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3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2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810" autoAdjust="0"/>
    <p:restoredTop sz="93060" autoAdjust="0"/>
  </p:normalViewPr>
  <p:slideViewPr>
    <p:cSldViewPr>
      <p:cViewPr>
        <p:scale>
          <a:sx n="53" d="100"/>
          <a:sy n="53" d="100"/>
        </p:scale>
        <p:origin x="768" y="284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12/6/2021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2021/12/6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12/7/2021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2021/12/7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12/6/2021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12/6/2021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12/7/2021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2021/12/7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3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7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 mod="1"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</a:t>
            </a:r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(</a:t>
            </a:r>
            <a:r>
              <a:rPr lang="en-US" sz="5120" b="1" dirty="0" err="1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  <a:endParaRPr lang="en-US" sz="5120" b="1" dirty="0">
              <a:solidFill>
                <a:srgbClr val="0070C0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</a:t>
            </a:r>
            <a:r>
              <a:rPr lang="en-US" sz="4788" b="1" dirty="0" smtClean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13</a:t>
            </a:r>
            <a:endParaRPr lang="en-US" sz="4788" b="1" dirty="0">
              <a:solidFill>
                <a:prstClr val="black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 smtClean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</a:t>
            </a:r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+ </a:t>
            </a:r>
            <a:r>
              <a:rPr lang="en-US" sz="4000" b="1" dirty="0" smtClean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87</a:t>
            </a:r>
            <a:endParaRPr lang="en-US" sz="4000" b="1" dirty="0">
              <a:solidFill>
                <a:schemeClr val="bg1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</a:t>
            </a:r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= 10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+ 4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smtClean="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  <a:endPara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endParaRP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  <a:endParaRPr lang="en-US" sz="5400" b="1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109869" y="43344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  <a:endParaRPr lang="en-US" sz="440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400" b="1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  <a:endParaRPr lang="en-US" sz="4400" b="1">
              <a:solidFill>
                <a:srgbClr val="002060"/>
              </a:solidFill>
              <a:latin typeface="Arial" pitchFamily="34" charset="0"/>
              <a:ea typeface="Aachen" pitchFamily="18" charset="0"/>
              <a:cs typeface="Arial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32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Dặn dò</a:t>
            </a: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 smtClean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3399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  <a:endParaRPr lang="en-US" sz="5387" b="1" dirty="0">
              <a:ln w="28575">
                <a:solidFill>
                  <a:prstClr val="black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Calibri" panose="020F0502020204030204"/>
            </a:endParaRP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1920</TotalTime>
  <Words>420</Words>
  <Application>Microsoft Office PowerPoint</Application>
  <PresentationFormat>Custom</PresentationFormat>
  <Paragraphs>202</Paragraphs>
  <Slides>16</Slides>
  <Notes>9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32" baseType="lpstr">
      <vt:lpstr>微软雅黑</vt:lpstr>
      <vt:lpstr>宋体</vt:lpstr>
      <vt:lpstr>Aachen</vt:lpstr>
      <vt:lpstr>Arial</vt:lpstr>
      <vt:lpstr>Arial-Rounded</vt:lpstr>
      <vt:lpstr>Calibri</vt:lpstr>
      <vt:lpstr>Calibri Light</vt:lpstr>
      <vt:lpstr>Odibee Sans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ADMIN</cp:lastModifiedBy>
  <cp:revision>182</cp:revision>
  <dcterms:created xsi:type="dcterms:W3CDTF">2021-05-23T10:25:42Z</dcterms:created>
  <dcterms:modified xsi:type="dcterms:W3CDTF">2021-12-06T18:36:53Z</dcterms:modified>
</cp:coreProperties>
</file>