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27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4" r:id="rId16"/>
    <p:sldId id="285" r:id="rId17"/>
    <p:sldId id="287" r:id="rId18"/>
    <p:sldId id="263" r:id="rId19"/>
    <p:sldId id="264" r:id="rId20"/>
    <p:sldId id="290" r:id="rId21"/>
    <p:sldId id="291" r:id="rId22"/>
    <p:sldId id="265" r:id="rId23"/>
    <p:sldId id="266" r:id="rId24"/>
    <p:sldId id="267" r:id="rId25"/>
    <p:sldId id="27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1028</Words>
  <Application>Microsoft Office PowerPoint</Application>
  <PresentationFormat>On-screen Show (16:9)</PresentationFormat>
  <Paragraphs>91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微软雅黑</vt:lpstr>
      <vt:lpstr>宋体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HP</cp:lastModifiedBy>
  <cp:revision>54</cp:revision>
  <dcterms:created xsi:type="dcterms:W3CDTF">2020-08-13T09:19:08Z</dcterms:created>
  <dcterms:modified xsi:type="dcterms:W3CDTF">2022-01-17T10:26:52Z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