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0"/>
  </p:notesMasterIdLst>
  <p:sldIdLst>
    <p:sldId id="256" r:id="rId2"/>
    <p:sldId id="258" r:id="rId3"/>
    <p:sldId id="263" r:id="rId4"/>
    <p:sldId id="257" r:id="rId5"/>
    <p:sldId id="345" r:id="rId6"/>
    <p:sldId id="281" r:id="rId7"/>
    <p:sldId id="276" r:id="rId8"/>
    <p:sldId id="346" r:id="rId9"/>
    <p:sldId id="341" r:id="rId10"/>
    <p:sldId id="277" r:id="rId11"/>
    <p:sldId id="342" r:id="rId12"/>
    <p:sldId id="343" r:id="rId13"/>
    <p:sldId id="262" r:id="rId14"/>
    <p:sldId id="304" r:id="rId15"/>
    <p:sldId id="269" r:id="rId16"/>
    <p:sldId id="344" r:id="rId17"/>
    <p:sldId id="282" r:id="rId18"/>
    <p:sldId id="292" r:id="rId19"/>
  </p:sldIdLst>
  <p:sldSz cx="9144000" cy="5143500" type="screen16x9"/>
  <p:notesSz cx="6858000" cy="9144000"/>
  <p:embeddedFontLst>
    <p:embeddedFont>
      <p:font typeface="Didact Gothic" panose="020B0604020202020204" charset="0"/>
      <p:regular r:id="rId21"/>
    </p:embeddedFont>
    <p:embeddedFont>
      <p:font typeface="Tahoma" panose="020B0604030504040204" pitchFamily="3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Bellota Text" panose="020B060402020202020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Nirmala UI" panose="020B0502040204020203" pitchFamily="34" charset="0"/>
      <p:regular r:id="rId33"/>
      <p:bold r:id="rId34"/>
    </p:embeddedFont>
    <p:embeddedFont>
      <p:font typeface="Wingdings 2" panose="05020102010507070707" pitchFamily="18" charset="2"/>
      <p:regular r:id="rId35"/>
    </p:embeddedFont>
    <p:embeddedFont>
      <p:font typeface="宋体" panose="02010600030101010101" pitchFamily="2" charset="-122"/>
      <p:regular r:id="rId36"/>
    </p:embeddedFont>
    <p:embeddedFont>
      <p:font typeface="Playbill" panose="040506030A0602020202" pitchFamily="82" charset="0"/>
      <p:regular r:id="rId37"/>
    </p:embeddedFont>
    <p:embeddedFont>
      <p:font typeface="Odibee Sans" panose="020B0604020202020204" charset="0"/>
      <p:regular r:id="rId38"/>
    </p:embeddedFont>
    <p:embeddedFont>
      <p:font typeface="Roboto Condensed" panose="020B0604020202020204" charset="0"/>
      <p:regular r:id="rId39"/>
      <p:bold r:id="rId40"/>
      <p:italic r:id="rId41"/>
      <p:boldItalic r:id="rId42"/>
    </p:embeddedFont>
    <p:embeddedFont>
      <p:font typeface="HP001 4 hàng" panose="020B0603050302020204" pitchFamily="34" charset="0"/>
      <p:regular r:id="rId43"/>
      <p:bold r:id="rId44"/>
    </p:embeddedFont>
  </p:embeddedFontLst>
  <p:custDataLst>
    <p:tags r:id="rId4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1D8247-4C54-4699-ADB7-449F9EBFCF11}">
  <a:tblStyle styleId="{FE1D8247-4C54-4699-ADB7-449F9EBFCF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064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2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1" name="Google Shape;1931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4" name="Google Shape;3064;ga32d4ff233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5" name="Google Shape;3065;ga32d4ff233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7" name="Google Shape;3767;g806ec00983_2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8" name="Google Shape;3768;g806ec00983_2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858eee2c94_9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858eee2c94_9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2" name="Google Shape;3012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3" name="Google Shape;3013;g87266d1191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" name="Google Shape;2651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2" name="Google Shape;2652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" name="Google Shape;2766;ga32d4ff23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7" name="Google Shape;2767;ga32d4ff23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a34ff431de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a34ff431de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1" name="Google Shape;4991;gad7b17bcf5_0_1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2" name="Google Shape;4992;gad7b17bcf5_0_1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 rot="-192093">
            <a:off x="2566464" y="1761513"/>
            <a:ext cx="4082472" cy="16486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3"/>
          </p:nvPr>
        </p:nvSpPr>
        <p:spPr>
          <a:xfrm rot="-192030">
            <a:off x="2991459" y="3233325"/>
            <a:ext cx="3643182" cy="4858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707350" y="-16850"/>
            <a:ext cx="408068" cy="5168040"/>
            <a:chOff x="707350" y="-16850"/>
            <a:chExt cx="408068" cy="5160300"/>
          </a:xfrm>
        </p:grpSpPr>
        <p:sp>
          <p:nvSpPr>
            <p:cNvPr id="19" name="Google Shape;19;p2"/>
            <p:cNvSpPr/>
            <p:nvPr/>
          </p:nvSpPr>
          <p:spPr>
            <a:xfrm>
              <a:off x="707350" y="-16850"/>
              <a:ext cx="138300" cy="5160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5350" y="-16850"/>
              <a:ext cx="138300" cy="516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77118" y="-16850"/>
              <a:ext cx="138300" cy="5160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19050" dir="19380000" algn="bl" rotWithShape="0">
                <a:srgbClr val="434343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0" y="-16850"/>
            <a:ext cx="716700" cy="5160300"/>
            <a:chOff x="0" y="-16850"/>
            <a:chExt cx="716700" cy="5160300"/>
          </a:xfrm>
        </p:grpSpPr>
        <p:sp>
          <p:nvSpPr>
            <p:cNvPr id="23" name="Google Shape;23;p2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32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970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305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350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74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6516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7539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320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7246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09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699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303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770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234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873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48" name="Google Shape;48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48" name="Google Shape;48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6248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48" name="Google Shape;48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3163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48" name="Google Shape;48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360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48" name="Google Shape;48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439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5670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48" name="Google Shape;48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1012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48" name="Google Shape;48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7912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4" name="Google Shape;64;p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0" y="2590490"/>
            <a:ext cx="2112075" cy="1022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5" y="3047298"/>
            <a:ext cx="2112134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9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9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9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9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subTitle" idx="1"/>
          </p:nvPr>
        </p:nvSpPr>
        <p:spPr>
          <a:xfrm rot="-302252">
            <a:off x="1670508" y="2351979"/>
            <a:ext cx="3689852" cy="145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subTitle" idx="2"/>
          </p:nvPr>
        </p:nvSpPr>
        <p:spPr>
          <a:xfrm rot="974">
            <a:off x="5252100" y="2171428"/>
            <a:ext cx="317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6" name="Google Shape;146;p9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9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9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9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9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subTitle" idx="1"/>
          </p:nvPr>
        </p:nvSpPr>
        <p:spPr>
          <a:xfrm rot="-302252">
            <a:off x="1670508" y="2351979"/>
            <a:ext cx="3689852" cy="145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subTitle" idx="2"/>
          </p:nvPr>
        </p:nvSpPr>
        <p:spPr>
          <a:xfrm rot="974">
            <a:off x="5252100" y="2171428"/>
            <a:ext cx="317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6" name="Google Shape;146;p9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190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9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9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9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9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subTitle" idx="1"/>
          </p:nvPr>
        </p:nvSpPr>
        <p:spPr>
          <a:xfrm rot="-302252">
            <a:off x="1670508" y="2351979"/>
            <a:ext cx="3689852" cy="145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subTitle" idx="2"/>
          </p:nvPr>
        </p:nvSpPr>
        <p:spPr>
          <a:xfrm rot="974">
            <a:off x="5252100" y="2171428"/>
            <a:ext cx="317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6" name="Google Shape;146;p9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96583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191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" name="Google Shape;192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" name="Google Shape;197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8" name="Google Shape;198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191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" name="Google Shape;192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" name="Google Shape;197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8" name="Google Shape;198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55760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191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" name="Google Shape;192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" name="Google Shape;197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8" name="Google Shape;198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341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54260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9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7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299" name="Google Shape;299;p17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7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7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7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7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7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7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7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" name="Google Shape;307;p17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1786813" y="2978450"/>
            <a:ext cx="629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1"/>
          </p:nvPr>
        </p:nvSpPr>
        <p:spPr>
          <a:xfrm flipH="1">
            <a:off x="1786788" y="1592325"/>
            <a:ext cx="6290400" cy="13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1_Quote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7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299" name="Google Shape;299;p17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7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7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7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7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7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7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7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" name="Google Shape;307;p17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1786813" y="2978450"/>
            <a:ext cx="629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1"/>
          </p:nvPr>
        </p:nvSpPr>
        <p:spPr>
          <a:xfrm flipH="1">
            <a:off x="1786788" y="1592325"/>
            <a:ext cx="6290400" cy="13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2023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1_Quote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7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299" name="Google Shape;299;p17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7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7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7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7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7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7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7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" name="Google Shape;307;p17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1786813" y="2978450"/>
            <a:ext cx="629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1"/>
          </p:nvPr>
        </p:nvSpPr>
        <p:spPr>
          <a:xfrm flipH="1">
            <a:off x="1786788" y="1592325"/>
            <a:ext cx="6290400" cy="13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8189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1_Quote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7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299" name="Google Shape;299;p17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7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7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7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7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7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7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7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" name="Google Shape;307;p17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1786813" y="2978450"/>
            <a:ext cx="629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1"/>
          </p:nvPr>
        </p:nvSpPr>
        <p:spPr>
          <a:xfrm flipH="1">
            <a:off x="1786788" y="1592325"/>
            <a:ext cx="6290400" cy="13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87617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1_Quote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7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299" name="Google Shape;299;p17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7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7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7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7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7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7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7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" name="Google Shape;307;p17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1786813" y="2978450"/>
            <a:ext cx="629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1"/>
          </p:nvPr>
        </p:nvSpPr>
        <p:spPr>
          <a:xfrm flipH="1">
            <a:off x="1786788" y="1592325"/>
            <a:ext cx="6290400" cy="13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24387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6" name="Google Shape;316;p18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18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18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18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18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18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2" name="Google Shape;322;p18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3" name="Google Shape;323;p18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18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8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8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8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8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8"/>
          <p:cNvSpPr txBox="1">
            <a:spLocks noGrp="1"/>
          </p:cNvSpPr>
          <p:nvPr>
            <p:ph type="ctrTitle"/>
          </p:nvPr>
        </p:nvSpPr>
        <p:spPr>
          <a:xfrm rot="-248">
            <a:off x="3567814" y="3067881"/>
            <a:ext cx="41604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0" name="Google Shape;330;p18"/>
          <p:cNvSpPr txBox="1">
            <a:spLocks noGrp="1"/>
          </p:cNvSpPr>
          <p:nvPr>
            <p:ph type="subTitle" idx="1"/>
          </p:nvPr>
        </p:nvSpPr>
        <p:spPr>
          <a:xfrm rot="992">
            <a:off x="3567725" y="3827424"/>
            <a:ext cx="4160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1" name="Google Shape;331;p18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8"/>
          <p:cNvSpPr txBox="1">
            <a:spLocks noGrp="1"/>
          </p:cNvSpPr>
          <p:nvPr>
            <p:ph type="title" idx="2" hasCustomPrompt="1"/>
          </p:nvPr>
        </p:nvSpPr>
        <p:spPr>
          <a:xfrm>
            <a:off x="3567725" y="2171750"/>
            <a:ext cx="4160400" cy="8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10264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6" name="Google Shape;316;p18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18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18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18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18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18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2" name="Google Shape;322;p18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3" name="Google Shape;323;p18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18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8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8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8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8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8"/>
          <p:cNvSpPr txBox="1">
            <a:spLocks noGrp="1"/>
          </p:cNvSpPr>
          <p:nvPr>
            <p:ph type="ctrTitle"/>
          </p:nvPr>
        </p:nvSpPr>
        <p:spPr>
          <a:xfrm rot="-248">
            <a:off x="3567814" y="3067881"/>
            <a:ext cx="41604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0" name="Google Shape;330;p18"/>
          <p:cNvSpPr txBox="1">
            <a:spLocks noGrp="1"/>
          </p:cNvSpPr>
          <p:nvPr>
            <p:ph type="subTitle" idx="1"/>
          </p:nvPr>
        </p:nvSpPr>
        <p:spPr>
          <a:xfrm rot="992">
            <a:off x="3567725" y="3827424"/>
            <a:ext cx="4160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1" name="Google Shape;331;p18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8"/>
          <p:cNvSpPr txBox="1">
            <a:spLocks noGrp="1"/>
          </p:cNvSpPr>
          <p:nvPr>
            <p:ph type="title" idx="2" hasCustomPrompt="1"/>
          </p:nvPr>
        </p:nvSpPr>
        <p:spPr>
          <a:xfrm>
            <a:off x="3567725" y="2171750"/>
            <a:ext cx="4160400" cy="8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253885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3143089" y="3067881"/>
            <a:ext cx="41604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3143000" y="3827424"/>
            <a:ext cx="4160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3143000" y="2171750"/>
            <a:ext cx="4160400" cy="8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3143089" y="3067881"/>
            <a:ext cx="41604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3143000" y="3827424"/>
            <a:ext cx="4160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3143000" y="2171750"/>
            <a:ext cx="4160400" cy="8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518647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3143089" y="3067881"/>
            <a:ext cx="41604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3143000" y="3827424"/>
            <a:ext cx="4160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3143000" y="2171750"/>
            <a:ext cx="4160400" cy="8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9474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126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3143089" y="3067881"/>
            <a:ext cx="41604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3143000" y="3827424"/>
            <a:ext cx="4160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3143000" y="2171750"/>
            <a:ext cx="4160400" cy="8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668783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4" name="Google Shape;484;p2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5" name="Google Shape;485;p2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86" name="Google Shape;486;p2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7" name="Google Shape;487;p2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8" name="Google Shape;488;p2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9" name="Google Shape;489;p2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0" name="Google Shape;490;p2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" name="Google Shape;491;p2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2" name="Google Shape;492;p2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3" name="Google Shape;493;p2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4" name="Google Shape;494;p2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title" idx="2"/>
          </p:nvPr>
        </p:nvSpPr>
        <p:spPr>
          <a:xfrm>
            <a:off x="1869538" y="3169113"/>
            <a:ext cx="23460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1"/>
          </p:nvPr>
        </p:nvSpPr>
        <p:spPr>
          <a:xfrm flipH="1">
            <a:off x="1869813" y="3648812"/>
            <a:ext cx="23460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title" idx="3"/>
          </p:nvPr>
        </p:nvSpPr>
        <p:spPr>
          <a:xfrm>
            <a:off x="5648188" y="3169125"/>
            <a:ext cx="23460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4"/>
          </p:nvPr>
        </p:nvSpPr>
        <p:spPr>
          <a:xfrm flipH="1">
            <a:off x="5648463" y="3648825"/>
            <a:ext cx="23460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bg>
      <p:bgPr>
        <a:solidFill>
          <a:schemeClr val="lt1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4" name="Google Shape;504;p2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5" name="Google Shape;505;p2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6" name="Google Shape;506;p2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2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2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2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2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2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" name="Google Shape;512;p2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ctrTitle"/>
          </p:nvPr>
        </p:nvSpPr>
        <p:spPr>
          <a:xfrm rot="-159">
            <a:off x="1411364" y="2639069"/>
            <a:ext cx="64956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19" name="Google Shape;519;p27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10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0" name="Google Shape;580;p31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31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p31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3" name="Google Shape;583;p31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31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31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6" name="Google Shape;586;p31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7" name="Google Shape;587;p31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8" name="Google Shape;588;p31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1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1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1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1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1">
            <a:hlinkClick r:id="rId2" action="ppaction://hlinksldjump"/>
          </p:cNvPr>
          <p:cNvSpPr txBox="1">
            <a:spLocks noGrp="1"/>
          </p:cNvSpPr>
          <p:nvPr>
            <p:ph type="ctrTitle"/>
          </p:nvPr>
        </p:nvSpPr>
        <p:spPr>
          <a:xfrm rot="358" flipH="1">
            <a:off x="4935375" y="2171900"/>
            <a:ext cx="2880000" cy="179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94" name="Google Shape;594;p31"/>
          <p:cNvSpPr txBox="1">
            <a:spLocks noGrp="1"/>
          </p:cNvSpPr>
          <p:nvPr>
            <p:ph type="subTitle" idx="1"/>
          </p:nvPr>
        </p:nvSpPr>
        <p:spPr>
          <a:xfrm rot="-972" flipH="1">
            <a:off x="3570177" y="3827427"/>
            <a:ext cx="42453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5" name="Google Shape;595;p31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1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570152" y="2344483"/>
            <a:ext cx="1337700" cy="8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1_Section header 4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0" name="Google Shape;580;p31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31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p31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3" name="Google Shape;583;p31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31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31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6" name="Google Shape;586;p31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7" name="Google Shape;587;p31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8" name="Google Shape;588;p31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1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1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1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1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1">
            <a:hlinkClick r:id="rId2" action="ppaction://hlinksldjump"/>
          </p:cNvPr>
          <p:cNvSpPr txBox="1">
            <a:spLocks noGrp="1"/>
          </p:cNvSpPr>
          <p:nvPr>
            <p:ph type="ctrTitle"/>
          </p:nvPr>
        </p:nvSpPr>
        <p:spPr>
          <a:xfrm rot="358" flipH="1">
            <a:off x="4935375" y="2171900"/>
            <a:ext cx="2880000" cy="179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94" name="Google Shape;594;p31"/>
          <p:cNvSpPr txBox="1">
            <a:spLocks noGrp="1"/>
          </p:cNvSpPr>
          <p:nvPr>
            <p:ph type="subTitle" idx="1"/>
          </p:nvPr>
        </p:nvSpPr>
        <p:spPr>
          <a:xfrm rot="-972" flipH="1">
            <a:off x="3570177" y="3827427"/>
            <a:ext cx="42453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5" name="Google Shape;595;p31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1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570152" y="2344483"/>
            <a:ext cx="1337700" cy="8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466013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1_Section header 4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0" name="Google Shape;580;p31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31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p31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3" name="Google Shape;583;p31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31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31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6" name="Google Shape;586;p31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7" name="Google Shape;587;p31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8" name="Google Shape;588;p31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1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1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1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1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1">
            <a:hlinkClick r:id="rId2" action="ppaction://hlinksldjump"/>
          </p:cNvPr>
          <p:cNvSpPr txBox="1">
            <a:spLocks noGrp="1"/>
          </p:cNvSpPr>
          <p:nvPr>
            <p:ph type="ctrTitle"/>
          </p:nvPr>
        </p:nvSpPr>
        <p:spPr>
          <a:xfrm rot="358" flipH="1">
            <a:off x="4935375" y="2171900"/>
            <a:ext cx="2880000" cy="179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94" name="Google Shape;594;p31"/>
          <p:cNvSpPr txBox="1">
            <a:spLocks noGrp="1"/>
          </p:cNvSpPr>
          <p:nvPr>
            <p:ph type="subTitle" idx="1"/>
          </p:nvPr>
        </p:nvSpPr>
        <p:spPr>
          <a:xfrm rot="-972" flipH="1">
            <a:off x="3570177" y="3827427"/>
            <a:ext cx="42453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5" name="Google Shape;595;p31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1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570152" y="2344483"/>
            <a:ext cx="1337700" cy="8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3109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873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697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93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05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727" r:id="rId3"/>
    <p:sldLayoutId id="2147483726" r:id="rId4"/>
    <p:sldLayoutId id="2147483724" r:id="rId5"/>
    <p:sldLayoutId id="2147483723" r:id="rId6"/>
    <p:sldLayoutId id="2147483722" r:id="rId7"/>
    <p:sldLayoutId id="2147483720" r:id="rId8"/>
    <p:sldLayoutId id="2147483716" r:id="rId9"/>
    <p:sldLayoutId id="2147483715" r:id="rId10"/>
    <p:sldLayoutId id="2147483713" r:id="rId11"/>
    <p:sldLayoutId id="2147483712" r:id="rId12"/>
    <p:sldLayoutId id="2147483711" r:id="rId13"/>
    <p:sldLayoutId id="2147483710" r:id="rId14"/>
    <p:sldLayoutId id="2147483709" r:id="rId15"/>
    <p:sldLayoutId id="2147483708" r:id="rId16"/>
    <p:sldLayoutId id="2147483707" r:id="rId17"/>
    <p:sldLayoutId id="2147483700" r:id="rId18"/>
    <p:sldLayoutId id="2147483699" r:id="rId19"/>
    <p:sldLayoutId id="2147483698" r:id="rId20"/>
    <p:sldLayoutId id="2147483696" r:id="rId21"/>
    <p:sldLayoutId id="2147483695" r:id="rId22"/>
    <p:sldLayoutId id="2147483694" r:id="rId23"/>
    <p:sldLayoutId id="2147483691" r:id="rId24"/>
    <p:sldLayoutId id="2147483650" r:id="rId25"/>
    <p:sldLayoutId id="2147483721" r:id="rId26"/>
    <p:sldLayoutId id="2147483706" r:id="rId27"/>
    <p:sldLayoutId id="2147483693" r:id="rId28"/>
    <p:sldLayoutId id="2147483692" r:id="rId29"/>
    <p:sldLayoutId id="2147483689" r:id="rId30"/>
    <p:sldLayoutId id="2147483688" r:id="rId31"/>
    <p:sldLayoutId id="2147483651" r:id="rId32"/>
    <p:sldLayoutId id="2147483655" r:id="rId33"/>
    <p:sldLayoutId id="2147483730" r:id="rId34"/>
    <p:sldLayoutId id="2147483705" r:id="rId35"/>
    <p:sldLayoutId id="2147483658" r:id="rId36"/>
    <p:sldLayoutId id="2147483659" r:id="rId37"/>
    <p:sldLayoutId id="2147483719" r:id="rId38"/>
    <p:sldLayoutId id="2147483690" r:id="rId39"/>
    <p:sldLayoutId id="2147483663" r:id="rId40"/>
    <p:sldLayoutId id="2147483728" r:id="rId41"/>
    <p:sldLayoutId id="2147483717" r:id="rId42"/>
    <p:sldLayoutId id="2147483702" r:id="rId43"/>
    <p:sldLayoutId id="2147483701" r:id="rId44"/>
    <p:sldLayoutId id="2147483718" r:id="rId45"/>
    <p:sldLayoutId id="2147483703" r:id="rId46"/>
    <p:sldLayoutId id="2147483671" r:id="rId47"/>
    <p:sldLayoutId id="2147483725" r:id="rId48"/>
    <p:sldLayoutId id="2147483714" r:id="rId49"/>
    <p:sldLayoutId id="2147483697" r:id="rId50"/>
    <p:sldLayoutId id="2147483672" r:id="rId51"/>
    <p:sldLayoutId id="2147483673" r:id="rId52"/>
    <p:sldLayoutId id="2147483677" r:id="rId53"/>
    <p:sldLayoutId id="2147483729" r:id="rId54"/>
    <p:sldLayoutId id="2147483704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Program%20Files\Inknoe%20ClassPoint\Images\image_upload_without%20result_default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Program%20Files\Inknoe%20ClassPoint\Images\image_upload_without%20result_default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5.xml"/><Relationship Id="rId5" Type="http://schemas.openxmlformats.org/officeDocument/2006/relationships/image" Target="file:///C:\Program%20Files\Inknoe%20ClassPoint\Images\image_upload_without%20result_default.png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5" Type="http://schemas.openxmlformats.org/officeDocument/2006/relationships/image" Target="file:///C:\Program%20Files\Inknoe%20ClassPoint\Images\image_upload_without%20result_default.png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41"/>
          <p:cNvSpPr/>
          <p:nvPr/>
        </p:nvSpPr>
        <p:spPr>
          <a:xfrm rot="-180842">
            <a:off x="1619926" y="1363802"/>
            <a:ext cx="7127446" cy="2567052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4" name="Google Shape;734;p41"/>
          <p:cNvGrpSpPr/>
          <p:nvPr/>
        </p:nvGrpSpPr>
        <p:grpSpPr>
          <a:xfrm rot="889286">
            <a:off x="7384086" y="575053"/>
            <a:ext cx="1912774" cy="1010181"/>
            <a:chOff x="5862862" y="867279"/>
            <a:chExt cx="1912829" cy="1010210"/>
          </a:xfrm>
        </p:grpSpPr>
        <p:sp>
          <p:nvSpPr>
            <p:cNvPr id="735" name="Google Shape;735;p41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1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1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1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1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1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1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1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" name="Google Shape;743;p41"/>
          <p:cNvGrpSpPr/>
          <p:nvPr/>
        </p:nvGrpSpPr>
        <p:grpSpPr>
          <a:xfrm>
            <a:off x="905954" y="298369"/>
            <a:ext cx="1320841" cy="1229757"/>
            <a:chOff x="1376172" y="452280"/>
            <a:chExt cx="1320841" cy="1229757"/>
          </a:xfrm>
        </p:grpSpPr>
        <p:sp>
          <p:nvSpPr>
            <p:cNvPr id="744" name="Google Shape;744;p41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1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1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1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1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1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1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1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1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1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1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1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1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1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1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1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" name="Google Shape;760;p41"/>
          <p:cNvGrpSpPr/>
          <p:nvPr/>
        </p:nvGrpSpPr>
        <p:grpSpPr>
          <a:xfrm>
            <a:off x="6647805" y="2375254"/>
            <a:ext cx="1834071" cy="2711639"/>
            <a:chOff x="6557130" y="2325091"/>
            <a:chExt cx="1834071" cy="2711639"/>
          </a:xfrm>
        </p:grpSpPr>
        <p:sp>
          <p:nvSpPr>
            <p:cNvPr id="761" name="Google Shape;761;p41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1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1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1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1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1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1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1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1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1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1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1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1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1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1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1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1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1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1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1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1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1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1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1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1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1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1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1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1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1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1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1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1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1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1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1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1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1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1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1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1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1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1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1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1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1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1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1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1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1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1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41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41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7" name="Google Shape;827;p41"/>
          <p:cNvGrpSpPr/>
          <p:nvPr/>
        </p:nvGrpSpPr>
        <p:grpSpPr>
          <a:xfrm>
            <a:off x="1619858" y="3028726"/>
            <a:ext cx="1762332" cy="1404699"/>
            <a:chOff x="1619858" y="3028726"/>
            <a:chExt cx="1762332" cy="1404699"/>
          </a:xfrm>
        </p:grpSpPr>
        <p:sp>
          <p:nvSpPr>
            <p:cNvPr id="828" name="Google Shape;828;p41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1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1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1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1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1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1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1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1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1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1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1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1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1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1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1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1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1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1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41"/>
          <p:cNvGrpSpPr/>
          <p:nvPr/>
        </p:nvGrpSpPr>
        <p:grpSpPr>
          <a:xfrm>
            <a:off x="4828650" y="213925"/>
            <a:ext cx="496378" cy="634217"/>
            <a:chOff x="4257150" y="439500"/>
            <a:chExt cx="496378" cy="634217"/>
          </a:xfrm>
        </p:grpSpPr>
        <p:sp>
          <p:nvSpPr>
            <p:cNvPr id="851" name="Google Shape;851;p41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1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1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1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1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1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1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41"/>
          <p:cNvSpPr/>
          <p:nvPr/>
        </p:nvSpPr>
        <p:spPr>
          <a:xfrm>
            <a:off x="3568325" y="1056100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859" name="Google Shape;859;p41"/>
          <p:cNvGrpSpPr/>
          <p:nvPr/>
        </p:nvGrpSpPr>
        <p:grpSpPr>
          <a:xfrm>
            <a:off x="4241475" y="3778938"/>
            <a:ext cx="733700" cy="712450"/>
            <a:chOff x="-2648475" y="3766325"/>
            <a:chExt cx="733700" cy="712450"/>
          </a:xfrm>
        </p:grpSpPr>
        <p:sp>
          <p:nvSpPr>
            <p:cNvPr id="860" name="Google Shape;860;p41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1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1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1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1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1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1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1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1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1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1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1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3" name="Google Shape;873;p41"/>
          <p:cNvSpPr txBox="1">
            <a:spLocks noGrp="1"/>
          </p:cNvSpPr>
          <p:nvPr>
            <p:ph type="ctrTitle" idx="2"/>
          </p:nvPr>
        </p:nvSpPr>
        <p:spPr>
          <a:xfrm rot="-192093">
            <a:off x="1534101" y="1608517"/>
            <a:ext cx="7519696" cy="16486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2060"/>
                </a:solidFill>
                <a:latin typeface="Playbill" panose="040506030A0602020202" pitchFamily="82" charset="0"/>
                <a:ea typeface="Nirmala UI" panose="020B0502040204020203" pitchFamily="34" charset="0"/>
                <a:cs typeface="Nirmala UI" panose="020B0502040204020203" pitchFamily="34" charset="0"/>
              </a:rPr>
              <a:t>CHÀO MỪNG CÁC CON ĐẾN VỚI TIẾT HỌC </a:t>
            </a:r>
            <a:br>
              <a:rPr lang="en-US" sz="4400" dirty="0">
                <a:solidFill>
                  <a:srgbClr val="002060"/>
                </a:solidFill>
                <a:latin typeface="Playbill" panose="040506030A0602020202" pitchFamily="82" charset="0"/>
                <a:ea typeface="Nirmala UI" panose="020B0502040204020203" pitchFamily="34" charset="0"/>
                <a:cs typeface="Nirmala UI" panose="020B0502040204020203" pitchFamily="34" charset="0"/>
              </a:rPr>
            </a:br>
            <a:r>
              <a:rPr lang="en-US" sz="4400" dirty="0">
                <a:solidFill>
                  <a:srgbClr val="002060"/>
                </a:solidFill>
                <a:latin typeface="Playbill" panose="040506030A0602020202" pitchFamily="82" charset="0"/>
                <a:ea typeface="Nirmala UI" panose="020B0502040204020203" pitchFamily="34" charset="0"/>
                <a:cs typeface="Nirmala UI" panose="020B0502040204020203" pitchFamily="34" charset="0"/>
              </a:rPr>
              <a:t>MÔN : TOÁN </a:t>
            </a:r>
            <a:endParaRPr sz="4400" dirty="0">
              <a:solidFill>
                <a:srgbClr val="002060"/>
              </a:solidFill>
              <a:latin typeface="Playbill" panose="040506030A0602020202" pitchFamily="82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p62"/>
          <p:cNvSpPr/>
          <p:nvPr/>
        </p:nvSpPr>
        <p:spPr>
          <a:xfrm rot="5400000" flipH="1">
            <a:off x="3902913" y="31953"/>
            <a:ext cx="3107776" cy="5934393"/>
          </a:xfrm>
          <a:custGeom>
            <a:avLst/>
            <a:gdLst/>
            <a:ahLst/>
            <a:cxnLst/>
            <a:rect l="l" t="t" r="r" b="b"/>
            <a:pathLst>
              <a:path w="5817" h="11108" extrusionOk="0">
                <a:moveTo>
                  <a:pt x="2828" y="732"/>
                </a:moveTo>
                <a:cubicBezTo>
                  <a:pt x="3069" y="732"/>
                  <a:pt x="3256" y="929"/>
                  <a:pt x="3256" y="1161"/>
                </a:cubicBezTo>
                <a:cubicBezTo>
                  <a:pt x="3256" y="1393"/>
                  <a:pt x="3069" y="1580"/>
                  <a:pt x="2828" y="1580"/>
                </a:cubicBezTo>
                <a:cubicBezTo>
                  <a:pt x="2587" y="1580"/>
                  <a:pt x="2391" y="1393"/>
                  <a:pt x="2391" y="1161"/>
                </a:cubicBezTo>
                <a:cubicBezTo>
                  <a:pt x="2391" y="929"/>
                  <a:pt x="2587" y="732"/>
                  <a:pt x="2828" y="732"/>
                </a:cubicBezTo>
                <a:close/>
                <a:moveTo>
                  <a:pt x="2828" y="1"/>
                </a:moveTo>
                <a:cubicBezTo>
                  <a:pt x="2293" y="1"/>
                  <a:pt x="1847" y="429"/>
                  <a:pt x="1749" y="875"/>
                </a:cubicBezTo>
                <a:lnTo>
                  <a:pt x="1383" y="875"/>
                </a:lnTo>
                <a:cubicBezTo>
                  <a:pt x="580" y="875"/>
                  <a:pt x="0" y="1607"/>
                  <a:pt x="0" y="2383"/>
                </a:cubicBezTo>
                <a:lnTo>
                  <a:pt x="0" y="9734"/>
                </a:lnTo>
                <a:cubicBezTo>
                  <a:pt x="0" y="10510"/>
                  <a:pt x="580" y="11108"/>
                  <a:pt x="1383" y="11108"/>
                </a:cubicBezTo>
                <a:lnTo>
                  <a:pt x="4273" y="11108"/>
                </a:lnTo>
                <a:cubicBezTo>
                  <a:pt x="5076" y="11108"/>
                  <a:pt x="5817" y="10510"/>
                  <a:pt x="5817" y="9734"/>
                </a:cubicBezTo>
                <a:lnTo>
                  <a:pt x="5817" y="2383"/>
                </a:lnTo>
                <a:cubicBezTo>
                  <a:pt x="5817" y="1607"/>
                  <a:pt x="5076" y="875"/>
                  <a:pt x="4273" y="875"/>
                </a:cubicBezTo>
                <a:lnTo>
                  <a:pt x="3899" y="875"/>
                </a:lnTo>
                <a:cubicBezTo>
                  <a:pt x="3810" y="429"/>
                  <a:pt x="3364" y="1"/>
                  <a:pt x="2828" y="1"/>
                </a:cubicBezTo>
                <a:close/>
              </a:path>
            </a:pathLst>
          </a:custGeom>
          <a:solidFill>
            <a:schemeClr val="accent5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1932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0" name="Google Shape;2770;p62">
            <a:hlinkClick r:id="rId3" action="ppaction://hlinksldjump"/>
          </p:cNvPr>
          <p:cNvSpPr txBox="1">
            <a:spLocks noGrp="1"/>
          </p:cNvSpPr>
          <p:nvPr>
            <p:ph type="ctrTitle"/>
          </p:nvPr>
        </p:nvSpPr>
        <p:spPr>
          <a:xfrm rot="-248">
            <a:off x="3143089" y="3067881"/>
            <a:ext cx="41604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Odibee Sans" panose="020B0604020202020204" charset="0"/>
              </a:rPr>
              <a:t>LUYỆN TẬP </a:t>
            </a:r>
            <a:endParaRPr dirty="0">
              <a:solidFill>
                <a:schemeClr val="accent1"/>
              </a:solidFill>
              <a:latin typeface="Odibee Sans" panose="020B0604020202020204" charset="0"/>
            </a:endParaRPr>
          </a:p>
        </p:txBody>
      </p:sp>
      <p:sp>
        <p:nvSpPr>
          <p:cNvPr id="2772" name="Google Shape;2772;p62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3143000" y="2171750"/>
            <a:ext cx="4160400" cy="8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grpSp>
        <p:nvGrpSpPr>
          <p:cNvPr id="2773" name="Google Shape;2773;p62"/>
          <p:cNvGrpSpPr/>
          <p:nvPr/>
        </p:nvGrpSpPr>
        <p:grpSpPr>
          <a:xfrm rot="-624182">
            <a:off x="976518" y="539854"/>
            <a:ext cx="1237466" cy="1558576"/>
            <a:chOff x="5703192" y="3140857"/>
            <a:chExt cx="367035" cy="462277"/>
          </a:xfrm>
        </p:grpSpPr>
        <p:sp>
          <p:nvSpPr>
            <p:cNvPr id="2774" name="Google Shape;2774;p62"/>
            <p:cNvSpPr/>
            <p:nvPr/>
          </p:nvSpPr>
          <p:spPr>
            <a:xfrm>
              <a:off x="5703192" y="3140857"/>
              <a:ext cx="367035" cy="462277"/>
            </a:xfrm>
            <a:custGeom>
              <a:avLst/>
              <a:gdLst/>
              <a:ahLst/>
              <a:cxnLst/>
              <a:rect l="l" t="t" r="r" b="b"/>
              <a:pathLst>
                <a:path w="15095" h="19012" extrusionOk="0">
                  <a:moveTo>
                    <a:pt x="7396" y="1"/>
                  </a:moveTo>
                  <a:cubicBezTo>
                    <a:pt x="1802" y="1"/>
                    <a:pt x="0" y="2624"/>
                    <a:pt x="339" y="6674"/>
                  </a:cubicBezTo>
                  <a:cubicBezTo>
                    <a:pt x="562" y="9368"/>
                    <a:pt x="4050" y="13142"/>
                    <a:pt x="5611" y="14703"/>
                  </a:cubicBezTo>
                  <a:lnTo>
                    <a:pt x="5611" y="18467"/>
                  </a:lnTo>
                  <a:cubicBezTo>
                    <a:pt x="5611" y="18771"/>
                    <a:pt x="5852" y="19012"/>
                    <a:pt x="6156" y="19012"/>
                  </a:cubicBezTo>
                  <a:lnTo>
                    <a:pt x="9010" y="19012"/>
                  </a:lnTo>
                  <a:cubicBezTo>
                    <a:pt x="9314" y="19012"/>
                    <a:pt x="9563" y="18771"/>
                    <a:pt x="9563" y="18467"/>
                  </a:cubicBezTo>
                  <a:lnTo>
                    <a:pt x="9563" y="14462"/>
                  </a:lnTo>
                  <a:cubicBezTo>
                    <a:pt x="9563" y="14462"/>
                    <a:pt x="9555" y="14462"/>
                    <a:pt x="9555" y="14453"/>
                  </a:cubicBezTo>
                  <a:cubicBezTo>
                    <a:pt x="10304" y="13712"/>
                    <a:pt x="11348" y="12687"/>
                    <a:pt x="12177" y="11857"/>
                  </a:cubicBezTo>
                  <a:cubicBezTo>
                    <a:pt x="14604" y="9430"/>
                    <a:pt x="15095" y="6959"/>
                    <a:pt x="14791" y="4845"/>
                  </a:cubicBezTo>
                  <a:cubicBezTo>
                    <a:pt x="14532" y="3034"/>
                    <a:pt x="13069" y="1"/>
                    <a:pt x="73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62"/>
            <p:cNvSpPr/>
            <p:nvPr/>
          </p:nvSpPr>
          <p:spPr>
            <a:xfrm>
              <a:off x="5726350" y="3164025"/>
              <a:ext cx="321625" cy="328750"/>
            </a:xfrm>
            <a:custGeom>
              <a:avLst/>
              <a:gdLst/>
              <a:ahLst/>
              <a:cxnLst/>
              <a:rect l="l" t="t" r="r" b="b"/>
              <a:pathLst>
                <a:path w="12865" h="13150" extrusionOk="0">
                  <a:moveTo>
                    <a:pt x="6307" y="0"/>
                  </a:moveTo>
                  <a:cubicBezTo>
                    <a:pt x="1535" y="0"/>
                    <a:pt x="0" y="2231"/>
                    <a:pt x="286" y="5683"/>
                  </a:cubicBezTo>
                  <a:cubicBezTo>
                    <a:pt x="526" y="8645"/>
                    <a:pt x="5415" y="13150"/>
                    <a:pt x="5415" y="13150"/>
                  </a:cubicBezTo>
                  <a:lnTo>
                    <a:pt x="7306" y="13150"/>
                  </a:lnTo>
                  <a:cubicBezTo>
                    <a:pt x="7306" y="13150"/>
                    <a:pt x="9117" y="11366"/>
                    <a:pt x="10375" y="10099"/>
                  </a:cubicBezTo>
                  <a:cubicBezTo>
                    <a:pt x="12061" y="8422"/>
                    <a:pt x="12864" y="5924"/>
                    <a:pt x="12606" y="4122"/>
                  </a:cubicBezTo>
                  <a:cubicBezTo>
                    <a:pt x="12382" y="2579"/>
                    <a:pt x="11142" y="0"/>
                    <a:pt x="6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62"/>
            <p:cNvSpPr/>
            <p:nvPr/>
          </p:nvSpPr>
          <p:spPr>
            <a:xfrm>
              <a:off x="5752650" y="3165575"/>
              <a:ext cx="131400" cy="327200"/>
            </a:xfrm>
            <a:custGeom>
              <a:avLst/>
              <a:gdLst/>
              <a:ahLst/>
              <a:cxnLst/>
              <a:rect l="l" t="t" r="r" b="b"/>
              <a:pathLst>
                <a:path w="5256" h="13088" extrusionOk="0">
                  <a:moveTo>
                    <a:pt x="3899" y="1"/>
                  </a:moveTo>
                  <a:cubicBezTo>
                    <a:pt x="3899" y="1"/>
                    <a:pt x="2615" y="135"/>
                    <a:pt x="2436" y="304"/>
                  </a:cubicBezTo>
                  <a:cubicBezTo>
                    <a:pt x="2267" y="474"/>
                    <a:pt x="1" y="2650"/>
                    <a:pt x="536" y="5487"/>
                  </a:cubicBezTo>
                  <a:cubicBezTo>
                    <a:pt x="1107" y="8503"/>
                    <a:pt x="3783" y="11803"/>
                    <a:pt x="4238" y="12446"/>
                  </a:cubicBezTo>
                  <a:lnTo>
                    <a:pt x="4693" y="13088"/>
                  </a:lnTo>
                  <a:lnTo>
                    <a:pt x="5255" y="13088"/>
                  </a:lnTo>
                  <a:cubicBezTo>
                    <a:pt x="5255" y="13088"/>
                    <a:pt x="3248" y="9537"/>
                    <a:pt x="2838" y="8244"/>
                  </a:cubicBezTo>
                  <a:cubicBezTo>
                    <a:pt x="2418" y="6950"/>
                    <a:pt x="1758" y="5014"/>
                    <a:pt x="2258" y="2918"/>
                  </a:cubicBezTo>
                  <a:cubicBezTo>
                    <a:pt x="2757" y="813"/>
                    <a:pt x="3899" y="1"/>
                    <a:pt x="3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62"/>
            <p:cNvSpPr/>
            <p:nvPr/>
          </p:nvSpPr>
          <p:spPr>
            <a:xfrm>
              <a:off x="5887600" y="3166250"/>
              <a:ext cx="129825" cy="326525"/>
            </a:xfrm>
            <a:custGeom>
              <a:avLst/>
              <a:gdLst/>
              <a:ahLst/>
              <a:cxnLst/>
              <a:rect l="l" t="t" r="r" b="b"/>
              <a:pathLst>
                <a:path w="5193" h="13061" extrusionOk="0">
                  <a:moveTo>
                    <a:pt x="1383" y="1"/>
                  </a:moveTo>
                  <a:cubicBezTo>
                    <a:pt x="1383" y="1"/>
                    <a:pt x="2498" y="786"/>
                    <a:pt x="2997" y="2891"/>
                  </a:cubicBezTo>
                  <a:cubicBezTo>
                    <a:pt x="3497" y="4987"/>
                    <a:pt x="2828" y="6923"/>
                    <a:pt x="2418" y="8217"/>
                  </a:cubicBezTo>
                  <a:cubicBezTo>
                    <a:pt x="2007" y="9510"/>
                    <a:pt x="0" y="13061"/>
                    <a:pt x="0" y="13061"/>
                  </a:cubicBezTo>
                  <a:lnTo>
                    <a:pt x="553" y="13061"/>
                  </a:lnTo>
                  <a:lnTo>
                    <a:pt x="1017" y="12419"/>
                  </a:lnTo>
                  <a:cubicBezTo>
                    <a:pt x="1472" y="11776"/>
                    <a:pt x="4220" y="8440"/>
                    <a:pt x="4719" y="5460"/>
                  </a:cubicBezTo>
                  <a:cubicBezTo>
                    <a:pt x="5192" y="2606"/>
                    <a:pt x="3060" y="536"/>
                    <a:pt x="2882" y="366"/>
                  </a:cubicBezTo>
                  <a:cubicBezTo>
                    <a:pt x="2605" y="197"/>
                    <a:pt x="1383" y="1"/>
                    <a:pt x="1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62"/>
            <p:cNvSpPr/>
            <p:nvPr/>
          </p:nvSpPr>
          <p:spPr>
            <a:xfrm>
              <a:off x="5846100" y="3163950"/>
              <a:ext cx="97275" cy="328825"/>
            </a:xfrm>
            <a:custGeom>
              <a:avLst/>
              <a:gdLst/>
              <a:ahLst/>
              <a:cxnLst/>
              <a:rect l="l" t="t" r="r" b="b"/>
              <a:pathLst>
                <a:path w="3891" h="13153" extrusionOk="0">
                  <a:moveTo>
                    <a:pt x="1361" y="0"/>
                  </a:moveTo>
                  <a:cubicBezTo>
                    <a:pt x="1203" y="0"/>
                    <a:pt x="1051" y="3"/>
                    <a:pt x="928" y="12"/>
                  </a:cubicBezTo>
                  <a:cubicBezTo>
                    <a:pt x="928" y="12"/>
                    <a:pt x="1" y="2403"/>
                    <a:pt x="366" y="6257"/>
                  </a:cubicBezTo>
                  <a:cubicBezTo>
                    <a:pt x="723" y="10111"/>
                    <a:pt x="1383" y="12921"/>
                    <a:pt x="1383" y="12921"/>
                  </a:cubicBezTo>
                  <a:lnTo>
                    <a:pt x="1660" y="13153"/>
                  </a:lnTo>
                  <a:lnTo>
                    <a:pt x="1919" y="12368"/>
                  </a:lnTo>
                  <a:cubicBezTo>
                    <a:pt x="1919" y="12368"/>
                    <a:pt x="3890" y="3456"/>
                    <a:pt x="2374" y="30"/>
                  </a:cubicBezTo>
                  <a:cubicBezTo>
                    <a:pt x="2374" y="30"/>
                    <a:pt x="1837" y="0"/>
                    <a:pt x="1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62"/>
            <p:cNvSpPr/>
            <p:nvPr/>
          </p:nvSpPr>
          <p:spPr>
            <a:xfrm>
              <a:off x="5866625" y="3492750"/>
              <a:ext cx="4025" cy="53125"/>
            </a:xfrm>
            <a:custGeom>
              <a:avLst/>
              <a:gdLst/>
              <a:ahLst/>
              <a:cxnLst/>
              <a:rect l="l" t="t" r="r" b="b"/>
              <a:pathLst>
                <a:path w="161" h="2125" extrusionOk="0">
                  <a:moveTo>
                    <a:pt x="0" y="1"/>
                  </a:moveTo>
                  <a:lnTo>
                    <a:pt x="0" y="2124"/>
                  </a:lnTo>
                  <a:lnTo>
                    <a:pt x="161" y="2124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62"/>
            <p:cNvSpPr/>
            <p:nvPr/>
          </p:nvSpPr>
          <p:spPr>
            <a:xfrm>
              <a:off x="5879325" y="3492750"/>
              <a:ext cx="4050" cy="53125"/>
            </a:xfrm>
            <a:custGeom>
              <a:avLst/>
              <a:gdLst/>
              <a:ahLst/>
              <a:cxnLst/>
              <a:rect l="l" t="t" r="r" b="b"/>
              <a:pathLst>
                <a:path w="162" h="2125" extrusionOk="0">
                  <a:moveTo>
                    <a:pt x="1" y="1"/>
                  </a:moveTo>
                  <a:lnTo>
                    <a:pt x="1" y="2124"/>
                  </a:lnTo>
                  <a:lnTo>
                    <a:pt x="162" y="2124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62"/>
            <p:cNvSpPr/>
            <p:nvPr/>
          </p:nvSpPr>
          <p:spPr>
            <a:xfrm>
              <a:off x="5891825" y="3492750"/>
              <a:ext cx="4250" cy="53125"/>
            </a:xfrm>
            <a:custGeom>
              <a:avLst/>
              <a:gdLst/>
              <a:ahLst/>
              <a:cxnLst/>
              <a:rect l="l" t="t" r="r" b="b"/>
              <a:pathLst>
                <a:path w="170" h="2125" extrusionOk="0">
                  <a:moveTo>
                    <a:pt x="1" y="1"/>
                  </a:moveTo>
                  <a:lnTo>
                    <a:pt x="1" y="2124"/>
                  </a:lnTo>
                  <a:lnTo>
                    <a:pt x="170" y="2124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62"/>
            <p:cNvSpPr/>
            <p:nvPr/>
          </p:nvSpPr>
          <p:spPr>
            <a:xfrm>
              <a:off x="5904550" y="3492750"/>
              <a:ext cx="4250" cy="53125"/>
            </a:xfrm>
            <a:custGeom>
              <a:avLst/>
              <a:gdLst/>
              <a:ahLst/>
              <a:cxnLst/>
              <a:rect l="l" t="t" r="r" b="b"/>
              <a:pathLst>
                <a:path w="170" h="2125" extrusionOk="0">
                  <a:moveTo>
                    <a:pt x="0" y="1"/>
                  </a:moveTo>
                  <a:lnTo>
                    <a:pt x="0" y="2124"/>
                  </a:lnTo>
                  <a:lnTo>
                    <a:pt x="170" y="2124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62"/>
            <p:cNvSpPr/>
            <p:nvPr/>
          </p:nvSpPr>
          <p:spPr>
            <a:xfrm>
              <a:off x="5853900" y="3545850"/>
              <a:ext cx="67600" cy="11400"/>
            </a:xfrm>
            <a:custGeom>
              <a:avLst/>
              <a:gdLst/>
              <a:ahLst/>
              <a:cxnLst/>
              <a:rect l="l" t="t" r="r" b="b"/>
              <a:pathLst>
                <a:path w="2704" h="456" extrusionOk="0">
                  <a:moveTo>
                    <a:pt x="108" y="0"/>
                  </a:moveTo>
                  <a:cubicBezTo>
                    <a:pt x="46" y="0"/>
                    <a:pt x="1" y="54"/>
                    <a:pt x="1" y="107"/>
                  </a:cubicBezTo>
                  <a:lnTo>
                    <a:pt x="1" y="339"/>
                  </a:lnTo>
                  <a:cubicBezTo>
                    <a:pt x="1" y="402"/>
                    <a:pt x="46" y="446"/>
                    <a:pt x="108" y="446"/>
                  </a:cubicBezTo>
                  <a:lnTo>
                    <a:pt x="2588" y="455"/>
                  </a:lnTo>
                  <a:cubicBezTo>
                    <a:pt x="2650" y="455"/>
                    <a:pt x="2695" y="402"/>
                    <a:pt x="2695" y="348"/>
                  </a:cubicBezTo>
                  <a:lnTo>
                    <a:pt x="2704" y="116"/>
                  </a:lnTo>
                  <a:cubicBezTo>
                    <a:pt x="2704" y="54"/>
                    <a:pt x="2650" y="9"/>
                    <a:pt x="2597" y="9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62"/>
            <p:cNvSpPr/>
            <p:nvPr/>
          </p:nvSpPr>
          <p:spPr>
            <a:xfrm>
              <a:off x="5861275" y="3553650"/>
              <a:ext cx="52650" cy="33475"/>
            </a:xfrm>
            <a:custGeom>
              <a:avLst/>
              <a:gdLst/>
              <a:ahLst/>
              <a:cxnLst/>
              <a:rect l="l" t="t" r="r" b="b"/>
              <a:pathLst>
                <a:path w="2106" h="1339" extrusionOk="0">
                  <a:moveTo>
                    <a:pt x="0" y="0"/>
                  </a:moveTo>
                  <a:lnTo>
                    <a:pt x="0" y="1124"/>
                  </a:lnTo>
                  <a:cubicBezTo>
                    <a:pt x="0" y="1240"/>
                    <a:pt x="90" y="1339"/>
                    <a:pt x="214" y="1339"/>
                  </a:cubicBezTo>
                  <a:lnTo>
                    <a:pt x="1892" y="1339"/>
                  </a:lnTo>
                  <a:cubicBezTo>
                    <a:pt x="2008" y="1339"/>
                    <a:pt x="2106" y="1240"/>
                    <a:pt x="2106" y="1124"/>
                  </a:cubicBezTo>
                  <a:lnTo>
                    <a:pt x="2106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62"/>
            <p:cNvSpPr/>
            <p:nvPr/>
          </p:nvSpPr>
          <p:spPr>
            <a:xfrm>
              <a:off x="5861275" y="3557000"/>
              <a:ext cx="52650" cy="3575"/>
            </a:xfrm>
            <a:custGeom>
              <a:avLst/>
              <a:gdLst/>
              <a:ahLst/>
              <a:cxnLst/>
              <a:rect l="l" t="t" r="r" b="b"/>
              <a:pathLst>
                <a:path w="210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106" y="143"/>
                  </a:lnTo>
                  <a:lnTo>
                    <a:pt x="2106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62"/>
            <p:cNvSpPr/>
            <p:nvPr/>
          </p:nvSpPr>
          <p:spPr>
            <a:xfrm>
              <a:off x="5842525" y="3474025"/>
              <a:ext cx="85450" cy="18750"/>
            </a:xfrm>
            <a:custGeom>
              <a:avLst/>
              <a:gdLst/>
              <a:ahLst/>
              <a:cxnLst/>
              <a:rect l="l" t="t" r="r" b="b"/>
              <a:pathLst>
                <a:path w="3418" h="750" extrusionOk="0">
                  <a:moveTo>
                    <a:pt x="1" y="1"/>
                  </a:moveTo>
                  <a:lnTo>
                    <a:pt x="768" y="750"/>
                  </a:lnTo>
                  <a:lnTo>
                    <a:pt x="2651" y="750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7" name="Google Shape;2787;p62"/>
          <p:cNvGrpSpPr/>
          <p:nvPr/>
        </p:nvGrpSpPr>
        <p:grpSpPr>
          <a:xfrm rot="-1799993">
            <a:off x="5448696" y="1211692"/>
            <a:ext cx="745259" cy="1011215"/>
            <a:chOff x="5792176" y="3658331"/>
            <a:chExt cx="166100" cy="225364"/>
          </a:xfrm>
        </p:grpSpPr>
        <p:sp>
          <p:nvSpPr>
            <p:cNvPr id="2788" name="Google Shape;2788;p62"/>
            <p:cNvSpPr/>
            <p:nvPr/>
          </p:nvSpPr>
          <p:spPr>
            <a:xfrm>
              <a:off x="5792176" y="3658331"/>
              <a:ext cx="166100" cy="225364"/>
            </a:xfrm>
            <a:custGeom>
              <a:avLst/>
              <a:gdLst/>
              <a:ahLst/>
              <a:cxnLst/>
              <a:rect l="l" t="t" r="r" b="b"/>
              <a:pathLst>
                <a:path w="7004" h="9503" extrusionOk="0">
                  <a:moveTo>
                    <a:pt x="5699" y="0"/>
                  </a:moveTo>
                  <a:cubicBezTo>
                    <a:pt x="5694" y="0"/>
                    <a:pt x="5688" y="0"/>
                    <a:pt x="5683" y="0"/>
                  </a:cubicBezTo>
                  <a:lnTo>
                    <a:pt x="295" y="81"/>
                  </a:lnTo>
                  <a:cubicBezTo>
                    <a:pt x="134" y="81"/>
                    <a:pt x="0" y="215"/>
                    <a:pt x="0" y="375"/>
                  </a:cubicBezTo>
                  <a:lnTo>
                    <a:pt x="54" y="9189"/>
                  </a:lnTo>
                  <a:cubicBezTo>
                    <a:pt x="63" y="9359"/>
                    <a:pt x="197" y="9501"/>
                    <a:pt x="366" y="9501"/>
                  </a:cubicBezTo>
                  <a:cubicBezTo>
                    <a:pt x="383" y="9502"/>
                    <a:pt x="413" y="9502"/>
                    <a:pt x="456" y="9502"/>
                  </a:cubicBezTo>
                  <a:cubicBezTo>
                    <a:pt x="1217" y="9502"/>
                    <a:pt x="5853" y="9430"/>
                    <a:pt x="5853" y="9430"/>
                  </a:cubicBezTo>
                  <a:cubicBezTo>
                    <a:pt x="6495" y="9421"/>
                    <a:pt x="7003" y="8895"/>
                    <a:pt x="6994" y="8252"/>
                  </a:cubicBezTo>
                  <a:lnTo>
                    <a:pt x="6914" y="1205"/>
                  </a:lnTo>
                  <a:cubicBezTo>
                    <a:pt x="6905" y="541"/>
                    <a:pt x="6361" y="0"/>
                    <a:pt x="56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44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62"/>
            <p:cNvSpPr/>
            <p:nvPr/>
          </p:nvSpPr>
          <p:spPr>
            <a:xfrm>
              <a:off x="5808425" y="3671400"/>
              <a:ext cx="131825" cy="196350"/>
            </a:xfrm>
            <a:custGeom>
              <a:avLst/>
              <a:gdLst/>
              <a:ahLst/>
              <a:cxnLst/>
              <a:rect l="l" t="t" r="r" b="b"/>
              <a:pathLst>
                <a:path w="5273" h="7854" extrusionOk="0">
                  <a:moveTo>
                    <a:pt x="4380" y="1"/>
                  </a:moveTo>
                  <a:lnTo>
                    <a:pt x="178" y="54"/>
                  </a:lnTo>
                  <a:cubicBezTo>
                    <a:pt x="80" y="54"/>
                    <a:pt x="0" y="134"/>
                    <a:pt x="0" y="233"/>
                  </a:cubicBezTo>
                  <a:lnTo>
                    <a:pt x="27" y="7646"/>
                  </a:lnTo>
                  <a:cubicBezTo>
                    <a:pt x="36" y="7753"/>
                    <a:pt x="116" y="7842"/>
                    <a:pt x="223" y="7851"/>
                  </a:cubicBezTo>
                  <a:cubicBezTo>
                    <a:pt x="272" y="7853"/>
                    <a:pt x="317" y="7853"/>
                    <a:pt x="358" y="7853"/>
                  </a:cubicBezTo>
                  <a:cubicBezTo>
                    <a:pt x="555" y="7853"/>
                    <a:pt x="654" y="7836"/>
                    <a:pt x="625" y="7807"/>
                  </a:cubicBezTo>
                  <a:lnTo>
                    <a:pt x="5272" y="1838"/>
                  </a:lnTo>
                  <a:lnTo>
                    <a:pt x="5272" y="893"/>
                  </a:lnTo>
                  <a:cubicBezTo>
                    <a:pt x="5272" y="402"/>
                    <a:pt x="4871" y="1"/>
                    <a:pt x="4380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62"/>
            <p:cNvSpPr/>
            <p:nvPr/>
          </p:nvSpPr>
          <p:spPr>
            <a:xfrm>
              <a:off x="5807300" y="3670300"/>
              <a:ext cx="134050" cy="198550"/>
            </a:xfrm>
            <a:custGeom>
              <a:avLst/>
              <a:gdLst/>
              <a:ahLst/>
              <a:cxnLst/>
              <a:rect l="l" t="t" r="r" b="b"/>
              <a:pathLst>
                <a:path w="5362" h="7942" extrusionOk="0">
                  <a:moveTo>
                    <a:pt x="683" y="7832"/>
                  </a:moveTo>
                  <a:cubicBezTo>
                    <a:pt x="694" y="7838"/>
                    <a:pt x="697" y="7844"/>
                    <a:pt x="671" y="7848"/>
                  </a:cubicBezTo>
                  <a:lnTo>
                    <a:pt x="671" y="7848"/>
                  </a:lnTo>
                  <a:lnTo>
                    <a:pt x="683" y="7832"/>
                  </a:lnTo>
                  <a:close/>
                  <a:moveTo>
                    <a:pt x="4425" y="0"/>
                  </a:moveTo>
                  <a:lnTo>
                    <a:pt x="223" y="54"/>
                  </a:lnTo>
                  <a:cubicBezTo>
                    <a:pt x="99" y="54"/>
                    <a:pt x="0" y="161"/>
                    <a:pt x="0" y="277"/>
                  </a:cubicBezTo>
                  <a:lnTo>
                    <a:pt x="27" y="7690"/>
                  </a:lnTo>
                  <a:cubicBezTo>
                    <a:pt x="27" y="7824"/>
                    <a:pt x="134" y="7931"/>
                    <a:pt x="268" y="7940"/>
                  </a:cubicBezTo>
                  <a:cubicBezTo>
                    <a:pt x="302" y="7941"/>
                    <a:pt x="328" y="7942"/>
                    <a:pt x="347" y="7942"/>
                  </a:cubicBezTo>
                  <a:cubicBezTo>
                    <a:pt x="462" y="7942"/>
                    <a:pt x="338" y="7922"/>
                    <a:pt x="438" y="7922"/>
                  </a:cubicBezTo>
                  <a:cubicBezTo>
                    <a:pt x="696" y="7913"/>
                    <a:pt x="696" y="7895"/>
                    <a:pt x="714" y="7868"/>
                  </a:cubicBezTo>
                  <a:lnTo>
                    <a:pt x="696" y="7815"/>
                  </a:lnTo>
                  <a:lnTo>
                    <a:pt x="683" y="7832"/>
                  </a:lnTo>
                  <a:lnTo>
                    <a:pt x="683" y="7832"/>
                  </a:lnTo>
                  <a:cubicBezTo>
                    <a:pt x="668" y="7825"/>
                    <a:pt x="640" y="7818"/>
                    <a:pt x="643" y="7815"/>
                  </a:cubicBezTo>
                  <a:lnTo>
                    <a:pt x="643" y="7815"/>
                  </a:lnTo>
                  <a:cubicBezTo>
                    <a:pt x="642" y="7815"/>
                    <a:pt x="634" y="7824"/>
                    <a:pt x="625" y="7842"/>
                  </a:cubicBezTo>
                  <a:lnTo>
                    <a:pt x="663" y="7849"/>
                  </a:lnTo>
                  <a:lnTo>
                    <a:pt x="663" y="7849"/>
                  </a:lnTo>
                  <a:cubicBezTo>
                    <a:pt x="666" y="7849"/>
                    <a:pt x="669" y="7849"/>
                    <a:pt x="671" y="7848"/>
                  </a:cubicBezTo>
                  <a:lnTo>
                    <a:pt x="671" y="7848"/>
                  </a:lnTo>
                  <a:lnTo>
                    <a:pt x="670" y="7851"/>
                  </a:lnTo>
                  <a:lnTo>
                    <a:pt x="663" y="7849"/>
                  </a:lnTo>
                  <a:lnTo>
                    <a:pt x="663" y="7849"/>
                  </a:lnTo>
                  <a:cubicBezTo>
                    <a:pt x="638" y="7853"/>
                    <a:pt x="591" y="7855"/>
                    <a:pt x="512" y="7855"/>
                  </a:cubicBezTo>
                  <a:cubicBezTo>
                    <a:pt x="452" y="7855"/>
                    <a:pt x="372" y="7853"/>
                    <a:pt x="268" y="7851"/>
                  </a:cubicBezTo>
                  <a:cubicBezTo>
                    <a:pt x="188" y="7842"/>
                    <a:pt x="125" y="7779"/>
                    <a:pt x="125" y="7690"/>
                  </a:cubicBezTo>
                  <a:lnTo>
                    <a:pt x="90" y="277"/>
                  </a:lnTo>
                  <a:cubicBezTo>
                    <a:pt x="90" y="205"/>
                    <a:pt x="152" y="143"/>
                    <a:pt x="223" y="143"/>
                  </a:cubicBezTo>
                  <a:lnTo>
                    <a:pt x="4425" y="89"/>
                  </a:lnTo>
                  <a:cubicBezTo>
                    <a:pt x="4889" y="89"/>
                    <a:pt x="5273" y="473"/>
                    <a:pt x="5273" y="937"/>
                  </a:cubicBezTo>
                  <a:lnTo>
                    <a:pt x="5273" y="1882"/>
                  </a:lnTo>
                  <a:lnTo>
                    <a:pt x="5362" y="1882"/>
                  </a:lnTo>
                  <a:lnTo>
                    <a:pt x="5362" y="937"/>
                  </a:lnTo>
                  <a:cubicBezTo>
                    <a:pt x="5362" y="419"/>
                    <a:pt x="4943" y="0"/>
                    <a:pt x="44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62"/>
            <p:cNvSpPr/>
            <p:nvPr/>
          </p:nvSpPr>
          <p:spPr>
            <a:xfrm>
              <a:off x="5823350" y="3673850"/>
              <a:ext cx="117575" cy="190050"/>
            </a:xfrm>
            <a:custGeom>
              <a:avLst/>
              <a:gdLst/>
              <a:ahLst/>
              <a:cxnLst/>
              <a:rect l="l" t="t" r="r" b="b"/>
              <a:pathLst>
                <a:path w="4703" h="7602" extrusionOk="0">
                  <a:moveTo>
                    <a:pt x="3783" y="1"/>
                  </a:moveTo>
                  <a:lnTo>
                    <a:pt x="259" y="28"/>
                  </a:lnTo>
                  <a:cubicBezTo>
                    <a:pt x="117" y="28"/>
                    <a:pt x="1" y="144"/>
                    <a:pt x="1" y="286"/>
                  </a:cubicBezTo>
                  <a:lnTo>
                    <a:pt x="28" y="7602"/>
                  </a:lnTo>
                  <a:lnTo>
                    <a:pt x="3810" y="7584"/>
                  </a:lnTo>
                  <a:cubicBezTo>
                    <a:pt x="4301" y="7575"/>
                    <a:pt x="4702" y="7173"/>
                    <a:pt x="4702" y="6683"/>
                  </a:cubicBezTo>
                  <a:lnTo>
                    <a:pt x="4675" y="893"/>
                  </a:lnTo>
                  <a:cubicBezTo>
                    <a:pt x="4675" y="393"/>
                    <a:pt x="4274" y="1"/>
                    <a:pt x="3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62"/>
            <p:cNvSpPr/>
            <p:nvPr/>
          </p:nvSpPr>
          <p:spPr>
            <a:xfrm>
              <a:off x="5808425" y="3678100"/>
              <a:ext cx="133600" cy="190700"/>
            </a:xfrm>
            <a:custGeom>
              <a:avLst/>
              <a:gdLst/>
              <a:ahLst/>
              <a:cxnLst/>
              <a:rect l="l" t="t" r="r" b="b"/>
              <a:pathLst>
                <a:path w="5344" h="7628" extrusionOk="0">
                  <a:moveTo>
                    <a:pt x="4441" y="0"/>
                  </a:moveTo>
                  <a:cubicBezTo>
                    <a:pt x="4436" y="0"/>
                    <a:pt x="4430" y="0"/>
                    <a:pt x="4425" y="0"/>
                  </a:cubicBezTo>
                  <a:lnTo>
                    <a:pt x="0" y="54"/>
                  </a:lnTo>
                  <a:lnTo>
                    <a:pt x="36" y="7396"/>
                  </a:lnTo>
                  <a:cubicBezTo>
                    <a:pt x="36" y="7521"/>
                    <a:pt x="134" y="7628"/>
                    <a:pt x="268" y="7628"/>
                  </a:cubicBezTo>
                  <a:lnTo>
                    <a:pt x="4452" y="7574"/>
                  </a:lnTo>
                  <a:cubicBezTo>
                    <a:pt x="4942" y="7574"/>
                    <a:pt x="5344" y="7173"/>
                    <a:pt x="5344" y="6682"/>
                  </a:cubicBezTo>
                  <a:lnTo>
                    <a:pt x="5317" y="883"/>
                  </a:lnTo>
                  <a:cubicBezTo>
                    <a:pt x="5317" y="398"/>
                    <a:pt x="4924" y="0"/>
                    <a:pt x="4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62"/>
            <p:cNvSpPr/>
            <p:nvPr/>
          </p:nvSpPr>
          <p:spPr>
            <a:xfrm>
              <a:off x="5808425" y="3678325"/>
              <a:ext cx="16525" cy="190475"/>
            </a:xfrm>
            <a:custGeom>
              <a:avLst/>
              <a:gdLst/>
              <a:ahLst/>
              <a:cxnLst/>
              <a:rect l="l" t="t" r="r" b="b"/>
              <a:pathLst>
                <a:path w="661" h="7619" extrusionOk="0">
                  <a:moveTo>
                    <a:pt x="625" y="0"/>
                  </a:moveTo>
                  <a:lnTo>
                    <a:pt x="0" y="45"/>
                  </a:lnTo>
                  <a:lnTo>
                    <a:pt x="36" y="7423"/>
                  </a:lnTo>
                  <a:cubicBezTo>
                    <a:pt x="36" y="7530"/>
                    <a:pt x="125" y="7619"/>
                    <a:pt x="232" y="7619"/>
                  </a:cubicBezTo>
                  <a:lnTo>
                    <a:pt x="660" y="7610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62"/>
            <p:cNvSpPr/>
            <p:nvPr/>
          </p:nvSpPr>
          <p:spPr>
            <a:xfrm>
              <a:off x="5835175" y="3701950"/>
              <a:ext cx="93025" cy="58025"/>
            </a:xfrm>
            <a:custGeom>
              <a:avLst/>
              <a:gdLst/>
              <a:ahLst/>
              <a:cxnLst/>
              <a:rect l="l" t="t" r="r" b="b"/>
              <a:pathLst>
                <a:path w="3721" h="2321" extrusionOk="0">
                  <a:moveTo>
                    <a:pt x="1" y="1"/>
                  </a:moveTo>
                  <a:lnTo>
                    <a:pt x="1" y="2320"/>
                  </a:lnTo>
                  <a:lnTo>
                    <a:pt x="3721" y="2320"/>
                  </a:lnTo>
                  <a:lnTo>
                    <a:pt x="3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5" name="Google Shape;2795;p62"/>
          <p:cNvGrpSpPr/>
          <p:nvPr/>
        </p:nvGrpSpPr>
        <p:grpSpPr>
          <a:xfrm flipH="1">
            <a:off x="896219" y="3963832"/>
            <a:ext cx="654734" cy="655039"/>
            <a:chOff x="663200" y="3185325"/>
            <a:chExt cx="293300" cy="293450"/>
          </a:xfrm>
        </p:grpSpPr>
        <p:sp>
          <p:nvSpPr>
            <p:cNvPr id="2796" name="Google Shape;2796;p62"/>
            <p:cNvSpPr/>
            <p:nvPr/>
          </p:nvSpPr>
          <p:spPr>
            <a:xfrm>
              <a:off x="663200" y="3185325"/>
              <a:ext cx="293300" cy="293450"/>
            </a:xfrm>
            <a:custGeom>
              <a:avLst/>
              <a:gdLst/>
              <a:ahLst/>
              <a:cxnLst/>
              <a:rect l="l" t="t" r="r" b="b"/>
              <a:pathLst>
                <a:path w="11732" h="11738" extrusionOk="0">
                  <a:moveTo>
                    <a:pt x="7682" y="1548"/>
                  </a:moveTo>
                  <a:lnTo>
                    <a:pt x="7682" y="1548"/>
                  </a:lnTo>
                  <a:cubicBezTo>
                    <a:pt x="7628" y="2110"/>
                    <a:pt x="7476" y="2708"/>
                    <a:pt x="7387" y="3225"/>
                  </a:cubicBezTo>
                  <a:cubicBezTo>
                    <a:pt x="7280" y="3832"/>
                    <a:pt x="7048" y="4581"/>
                    <a:pt x="7244" y="5188"/>
                  </a:cubicBezTo>
                  <a:cubicBezTo>
                    <a:pt x="7307" y="5420"/>
                    <a:pt x="7601" y="5572"/>
                    <a:pt x="7789" y="5696"/>
                  </a:cubicBezTo>
                  <a:cubicBezTo>
                    <a:pt x="8128" y="5902"/>
                    <a:pt x="8467" y="6089"/>
                    <a:pt x="8797" y="6294"/>
                  </a:cubicBezTo>
                  <a:cubicBezTo>
                    <a:pt x="9180" y="6517"/>
                    <a:pt x="9564" y="6749"/>
                    <a:pt x="9930" y="7008"/>
                  </a:cubicBezTo>
                  <a:cubicBezTo>
                    <a:pt x="9939" y="7017"/>
                    <a:pt x="9939" y="7017"/>
                    <a:pt x="9947" y="7026"/>
                  </a:cubicBezTo>
                  <a:cubicBezTo>
                    <a:pt x="9546" y="6990"/>
                    <a:pt x="9136" y="6928"/>
                    <a:pt x="8734" y="6874"/>
                  </a:cubicBezTo>
                  <a:cubicBezTo>
                    <a:pt x="8407" y="6827"/>
                    <a:pt x="7949" y="6695"/>
                    <a:pt x="7538" y="6695"/>
                  </a:cubicBezTo>
                  <a:cubicBezTo>
                    <a:pt x="7255" y="6695"/>
                    <a:pt x="6995" y="6758"/>
                    <a:pt x="6816" y="6954"/>
                  </a:cubicBezTo>
                  <a:cubicBezTo>
                    <a:pt x="6682" y="7106"/>
                    <a:pt x="6638" y="7400"/>
                    <a:pt x="6584" y="7579"/>
                  </a:cubicBezTo>
                  <a:cubicBezTo>
                    <a:pt x="6450" y="7989"/>
                    <a:pt x="6317" y="8391"/>
                    <a:pt x="6183" y="8801"/>
                  </a:cubicBezTo>
                  <a:cubicBezTo>
                    <a:pt x="6103" y="9033"/>
                    <a:pt x="6022" y="9274"/>
                    <a:pt x="5933" y="9515"/>
                  </a:cubicBezTo>
                  <a:cubicBezTo>
                    <a:pt x="5906" y="9292"/>
                    <a:pt x="5879" y="9060"/>
                    <a:pt x="5853" y="8837"/>
                  </a:cubicBezTo>
                  <a:cubicBezTo>
                    <a:pt x="5772" y="8185"/>
                    <a:pt x="5781" y="7311"/>
                    <a:pt x="5407" y="6749"/>
                  </a:cubicBezTo>
                  <a:cubicBezTo>
                    <a:pt x="5280" y="6561"/>
                    <a:pt x="5091" y="6491"/>
                    <a:pt x="4875" y="6491"/>
                  </a:cubicBezTo>
                  <a:cubicBezTo>
                    <a:pt x="4375" y="6491"/>
                    <a:pt x="3735" y="6867"/>
                    <a:pt x="3417" y="7017"/>
                  </a:cubicBezTo>
                  <a:cubicBezTo>
                    <a:pt x="3087" y="7168"/>
                    <a:pt x="2757" y="7329"/>
                    <a:pt x="2427" y="7490"/>
                  </a:cubicBezTo>
                  <a:cubicBezTo>
                    <a:pt x="2614" y="7231"/>
                    <a:pt x="2811" y="6972"/>
                    <a:pt x="3007" y="6713"/>
                  </a:cubicBezTo>
                  <a:cubicBezTo>
                    <a:pt x="3328" y="6303"/>
                    <a:pt x="4042" y="5670"/>
                    <a:pt x="4095" y="5108"/>
                  </a:cubicBezTo>
                  <a:cubicBezTo>
                    <a:pt x="4131" y="4840"/>
                    <a:pt x="3935" y="4635"/>
                    <a:pt x="3783" y="4439"/>
                  </a:cubicBezTo>
                  <a:cubicBezTo>
                    <a:pt x="3515" y="4117"/>
                    <a:pt x="3257" y="3796"/>
                    <a:pt x="2998" y="3466"/>
                  </a:cubicBezTo>
                  <a:cubicBezTo>
                    <a:pt x="2837" y="3270"/>
                    <a:pt x="2677" y="3065"/>
                    <a:pt x="2525" y="2860"/>
                  </a:cubicBezTo>
                  <a:lnTo>
                    <a:pt x="2525" y="2860"/>
                  </a:lnTo>
                  <a:cubicBezTo>
                    <a:pt x="2570" y="2886"/>
                    <a:pt x="2623" y="2913"/>
                    <a:pt x="2668" y="2931"/>
                  </a:cubicBezTo>
                  <a:cubicBezTo>
                    <a:pt x="3123" y="3145"/>
                    <a:pt x="3560" y="3386"/>
                    <a:pt x="4006" y="3618"/>
                  </a:cubicBezTo>
                  <a:cubicBezTo>
                    <a:pt x="4325" y="3787"/>
                    <a:pt x="4877" y="4158"/>
                    <a:pt x="5326" y="4158"/>
                  </a:cubicBezTo>
                  <a:cubicBezTo>
                    <a:pt x="5517" y="4158"/>
                    <a:pt x="5689" y="4091"/>
                    <a:pt x="5817" y="3912"/>
                  </a:cubicBezTo>
                  <a:cubicBezTo>
                    <a:pt x="6218" y="3350"/>
                    <a:pt x="6638" y="2797"/>
                    <a:pt x="7066" y="2262"/>
                  </a:cubicBezTo>
                  <a:cubicBezTo>
                    <a:pt x="7262" y="2021"/>
                    <a:pt x="7467" y="1780"/>
                    <a:pt x="7682" y="1548"/>
                  </a:cubicBezTo>
                  <a:close/>
                  <a:moveTo>
                    <a:pt x="6174" y="10880"/>
                  </a:moveTo>
                  <a:lnTo>
                    <a:pt x="6174" y="10880"/>
                  </a:lnTo>
                  <a:cubicBezTo>
                    <a:pt x="6179" y="10889"/>
                    <a:pt x="6181" y="10896"/>
                    <a:pt x="6181" y="10896"/>
                  </a:cubicBezTo>
                  <a:cubicBezTo>
                    <a:pt x="6180" y="10896"/>
                    <a:pt x="6178" y="10892"/>
                    <a:pt x="6174" y="10880"/>
                  </a:cubicBezTo>
                  <a:close/>
                  <a:moveTo>
                    <a:pt x="8131" y="1"/>
                  </a:moveTo>
                  <a:cubicBezTo>
                    <a:pt x="7816" y="1"/>
                    <a:pt x="7465" y="220"/>
                    <a:pt x="7227" y="442"/>
                  </a:cubicBezTo>
                  <a:cubicBezTo>
                    <a:pt x="6433" y="1173"/>
                    <a:pt x="5772" y="2074"/>
                    <a:pt x="5139" y="2958"/>
                  </a:cubicBezTo>
                  <a:cubicBezTo>
                    <a:pt x="5014" y="2904"/>
                    <a:pt x="4898" y="2842"/>
                    <a:pt x="4773" y="2779"/>
                  </a:cubicBezTo>
                  <a:cubicBezTo>
                    <a:pt x="4345" y="2556"/>
                    <a:pt x="3917" y="2324"/>
                    <a:pt x="3489" y="2101"/>
                  </a:cubicBezTo>
                  <a:cubicBezTo>
                    <a:pt x="2972" y="1839"/>
                    <a:pt x="2312" y="1447"/>
                    <a:pt x="1690" y="1447"/>
                  </a:cubicBezTo>
                  <a:cubicBezTo>
                    <a:pt x="1549" y="1447"/>
                    <a:pt x="1411" y="1466"/>
                    <a:pt x="1276" y="1512"/>
                  </a:cubicBezTo>
                  <a:cubicBezTo>
                    <a:pt x="1" y="1932"/>
                    <a:pt x="2231" y="4349"/>
                    <a:pt x="2873" y="5081"/>
                  </a:cubicBezTo>
                  <a:cubicBezTo>
                    <a:pt x="2650" y="5384"/>
                    <a:pt x="2418" y="5679"/>
                    <a:pt x="2186" y="5973"/>
                  </a:cubicBezTo>
                  <a:cubicBezTo>
                    <a:pt x="1696" y="6606"/>
                    <a:pt x="1160" y="7240"/>
                    <a:pt x="812" y="7962"/>
                  </a:cubicBezTo>
                  <a:cubicBezTo>
                    <a:pt x="679" y="8230"/>
                    <a:pt x="670" y="8533"/>
                    <a:pt x="848" y="8783"/>
                  </a:cubicBezTo>
                  <a:cubicBezTo>
                    <a:pt x="976" y="8959"/>
                    <a:pt x="1165" y="9016"/>
                    <a:pt x="1361" y="9016"/>
                  </a:cubicBezTo>
                  <a:cubicBezTo>
                    <a:pt x="1533" y="9016"/>
                    <a:pt x="1710" y="8972"/>
                    <a:pt x="1856" y="8926"/>
                  </a:cubicBezTo>
                  <a:cubicBezTo>
                    <a:pt x="2695" y="8658"/>
                    <a:pt x="3462" y="8203"/>
                    <a:pt x="4256" y="7846"/>
                  </a:cubicBezTo>
                  <a:cubicBezTo>
                    <a:pt x="4363" y="7802"/>
                    <a:pt x="4470" y="7757"/>
                    <a:pt x="4577" y="7713"/>
                  </a:cubicBezTo>
                  <a:cubicBezTo>
                    <a:pt x="4586" y="7766"/>
                    <a:pt x="4604" y="7820"/>
                    <a:pt x="4613" y="7873"/>
                  </a:cubicBezTo>
                  <a:cubicBezTo>
                    <a:pt x="4738" y="8649"/>
                    <a:pt x="4800" y="9434"/>
                    <a:pt x="4916" y="10210"/>
                  </a:cubicBezTo>
                  <a:cubicBezTo>
                    <a:pt x="4978" y="10665"/>
                    <a:pt x="5014" y="11522"/>
                    <a:pt x="5549" y="11700"/>
                  </a:cubicBezTo>
                  <a:cubicBezTo>
                    <a:pt x="5626" y="11726"/>
                    <a:pt x="5697" y="11737"/>
                    <a:pt x="5764" y="11737"/>
                  </a:cubicBezTo>
                  <a:cubicBezTo>
                    <a:pt x="6284" y="11737"/>
                    <a:pt x="6535" y="11031"/>
                    <a:pt x="6709" y="10612"/>
                  </a:cubicBezTo>
                  <a:cubicBezTo>
                    <a:pt x="7004" y="9889"/>
                    <a:pt x="7244" y="9140"/>
                    <a:pt x="7476" y="8399"/>
                  </a:cubicBezTo>
                  <a:cubicBezTo>
                    <a:pt x="7539" y="8212"/>
                    <a:pt x="7601" y="8025"/>
                    <a:pt x="7655" y="7837"/>
                  </a:cubicBezTo>
                  <a:cubicBezTo>
                    <a:pt x="8377" y="7918"/>
                    <a:pt x="9091" y="8052"/>
                    <a:pt x="9805" y="8123"/>
                  </a:cubicBezTo>
                  <a:cubicBezTo>
                    <a:pt x="9996" y="8144"/>
                    <a:pt x="10259" y="8178"/>
                    <a:pt x="10524" y="8178"/>
                  </a:cubicBezTo>
                  <a:cubicBezTo>
                    <a:pt x="10826" y="8178"/>
                    <a:pt x="11130" y="8133"/>
                    <a:pt x="11330" y="7971"/>
                  </a:cubicBezTo>
                  <a:cubicBezTo>
                    <a:pt x="11437" y="7918"/>
                    <a:pt x="11518" y="7820"/>
                    <a:pt x="11562" y="7668"/>
                  </a:cubicBezTo>
                  <a:cubicBezTo>
                    <a:pt x="11732" y="7026"/>
                    <a:pt x="11214" y="6589"/>
                    <a:pt x="10750" y="6241"/>
                  </a:cubicBezTo>
                  <a:cubicBezTo>
                    <a:pt x="10126" y="5759"/>
                    <a:pt x="9421" y="5384"/>
                    <a:pt x="8743" y="4983"/>
                  </a:cubicBezTo>
                  <a:cubicBezTo>
                    <a:pt x="8591" y="4885"/>
                    <a:pt x="8431" y="4795"/>
                    <a:pt x="8288" y="4697"/>
                  </a:cubicBezTo>
                  <a:cubicBezTo>
                    <a:pt x="8297" y="4608"/>
                    <a:pt x="8306" y="4510"/>
                    <a:pt x="8315" y="4421"/>
                  </a:cubicBezTo>
                  <a:cubicBezTo>
                    <a:pt x="8413" y="3645"/>
                    <a:pt x="8574" y="2877"/>
                    <a:pt x="8690" y="2110"/>
                  </a:cubicBezTo>
                  <a:cubicBezTo>
                    <a:pt x="8761" y="1593"/>
                    <a:pt x="8922" y="879"/>
                    <a:pt x="8681" y="380"/>
                  </a:cubicBezTo>
                  <a:cubicBezTo>
                    <a:pt x="8546" y="104"/>
                    <a:pt x="8347" y="1"/>
                    <a:pt x="8131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62"/>
            <p:cNvSpPr/>
            <p:nvPr/>
          </p:nvSpPr>
          <p:spPr>
            <a:xfrm>
              <a:off x="685725" y="3198900"/>
              <a:ext cx="259400" cy="266025"/>
            </a:xfrm>
            <a:custGeom>
              <a:avLst/>
              <a:gdLst/>
              <a:ahLst/>
              <a:cxnLst/>
              <a:rect l="l" t="t" r="r" b="b"/>
              <a:pathLst>
                <a:path w="10376" h="10641" extrusionOk="0">
                  <a:moveTo>
                    <a:pt x="7173" y="1"/>
                  </a:moveTo>
                  <a:cubicBezTo>
                    <a:pt x="6632" y="1"/>
                    <a:pt x="4452" y="3066"/>
                    <a:pt x="4452" y="3066"/>
                  </a:cubicBezTo>
                  <a:cubicBezTo>
                    <a:pt x="4448" y="3066"/>
                    <a:pt x="4445" y="3066"/>
                    <a:pt x="4440" y="3066"/>
                  </a:cubicBezTo>
                  <a:cubicBezTo>
                    <a:pt x="4019" y="3066"/>
                    <a:pt x="1544" y="1445"/>
                    <a:pt x="740" y="1445"/>
                  </a:cubicBezTo>
                  <a:cubicBezTo>
                    <a:pt x="648" y="1445"/>
                    <a:pt x="578" y="1467"/>
                    <a:pt x="536" y="1514"/>
                  </a:cubicBezTo>
                  <a:cubicBezTo>
                    <a:pt x="313" y="1763"/>
                    <a:pt x="2579" y="4359"/>
                    <a:pt x="2650" y="4502"/>
                  </a:cubicBezTo>
                  <a:cubicBezTo>
                    <a:pt x="2713" y="4645"/>
                    <a:pt x="1" y="7723"/>
                    <a:pt x="402" y="7910"/>
                  </a:cubicBezTo>
                  <a:cubicBezTo>
                    <a:pt x="422" y="7919"/>
                    <a:pt x="448" y="7924"/>
                    <a:pt x="480" y="7924"/>
                  </a:cubicBezTo>
                  <a:cubicBezTo>
                    <a:pt x="1052" y="7924"/>
                    <a:pt x="3436" y="6515"/>
                    <a:pt x="3976" y="6515"/>
                  </a:cubicBezTo>
                  <a:cubicBezTo>
                    <a:pt x="4013" y="6515"/>
                    <a:pt x="4041" y="6522"/>
                    <a:pt x="4060" y="6536"/>
                  </a:cubicBezTo>
                  <a:cubicBezTo>
                    <a:pt x="4354" y="6768"/>
                    <a:pt x="4524" y="10604"/>
                    <a:pt x="4845" y="10640"/>
                  </a:cubicBezTo>
                  <a:cubicBezTo>
                    <a:pt x="4846" y="10640"/>
                    <a:pt x="4848" y="10640"/>
                    <a:pt x="4849" y="10640"/>
                  </a:cubicBezTo>
                  <a:cubicBezTo>
                    <a:pt x="5176" y="10640"/>
                    <a:pt x="6281" y="6919"/>
                    <a:pt x="6352" y="6741"/>
                  </a:cubicBezTo>
                  <a:cubicBezTo>
                    <a:pt x="6360" y="6723"/>
                    <a:pt x="6404" y="6716"/>
                    <a:pt x="6475" y="6716"/>
                  </a:cubicBezTo>
                  <a:cubicBezTo>
                    <a:pt x="6952" y="6716"/>
                    <a:pt x="8681" y="7064"/>
                    <a:pt x="9588" y="7064"/>
                  </a:cubicBezTo>
                  <a:cubicBezTo>
                    <a:pt x="9892" y="7064"/>
                    <a:pt x="10103" y="7025"/>
                    <a:pt x="10144" y="6920"/>
                  </a:cubicBezTo>
                  <a:cubicBezTo>
                    <a:pt x="10376" y="6331"/>
                    <a:pt x="7066" y="4734"/>
                    <a:pt x="6852" y="4440"/>
                  </a:cubicBezTo>
                  <a:cubicBezTo>
                    <a:pt x="6647" y="4154"/>
                    <a:pt x="7682" y="158"/>
                    <a:pt x="7209" y="6"/>
                  </a:cubicBezTo>
                  <a:cubicBezTo>
                    <a:pt x="7198" y="3"/>
                    <a:pt x="7186" y="1"/>
                    <a:pt x="7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62"/>
            <p:cNvSpPr/>
            <p:nvPr/>
          </p:nvSpPr>
          <p:spPr>
            <a:xfrm>
              <a:off x="792325" y="3300475"/>
              <a:ext cx="36600" cy="32225"/>
            </a:xfrm>
            <a:custGeom>
              <a:avLst/>
              <a:gdLst/>
              <a:ahLst/>
              <a:cxnLst/>
              <a:rect l="l" t="t" r="r" b="b"/>
              <a:pathLst>
                <a:path w="1464" h="1289" extrusionOk="0">
                  <a:moveTo>
                    <a:pt x="730" y="1"/>
                  </a:moveTo>
                  <a:cubicBezTo>
                    <a:pt x="473" y="1"/>
                    <a:pt x="230" y="159"/>
                    <a:pt x="135" y="412"/>
                  </a:cubicBezTo>
                  <a:cubicBezTo>
                    <a:pt x="1" y="743"/>
                    <a:pt x="170" y="1117"/>
                    <a:pt x="500" y="1242"/>
                  </a:cubicBezTo>
                  <a:cubicBezTo>
                    <a:pt x="577" y="1273"/>
                    <a:pt x="657" y="1288"/>
                    <a:pt x="735" y="1288"/>
                  </a:cubicBezTo>
                  <a:cubicBezTo>
                    <a:pt x="992" y="1288"/>
                    <a:pt x="1234" y="1129"/>
                    <a:pt x="1330" y="876"/>
                  </a:cubicBezTo>
                  <a:cubicBezTo>
                    <a:pt x="1464" y="546"/>
                    <a:pt x="1294" y="172"/>
                    <a:pt x="964" y="47"/>
                  </a:cubicBezTo>
                  <a:cubicBezTo>
                    <a:pt x="887" y="15"/>
                    <a:pt x="808" y="1"/>
                    <a:pt x="7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62"/>
            <p:cNvSpPr/>
            <p:nvPr/>
          </p:nvSpPr>
          <p:spPr>
            <a:xfrm>
              <a:off x="814400" y="3279300"/>
              <a:ext cx="21675" cy="19050"/>
            </a:xfrm>
            <a:custGeom>
              <a:avLst/>
              <a:gdLst/>
              <a:ahLst/>
              <a:cxnLst/>
              <a:rect l="l" t="t" r="r" b="b"/>
              <a:pathLst>
                <a:path w="867" h="762" extrusionOk="0">
                  <a:moveTo>
                    <a:pt x="430" y="0"/>
                  </a:moveTo>
                  <a:cubicBezTo>
                    <a:pt x="278" y="0"/>
                    <a:pt x="134" y="93"/>
                    <a:pt x="72" y="242"/>
                  </a:cubicBezTo>
                  <a:cubicBezTo>
                    <a:pt x="1" y="439"/>
                    <a:pt x="99" y="662"/>
                    <a:pt x="295" y="733"/>
                  </a:cubicBezTo>
                  <a:cubicBezTo>
                    <a:pt x="342" y="752"/>
                    <a:pt x="390" y="761"/>
                    <a:pt x="437" y="761"/>
                  </a:cubicBezTo>
                  <a:cubicBezTo>
                    <a:pt x="589" y="761"/>
                    <a:pt x="732" y="669"/>
                    <a:pt x="786" y="519"/>
                  </a:cubicBezTo>
                  <a:cubicBezTo>
                    <a:pt x="866" y="323"/>
                    <a:pt x="768" y="100"/>
                    <a:pt x="572" y="28"/>
                  </a:cubicBezTo>
                  <a:cubicBezTo>
                    <a:pt x="525" y="9"/>
                    <a:pt x="477" y="0"/>
                    <a:pt x="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62"/>
            <p:cNvSpPr/>
            <p:nvPr/>
          </p:nvSpPr>
          <p:spPr>
            <a:xfrm>
              <a:off x="829125" y="3262125"/>
              <a:ext cx="12975" cy="11475"/>
            </a:xfrm>
            <a:custGeom>
              <a:avLst/>
              <a:gdLst/>
              <a:ahLst/>
              <a:cxnLst/>
              <a:rect l="l" t="t" r="r" b="b"/>
              <a:pathLst>
                <a:path w="519" h="459" extrusionOk="0">
                  <a:moveTo>
                    <a:pt x="256" y="0"/>
                  </a:moveTo>
                  <a:cubicBezTo>
                    <a:pt x="163" y="0"/>
                    <a:pt x="79" y="57"/>
                    <a:pt x="45" y="144"/>
                  </a:cubicBezTo>
                  <a:cubicBezTo>
                    <a:pt x="1" y="260"/>
                    <a:pt x="63" y="394"/>
                    <a:pt x="179" y="439"/>
                  </a:cubicBezTo>
                  <a:cubicBezTo>
                    <a:pt x="208" y="452"/>
                    <a:pt x="238" y="458"/>
                    <a:pt x="267" y="458"/>
                  </a:cubicBezTo>
                  <a:cubicBezTo>
                    <a:pt x="356" y="458"/>
                    <a:pt x="440" y="401"/>
                    <a:pt x="474" y="314"/>
                  </a:cubicBezTo>
                  <a:cubicBezTo>
                    <a:pt x="518" y="198"/>
                    <a:pt x="465" y="64"/>
                    <a:pt x="349" y="19"/>
                  </a:cubicBezTo>
                  <a:cubicBezTo>
                    <a:pt x="318" y="6"/>
                    <a:pt x="286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62"/>
            <p:cNvSpPr/>
            <p:nvPr/>
          </p:nvSpPr>
          <p:spPr>
            <a:xfrm>
              <a:off x="840050" y="3246000"/>
              <a:ext cx="8500" cy="7350"/>
            </a:xfrm>
            <a:custGeom>
              <a:avLst/>
              <a:gdLst/>
              <a:ahLst/>
              <a:cxnLst/>
              <a:rect l="l" t="t" r="r" b="b"/>
              <a:pathLst>
                <a:path w="340" h="294" extrusionOk="0">
                  <a:moveTo>
                    <a:pt x="170" y="1"/>
                  </a:moveTo>
                  <a:cubicBezTo>
                    <a:pt x="113" y="1"/>
                    <a:pt x="57" y="39"/>
                    <a:pt x="37" y="94"/>
                  </a:cubicBezTo>
                  <a:cubicBezTo>
                    <a:pt x="1" y="165"/>
                    <a:pt x="46" y="254"/>
                    <a:pt x="117" y="281"/>
                  </a:cubicBezTo>
                  <a:cubicBezTo>
                    <a:pt x="136" y="290"/>
                    <a:pt x="156" y="293"/>
                    <a:pt x="174" y="293"/>
                  </a:cubicBezTo>
                  <a:cubicBezTo>
                    <a:pt x="233" y="293"/>
                    <a:pt x="284" y="255"/>
                    <a:pt x="304" y="201"/>
                  </a:cubicBezTo>
                  <a:cubicBezTo>
                    <a:pt x="340" y="120"/>
                    <a:pt x="295" y="40"/>
                    <a:pt x="224" y="13"/>
                  </a:cubicBezTo>
                  <a:cubicBezTo>
                    <a:pt x="207" y="5"/>
                    <a:pt x="188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62"/>
            <p:cNvSpPr/>
            <p:nvPr/>
          </p:nvSpPr>
          <p:spPr>
            <a:xfrm>
              <a:off x="833600" y="3323725"/>
              <a:ext cx="21425" cy="18975"/>
            </a:xfrm>
            <a:custGeom>
              <a:avLst/>
              <a:gdLst/>
              <a:ahLst/>
              <a:cxnLst/>
              <a:rect l="l" t="t" r="r" b="b"/>
              <a:pathLst>
                <a:path w="857" h="759" extrusionOk="0">
                  <a:moveTo>
                    <a:pt x="426" y="1"/>
                  </a:moveTo>
                  <a:cubicBezTo>
                    <a:pt x="265" y="1"/>
                    <a:pt x="114" y="107"/>
                    <a:pt x="63" y="267"/>
                  </a:cubicBezTo>
                  <a:cubicBezTo>
                    <a:pt x="0" y="473"/>
                    <a:pt x="116" y="687"/>
                    <a:pt x="312" y="740"/>
                  </a:cubicBezTo>
                  <a:cubicBezTo>
                    <a:pt x="352" y="752"/>
                    <a:pt x="392" y="758"/>
                    <a:pt x="430" y="758"/>
                  </a:cubicBezTo>
                  <a:cubicBezTo>
                    <a:pt x="594" y="758"/>
                    <a:pt x="744" y="656"/>
                    <a:pt x="794" y="491"/>
                  </a:cubicBezTo>
                  <a:cubicBezTo>
                    <a:pt x="857" y="294"/>
                    <a:pt x="741" y="80"/>
                    <a:pt x="535" y="18"/>
                  </a:cubicBezTo>
                  <a:cubicBezTo>
                    <a:pt x="499" y="6"/>
                    <a:pt x="462" y="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62"/>
            <p:cNvSpPr/>
            <p:nvPr/>
          </p:nvSpPr>
          <p:spPr>
            <a:xfrm>
              <a:off x="859475" y="3336425"/>
              <a:ext cx="12950" cy="11500"/>
            </a:xfrm>
            <a:custGeom>
              <a:avLst/>
              <a:gdLst/>
              <a:ahLst/>
              <a:cxnLst/>
              <a:rect l="l" t="t" r="r" b="b"/>
              <a:pathLst>
                <a:path w="518" h="460" extrusionOk="0">
                  <a:moveTo>
                    <a:pt x="265" y="0"/>
                  </a:moveTo>
                  <a:cubicBezTo>
                    <a:pt x="164" y="0"/>
                    <a:pt x="74" y="65"/>
                    <a:pt x="45" y="161"/>
                  </a:cubicBezTo>
                  <a:cubicBezTo>
                    <a:pt x="0" y="286"/>
                    <a:pt x="71" y="411"/>
                    <a:pt x="196" y="446"/>
                  </a:cubicBezTo>
                  <a:cubicBezTo>
                    <a:pt x="220" y="455"/>
                    <a:pt x="244" y="460"/>
                    <a:pt x="268" y="460"/>
                  </a:cubicBezTo>
                  <a:cubicBezTo>
                    <a:pt x="363" y="460"/>
                    <a:pt x="453" y="394"/>
                    <a:pt x="482" y="295"/>
                  </a:cubicBezTo>
                  <a:cubicBezTo>
                    <a:pt x="517" y="179"/>
                    <a:pt x="446" y="45"/>
                    <a:pt x="330" y="9"/>
                  </a:cubicBezTo>
                  <a:cubicBezTo>
                    <a:pt x="308" y="3"/>
                    <a:pt x="286" y="0"/>
                    <a:pt x="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62"/>
            <p:cNvSpPr/>
            <p:nvPr/>
          </p:nvSpPr>
          <p:spPr>
            <a:xfrm>
              <a:off x="880650" y="3345825"/>
              <a:ext cx="8275" cy="7325"/>
            </a:xfrm>
            <a:custGeom>
              <a:avLst/>
              <a:gdLst/>
              <a:ahLst/>
              <a:cxnLst/>
              <a:rect l="l" t="t" r="r" b="b"/>
              <a:pathLst>
                <a:path w="331" h="293" extrusionOk="0">
                  <a:moveTo>
                    <a:pt x="159" y="0"/>
                  </a:moveTo>
                  <a:cubicBezTo>
                    <a:pt x="96" y="0"/>
                    <a:pt x="42" y="42"/>
                    <a:pt x="27" y="106"/>
                  </a:cubicBezTo>
                  <a:cubicBezTo>
                    <a:pt x="1" y="177"/>
                    <a:pt x="45" y="267"/>
                    <a:pt x="117" y="284"/>
                  </a:cubicBezTo>
                  <a:cubicBezTo>
                    <a:pt x="132" y="290"/>
                    <a:pt x="148" y="292"/>
                    <a:pt x="164" y="292"/>
                  </a:cubicBezTo>
                  <a:cubicBezTo>
                    <a:pt x="226" y="292"/>
                    <a:pt x="282" y="251"/>
                    <a:pt x="304" y="186"/>
                  </a:cubicBezTo>
                  <a:cubicBezTo>
                    <a:pt x="331" y="115"/>
                    <a:pt x="286" y="35"/>
                    <a:pt x="206" y="8"/>
                  </a:cubicBezTo>
                  <a:cubicBezTo>
                    <a:pt x="190" y="3"/>
                    <a:pt x="174" y="0"/>
                    <a:pt x="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62"/>
            <p:cNvSpPr/>
            <p:nvPr/>
          </p:nvSpPr>
          <p:spPr>
            <a:xfrm>
              <a:off x="764450" y="3286425"/>
              <a:ext cx="21675" cy="19075"/>
            </a:xfrm>
            <a:custGeom>
              <a:avLst/>
              <a:gdLst/>
              <a:ahLst/>
              <a:cxnLst/>
              <a:rect l="l" t="t" r="r" b="b"/>
              <a:pathLst>
                <a:path w="867" h="763" extrusionOk="0">
                  <a:moveTo>
                    <a:pt x="438" y="0"/>
                  </a:moveTo>
                  <a:cubicBezTo>
                    <a:pt x="315" y="0"/>
                    <a:pt x="195" y="60"/>
                    <a:pt x="117" y="172"/>
                  </a:cubicBezTo>
                  <a:cubicBezTo>
                    <a:pt x="1" y="341"/>
                    <a:pt x="45" y="582"/>
                    <a:pt x="224" y="698"/>
                  </a:cubicBezTo>
                  <a:cubicBezTo>
                    <a:pt x="287" y="741"/>
                    <a:pt x="360" y="762"/>
                    <a:pt x="433" y="762"/>
                  </a:cubicBezTo>
                  <a:cubicBezTo>
                    <a:pt x="555" y="762"/>
                    <a:pt x="677" y="703"/>
                    <a:pt x="750" y="591"/>
                  </a:cubicBezTo>
                  <a:cubicBezTo>
                    <a:pt x="866" y="421"/>
                    <a:pt x="821" y="180"/>
                    <a:pt x="652" y="64"/>
                  </a:cubicBezTo>
                  <a:cubicBezTo>
                    <a:pt x="585" y="21"/>
                    <a:pt x="51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62"/>
            <p:cNvSpPr/>
            <p:nvPr/>
          </p:nvSpPr>
          <p:spPr>
            <a:xfrm>
              <a:off x="750625" y="3275275"/>
              <a:ext cx="13175" cy="11550"/>
            </a:xfrm>
            <a:custGeom>
              <a:avLst/>
              <a:gdLst/>
              <a:ahLst/>
              <a:cxnLst/>
              <a:rect l="l" t="t" r="r" b="b"/>
              <a:pathLst>
                <a:path w="527" h="462" extrusionOk="0">
                  <a:moveTo>
                    <a:pt x="268" y="0"/>
                  </a:moveTo>
                  <a:cubicBezTo>
                    <a:pt x="192" y="0"/>
                    <a:pt x="118" y="37"/>
                    <a:pt x="72" y="100"/>
                  </a:cubicBezTo>
                  <a:cubicBezTo>
                    <a:pt x="1" y="207"/>
                    <a:pt x="27" y="350"/>
                    <a:pt x="134" y="421"/>
                  </a:cubicBezTo>
                  <a:cubicBezTo>
                    <a:pt x="175" y="448"/>
                    <a:pt x="220" y="461"/>
                    <a:pt x="265" y="461"/>
                  </a:cubicBezTo>
                  <a:cubicBezTo>
                    <a:pt x="339" y="461"/>
                    <a:pt x="411" y="426"/>
                    <a:pt x="456" y="359"/>
                  </a:cubicBezTo>
                  <a:cubicBezTo>
                    <a:pt x="527" y="252"/>
                    <a:pt x="491" y="109"/>
                    <a:pt x="393" y="38"/>
                  </a:cubicBezTo>
                  <a:cubicBezTo>
                    <a:pt x="355" y="12"/>
                    <a:pt x="311" y="0"/>
                    <a:pt x="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62"/>
            <p:cNvSpPr/>
            <p:nvPr/>
          </p:nvSpPr>
          <p:spPr>
            <a:xfrm>
              <a:off x="737250" y="3264900"/>
              <a:ext cx="8275" cy="7475"/>
            </a:xfrm>
            <a:custGeom>
              <a:avLst/>
              <a:gdLst/>
              <a:ahLst/>
              <a:cxnLst/>
              <a:rect l="l" t="t" r="r" b="b"/>
              <a:pathLst>
                <a:path w="331" h="299" extrusionOk="0">
                  <a:moveTo>
                    <a:pt x="167" y="0"/>
                  </a:moveTo>
                  <a:cubicBezTo>
                    <a:pt x="119" y="0"/>
                    <a:pt x="73" y="24"/>
                    <a:pt x="45" y="69"/>
                  </a:cubicBezTo>
                  <a:cubicBezTo>
                    <a:pt x="0" y="132"/>
                    <a:pt x="18" y="221"/>
                    <a:pt x="81" y="274"/>
                  </a:cubicBezTo>
                  <a:cubicBezTo>
                    <a:pt x="107" y="291"/>
                    <a:pt x="135" y="299"/>
                    <a:pt x="163" y="299"/>
                  </a:cubicBezTo>
                  <a:cubicBezTo>
                    <a:pt x="211" y="299"/>
                    <a:pt x="258" y="275"/>
                    <a:pt x="286" y="230"/>
                  </a:cubicBezTo>
                  <a:cubicBezTo>
                    <a:pt x="330" y="167"/>
                    <a:pt x="313" y="69"/>
                    <a:pt x="250" y="24"/>
                  </a:cubicBezTo>
                  <a:cubicBezTo>
                    <a:pt x="224" y="8"/>
                    <a:pt x="195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62"/>
            <p:cNvSpPr/>
            <p:nvPr/>
          </p:nvSpPr>
          <p:spPr>
            <a:xfrm>
              <a:off x="807500" y="3348475"/>
              <a:ext cx="19200" cy="18975"/>
            </a:xfrm>
            <a:custGeom>
              <a:avLst/>
              <a:gdLst/>
              <a:ahLst/>
              <a:cxnLst/>
              <a:rect l="l" t="t" r="r" b="b"/>
              <a:pathLst>
                <a:path w="768" h="759" extrusionOk="0">
                  <a:moveTo>
                    <a:pt x="393" y="0"/>
                  </a:moveTo>
                  <a:cubicBezTo>
                    <a:pt x="179" y="0"/>
                    <a:pt x="9" y="161"/>
                    <a:pt x="0" y="375"/>
                  </a:cubicBezTo>
                  <a:cubicBezTo>
                    <a:pt x="0" y="580"/>
                    <a:pt x="170" y="758"/>
                    <a:pt x="375" y="758"/>
                  </a:cubicBezTo>
                  <a:cubicBezTo>
                    <a:pt x="381" y="759"/>
                    <a:pt x="386" y="759"/>
                    <a:pt x="391" y="759"/>
                  </a:cubicBezTo>
                  <a:cubicBezTo>
                    <a:pt x="598" y="759"/>
                    <a:pt x="759" y="592"/>
                    <a:pt x="768" y="384"/>
                  </a:cubicBezTo>
                  <a:cubicBezTo>
                    <a:pt x="768" y="178"/>
                    <a:pt x="59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62"/>
            <p:cNvSpPr/>
            <p:nvPr/>
          </p:nvSpPr>
          <p:spPr>
            <a:xfrm>
              <a:off x="808625" y="3375650"/>
              <a:ext cx="11600" cy="11425"/>
            </a:xfrm>
            <a:custGeom>
              <a:avLst/>
              <a:gdLst/>
              <a:ahLst/>
              <a:cxnLst/>
              <a:rect l="l" t="t" r="r" b="b"/>
              <a:pathLst>
                <a:path w="464" h="457" extrusionOk="0">
                  <a:moveTo>
                    <a:pt x="225" y="1"/>
                  </a:moveTo>
                  <a:cubicBezTo>
                    <a:pt x="100" y="1"/>
                    <a:pt x="9" y="104"/>
                    <a:pt x="9" y="224"/>
                  </a:cubicBezTo>
                  <a:cubicBezTo>
                    <a:pt x="0" y="349"/>
                    <a:pt x="107" y="456"/>
                    <a:pt x="232" y="456"/>
                  </a:cubicBezTo>
                  <a:cubicBezTo>
                    <a:pt x="357" y="456"/>
                    <a:pt x="464" y="358"/>
                    <a:pt x="464" y="233"/>
                  </a:cubicBezTo>
                  <a:cubicBezTo>
                    <a:pt x="464" y="100"/>
                    <a:pt x="366" y="1"/>
                    <a:pt x="241" y="1"/>
                  </a:cubicBezTo>
                  <a:cubicBezTo>
                    <a:pt x="236" y="1"/>
                    <a:pt x="230" y="1"/>
                    <a:pt x="2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62"/>
            <p:cNvSpPr/>
            <p:nvPr/>
          </p:nvSpPr>
          <p:spPr>
            <a:xfrm>
              <a:off x="808825" y="3397750"/>
              <a:ext cx="7625" cy="7375"/>
            </a:xfrm>
            <a:custGeom>
              <a:avLst/>
              <a:gdLst/>
              <a:ahLst/>
              <a:cxnLst/>
              <a:rect l="l" t="t" r="r" b="b"/>
              <a:pathLst>
                <a:path w="305" h="295" extrusionOk="0">
                  <a:moveTo>
                    <a:pt x="153" y="1"/>
                  </a:moveTo>
                  <a:cubicBezTo>
                    <a:pt x="72" y="1"/>
                    <a:pt x="10" y="63"/>
                    <a:pt x="10" y="143"/>
                  </a:cubicBezTo>
                  <a:cubicBezTo>
                    <a:pt x="1" y="224"/>
                    <a:pt x="72" y="286"/>
                    <a:pt x="153" y="295"/>
                  </a:cubicBezTo>
                  <a:cubicBezTo>
                    <a:pt x="233" y="295"/>
                    <a:pt x="295" y="224"/>
                    <a:pt x="295" y="143"/>
                  </a:cubicBezTo>
                  <a:cubicBezTo>
                    <a:pt x="304" y="63"/>
                    <a:pt x="233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62"/>
            <p:cNvSpPr/>
            <p:nvPr/>
          </p:nvSpPr>
          <p:spPr>
            <a:xfrm>
              <a:off x="765125" y="3324975"/>
              <a:ext cx="21650" cy="19125"/>
            </a:xfrm>
            <a:custGeom>
              <a:avLst/>
              <a:gdLst/>
              <a:ahLst/>
              <a:cxnLst/>
              <a:rect l="l" t="t" r="r" b="b"/>
              <a:pathLst>
                <a:path w="866" h="765" extrusionOk="0">
                  <a:moveTo>
                    <a:pt x="433" y="0"/>
                  </a:moveTo>
                  <a:cubicBezTo>
                    <a:pt x="354" y="0"/>
                    <a:pt x="274" y="24"/>
                    <a:pt x="206" y="75"/>
                  </a:cubicBezTo>
                  <a:cubicBezTo>
                    <a:pt x="36" y="209"/>
                    <a:pt x="0" y="441"/>
                    <a:pt x="125" y="610"/>
                  </a:cubicBezTo>
                  <a:cubicBezTo>
                    <a:pt x="200" y="711"/>
                    <a:pt x="316" y="765"/>
                    <a:pt x="434" y="765"/>
                  </a:cubicBezTo>
                  <a:cubicBezTo>
                    <a:pt x="513" y="765"/>
                    <a:pt x="592" y="741"/>
                    <a:pt x="661" y="690"/>
                  </a:cubicBezTo>
                  <a:cubicBezTo>
                    <a:pt x="830" y="565"/>
                    <a:pt x="866" y="325"/>
                    <a:pt x="741" y="155"/>
                  </a:cubicBezTo>
                  <a:cubicBezTo>
                    <a:pt x="666" y="54"/>
                    <a:pt x="550" y="0"/>
                    <a:pt x="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62"/>
            <p:cNvSpPr/>
            <p:nvPr/>
          </p:nvSpPr>
          <p:spPr>
            <a:xfrm>
              <a:off x="749300" y="3341050"/>
              <a:ext cx="13175" cy="11425"/>
            </a:xfrm>
            <a:custGeom>
              <a:avLst/>
              <a:gdLst/>
              <a:ahLst/>
              <a:cxnLst/>
              <a:rect l="l" t="t" r="r" b="b"/>
              <a:pathLst>
                <a:path w="527" h="457" extrusionOk="0">
                  <a:moveTo>
                    <a:pt x="261" y="0"/>
                  </a:moveTo>
                  <a:cubicBezTo>
                    <a:pt x="212" y="0"/>
                    <a:pt x="164" y="15"/>
                    <a:pt x="125" y="47"/>
                  </a:cubicBezTo>
                  <a:cubicBezTo>
                    <a:pt x="27" y="119"/>
                    <a:pt x="0" y="261"/>
                    <a:pt x="80" y="368"/>
                  </a:cubicBezTo>
                  <a:cubicBezTo>
                    <a:pt x="123" y="427"/>
                    <a:pt x="190" y="456"/>
                    <a:pt x="260" y="456"/>
                  </a:cubicBezTo>
                  <a:cubicBezTo>
                    <a:pt x="308" y="456"/>
                    <a:pt x="358" y="442"/>
                    <a:pt x="401" y="413"/>
                  </a:cubicBezTo>
                  <a:cubicBezTo>
                    <a:pt x="500" y="342"/>
                    <a:pt x="526" y="190"/>
                    <a:pt x="446" y="92"/>
                  </a:cubicBezTo>
                  <a:cubicBezTo>
                    <a:pt x="403" y="33"/>
                    <a:pt x="332" y="0"/>
                    <a:pt x="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62"/>
            <p:cNvSpPr/>
            <p:nvPr/>
          </p:nvSpPr>
          <p:spPr>
            <a:xfrm>
              <a:off x="734575" y="3353875"/>
              <a:ext cx="8500" cy="7350"/>
            </a:xfrm>
            <a:custGeom>
              <a:avLst/>
              <a:gdLst/>
              <a:ahLst/>
              <a:cxnLst/>
              <a:rect l="l" t="t" r="r" b="b"/>
              <a:pathLst>
                <a:path w="340" h="294" extrusionOk="0">
                  <a:moveTo>
                    <a:pt x="166" y="0"/>
                  </a:moveTo>
                  <a:cubicBezTo>
                    <a:pt x="137" y="0"/>
                    <a:pt x="107" y="8"/>
                    <a:pt x="81" y="25"/>
                  </a:cubicBezTo>
                  <a:cubicBezTo>
                    <a:pt x="18" y="78"/>
                    <a:pt x="0" y="168"/>
                    <a:pt x="54" y="230"/>
                  </a:cubicBezTo>
                  <a:cubicBezTo>
                    <a:pt x="80" y="273"/>
                    <a:pt x="126" y="293"/>
                    <a:pt x="172" y="293"/>
                  </a:cubicBezTo>
                  <a:cubicBezTo>
                    <a:pt x="203" y="293"/>
                    <a:pt x="234" y="284"/>
                    <a:pt x="259" y="266"/>
                  </a:cubicBezTo>
                  <a:cubicBezTo>
                    <a:pt x="321" y="212"/>
                    <a:pt x="339" y="123"/>
                    <a:pt x="286" y="61"/>
                  </a:cubicBezTo>
                  <a:cubicBezTo>
                    <a:pt x="258" y="22"/>
                    <a:pt x="213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1000" fill="hold"/>
                                        <p:tgtEl>
                                          <p:spTgt spid="27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5">
            <a:extLst>
              <a:ext uri="{FF2B5EF4-FFF2-40B4-BE49-F238E27FC236}">
                <a16:creationId xmlns:a16="http://schemas.microsoft.com/office/drawing/2014/main" id="{94F75C91-52CD-4621-9432-21766BB1F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470" y="1052736"/>
            <a:ext cx="30527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dirty="0">
                <a:latin typeface="+mn-lt"/>
                <a:cs typeface="Times New Roman" pitchFamily="18" charset="0"/>
              </a:rPr>
              <a:t>1. </a:t>
            </a:r>
            <a:r>
              <a:rPr lang="en-US" b="1" i="1" dirty="0" err="1">
                <a:latin typeface="+mn-lt"/>
                <a:cs typeface="Times New Roman" pitchFamily="18" charset="0"/>
              </a:rPr>
              <a:t>Tính</a:t>
            </a:r>
            <a:r>
              <a:rPr lang="en-US" b="1" i="1" dirty="0">
                <a:latin typeface="+mn-lt"/>
                <a:cs typeface="Times New Roman" pitchFamily="18" charset="0"/>
              </a:rPr>
              <a:t> 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354EC3-9CED-4C7C-8681-2D7028FA886D}"/>
              </a:ext>
            </a:extLst>
          </p:cNvPr>
          <p:cNvSpPr txBox="1"/>
          <p:nvPr/>
        </p:nvSpPr>
        <p:spPr>
          <a:xfrm>
            <a:off x="1506456" y="1844824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cs typeface="Times New Roman" pitchFamily="18" charset="0"/>
              </a:rPr>
              <a:t>2318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00F147-F6CC-4A33-B728-03659BBDBF42}"/>
              </a:ext>
            </a:extLst>
          </p:cNvPr>
          <p:cNvSpPr txBox="1"/>
          <p:nvPr/>
        </p:nvSpPr>
        <p:spPr>
          <a:xfrm>
            <a:off x="2116705" y="2246605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cs typeface="Times New Roman" pitchFamily="18" charset="0"/>
              </a:rPr>
              <a:t>2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20FE687-5B93-498C-B182-1F457F348143}"/>
              </a:ext>
            </a:extLst>
          </p:cNvPr>
          <p:cNvCxnSpPr/>
          <p:nvPr/>
        </p:nvCxnSpPr>
        <p:spPr>
          <a:xfrm rot="10800000">
            <a:off x="1506456" y="2846666"/>
            <a:ext cx="857256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E995DAC-1DE0-48C3-B095-A663AEBF2E44}"/>
              </a:ext>
            </a:extLst>
          </p:cNvPr>
          <p:cNvSpPr txBox="1"/>
          <p:nvPr/>
        </p:nvSpPr>
        <p:spPr>
          <a:xfrm>
            <a:off x="1220704" y="2203724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cs typeface="Times New Roman" pitchFamily="18" charset="0"/>
              </a:rPr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4CC8BB-25A4-48E7-B723-EFE489885809}"/>
              </a:ext>
            </a:extLst>
          </p:cNvPr>
          <p:cNvSpPr txBox="1"/>
          <p:nvPr/>
        </p:nvSpPr>
        <p:spPr>
          <a:xfrm>
            <a:off x="1500172" y="281710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4636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82D9B09-8D7D-4AAD-BB4C-088DD0565E40}"/>
              </a:ext>
            </a:extLst>
          </p:cNvPr>
          <p:cNvGrpSpPr/>
          <p:nvPr/>
        </p:nvGrpSpPr>
        <p:grpSpPr>
          <a:xfrm>
            <a:off x="3078092" y="1772846"/>
            <a:ext cx="1571636" cy="1077218"/>
            <a:chOff x="2357422" y="3511649"/>
            <a:chExt cx="1143009" cy="86297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B4937B5-B78E-4C55-8270-5F926F12118B}"/>
                </a:ext>
              </a:extLst>
            </p:cNvPr>
            <p:cNvSpPr txBox="1"/>
            <p:nvPr/>
          </p:nvSpPr>
          <p:spPr>
            <a:xfrm>
              <a:off x="2565016" y="3511649"/>
              <a:ext cx="928694" cy="862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cs typeface="Times New Roman" pitchFamily="18" charset="0"/>
                </a:rPr>
                <a:t>1092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6E2367F-9F20-4E0E-9A64-68A2D9224C2A}"/>
                </a:ext>
              </a:extLst>
            </p:cNvPr>
            <p:cNvCxnSpPr/>
            <p:nvPr/>
          </p:nvCxnSpPr>
          <p:spPr>
            <a:xfrm rot="10800000">
              <a:off x="2643175" y="4357694"/>
              <a:ext cx="857256" cy="158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475F20B-2C7F-4828-8557-CDCE98E9B0FA}"/>
                </a:ext>
              </a:extLst>
            </p:cNvPr>
            <p:cNvSpPr txBox="1"/>
            <p:nvPr/>
          </p:nvSpPr>
          <p:spPr>
            <a:xfrm>
              <a:off x="3037074" y="3905912"/>
              <a:ext cx="320480" cy="468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cs typeface="Times New Roman" pitchFamily="18" charset="0"/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2FA8BBD-769B-4EEA-88C1-B87F72EF5634}"/>
                </a:ext>
              </a:extLst>
            </p:cNvPr>
            <p:cNvSpPr txBox="1"/>
            <p:nvPr/>
          </p:nvSpPr>
          <p:spPr>
            <a:xfrm>
              <a:off x="2357422" y="3714752"/>
              <a:ext cx="285752" cy="468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cs typeface="Times New Roman" pitchFamily="18" charset="0"/>
                </a:rPr>
                <a:t>x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66516E0-8802-414C-86CC-8AB9A9B5E367}"/>
              </a:ext>
            </a:extLst>
          </p:cNvPr>
          <p:cNvGrpSpPr/>
          <p:nvPr/>
        </p:nvGrpSpPr>
        <p:grpSpPr>
          <a:xfrm>
            <a:off x="4832882" y="1788892"/>
            <a:ext cx="1545588" cy="1077218"/>
            <a:chOff x="2357423" y="3527068"/>
            <a:chExt cx="1199776" cy="86297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1940343-C518-48C2-A0D4-2B7BB3DE1DA2}"/>
                </a:ext>
              </a:extLst>
            </p:cNvPr>
            <p:cNvSpPr txBox="1"/>
            <p:nvPr/>
          </p:nvSpPr>
          <p:spPr>
            <a:xfrm>
              <a:off x="2628505" y="3527068"/>
              <a:ext cx="928694" cy="862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cs typeface="Times New Roman" pitchFamily="18" charset="0"/>
                </a:rPr>
                <a:t>1317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3AB58F3-E9A7-41DA-BC97-E8FDD0F70180}"/>
                </a:ext>
              </a:extLst>
            </p:cNvPr>
            <p:cNvCxnSpPr/>
            <p:nvPr/>
          </p:nvCxnSpPr>
          <p:spPr>
            <a:xfrm rot="10800000">
              <a:off x="2643175" y="4357694"/>
              <a:ext cx="857256" cy="158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414E016-4F94-4659-84A2-A70C6788E27D}"/>
                </a:ext>
              </a:extLst>
            </p:cNvPr>
            <p:cNvSpPr txBox="1"/>
            <p:nvPr/>
          </p:nvSpPr>
          <p:spPr>
            <a:xfrm>
              <a:off x="3143614" y="3905912"/>
              <a:ext cx="214314" cy="468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cs typeface="Times New Roman" pitchFamily="18" charset="0"/>
                </a:rPr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3BDFE72-469A-437F-896C-48C1AFE4237F}"/>
                </a:ext>
              </a:extLst>
            </p:cNvPr>
            <p:cNvSpPr txBox="1"/>
            <p:nvPr/>
          </p:nvSpPr>
          <p:spPr>
            <a:xfrm>
              <a:off x="2357423" y="3714752"/>
              <a:ext cx="285752" cy="468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cs typeface="Times New Roman" pitchFamily="18" charset="0"/>
                </a:rPr>
                <a:t>x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1823BC4-1EBD-471C-954A-BD36AA83C99F}"/>
              </a:ext>
            </a:extLst>
          </p:cNvPr>
          <p:cNvGrpSpPr/>
          <p:nvPr/>
        </p:nvGrpSpPr>
        <p:grpSpPr>
          <a:xfrm>
            <a:off x="6578553" y="1822487"/>
            <a:ext cx="1666445" cy="1077218"/>
            <a:chOff x="2357423" y="3551416"/>
            <a:chExt cx="1168086" cy="86297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90A25C3-1A78-4EAC-A5E4-44FD975CC622}"/>
                </a:ext>
              </a:extLst>
            </p:cNvPr>
            <p:cNvSpPr txBox="1"/>
            <p:nvPr/>
          </p:nvSpPr>
          <p:spPr>
            <a:xfrm>
              <a:off x="2596815" y="3551416"/>
              <a:ext cx="928694" cy="862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cs typeface="Times New Roman" pitchFamily="18" charset="0"/>
                </a:rPr>
                <a:t>1409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DA9136B-AE39-43E1-88B5-6B877E06E4BD}"/>
                </a:ext>
              </a:extLst>
            </p:cNvPr>
            <p:cNvCxnSpPr/>
            <p:nvPr/>
          </p:nvCxnSpPr>
          <p:spPr>
            <a:xfrm rot="10800000">
              <a:off x="2643175" y="4357694"/>
              <a:ext cx="857256" cy="158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1BFCB17-D49C-4D76-9268-1B221C18F72C}"/>
                </a:ext>
              </a:extLst>
            </p:cNvPr>
            <p:cNvSpPr txBox="1"/>
            <p:nvPr/>
          </p:nvSpPr>
          <p:spPr>
            <a:xfrm>
              <a:off x="3042812" y="3931922"/>
              <a:ext cx="285751" cy="468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cs typeface="Times New Roman" pitchFamily="18" charset="0"/>
                </a:rPr>
                <a:t>5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5966021-64E2-4743-9278-AF10A0E7224B}"/>
                </a:ext>
              </a:extLst>
            </p:cNvPr>
            <p:cNvSpPr txBox="1"/>
            <p:nvPr/>
          </p:nvSpPr>
          <p:spPr>
            <a:xfrm>
              <a:off x="2357423" y="3714752"/>
              <a:ext cx="285752" cy="468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cs typeface="Times New Roman" pitchFamily="18" charset="0"/>
                </a:rPr>
                <a:t>x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583AC901-727E-4106-8F62-1CDA593B759C}"/>
              </a:ext>
            </a:extLst>
          </p:cNvPr>
          <p:cNvSpPr txBox="1"/>
          <p:nvPr/>
        </p:nvSpPr>
        <p:spPr>
          <a:xfrm>
            <a:off x="3363353" y="283377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3276</a:t>
            </a:r>
            <a:endParaRPr lang="en-US" sz="32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2B5B57D-C04E-4A94-845E-239A904EC4E8}"/>
              </a:ext>
            </a:extLst>
          </p:cNvPr>
          <p:cNvSpPr txBox="1"/>
          <p:nvPr/>
        </p:nvSpPr>
        <p:spPr>
          <a:xfrm>
            <a:off x="5244294" y="2778111"/>
            <a:ext cx="1120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5268</a:t>
            </a:r>
            <a:endParaRPr lang="en-US" sz="32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49F2B86-8343-4D4B-AF6C-4C023003C3C6}"/>
              </a:ext>
            </a:extLst>
          </p:cNvPr>
          <p:cNvSpPr txBox="1"/>
          <p:nvPr/>
        </p:nvSpPr>
        <p:spPr>
          <a:xfrm>
            <a:off x="6924086" y="2846563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7045</a:t>
            </a:r>
            <a:endParaRPr lang="en-US" sz="32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1F3A1E-97BE-46F4-A9E8-8E1E624A4427}"/>
              </a:ext>
            </a:extLst>
          </p:cNvPr>
          <p:cNvSpPr/>
          <p:nvPr/>
        </p:nvSpPr>
        <p:spPr>
          <a:xfrm>
            <a:off x="1712562" y="4029559"/>
            <a:ext cx="7043979" cy="6893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giống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ở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</a:p>
        </p:txBody>
      </p: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47A47D8F-7BA0-41E7-8E20-87CE25A0288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935083" y="384801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6" grpId="0"/>
      <p:bldP spid="37" grpId="0"/>
      <p:bldP spid="53" grpId="0"/>
      <p:bldP spid="54" grpId="0"/>
      <p:bldP spid="55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03E50C83-F6F2-4BCA-A037-9BE15D5AB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346" y="116848"/>
            <a:ext cx="47672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2. </a:t>
            </a:r>
            <a:r>
              <a:rPr lang="en-US" b="1" i="1" dirty="0" err="1">
                <a:solidFill>
                  <a:prstClr val="black"/>
                </a:solidFill>
                <a:latin typeface="+mn-lt"/>
                <a:cs typeface="Times New Roman" pitchFamily="18" charset="0"/>
              </a:rPr>
              <a:t>Đặt</a:t>
            </a:r>
            <a:r>
              <a:rPr lang="en-US" b="1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+mn-lt"/>
                <a:cs typeface="Times New Roman" pitchFamily="18" charset="0"/>
              </a:rPr>
              <a:t>tính</a:t>
            </a:r>
            <a:r>
              <a:rPr lang="en-US" b="1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+mn-lt"/>
                <a:cs typeface="Times New Roman" pitchFamily="18" charset="0"/>
              </a:rPr>
              <a:t>rồi</a:t>
            </a:r>
            <a:r>
              <a:rPr lang="en-US" b="1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+mn-lt"/>
                <a:cs typeface="Times New Roman" pitchFamily="18" charset="0"/>
              </a:rPr>
              <a:t>tính</a:t>
            </a:r>
            <a:r>
              <a:rPr lang="en-US" b="1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98031D-70D4-4793-BF4D-F5CB58BFC2AF}"/>
              </a:ext>
            </a:extLst>
          </p:cNvPr>
          <p:cNvSpPr txBox="1"/>
          <p:nvPr/>
        </p:nvSpPr>
        <p:spPr>
          <a:xfrm>
            <a:off x="1382467" y="184482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cs typeface="Times New Roman" pitchFamily="18" charset="0"/>
              </a:rPr>
              <a:t>1107</a:t>
            </a:r>
            <a:endParaRPr lang="en-US" sz="28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EE7140-0901-46C9-974C-6197BACD520E}"/>
              </a:ext>
            </a:extLst>
          </p:cNvPr>
          <p:cNvSpPr txBox="1"/>
          <p:nvPr/>
        </p:nvSpPr>
        <p:spPr>
          <a:xfrm>
            <a:off x="1953971" y="2215609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6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77C14A-E23C-4A4C-97B2-2619535FA9CF}"/>
              </a:ext>
            </a:extLst>
          </p:cNvPr>
          <p:cNvCxnSpPr/>
          <p:nvPr/>
        </p:nvCxnSpPr>
        <p:spPr>
          <a:xfrm rot="10800000">
            <a:off x="1382467" y="2846666"/>
            <a:ext cx="857256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0CDC4E6-A8F1-47FE-ABAA-0BB2BD996303}"/>
              </a:ext>
            </a:extLst>
          </p:cNvPr>
          <p:cNvSpPr txBox="1"/>
          <p:nvPr/>
        </p:nvSpPr>
        <p:spPr>
          <a:xfrm>
            <a:off x="1096715" y="2203724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77102E-3D4D-417D-9BCD-234DD91626D6}"/>
              </a:ext>
            </a:extLst>
          </p:cNvPr>
          <p:cNvSpPr txBox="1"/>
          <p:nvPr/>
        </p:nvSpPr>
        <p:spPr>
          <a:xfrm>
            <a:off x="1376183" y="2817102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cs typeface="Times New Roman" pitchFamily="18" charset="0"/>
              </a:rPr>
              <a:t>6642</a:t>
            </a:r>
            <a:endParaRPr 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88624F-EE0C-457D-91D4-7CE3BED0295D}"/>
              </a:ext>
            </a:extLst>
          </p:cNvPr>
          <p:cNvGrpSpPr/>
          <p:nvPr/>
        </p:nvGrpSpPr>
        <p:grpSpPr>
          <a:xfrm>
            <a:off x="3132696" y="1903932"/>
            <a:ext cx="1393044" cy="1006809"/>
            <a:chOff x="2357422" y="3552712"/>
            <a:chExt cx="1393044" cy="80657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252836-1B35-44FC-A621-33E1F669B40B}"/>
                </a:ext>
              </a:extLst>
            </p:cNvPr>
            <p:cNvSpPr txBox="1"/>
            <p:nvPr/>
          </p:nvSpPr>
          <p:spPr>
            <a:xfrm>
              <a:off x="2571736" y="3552712"/>
              <a:ext cx="1178730" cy="419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cs typeface="Times New Roman" pitchFamily="18" charset="0"/>
                </a:rPr>
                <a:t>2319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A0F62D-C565-45C6-855C-48CB8B5EF2B3}"/>
                </a:ext>
              </a:extLst>
            </p:cNvPr>
            <p:cNvCxnSpPr/>
            <p:nvPr/>
          </p:nvCxnSpPr>
          <p:spPr>
            <a:xfrm rot="10800000">
              <a:off x="2643175" y="4357694"/>
              <a:ext cx="857256" cy="158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3B35CA-279D-4FD7-A5E8-2192F61CF9E9}"/>
                </a:ext>
              </a:extLst>
            </p:cNvPr>
            <p:cNvSpPr txBox="1"/>
            <p:nvPr/>
          </p:nvSpPr>
          <p:spPr>
            <a:xfrm>
              <a:off x="3096253" y="3892116"/>
              <a:ext cx="214314" cy="419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cs typeface="Times New Roman" pitchFamily="18" charset="0"/>
                </a:rPr>
                <a:t>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DEBCC5-8DC3-4083-BE4D-97AF8CD964DF}"/>
                </a:ext>
              </a:extLst>
            </p:cNvPr>
            <p:cNvSpPr txBox="1"/>
            <p:nvPr/>
          </p:nvSpPr>
          <p:spPr>
            <a:xfrm>
              <a:off x="2357422" y="3714752"/>
              <a:ext cx="285752" cy="419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cs typeface="Times New Roman" pitchFamily="18" charset="0"/>
                </a:rPr>
                <a:t>x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CB0E6AF-AC4E-4219-8FDA-7F30D4DBB95F}"/>
              </a:ext>
            </a:extLst>
          </p:cNvPr>
          <p:cNvGrpSpPr/>
          <p:nvPr/>
        </p:nvGrpSpPr>
        <p:grpSpPr>
          <a:xfrm>
            <a:off x="5097243" y="1884118"/>
            <a:ext cx="1357319" cy="982887"/>
            <a:chOff x="2357423" y="3571876"/>
            <a:chExt cx="1357319" cy="7874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8A26F7-0040-4881-AE11-AB1917DE433C}"/>
                </a:ext>
              </a:extLst>
            </p:cNvPr>
            <p:cNvSpPr txBox="1"/>
            <p:nvPr/>
          </p:nvSpPr>
          <p:spPr>
            <a:xfrm>
              <a:off x="2571735" y="3571876"/>
              <a:ext cx="1143007" cy="41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cs typeface="Times New Roman" pitchFamily="18" charset="0"/>
                </a:rPr>
                <a:t>1106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70027A-3F79-4E41-8F17-B7CEBB2DFE46}"/>
                </a:ext>
              </a:extLst>
            </p:cNvPr>
            <p:cNvCxnSpPr/>
            <p:nvPr/>
          </p:nvCxnSpPr>
          <p:spPr>
            <a:xfrm rot="10800000">
              <a:off x="2643175" y="4357694"/>
              <a:ext cx="857256" cy="158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3C7935-3222-4B59-8808-A44D43BBD490}"/>
                </a:ext>
              </a:extLst>
            </p:cNvPr>
            <p:cNvSpPr txBox="1"/>
            <p:nvPr/>
          </p:nvSpPr>
          <p:spPr>
            <a:xfrm>
              <a:off x="3107521" y="3905912"/>
              <a:ext cx="214314" cy="41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cs typeface="Times New Roman" pitchFamily="18" charset="0"/>
                </a:rPr>
                <a:t>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20E627-5115-4A78-B35A-3967A7C71414}"/>
                </a:ext>
              </a:extLst>
            </p:cNvPr>
            <p:cNvSpPr txBox="1"/>
            <p:nvPr/>
          </p:nvSpPr>
          <p:spPr>
            <a:xfrm>
              <a:off x="2357423" y="3714752"/>
              <a:ext cx="285752" cy="41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cs typeface="Times New Roman" pitchFamily="18" charset="0"/>
                </a:rPr>
                <a:t>x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1674D2-8753-4F8D-AAC7-117CC327B60D}"/>
              </a:ext>
            </a:extLst>
          </p:cNvPr>
          <p:cNvGrpSpPr/>
          <p:nvPr/>
        </p:nvGrpSpPr>
        <p:grpSpPr>
          <a:xfrm>
            <a:off x="7322462" y="1952165"/>
            <a:ext cx="1304880" cy="1008426"/>
            <a:chOff x="2357423" y="3551416"/>
            <a:chExt cx="1304880" cy="80786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4BDA4CF-980F-45E9-BA52-058B259736A0}"/>
                </a:ext>
              </a:extLst>
            </p:cNvPr>
            <p:cNvSpPr txBox="1"/>
            <p:nvPr/>
          </p:nvSpPr>
          <p:spPr>
            <a:xfrm>
              <a:off x="2596815" y="3551416"/>
              <a:ext cx="1065488" cy="41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cs typeface="Times New Roman" pitchFamily="18" charset="0"/>
                </a:rPr>
                <a:t>1218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5EAC139-9F16-42EB-BCC3-468B2A40A6CA}"/>
                </a:ext>
              </a:extLst>
            </p:cNvPr>
            <p:cNvCxnSpPr/>
            <p:nvPr/>
          </p:nvCxnSpPr>
          <p:spPr>
            <a:xfrm rot="10800000">
              <a:off x="2643175" y="4357694"/>
              <a:ext cx="857256" cy="158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9D276C2-0637-4A80-90FD-44E4036D16B0}"/>
                </a:ext>
              </a:extLst>
            </p:cNvPr>
            <p:cNvSpPr txBox="1"/>
            <p:nvPr/>
          </p:nvSpPr>
          <p:spPr>
            <a:xfrm>
              <a:off x="3143241" y="3905912"/>
              <a:ext cx="214314" cy="41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cs typeface="Times New Roman" pitchFamily="18" charset="0"/>
                </a:rPr>
                <a:t>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03A55F-9CF2-4975-A421-28D924183BC5}"/>
                </a:ext>
              </a:extLst>
            </p:cNvPr>
            <p:cNvSpPr txBox="1"/>
            <p:nvPr/>
          </p:nvSpPr>
          <p:spPr>
            <a:xfrm>
              <a:off x="2357423" y="3714752"/>
              <a:ext cx="285752" cy="41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cs typeface="Times New Roman" pitchFamily="18" charset="0"/>
                </a:rPr>
                <a:t>x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8A55C49-336A-4364-A65D-701B6AA07E19}"/>
              </a:ext>
            </a:extLst>
          </p:cNvPr>
          <p:cNvSpPr txBox="1"/>
          <p:nvPr/>
        </p:nvSpPr>
        <p:spPr>
          <a:xfrm>
            <a:off x="3360844" y="286601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cs typeface="Times New Roman" pitchFamily="18" charset="0"/>
              </a:rPr>
              <a:t>9276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1C8AA4-D99B-459C-945C-AD86427712E2}"/>
              </a:ext>
            </a:extLst>
          </p:cNvPr>
          <p:cNvSpPr txBox="1"/>
          <p:nvPr/>
        </p:nvSpPr>
        <p:spPr>
          <a:xfrm>
            <a:off x="5311555" y="2867006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7742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8B5FA5-E22C-4695-AFD9-B0BC0ADE3783}"/>
              </a:ext>
            </a:extLst>
          </p:cNvPr>
          <p:cNvSpPr txBox="1"/>
          <p:nvPr/>
        </p:nvSpPr>
        <p:spPr>
          <a:xfrm>
            <a:off x="7575535" y="2948414"/>
            <a:ext cx="106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cs typeface="Times New Roman" pitchFamily="18" charset="0"/>
              </a:rPr>
              <a:t>6090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70DF9A-576E-4F83-B208-D98466275148}"/>
              </a:ext>
            </a:extLst>
          </p:cNvPr>
          <p:cNvSpPr txBox="1"/>
          <p:nvPr/>
        </p:nvSpPr>
        <p:spPr>
          <a:xfrm>
            <a:off x="901481" y="980728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Tahoma" pitchFamily="34" charset="0"/>
                <a:cs typeface="Times New Roman" pitchFamily="18" charset="0"/>
              </a:rPr>
              <a:t>1107 </a:t>
            </a:r>
            <a:r>
              <a:rPr lang="en-US" sz="2800" dirty="0">
                <a:ea typeface="Tahoma" pitchFamily="34" charset="0"/>
                <a:cs typeface="Times New Roman" pitchFamily="18" charset="0"/>
                <a:sym typeface="Wingdings 2"/>
              </a:rPr>
              <a:t>x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 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8A0906-7132-40C5-B848-5893AE3C41FC}"/>
              </a:ext>
            </a:extLst>
          </p:cNvPr>
          <p:cNvSpPr txBox="1"/>
          <p:nvPr/>
        </p:nvSpPr>
        <p:spPr>
          <a:xfrm>
            <a:off x="2954103" y="1002401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>
                <a:ea typeface="Tahoma" pitchFamily="34" charset="0"/>
                <a:cs typeface="Times New Roman" pitchFamily="18" charset="0"/>
              </a:rPr>
              <a:t>2319 </a:t>
            </a:r>
            <a:r>
              <a:rPr lang="en-US" sz="2800" dirty="0">
                <a:ea typeface="Tahoma" pitchFamily="34" charset="0"/>
                <a:cs typeface="Times New Roman" pitchFamily="18" charset="0"/>
                <a:sym typeface="Wingdings 2"/>
              </a:rPr>
              <a:t>x</a:t>
            </a:r>
            <a:r>
              <a:rPr lang="en-US" sz="280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4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1088D8-BDB6-424F-ABA9-B50856C4AAB1}"/>
              </a:ext>
            </a:extLst>
          </p:cNvPr>
          <p:cNvSpPr txBox="1"/>
          <p:nvPr/>
        </p:nvSpPr>
        <p:spPr>
          <a:xfrm>
            <a:off x="5097243" y="1002401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ea typeface="Tahoma" pitchFamily="34" charset="0"/>
                <a:cs typeface="Times New Roman" pitchFamily="18" charset="0"/>
              </a:rPr>
              <a:t>1106 </a:t>
            </a:r>
            <a:r>
              <a:rPr lang="en-US" sz="2800" dirty="0">
                <a:ea typeface="Tahoma" pitchFamily="34" charset="0"/>
                <a:cs typeface="Times New Roman" pitchFamily="18" charset="0"/>
                <a:sym typeface="Wingdings 2"/>
              </a:rPr>
              <a:t>x</a:t>
            </a:r>
            <a:r>
              <a:rPr lang="en-US" sz="280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0A908A-5EDA-45F1-A436-D3EC69AC753B}"/>
              </a:ext>
            </a:extLst>
          </p:cNvPr>
          <p:cNvSpPr txBox="1"/>
          <p:nvPr/>
        </p:nvSpPr>
        <p:spPr>
          <a:xfrm>
            <a:off x="7547533" y="980728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ea typeface="Tahoma" pitchFamily="34" charset="0"/>
                <a:cs typeface="Times New Roman" pitchFamily="18" charset="0"/>
              </a:rPr>
              <a:t>1218 </a:t>
            </a:r>
            <a:r>
              <a:rPr lang="en-US" sz="2800" dirty="0">
                <a:ea typeface="Tahoma" pitchFamily="34" charset="0"/>
                <a:cs typeface="Times New Roman" pitchFamily="18" charset="0"/>
                <a:sym typeface="Wingdings 2"/>
              </a:rPr>
              <a:t>x</a:t>
            </a:r>
            <a:r>
              <a:rPr lang="en-US" sz="2800"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>
                <a:ea typeface="Tahoma" pitchFamily="34" charset="0"/>
                <a:cs typeface="Times New Roman" pitchFamily="18" charset="0"/>
              </a:rPr>
              <a:t>5</a:t>
            </a:r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BC03C056-DB3A-402C-B327-53159D012D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3462227" y="37147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6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47"/>
          <p:cNvSpPr/>
          <p:nvPr/>
        </p:nvSpPr>
        <p:spPr>
          <a:xfrm rot="10800000">
            <a:off x="713158" y="1277170"/>
            <a:ext cx="8430842" cy="2484880"/>
          </a:xfrm>
          <a:custGeom>
            <a:avLst/>
            <a:gdLst/>
            <a:ahLst/>
            <a:cxnLst/>
            <a:rect l="l" t="t" r="r" b="b"/>
            <a:pathLst>
              <a:path w="21772" h="5352" extrusionOk="0">
                <a:moveTo>
                  <a:pt x="0" y="1"/>
                </a:moveTo>
                <a:lnTo>
                  <a:pt x="0" y="60"/>
                </a:lnTo>
                <a:lnTo>
                  <a:pt x="66" y="163"/>
                </a:lnTo>
                <a:lnTo>
                  <a:pt x="0" y="187"/>
                </a:lnTo>
                <a:lnTo>
                  <a:pt x="0" y="226"/>
                </a:lnTo>
                <a:lnTo>
                  <a:pt x="225" y="375"/>
                </a:lnTo>
                <a:lnTo>
                  <a:pt x="0" y="375"/>
                </a:lnTo>
                <a:lnTo>
                  <a:pt x="225" y="471"/>
                </a:lnTo>
                <a:lnTo>
                  <a:pt x="92" y="533"/>
                </a:lnTo>
                <a:lnTo>
                  <a:pt x="225" y="629"/>
                </a:lnTo>
                <a:lnTo>
                  <a:pt x="92" y="722"/>
                </a:lnTo>
                <a:lnTo>
                  <a:pt x="225" y="811"/>
                </a:lnTo>
                <a:cubicBezTo>
                  <a:pt x="225" y="811"/>
                  <a:pt x="73" y="841"/>
                  <a:pt x="92" y="871"/>
                </a:cubicBezTo>
                <a:cubicBezTo>
                  <a:pt x="112" y="904"/>
                  <a:pt x="225" y="1010"/>
                  <a:pt x="225" y="1010"/>
                </a:cubicBezTo>
                <a:lnTo>
                  <a:pt x="126" y="1040"/>
                </a:lnTo>
                <a:lnTo>
                  <a:pt x="172" y="1152"/>
                </a:lnTo>
                <a:lnTo>
                  <a:pt x="136" y="1251"/>
                </a:lnTo>
                <a:lnTo>
                  <a:pt x="188" y="1410"/>
                </a:lnTo>
                <a:lnTo>
                  <a:pt x="136" y="1667"/>
                </a:lnTo>
                <a:lnTo>
                  <a:pt x="225" y="1939"/>
                </a:lnTo>
                <a:lnTo>
                  <a:pt x="165" y="2197"/>
                </a:lnTo>
                <a:lnTo>
                  <a:pt x="225" y="2468"/>
                </a:lnTo>
                <a:lnTo>
                  <a:pt x="92" y="2957"/>
                </a:lnTo>
                <a:lnTo>
                  <a:pt x="225" y="3473"/>
                </a:lnTo>
                <a:lnTo>
                  <a:pt x="126" y="3790"/>
                </a:lnTo>
                <a:lnTo>
                  <a:pt x="179" y="4161"/>
                </a:lnTo>
                <a:lnTo>
                  <a:pt x="159" y="4472"/>
                </a:lnTo>
                <a:lnTo>
                  <a:pt x="225" y="4654"/>
                </a:lnTo>
                <a:cubicBezTo>
                  <a:pt x="225" y="4654"/>
                  <a:pt x="112" y="4683"/>
                  <a:pt x="136" y="4706"/>
                </a:cubicBezTo>
                <a:cubicBezTo>
                  <a:pt x="159" y="4726"/>
                  <a:pt x="248" y="4813"/>
                  <a:pt x="225" y="4842"/>
                </a:cubicBezTo>
                <a:cubicBezTo>
                  <a:pt x="202" y="4872"/>
                  <a:pt x="96" y="5159"/>
                  <a:pt x="96" y="5159"/>
                </a:cubicBezTo>
                <a:lnTo>
                  <a:pt x="228" y="5226"/>
                </a:lnTo>
                <a:lnTo>
                  <a:pt x="126" y="5272"/>
                </a:lnTo>
                <a:lnTo>
                  <a:pt x="142" y="5351"/>
                </a:lnTo>
                <a:lnTo>
                  <a:pt x="21735" y="5351"/>
                </a:lnTo>
                <a:lnTo>
                  <a:pt x="21421" y="5123"/>
                </a:lnTo>
                <a:lnTo>
                  <a:pt x="21580" y="4885"/>
                </a:lnTo>
                <a:lnTo>
                  <a:pt x="21272" y="4627"/>
                </a:lnTo>
                <a:lnTo>
                  <a:pt x="21626" y="4432"/>
                </a:lnTo>
                <a:lnTo>
                  <a:pt x="21272" y="4171"/>
                </a:lnTo>
                <a:cubicBezTo>
                  <a:pt x="21272" y="4171"/>
                  <a:pt x="21626" y="3867"/>
                  <a:pt x="21683" y="3821"/>
                </a:cubicBezTo>
                <a:cubicBezTo>
                  <a:pt x="21738" y="3774"/>
                  <a:pt x="21445" y="3503"/>
                  <a:pt x="21445" y="3503"/>
                </a:cubicBezTo>
                <a:lnTo>
                  <a:pt x="21669" y="3321"/>
                </a:lnTo>
                <a:lnTo>
                  <a:pt x="21365" y="2779"/>
                </a:lnTo>
                <a:lnTo>
                  <a:pt x="21772" y="2534"/>
                </a:lnTo>
                <a:lnTo>
                  <a:pt x="21772" y="1506"/>
                </a:lnTo>
                <a:lnTo>
                  <a:pt x="21365" y="1089"/>
                </a:lnTo>
                <a:lnTo>
                  <a:pt x="21772" y="745"/>
                </a:lnTo>
                <a:lnTo>
                  <a:pt x="21772" y="497"/>
                </a:lnTo>
                <a:lnTo>
                  <a:pt x="21365" y="497"/>
                </a:lnTo>
                <a:lnTo>
                  <a:pt x="217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2863" dist="19050" dir="1932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7" name="Google Shape;1197;p47"/>
          <p:cNvGrpSpPr/>
          <p:nvPr/>
        </p:nvGrpSpPr>
        <p:grpSpPr>
          <a:xfrm>
            <a:off x="7327206" y="984574"/>
            <a:ext cx="1398357" cy="971183"/>
            <a:chOff x="7806652" y="68103"/>
            <a:chExt cx="1173315" cy="814887"/>
          </a:xfrm>
        </p:grpSpPr>
        <p:grpSp>
          <p:nvGrpSpPr>
            <p:cNvPr id="1198" name="Google Shape;1198;p47"/>
            <p:cNvGrpSpPr/>
            <p:nvPr/>
          </p:nvGrpSpPr>
          <p:grpSpPr>
            <a:xfrm>
              <a:off x="7806652" y="68103"/>
              <a:ext cx="1173315" cy="814887"/>
              <a:chOff x="7806652" y="68103"/>
              <a:chExt cx="1173315" cy="814887"/>
            </a:xfrm>
          </p:grpSpPr>
          <p:sp>
            <p:nvSpPr>
              <p:cNvPr id="1199" name="Google Shape;1199;p47"/>
              <p:cNvSpPr/>
              <p:nvPr/>
            </p:nvSpPr>
            <p:spPr>
              <a:xfrm rot="1800087">
                <a:off x="7808909" y="378341"/>
                <a:ext cx="1248023" cy="26581"/>
              </a:xfrm>
              <a:custGeom>
                <a:avLst/>
                <a:gdLst/>
                <a:ahLst/>
                <a:cxnLst/>
                <a:rect l="l" t="t" r="r" b="b"/>
                <a:pathLst>
                  <a:path w="31786" h="677" extrusionOk="0">
                    <a:moveTo>
                      <a:pt x="26806" y="0"/>
                    </a:moveTo>
                    <a:cubicBezTo>
                      <a:pt x="20767" y="0"/>
                      <a:pt x="11672" y="54"/>
                      <a:pt x="5475" y="54"/>
                    </a:cubicBezTo>
                    <a:cubicBezTo>
                      <a:pt x="3124" y="54"/>
                      <a:pt x="1191" y="46"/>
                      <a:pt x="0" y="25"/>
                    </a:cubicBezTo>
                    <a:lnTo>
                      <a:pt x="0" y="25"/>
                    </a:lnTo>
                    <a:lnTo>
                      <a:pt x="624" y="551"/>
                    </a:lnTo>
                    <a:lnTo>
                      <a:pt x="6816" y="578"/>
                    </a:lnTo>
                    <a:cubicBezTo>
                      <a:pt x="11133" y="596"/>
                      <a:pt x="15460" y="614"/>
                      <a:pt x="19778" y="632"/>
                    </a:cubicBezTo>
                    <a:lnTo>
                      <a:pt x="30867" y="676"/>
                    </a:lnTo>
                    <a:lnTo>
                      <a:pt x="31786" y="25"/>
                    </a:lnTo>
                    <a:cubicBezTo>
                      <a:pt x="30678" y="7"/>
                      <a:pt x="28931" y="0"/>
                      <a:pt x="268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19320000" algn="bl" rotWithShape="0">
                  <a:srgbClr val="000000">
                    <a:alpha val="1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47"/>
              <p:cNvSpPr/>
              <p:nvPr/>
            </p:nvSpPr>
            <p:spPr>
              <a:xfrm rot="1800087">
                <a:off x="7745910" y="499543"/>
                <a:ext cx="1225603" cy="49629"/>
              </a:xfrm>
              <a:custGeom>
                <a:avLst/>
                <a:gdLst/>
                <a:ahLst/>
                <a:cxnLst/>
                <a:rect l="l" t="t" r="r" b="b"/>
                <a:pathLst>
                  <a:path w="31215" h="1264" extrusionOk="0">
                    <a:moveTo>
                      <a:pt x="13959" y="1"/>
                    </a:moveTo>
                    <a:cubicBezTo>
                      <a:pt x="13196" y="1"/>
                      <a:pt x="12433" y="2"/>
                      <a:pt x="11669" y="5"/>
                    </a:cubicBezTo>
                    <a:cubicBezTo>
                      <a:pt x="7788" y="14"/>
                      <a:pt x="3916" y="68"/>
                      <a:pt x="45" y="148"/>
                    </a:cubicBezTo>
                    <a:lnTo>
                      <a:pt x="0" y="184"/>
                    </a:lnTo>
                    <a:lnTo>
                      <a:pt x="1133" y="906"/>
                    </a:lnTo>
                    <a:lnTo>
                      <a:pt x="830" y="1263"/>
                    </a:lnTo>
                    <a:cubicBezTo>
                      <a:pt x="2435" y="1174"/>
                      <a:pt x="4041" y="1094"/>
                      <a:pt x="5647" y="1031"/>
                    </a:cubicBezTo>
                    <a:cubicBezTo>
                      <a:pt x="9765" y="877"/>
                      <a:pt x="13891" y="797"/>
                      <a:pt x="18010" y="797"/>
                    </a:cubicBezTo>
                    <a:cubicBezTo>
                      <a:pt x="18424" y="797"/>
                      <a:pt x="18838" y="798"/>
                      <a:pt x="19252" y="799"/>
                    </a:cubicBezTo>
                    <a:cubicBezTo>
                      <a:pt x="22981" y="817"/>
                      <a:pt x="26710" y="897"/>
                      <a:pt x="30430" y="1049"/>
                    </a:cubicBezTo>
                    <a:lnTo>
                      <a:pt x="30189" y="862"/>
                    </a:lnTo>
                    <a:lnTo>
                      <a:pt x="31215" y="228"/>
                    </a:lnTo>
                    <a:cubicBezTo>
                      <a:pt x="29145" y="175"/>
                      <a:pt x="27084" y="130"/>
                      <a:pt x="25015" y="95"/>
                    </a:cubicBezTo>
                    <a:cubicBezTo>
                      <a:pt x="21327" y="35"/>
                      <a:pt x="17645" y="1"/>
                      <a:pt x="139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19200000" algn="bl" rotWithShape="0">
                  <a:srgbClr val="000000">
                    <a:alpha val="1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47"/>
              <p:cNvSpPr/>
              <p:nvPr/>
            </p:nvSpPr>
            <p:spPr>
              <a:xfrm rot="1800087">
                <a:off x="7795490" y="415265"/>
                <a:ext cx="1237186" cy="39656"/>
              </a:xfrm>
              <a:custGeom>
                <a:avLst/>
                <a:gdLst/>
                <a:ahLst/>
                <a:cxnLst/>
                <a:rect l="l" t="t" r="r" b="b"/>
                <a:pathLst>
                  <a:path w="31510" h="1010" extrusionOk="0">
                    <a:moveTo>
                      <a:pt x="937" y="1"/>
                    </a:moveTo>
                    <a:lnTo>
                      <a:pt x="1009" y="55"/>
                    </a:lnTo>
                    <a:lnTo>
                      <a:pt x="1" y="848"/>
                    </a:lnTo>
                    <a:cubicBezTo>
                      <a:pt x="1990" y="857"/>
                      <a:pt x="3988" y="875"/>
                      <a:pt x="5978" y="884"/>
                    </a:cubicBezTo>
                    <a:cubicBezTo>
                      <a:pt x="10438" y="902"/>
                      <a:pt x="14890" y="929"/>
                      <a:pt x="19341" y="947"/>
                    </a:cubicBezTo>
                    <a:cubicBezTo>
                      <a:pt x="23329" y="973"/>
                      <a:pt x="27317" y="991"/>
                      <a:pt x="31305" y="1009"/>
                    </a:cubicBezTo>
                    <a:lnTo>
                      <a:pt x="31510" y="857"/>
                    </a:lnTo>
                    <a:lnTo>
                      <a:pt x="30573" y="126"/>
                    </a:lnTo>
                    <a:cubicBezTo>
                      <a:pt x="28753" y="117"/>
                      <a:pt x="26933" y="108"/>
                      <a:pt x="25122" y="99"/>
                    </a:cubicBezTo>
                    <a:cubicBezTo>
                      <a:pt x="20796" y="81"/>
                      <a:pt x="16478" y="63"/>
                      <a:pt x="12151" y="46"/>
                    </a:cubicBezTo>
                    <a:cubicBezTo>
                      <a:pt x="8413" y="28"/>
                      <a:pt x="4675" y="19"/>
                      <a:pt x="9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19200000" algn="bl" rotWithShape="0">
                  <a:srgbClr val="000000">
                    <a:alpha val="1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47"/>
              <p:cNvSpPr/>
              <p:nvPr/>
            </p:nvSpPr>
            <p:spPr>
              <a:xfrm rot="1800087">
                <a:off x="7790435" y="460786"/>
                <a:ext cx="1196588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30476" h="964" extrusionOk="0">
                    <a:moveTo>
                      <a:pt x="1" y="0"/>
                    </a:moveTo>
                    <a:lnTo>
                      <a:pt x="670" y="437"/>
                    </a:lnTo>
                    <a:lnTo>
                      <a:pt x="153" y="874"/>
                    </a:lnTo>
                    <a:cubicBezTo>
                      <a:pt x="1919" y="839"/>
                      <a:pt x="3676" y="812"/>
                      <a:pt x="5434" y="785"/>
                    </a:cubicBezTo>
                    <a:cubicBezTo>
                      <a:pt x="8105" y="753"/>
                      <a:pt x="10776" y="737"/>
                      <a:pt x="13447" y="737"/>
                    </a:cubicBezTo>
                    <a:cubicBezTo>
                      <a:pt x="15227" y="737"/>
                      <a:pt x="17008" y="744"/>
                      <a:pt x="18789" y="759"/>
                    </a:cubicBezTo>
                    <a:cubicBezTo>
                      <a:pt x="22687" y="794"/>
                      <a:pt x="26577" y="857"/>
                      <a:pt x="30475" y="964"/>
                    </a:cubicBezTo>
                    <a:lnTo>
                      <a:pt x="29726" y="455"/>
                    </a:lnTo>
                    <a:lnTo>
                      <a:pt x="30127" y="161"/>
                    </a:lnTo>
                    <a:cubicBezTo>
                      <a:pt x="28272" y="152"/>
                      <a:pt x="26425" y="143"/>
                      <a:pt x="24569" y="134"/>
                    </a:cubicBezTo>
                    <a:cubicBezTo>
                      <a:pt x="20109" y="107"/>
                      <a:pt x="15657" y="89"/>
                      <a:pt x="11206" y="63"/>
                    </a:cubicBezTo>
                    <a:cubicBezTo>
                      <a:pt x="7468" y="45"/>
                      <a:pt x="3739" y="27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19200000" algn="bl" rotWithShape="0">
                  <a:srgbClr val="000000">
                    <a:alpha val="1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7"/>
              <p:cNvSpPr/>
              <p:nvPr/>
            </p:nvSpPr>
            <p:spPr>
              <a:xfrm rot="1800087">
                <a:off x="7731509" y="548642"/>
                <a:ext cx="1229490" cy="28898"/>
              </a:xfrm>
              <a:custGeom>
                <a:avLst/>
                <a:gdLst/>
                <a:ahLst/>
                <a:cxnLst/>
                <a:rect l="l" t="t" r="r" b="b"/>
                <a:pathLst>
                  <a:path w="31314" h="736" extrusionOk="0">
                    <a:moveTo>
                      <a:pt x="17774" y="0"/>
                    </a:moveTo>
                    <a:cubicBezTo>
                      <a:pt x="15687" y="0"/>
                      <a:pt x="13600" y="20"/>
                      <a:pt x="11518" y="58"/>
                    </a:cubicBezTo>
                    <a:cubicBezTo>
                      <a:pt x="7744" y="138"/>
                      <a:pt x="3979" y="281"/>
                      <a:pt x="224" y="486"/>
                    </a:cubicBezTo>
                    <a:lnTo>
                      <a:pt x="1" y="736"/>
                    </a:lnTo>
                    <a:cubicBezTo>
                      <a:pt x="2155" y="674"/>
                      <a:pt x="6118" y="661"/>
                      <a:pt x="10570" y="661"/>
                    </a:cubicBezTo>
                    <a:cubicBezTo>
                      <a:pt x="13872" y="661"/>
                      <a:pt x="17442" y="668"/>
                      <a:pt x="20744" y="668"/>
                    </a:cubicBezTo>
                    <a:cubicBezTo>
                      <a:pt x="25196" y="668"/>
                      <a:pt x="29159" y="655"/>
                      <a:pt x="31313" y="593"/>
                    </a:cubicBezTo>
                    <a:lnTo>
                      <a:pt x="30912" y="281"/>
                    </a:lnTo>
                    <a:cubicBezTo>
                      <a:pt x="28940" y="191"/>
                      <a:pt x="26969" y="129"/>
                      <a:pt x="25006" y="84"/>
                    </a:cubicBezTo>
                    <a:cubicBezTo>
                      <a:pt x="22597" y="27"/>
                      <a:pt x="20185" y="0"/>
                      <a:pt x="177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19200000" algn="bl" rotWithShape="0">
                  <a:srgbClr val="000000">
                    <a:alpha val="1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4" name="Google Shape;1204;p47"/>
            <p:cNvSpPr/>
            <p:nvPr/>
          </p:nvSpPr>
          <p:spPr>
            <a:xfrm rot="1800087">
              <a:off x="7824078" y="394277"/>
              <a:ext cx="1187086" cy="23833"/>
            </a:xfrm>
            <a:custGeom>
              <a:avLst/>
              <a:gdLst/>
              <a:ahLst/>
              <a:cxnLst/>
              <a:rect l="l" t="t" r="r" b="b"/>
              <a:pathLst>
                <a:path w="30234" h="607" extrusionOk="0">
                  <a:moveTo>
                    <a:pt x="0" y="0"/>
                  </a:moveTo>
                  <a:lnTo>
                    <a:pt x="589" y="482"/>
                  </a:lnTo>
                  <a:cubicBezTo>
                    <a:pt x="4327" y="500"/>
                    <a:pt x="8065" y="509"/>
                    <a:pt x="11803" y="527"/>
                  </a:cubicBezTo>
                  <a:cubicBezTo>
                    <a:pt x="16130" y="544"/>
                    <a:pt x="20448" y="562"/>
                    <a:pt x="24774" y="580"/>
                  </a:cubicBezTo>
                  <a:cubicBezTo>
                    <a:pt x="26585" y="589"/>
                    <a:pt x="28405" y="598"/>
                    <a:pt x="30225" y="607"/>
                  </a:cubicBezTo>
                  <a:lnTo>
                    <a:pt x="29904" y="348"/>
                  </a:lnTo>
                  <a:lnTo>
                    <a:pt x="30234" y="125"/>
                  </a:lnTo>
                  <a:lnTo>
                    <a:pt x="19154" y="81"/>
                  </a:lnTo>
                  <a:cubicBezTo>
                    <a:pt x="14836" y="63"/>
                    <a:pt x="10509" y="45"/>
                    <a:pt x="6192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7"/>
            <p:cNvSpPr/>
            <p:nvPr/>
          </p:nvSpPr>
          <p:spPr>
            <a:xfrm rot="1800087">
              <a:off x="7779393" y="442091"/>
              <a:ext cx="1232985" cy="25246"/>
            </a:xfrm>
            <a:custGeom>
              <a:avLst/>
              <a:gdLst/>
              <a:ahLst/>
              <a:cxnLst/>
              <a:rect l="l" t="t" r="r" b="b"/>
              <a:pathLst>
                <a:path w="31403" h="643" extrusionOk="0">
                  <a:moveTo>
                    <a:pt x="99" y="0"/>
                  </a:moveTo>
                  <a:lnTo>
                    <a:pt x="0" y="81"/>
                  </a:lnTo>
                  <a:lnTo>
                    <a:pt x="625" y="482"/>
                  </a:lnTo>
                  <a:cubicBezTo>
                    <a:pt x="4363" y="509"/>
                    <a:pt x="8092" y="527"/>
                    <a:pt x="11830" y="545"/>
                  </a:cubicBezTo>
                  <a:cubicBezTo>
                    <a:pt x="16281" y="571"/>
                    <a:pt x="20733" y="589"/>
                    <a:pt x="25193" y="616"/>
                  </a:cubicBezTo>
                  <a:cubicBezTo>
                    <a:pt x="27049" y="625"/>
                    <a:pt x="28896" y="634"/>
                    <a:pt x="30751" y="643"/>
                  </a:cubicBezTo>
                  <a:lnTo>
                    <a:pt x="31403" y="161"/>
                  </a:lnTo>
                  <a:cubicBezTo>
                    <a:pt x="27415" y="143"/>
                    <a:pt x="23427" y="125"/>
                    <a:pt x="19439" y="99"/>
                  </a:cubicBezTo>
                  <a:cubicBezTo>
                    <a:pt x="14988" y="81"/>
                    <a:pt x="10536" y="54"/>
                    <a:pt x="6076" y="36"/>
                  </a:cubicBezTo>
                  <a:cubicBezTo>
                    <a:pt x="4086" y="27"/>
                    <a:pt x="2088" y="9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7"/>
            <p:cNvSpPr/>
            <p:nvPr/>
          </p:nvSpPr>
          <p:spPr>
            <a:xfrm rot="1800087">
              <a:off x="7761784" y="487391"/>
              <a:ext cx="1232985" cy="27838"/>
            </a:xfrm>
            <a:custGeom>
              <a:avLst/>
              <a:gdLst/>
              <a:ahLst/>
              <a:cxnLst/>
              <a:rect l="l" t="t" r="r" b="b"/>
              <a:pathLst>
                <a:path w="31403" h="709" extrusionOk="0">
                  <a:moveTo>
                    <a:pt x="13866" y="0"/>
                  </a:moveTo>
                  <a:cubicBezTo>
                    <a:pt x="11195" y="0"/>
                    <a:pt x="8524" y="16"/>
                    <a:pt x="5853" y="48"/>
                  </a:cubicBezTo>
                  <a:cubicBezTo>
                    <a:pt x="4095" y="75"/>
                    <a:pt x="2338" y="102"/>
                    <a:pt x="572" y="137"/>
                  </a:cubicBezTo>
                  <a:lnTo>
                    <a:pt x="1" y="628"/>
                  </a:lnTo>
                  <a:cubicBezTo>
                    <a:pt x="3872" y="548"/>
                    <a:pt x="7744" y="494"/>
                    <a:pt x="11625" y="485"/>
                  </a:cubicBezTo>
                  <a:cubicBezTo>
                    <a:pt x="12389" y="482"/>
                    <a:pt x="13152" y="481"/>
                    <a:pt x="13915" y="481"/>
                  </a:cubicBezTo>
                  <a:cubicBezTo>
                    <a:pt x="17601" y="481"/>
                    <a:pt x="21283" y="515"/>
                    <a:pt x="24971" y="575"/>
                  </a:cubicBezTo>
                  <a:cubicBezTo>
                    <a:pt x="27040" y="610"/>
                    <a:pt x="29101" y="655"/>
                    <a:pt x="31171" y="708"/>
                  </a:cubicBezTo>
                  <a:lnTo>
                    <a:pt x="31403" y="566"/>
                  </a:lnTo>
                  <a:lnTo>
                    <a:pt x="30894" y="218"/>
                  </a:lnTo>
                  <a:cubicBezTo>
                    <a:pt x="26996" y="120"/>
                    <a:pt x="23106" y="48"/>
                    <a:pt x="19208" y="22"/>
                  </a:cubicBezTo>
                  <a:cubicBezTo>
                    <a:pt x="17427" y="7"/>
                    <a:pt x="15646" y="0"/>
                    <a:pt x="138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7"/>
            <p:cNvSpPr/>
            <p:nvPr/>
          </p:nvSpPr>
          <p:spPr>
            <a:xfrm rot="1800087">
              <a:off x="7747911" y="529923"/>
              <a:ext cx="1204951" cy="37968"/>
            </a:xfrm>
            <a:custGeom>
              <a:avLst/>
              <a:gdLst/>
              <a:ahLst/>
              <a:cxnLst/>
              <a:rect l="l" t="t" r="r" b="b"/>
              <a:pathLst>
                <a:path w="30689" h="967" extrusionOk="0">
                  <a:moveTo>
                    <a:pt x="17618" y="1"/>
                  </a:moveTo>
                  <a:cubicBezTo>
                    <a:pt x="13499" y="1"/>
                    <a:pt x="9373" y="81"/>
                    <a:pt x="5255" y="235"/>
                  </a:cubicBezTo>
                  <a:cubicBezTo>
                    <a:pt x="3649" y="298"/>
                    <a:pt x="2043" y="378"/>
                    <a:pt x="438" y="467"/>
                  </a:cubicBezTo>
                  <a:lnTo>
                    <a:pt x="1" y="967"/>
                  </a:lnTo>
                  <a:cubicBezTo>
                    <a:pt x="3756" y="762"/>
                    <a:pt x="7521" y="619"/>
                    <a:pt x="11295" y="539"/>
                  </a:cubicBezTo>
                  <a:cubicBezTo>
                    <a:pt x="13377" y="501"/>
                    <a:pt x="15464" y="481"/>
                    <a:pt x="17551" y="481"/>
                  </a:cubicBezTo>
                  <a:cubicBezTo>
                    <a:pt x="19962" y="481"/>
                    <a:pt x="22374" y="508"/>
                    <a:pt x="24783" y="565"/>
                  </a:cubicBezTo>
                  <a:cubicBezTo>
                    <a:pt x="26746" y="610"/>
                    <a:pt x="28717" y="672"/>
                    <a:pt x="30689" y="762"/>
                  </a:cubicBezTo>
                  <a:lnTo>
                    <a:pt x="30038" y="253"/>
                  </a:lnTo>
                  <a:cubicBezTo>
                    <a:pt x="26318" y="101"/>
                    <a:pt x="22589" y="21"/>
                    <a:pt x="18860" y="3"/>
                  </a:cubicBezTo>
                  <a:cubicBezTo>
                    <a:pt x="18446" y="2"/>
                    <a:pt x="18032" y="1"/>
                    <a:pt x="17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47"/>
          <p:cNvGrpSpPr/>
          <p:nvPr/>
        </p:nvGrpSpPr>
        <p:grpSpPr>
          <a:xfrm>
            <a:off x="1146845" y="3014532"/>
            <a:ext cx="1290781" cy="1043601"/>
            <a:chOff x="1686428" y="3687792"/>
            <a:chExt cx="937931" cy="758320"/>
          </a:xfrm>
        </p:grpSpPr>
        <p:sp>
          <p:nvSpPr>
            <p:cNvPr id="1209" name="Google Shape;1209;p47"/>
            <p:cNvSpPr/>
            <p:nvPr/>
          </p:nvSpPr>
          <p:spPr>
            <a:xfrm rot="2184622">
              <a:off x="1639582" y="3976247"/>
              <a:ext cx="1031623" cy="181411"/>
            </a:xfrm>
            <a:custGeom>
              <a:avLst/>
              <a:gdLst/>
              <a:ahLst/>
              <a:cxnLst/>
              <a:rect l="l" t="t" r="r" b="b"/>
              <a:pathLst>
                <a:path w="31822" h="5596" extrusionOk="0">
                  <a:moveTo>
                    <a:pt x="21919" y="555"/>
                  </a:moveTo>
                  <a:cubicBezTo>
                    <a:pt x="21922" y="555"/>
                    <a:pt x="21925" y="555"/>
                    <a:pt x="21928" y="555"/>
                  </a:cubicBezTo>
                  <a:cubicBezTo>
                    <a:pt x="22383" y="564"/>
                    <a:pt x="22374" y="1268"/>
                    <a:pt x="21919" y="1268"/>
                  </a:cubicBezTo>
                  <a:cubicBezTo>
                    <a:pt x="21458" y="1260"/>
                    <a:pt x="21464" y="555"/>
                    <a:pt x="21919" y="555"/>
                  </a:cubicBezTo>
                  <a:close/>
                  <a:moveTo>
                    <a:pt x="26094" y="564"/>
                  </a:moveTo>
                  <a:cubicBezTo>
                    <a:pt x="26097" y="564"/>
                    <a:pt x="26100" y="564"/>
                    <a:pt x="26103" y="564"/>
                  </a:cubicBezTo>
                  <a:cubicBezTo>
                    <a:pt x="26558" y="573"/>
                    <a:pt x="26549" y="1277"/>
                    <a:pt x="26094" y="1277"/>
                  </a:cubicBezTo>
                  <a:cubicBezTo>
                    <a:pt x="25633" y="1268"/>
                    <a:pt x="25639" y="564"/>
                    <a:pt x="26094" y="564"/>
                  </a:cubicBezTo>
                  <a:close/>
                  <a:moveTo>
                    <a:pt x="6638" y="581"/>
                  </a:moveTo>
                  <a:cubicBezTo>
                    <a:pt x="6640" y="581"/>
                    <a:pt x="6643" y="581"/>
                    <a:pt x="6646" y="581"/>
                  </a:cubicBezTo>
                  <a:cubicBezTo>
                    <a:pt x="7101" y="581"/>
                    <a:pt x="7092" y="1295"/>
                    <a:pt x="6637" y="1295"/>
                  </a:cubicBezTo>
                  <a:cubicBezTo>
                    <a:pt x="6176" y="1286"/>
                    <a:pt x="6182" y="581"/>
                    <a:pt x="6638" y="581"/>
                  </a:cubicBezTo>
                  <a:close/>
                  <a:moveTo>
                    <a:pt x="10634" y="590"/>
                  </a:moveTo>
                  <a:cubicBezTo>
                    <a:pt x="10637" y="590"/>
                    <a:pt x="10640" y="590"/>
                    <a:pt x="10643" y="590"/>
                  </a:cubicBezTo>
                  <a:cubicBezTo>
                    <a:pt x="11107" y="590"/>
                    <a:pt x="11098" y="1304"/>
                    <a:pt x="10634" y="1304"/>
                  </a:cubicBezTo>
                  <a:cubicBezTo>
                    <a:pt x="10173" y="1295"/>
                    <a:pt x="10179" y="590"/>
                    <a:pt x="10634" y="590"/>
                  </a:cubicBezTo>
                  <a:close/>
                  <a:moveTo>
                    <a:pt x="3167" y="894"/>
                  </a:moveTo>
                  <a:cubicBezTo>
                    <a:pt x="3170" y="894"/>
                    <a:pt x="3173" y="894"/>
                    <a:pt x="3176" y="894"/>
                  </a:cubicBezTo>
                  <a:cubicBezTo>
                    <a:pt x="3640" y="894"/>
                    <a:pt x="3631" y="1607"/>
                    <a:pt x="3167" y="1607"/>
                  </a:cubicBezTo>
                  <a:cubicBezTo>
                    <a:pt x="2715" y="1599"/>
                    <a:pt x="2721" y="894"/>
                    <a:pt x="3167" y="894"/>
                  </a:cubicBezTo>
                  <a:close/>
                  <a:moveTo>
                    <a:pt x="18048" y="947"/>
                  </a:moveTo>
                  <a:cubicBezTo>
                    <a:pt x="18050" y="947"/>
                    <a:pt x="18053" y="947"/>
                    <a:pt x="18056" y="947"/>
                  </a:cubicBezTo>
                  <a:cubicBezTo>
                    <a:pt x="18517" y="956"/>
                    <a:pt x="18502" y="1661"/>
                    <a:pt x="18056" y="1661"/>
                  </a:cubicBezTo>
                  <a:cubicBezTo>
                    <a:pt x="18053" y="1661"/>
                    <a:pt x="18050" y="1661"/>
                    <a:pt x="18047" y="1661"/>
                  </a:cubicBezTo>
                  <a:cubicBezTo>
                    <a:pt x="17586" y="1652"/>
                    <a:pt x="17592" y="947"/>
                    <a:pt x="18048" y="947"/>
                  </a:cubicBezTo>
                  <a:close/>
                  <a:moveTo>
                    <a:pt x="14319" y="992"/>
                  </a:moveTo>
                  <a:cubicBezTo>
                    <a:pt x="14321" y="992"/>
                    <a:pt x="14324" y="992"/>
                    <a:pt x="14327" y="992"/>
                  </a:cubicBezTo>
                  <a:cubicBezTo>
                    <a:pt x="14782" y="992"/>
                    <a:pt x="14773" y="1706"/>
                    <a:pt x="14318" y="1706"/>
                  </a:cubicBezTo>
                  <a:cubicBezTo>
                    <a:pt x="13857" y="1697"/>
                    <a:pt x="13863" y="992"/>
                    <a:pt x="14319" y="992"/>
                  </a:cubicBezTo>
                  <a:close/>
                  <a:moveTo>
                    <a:pt x="28369" y="2366"/>
                  </a:moveTo>
                  <a:cubicBezTo>
                    <a:pt x="28372" y="2366"/>
                    <a:pt x="28375" y="2366"/>
                    <a:pt x="28378" y="2366"/>
                  </a:cubicBezTo>
                  <a:cubicBezTo>
                    <a:pt x="28830" y="2375"/>
                    <a:pt x="28824" y="3079"/>
                    <a:pt x="28377" y="3079"/>
                  </a:cubicBezTo>
                  <a:cubicBezTo>
                    <a:pt x="28375" y="3079"/>
                    <a:pt x="28372" y="3079"/>
                    <a:pt x="28369" y="3079"/>
                  </a:cubicBezTo>
                  <a:cubicBezTo>
                    <a:pt x="27908" y="3070"/>
                    <a:pt x="27914" y="2366"/>
                    <a:pt x="28369" y="2366"/>
                  </a:cubicBezTo>
                  <a:close/>
                  <a:moveTo>
                    <a:pt x="20215" y="2615"/>
                  </a:moveTo>
                  <a:cubicBezTo>
                    <a:pt x="20667" y="2624"/>
                    <a:pt x="20661" y="3329"/>
                    <a:pt x="20206" y="3329"/>
                  </a:cubicBezTo>
                  <a:cubicBezTo>
                    <a:pt x="20203" y="3329"/>
                    <a:pt x="20200" y="3329"/>
                    <a:pt x="20197" y="3329"/>
                  </a:cubicBezTo>
                  <a:cubicBezTo>
                    <a:pt x="19742" y="3329"/>
                    <a:pt x="19751" y="2615"/>
                    <a:pt x="20215" y="2615"/>
                  </a:cubicBezTo>
                  <a:close/>
                  <a:moveTo>
                    <a:pt x="4800" y="2642"/>
                  </a:moveTo>
                  <a:cubicBezTo>
                    <a:pt x="5252" y="2651"/>
                    <a:pt x="5246" y="3356"/>
                    <a:pt x="4799" y="3356"/>
                  </a:cubicBezTo>
                  <a:cubicBezTo>
                    <a:pt x="4796" y="3356"/>
                    <a:pt x="4793" y="3356"/>
                    <a:pt x="4791" y="3356"/>
                  </a:cubicBezTo>
                  <a:cubicBezTo>
                    <a:pt x="4327" y="3347"/>
                    <a:pt x="4336" y="2642"/>
                    <a:pt x="4800" y="2642"/>
                  </a:cubicBezTo>
                  <a:close/>
                  <a:moveTo>
                    <a:pt x="8832" y="2651"/>
                  </a:moveTo>
                  <a:cubicBezTo>
                    <a:pt x="8835" y="2651"/>
                    <a:pt x="8838" y="2651"/>
                    <a:pt x="8841" y="2651"/>
                  </a:cubicBezTo>
                  <a:cubicBezTo>
                    <a:pt x="9293" y="2660"/>
                    <a:pt x="9287" y="3365"/>
                    <a:pt x="8840" y="3365"/>
                  </a:cubicBezTo>
                  <a:cubicBezTo>
                    <a:pt x="8837" y="3365"/>
                    <a:pt x="8835" y="3365"/>
                    <a:pt x="8832" y="3365"/>
                  </a:cubicBezTo>
                  <a:cubicBezTo>
                    <a:pt x="8371" y="3356"/>
                    <a:pt x="8377" y="2651"/>
                    <a:pt x="8832" y="2651"/>
                  </a:cubicBezTo>
                  <a:close/>
                  <a:moveTo>
                    <a:pt x="12249" y="2740"/>
                  </a:moveTo>
                  <a:cubicBezTo>
                    <a:pt x="12252" y="2740"/>
                    <a:pt x="12255" y="2740"/>
                    <a:pt x="12258" y="2740"/>
                  </a:cubicBezTo>
                  <a:cubicBezTo>
                    <a:pt x="12719" y="2749"/>
                    <a:pt x="12713" y="3454"/>
                    <a:pt x="12257" y="3454"/>
                  </a:cubicBezTo>
                  <a:cubicBezTo>
                    <a:pt x="12254" y="3454"/>
                    <a:pt x="12251" y="3454"/>
                    <a:pt x="12249" y="3454"/>
                  </a:cubicBezTo>
                  <a:cubicBezTo>
                    <a:pt x="11796" y="3445"/>
                    <a:pt x="11802" y="2740"/>
                    <a:pt x="12249" y="2740"/>
                  </a:cubicBezTo>
                  <a:close/>
                  <a:moveTo>
                    <a:pt x="23936" y="2758"/>
                  </a:moveTo>
                  <a:cubicBezTo>
                    <a:pt x="23938" y="2758"/>
                    <a:pt x="23941" y="2758"/>
                    <a:pt x="23944" y="2758"/>
                  </a:cubicBezTo>
                  <a:cubicBezTo>
                    <a:pt x="24399" y="2758"/>
                    <a:pt x="24390" y="3472"/>
                    <a:pt x="23935" y="3472"/>
                  </a:cubicBezTo>
                  <a:cubicBezTo>
                    <a:pt x="23474" y="3463"/>
                    <a:pt x="23480" y="2758"/>
                    <a:pt x="23936" y="2758"/>
                  </a:cubicBezTo>
                  <a:close/>
                  <a:moveTo>
                    <a:pt x="16076" y="3097"/>
                  </a:moveTo>
                  <a:cubicBezTo>
                    <a:pt x="16528" y="3106"/>
                    <a:pt x="16522" y="3811"/>
                    <a:pt x="16075" y="3811"/>
                  </a:cubicBezTo>
                  <a:cubicBezTo>
                    <a:pt x="16072" y="3811"/>
                    <a:pt x="16070" y="3811"/>
                    <a:pt x="16067" y="3811"/>
                  </a:cubicBezTo>
                  <a:cubicBezTo>
                    <a:pt x="15603" y="3811"/>
                    <a:pt x="15612" y="3097"/>
                    <a:pt x="16076" y="3097"/>
                  </a:cubicBezTo>
                  <a:close/>
                  <a:moveTo>
                    <a:pt x="14105" y="3918"/>
                  </a:moveTo>
                  <a:cubicBezTo>
                    <a:pt x="14107" y="3918"/>
                    <a:pt x="14110" y="3918"/>
                    <a:pt x="14113" y="3918"/>
                  </a:cubicBezTo>
                  <a:cubicBezTo>
                    <a:pt x="14565" y="3927"/>
                    <a:pt x="14559" y="4632"/>
                    <a:pt x="14113" y="4632"/>
                  </a:cubicBezTo>
                  <a:cubicBezTo>
                    <a:pt x="14110" y="4632"/>
                    <a:pt x="14107" y="4632"/>
                    <a:pt x="14104" y="4632"/>
                  </a:cubicBezTo>
                  <a:cubicBezTo>
                    <a:pt x="13643" y="4623"/>
                    <a:pt x="13649" y="3918"/>
                    <a:pt x="14105" y="3918"/>
                  </a:cubicBezTo>
                  <a:close/>
                  <a:moveTo>
                    <a:pt x="10375" y="4177"/>
                  </a:moveTo>
                  <a:cubicBezTo>
                    <a:pt x="10836" y="4185"/>
                    <a:pt x="10821" y="4890"/>
                    <a:pt x="10375" y="4890"/>
                  </a:cubicBezTo>
                  <a:cubicBezTo>
                    <a:pt x="10372" y="4890"/>
                    <a:pt x="10369" y="4890"/>
                    <a:pt x="10366" y="4890"/>
                  </a:cubicBezTo>
                  <a:cubicBezTo>
                    <a:pt x="9902" y="4890"/>
                    <a:pt x="9911" y="4177"/>
                    <a:pt x="10375" y="4177"/>
                  </a:cubicBezTo>
                  <a:close/>
                  <a:moveTo>
                    <a:pt x="26228" y="4248"/>
                  </a:moveTo>
                  <a:cubicBezTo>
                    <a:pt x="26689" y="4257"/>
                    <a:pt x="26683" y="4962"/>
                    <a:pt x="26228" y="4962"/>
                  </a:cubicBezTo>
                  <a:cubicBezTo>
                    <a:pt x="26225" y="4962"/>
                    <a:pt x="26222" y="4962"/>
                    <a:pt x="26219" y="4962"/>
                  </a:cubicBezTo>
                  <a:cubicBezTo>
                    <a:pt x="25764" y="4962"/>
                    <a:pt x="25773" y="4248"/>
                    <a:pt x="26228" y="4248"/>
                  </a:cubicBezTo>
                  <a:close/>
                  <a:moveTo>
                    <a:pt x="2855" y="4266"/>
                  </a:moveTo>
                  <a:cubicBezTo>
                    <a:pt x="2858" y="4266"/>
                    <a:pt x="2861" y="4266"/>
                    <a:pt x="2864" y="4266"/>
                  </a:cubicBezTo>
                  <a:cubicBezTo>
                    <a:pt x="3328" y="4266"/>
                    <a:pt x="3319" y="4980"/>
                    <a:pt x="2855" y="4980"/>
                  </a:cubicBezTo>
                  <a:cubicBezTo>
                    <a:pt x="2403" y="4971"/>
                    <a:pt x="2409" y="4266"/>
                    <a:pt x="2855" y="4266"/>
                  </a:cubicBezTo>
                  <a:close/>
                  <a:moveTo>
                    <a:pt x="22187" y="4328"/>
                  </a:moveTo>
                  <a:cubicBezTo>
                    <a:pt x="22648" y="4337"/>
                    <a:pt x="22642" y="5042"/>
                    <a:pt x="22186" y="5042"/>
                  </a:cubicBezTo>
                  <a:cubicBezTo>
                    <a:pt x="22183" y="5042"/>
                    <a:pt x="22181" y="5042"/>
                    <a:pt x="22178" y="5042"/>
                  </a:cubicBezTo>
                  <a:cubicBezTo>
                    <a:pt x="21723" y="5042"/>
                    <a:pt x="21732" y="4328"/>
                    <a:pt x="22187" y="4328"/>
                  </a:cubicBezTo>
                  <a:close/>
                  <a:moveTo>
                    <a:pt x="6718" y="4355"/>
                  </a:moveTo>
                  <a:cubicBezTo>
                    <a:pt x="6721" y="4355"/>
                    <a:pt x="6724" y="4355"/>
                    <a:pt x="6726" y="4355"/>
                  </a:cubicBezTo>
                  <a:cubicBezTo>
                    <a:pt x="7188" y="4364"/>
                    <a:pt x="7182" y="5069"/>
                    <a:pt x="6726" y="5069"/>
                  </a:cubicBezTo>
                  <a:cubicBezTo>
                    <a:pt x="6723" y="5069"/>
                    <a:pt x="6720" y="5069"/>
                    <a:pt x="6718" y="5069"/>
                  </a:cubicBezTo>
                  <a:cubicBezTo>
                    <a:pt x="6265" y="5060"/>
                    <a:pt x="6271" y="4355"/>
                    <a:pt x="6718" y="4355"/>
                  </a:cubicBezTo>
                  <a:close/>
                  <a:moveTo>
                    <a:pt x="18360" y="4417"/>
                  </a:moveTo>
                  <a:cubicBezTo>
                    <a:pt x="18363" y="4417"/>
                    <a:pt x="18366" y="4417"/>
                    <a:pt x="18368" y="4417"/>
                  </a:cubicBezTo>
                  <a:cubicBezTo>
                    <a:pt x="18821" y="4426"/>
                    <a:pt x="18815" y="5131"/>
                    <a:pt x="18368" y="5131"/>
                  </a:cubicBezTo>
                  <a:cubicBezTo>
                    <a:pt x="18365" y="5131"/>
                    <a:pt x="18362" y="5131"/>
                    <a:pt x="18360" y="5131"/>
                  </a:cubicBezTo>
                  <a:cubicBezTo>
                    <a:pt x="17899" y="5122"/>
                    <a:pt x="17904" y="4417"/>
                    <a:pt x="18360" y="4417"/>
                  </a:cubicBezTo>
                  <a:close/>
                  <a:moveTo>
                    <a:pt x="28682" y="4774"/>
                  </a:moveTo>
                  <a:cubicBezTo>
                    <a:pt x="28684" y="4774"/>
                    <a:pt x="28687" y="4774"/>
                    <a:pt x="28690" y="4774"/>
                  </a:cubicBezTo>
                  <a:cubicBezTo>
                    <a:pt x="29154" y="4774"/>
                    <a:pt x="29145" y="5488"/>
                    <a:pt x="28681" y="5488"/>
                  </a:cubicBezTo>
                  <a:cubicBezTo>
                    <a:pt x="28220" y="5479"/>
                    <a:pt x="28235" y="4774"/>
                    <a:pt x="28682" y="4774"/>
                  </a:cubicBezTo>
                  <a:close/>
                  <a:moveTo>
                    <a:pt x="26552" y="0"/>
                  </a:moveTo>
                  <a:cubicBezTo>
                    <a:pt x="20432" y="0"/>
                    <a:pt x="11339" y="57"/>
                    <a:pt x="5225" y="57"/>
                  </a:cubicBezTo>
                  <a:cubicBezTo>
                    <a:pt x="2987" y="57"/>
                    <a:pt x="1148" y="49"/>
                    <a:pt x="0" y="28"/>
                  </a:cubicBezTo>
                  <a:lnTo>
                    <a:pt x="0" y="28"/>
                  </a:lnTo>
                  <a:lnTo>
                    <a:pt x="1285" y="1090"/>
                  </a:lnTo>
                  <a:lnTo>
                    <a:pt x="178" y="1955"/>
                  </a:lnTo>
                  <a:lnTo>
                    <a:pt x="928" y="2446"/>
                  </a:lnTo>
                  <a:cubicBezTo>
                    <a:pt x="981" y="2330"/>
                    <a:pt x="1088" y="2241"/>
                    <a:pt x="1249" y="2241"/>
                  </a:cubicBezTo>
                  <a:cubicBezTo>
                    <a:pt x="1695" y="2250"/>
                    <a:pt x="1695" y="2910"/>
                    <a:pt x="1294" y="2954"/>
                  </a:cubicBezTo>
                  <a:lnTo>
                    <a:pt x="339" y="3766"/>
                  </a:lnTo>
                  <a:lnTo>
                    <a:pt x="1472" y="4489"/>
                  </a:lnTo>
                  <a:lnTo>
                    <a:pt x="509" y="5595"/>
                  </a:lnTo>
                  <a:cubicBezTo>
                    <a:pt x="2681" y="5529"/>
                    <a:pt x="6695" y="5516"/>
                    <a:pt x="11194" y="5516"/>
                  </a:cubicBezTo>
                  <a:cubicBezTo>
                    <a:pt x="14425" y="5516"/>
                    <a:pt x="17905" y="5523"/>
                    <a:pt x="21136" y="5523"/>
                  </a:cubicBezTo>
                  <a:cubicBezTo>
                    <a:pt x="25635" y="5523"/>
                    <a:pt x="29648" y="5509"/>
                    <a:pt x="31821" y="5443"/>
                  </a:cubicBezTo>
                  <a:lnTo>
                    <a:pt x="30528" y="4435"/>
                  </a:lnTo>
                  <a:lnTo>
                    <a:pt x="30751" y="4302"/>
                  </a:lnTo>
                  <a:cubicBezTo>
                    <a:pt x="30653" y="4087"/>
                    <a:pt x="30760" y="3775"/>
                    <a:pt x="31072" y="3775"/>
                  </a:cubicBezTo>
                  <a:cubicBezTo>
                    <a:pt x="31206" y="3784"/>
                    <a:pt x="31295" y="3847"/>
                    <a:pt x="31349" y="3936"/>
                  </a:cubicBezTo>
                  <a:lnTo>
                    <a:pt x="31786" y="3668"/>
                  </a:lnTo>
                  <a:lnTo>
                    <a:pt x="30528" y="2821"/>
                  </a:lnTo>
                  <a:lnTo>
                    <a:pt x="31786" y="1893"/>
                  </a:lnTo>
                  <a:lnTo>
                    <a:pt x="30599" y="956"/>
                  </a:lnTo>
                  <a:cubicBezTo>
                    <a:pt x="30555" y="1090"/>
                    <a:pt x="30448" y="1197"/>
                    <a:pt x="30269" y="1197"/>
                  </a:cubicBezTo>
                  <a:cubicBezTo>
                    <a:pt x="29808" y="1188"/>
                    <a:pt x="29814" y="483"/>
                    <a:pt x="30269" y="483"/>
                  </a:cubicBezTo>
                  <a:cubicBezTo>
                    <a:pt x="30272" y="483"/>
                    <a:pt x="30275" y="483"/>
                    <a:pt x="30278" y="483"/>
                  </a:cubicBezTo>
                  <a:cubicBezTo>
                    <a:pt x="30510" y="483"/>
                    <a:pt x="30617" y="662"/>
                    <a:pt x="30617" y="840"/>
                  </a:cubicBezTo>
                  <a:lnTo>
                    <a:pt x="31786" y="28"/>
                  </a:lnTo>
                  <a:cubicBezTo>
                    <a:pt x="30634" y="8"/>
                    <a:pt x="28792" y="0"/>
                    <a:pt x="26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192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7"/>
            <p:cNvSpPr/>
            <p:nvPr/>
          </p:nvSpPr>
          <p:spPr>
            <a:xfrm rot="2184622">
              <a:off x="1837936" y="3769959"/>
              <a:ext cx="30020" cy="23179"/>
            </a:xfrm>
            <a:custGeom>
              <a:avLst/>
              <a:gdLst/>
              <a:ahLst/>
              <a:cxnLst/>
              <a:rect l="l" t="t" r="r" b="b"/>
              <a:pathLst>
                <a:path w="926" h="715" extrusionOk="0">
                  <a:moveTo>
                    <a:pt x="453" y="1"/>
                  </a:moveTo>
                  <a:cubicBezTo>
                    <a:pt x="7" y="1"/>
                    <a:pt x="1" y="706"/>
                    <a:pt x="453" y="714"/>
                  </a:cubicBezTo>
                  <a:cubicBezTo>
                    <a:pt x="917" y="714"/>
                    <a:pt x="926" y="1"/>
                    <a:pt x="462" y="1"/>
                  </a:cubicBezTo>
                  <a:cubicBezTo>
                    <a:pt x="459" y="1"/>
                    <a:pt x="456" y="1"/>
                    <a:pt x="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7"/>
            <p:cNvSpPr/>
            <p:nvPr/>
          </p:nvSpPr>
          <p:spPr>
            <a:xfrm rot="2184622">
              <a:off x="1846343" y="3846608"/>
              <a:ext cx="30020" cy="23146"/>
            </a:xfrm>
            <a:custGeom>
              <a:avLst/>
              <a:gdLst/>
              <a:ahLst/>
              <a:cxnLst/>
              <a:rect l="l" t="t" r="r" b="b"/>
              <a:pathLst>
                <a:path w="926" h="714" extrusionOk="0">
                  <a:moveTo>
                    <a:pt x="474" y="0"/>
                  </a:moveTo>
                  <a:cubicBezTo>
                    <a:pt x="10" y="0"/>
                    <a:pt x="1" y="705"/>
                    <a:pt x="465" y="714"/>
                  </a:cubicBezTo>
                  <a:cubicBezTo>
                    <a:pt x="467" y="714"/>
                    <a:pt x="470" y="714"/>
                    <a:pt x="473" y="714"/>
                  </a:cubicBezTo>
                  <a:cubicBezTo>
                    <a:pt x="920" y="714"/>
                    <a:pt x="926" y="9"/>
                    <a:pt x="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7"/>
            <p:cNvSpPr/>
            <p:nvPr/>
          </p:nvSpPr>
          <p:spPr>
            <a:xfrm rot="2184622">
              <a:off x="1934264" y="3828437"/>
              <a:ext cx="30020" cy="23179"/>
            </a:xfrm>
            <a:custGeom>
              <a:avLst/>
              <a:gdLst/>
              <a:ahLst/>
              <a:cxnLst/>
              <a:rect l="l" t="t" r="r" b="b"/>
              <a:pathLst>
                <a:path w="926" h="715" extrusionOk="0">
                  <a:moveTo>
                    <a:pt x="462" y="0"/>
                  </a:moveTo>
                  <a:cubicBezTo>
                    <a:pt x="6" y="0"/>
                    <a:pt x="0" y="705"/>
                    <a:pt x="461" y="714"/>
                  </a:cubicBezTo>
                  <a:cubicBezTo>
                    <a:pt x="916" y="714"/>
                    <a:pt x="925" y="0"/>
                    <a:pt x="470" y="0"/>
                  </a:cubicBezTo>
                  <a:cubicBezTo>
                    <a:pt x="467" y="0"/>
                    <a:pt x="464" y="0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7"/>
            <p:cNvSpPr/>
            <p:nvPr/>
          </p:nvSpPr>
          <p:spPr>
            <a:xfrm rot="2184622">
              <a:off x="1951687" y="3924630"/>
              <a:ext cx="29922" cy="23146"/>
            </a:xfrm>
            <a:custGeom>
              <a:avLst/>
              <a:gdLst/>
              <a:ahLst/>
              <a:cxnLst/>
              <a:rect l="l" t="t" r="r" b="b"/>
              <a:pathLst>
                <a:path w="923" h="714" extrusionOk="0">
                  <a:moveTo>
                    <a:pt x="462" y="0"/>
                  </a:moveTo>
                  <a:cubicBezTo>
                    <a:pt x="7" y="0"/>
                    <a:pt x="1" y="705"/>
                    <a:pt x="462" y="714"/>
                  </a:cubicBezTo>
                  <a:cubicBezTo>
                    <a:pt x="465" y="714"/>
                    <a:pt x="467" y="714"/>
                    <a:pt x="470" y="714"/>
                  </a:cubicBezTo>
                  <a:cubicBezTo>
                    <a:pt x="917" y="714"/>
                    <a:pt x="923" y="9"/>
                    <a:pt x="471" y="0"/>
                  </a:cubicBezTo>
                  <a:cubicBezTo>
                    <a:pt x="468" y="0"/>
                    <a:pt x="465" y="0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7"/>
            <p:cNvSpPr/>
            <p:nvPr/>
          </p:nvSpPr>
          <p:spPr>
            <a:xfrm rot="2184622">
              <a:off x="1863984" y="3928549"/>
              <a:ext cx="29922" cy="23179"/>
            </a:xfrm>
            <a:custGeom>
              <a:avLst/>
              <a:gdLst/>
              <a:ahLst/>
              <a:cxnLst/>
              <a:rect l="l" t="t" r="r" b="b"/>
              <a:pathLst>
                <a:path w="923" h="715" extrusionOk="0">
                  <a:moveTo>
                    <a:pt x="453" y="1"/>
                  </a:moveTo>
                  <a:cubicBezTo>
                    <a:pt x="6" y="1"/>
                    <a:pt x="0" y="706"/>
                    <a:pt x="453" y="715"/>
                  </a:cubicBezTo>
                  <a:cubicBezTo>
                    <a:pt x="455" y="715"/>
                    <a:pt x="458" y="715"/>
                    <a:pt x="461" y="715"/>
                  </a:cubicBezTo>
                  <a:cubicBezTo>
                    <a:pt x="917" y="715"/>
                    <a:pt x="923" y="10"/>
                    <a:pt x="461" y="1"/>
                  </a:cubicBezTo>
                  <a:cubicBezTo>
                    <a:pt x="459" y="1"/>
                    <a:pt x="456" y="1"/>
                    <a:pt x="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7"/>
            <p:cNvSpPr/>
            <p:nvPr/>
          </p:nvSpPr>
          <p:spPr>
            <a:xfrm rot="2184622">
              <a:off x="1764901" y="3851922"/>
              <a:ext cx="30020" cy="23179"/>
            </a:xfrm>
            <a:custGeom>
              <a:avLst/>
              <a:gdLst/>
              <a:ahLst/>
              <a:cxnLst/>
              <a:rect l="l" t="t" r="r" b="b"/>
              <a:pathLst>
                <a:path w="926" h="715" extrusionOk="0">
                  <a:moveTo>
                    <a:pt x="453" y="1"/>
                  </a:moveTo>
                  <a:cubicBezTo>
                    <a:pt x="7" y="1"/>
                    <a:pt x="1" y="706"/>
                    <a:pt x="453" y="715"/>
                  </a:cubicBezTo>
                  <a:cubicBezTo>
                    <a:pt x="917" y="715"/>
                    <a:pt x="926" y="1"/>
                    <a:pt x="462" y="1"/>
                  </a:cubicBezTo>
                  <a:cubicBezTo>
                    <a:pt x="459" y="1"/>
                    <a:pt x="456" y="1"/>
                    <a:pt x="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7"/>
            <p:cNvSpPr/>
            <p:nvPr/>
          </p:nvSpPr>
          <p:spPr>
            <a:xfrm rot="2184622">
              <a:off x="1765887" y="3769202"/>
              <a:ext cx="24930" cy="23179"/>
            </a:xfrm>
            <a:custGeom>
              <a:avLst/>
              <a:gdLst/>
              <a:ahLst/>
              <a:cxnLst/>
              <a:rect l="l" t="t" r="r" b="b"/>
              <a:pathLst>
                <a:path w="769" h="715" extrusionOk="0">
                  <a:moveTo>
                    <a:pt x="322" y="1"/>
                  </a:moveTo>
                  <a:cubicBezTo>
                    <a:pt x="161" y="1"/>
                    <a:pt x="54" y="90"/>
                    <a:pt x="1" y="206"/>
                  </a:cubicBezTo>
                  <a:lnTo>
                    <a:pt x="545" y="554"/>
                  </a:lnTo>
                  <a:lnTo>
                    <a:pt x="367" y="714"/>
                  </a:lnTo>
                  <a:cubicBezTo>
                    <a:pt x="768" y="670"/>
                    <a:pt x="768" y="10"/>
                    <a:pt x="3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7"/>
            <p:cNvSpPr/>
            <p:nvPr/>
          </p:nvSpPr>
          <p:spPr>
            <a:xfrm rot="2184622">
              <a:off x="2038318" y="3905651"/>
              <a:ext cx="30311" cy="23179"/>
            </a:xfrm>
            <a:custGeom>
              <a:avLst/>
              <a:gdLst/>
              <a:ahLst/>
              <a:cxnLst/>
              <a:rect l="l" t="t" r="r" b="b"/>
              <a:pathLst>
                <a:path w="935" h="715" extrusionOk="0">
                  <a:moveTo>
                    <a:pt x="462" y="0"/>
                  </a:moveTo>
                  <a:cubicBezTo>
                    <a:pt x="7" y="0"/>
                    <a:pt x="1" y="705"/>
                    <a:pt x="462" y="714"/>
                  </a:cubicBezTo>
                  <a:cubicBezTo>
                    <a:pt x="917" y="714"/>
                    <a:pt x="935" y="0"/>
                    <a:pt x="471" y="0"/>
                  </a:cubicBezTo>
                  <a:cubicBezTo>
                    <a:pt x="468" y="0"/>
                    <a:pt x="465" y="0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7"/>
            <p:cNvSpPr/>
            <p:nvPr/>
          </p:nvSpPr>
          <p:spPr>
            <a:xfrm rot="2184622">
              <a:off x="2039349" y="3992874"/>
              <a:ext cx="29922" cy="23179"/>
            </a:xfrm>
            <a:custGeom>
              <a:avLst/>
              <a:gdLst/>
              <a:ahLst/>
              <a:cxnLst/>
              <a:rect l="l" t="t" r="r" b="b"/>
              <a:pathLst>
                <a:path w="923" h="715" extrusionOk="0">
                  <a:moveTo>
                    <a:pt x="453" y="0"/>
                  </a:moveTo>
                  <a:cubicBezTo>
                    <a:pt x="6" y="0"/>
                    <a:pt x="0" y="705"/>
                    <a:pt x="453" y="714"/>
                  </a:cubicBezTo>
                  <a:cubicBezTo>
                    <a:pt x="455" y="714"/>
                    <a:pt x="458" y="714"/>
                    <a:pt x="461" y="714"/>
                  </a:cubicBezTo>
                  <a:cubicBezTo>
                    <a:pt x="917" y="714"/>
                    <a:pt x="923" y="9"/>
                    <a:pt x="462" y="0"/>
                  </a:cubicBezTo>
                  <a:cubicBezTo>
                    <a:pt x="459" y="0"/>
                    <a:pt x="456" y="0"/>
                    <a:pt x="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7"/>
            <p:cNvSpPr/>
            <p:nvPr/>
          </p:nvSpPr>
          <p:spPr>
            <a:xfrm rot="2184622">
              <a:off x="2126770" y="3986934"/>
              <a:ext cx="30020" cy="23179"/>
            </a:xfrm>
            <a:custGeom>
              <a:avLst/>
              <a:gdLst/>
              <a:ahLst/>
              <a:cxnLst/>
              <a:rect l="l" t="t" r="r" b="b"/>
              <a:pathLst>
                <a:path w="926" h="715" extrusionOk="0">
                  <a:moveTo>
                    <a:pt x="462" y="1"/>
                  </a:moveTo>
                  <a:cubicBezTo>
                    <a:pt x="6" y="1"/>
                    <a:pt x="0" y="706"/>
                    <a:pt x="461" y="715"/>
                  </a:cubicBezTo>
                  <a:cubicBezTo>
                    <a:pt x="916" y="715"/>
                    <a:pt x="925" y="1"/>
                    <a:pt x="470" y="1"/>
                  </a:cubicBezTo>
                  <a:cubicBezTo>
                    <a:pt x="467" y="1"/>
                    <a:pt x="464" y="1"/>
                    <a:pt x="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7"/>
            <p:cNvSpPr/>
            <p:nvPr/>
          </p:nvSpPr>
          <p:spPr>
            <a:xfrm rot="2184622">
              <a:off x="2131777" y="4075456"/>
              <a:ext cx="30020" cy="23146"/>
            </a:xfrm>
            <a:custGeom>
              <a:avLst/>
              <a:gdLst/>
              <a:ahLst/>
              <a:cxnLst/>
              <a:rect l="l" t="t" r="r" b="b"/>
              <a:pathLst>
                <a:path w="926" h="714" extrusionOk="0">
                  <a:moveTo>
                    <a:pt x="474" y="0"/>
                  </a:moveTo>
                  <a:cubicBezTo>
                    <a:pt x="10" y="0"/>
                    <a:pt x="1" y="714"/>
                    <a:pt x="465" y="714"/>
                  </a:cubicBezTo>
                  <a:cubicBezTo>
                    <a:pt x="468" y="714"/>
                    <a:pt x="470" y="714"/>
                    <a:pt x="473" y="714"/>
                  </a:cubicBezTo>
                  <a:cubicBezTo>
                    <a:pt x="920" y="714"/>
                    <a:pt x="926" y="9"/>
                    <a:pt x="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7"/>
            <p:cNvSpPr/>
            <p:nvPr/>
          </p:nvSpPr>
          <p:spPr>
            <a:xfrm rot="2184622">
              <a:off x="2224898" y="4057603"/>
              <a:ext cx="30214" cy="23146"/>
            </a:xfrm>
            <a:custGeom>
              <a:avLst/>
              <a:gdLst/>
              <a:ahLst/>
              <a:cxnLst/>
              <a:rect l="l" t="t" r="r" b="b"/>
              <a:pathLst>
                <a:path w="932" h="714" extrusionOk="0">
                  <a:moveTo>
                    <a:pt x="462" y="0"/>
                  </a:moveTo>
                  <a:cubicBezTo>
                    <a:pt x="6" y="0"/>
                    <a:pt x="0" y="705"/>
                    <a:pt x="461" y="714"/>
                  </a:cubicBezTo>
                  <a:cubicBezTo>
                    <a:pt x="464" y="714"/>
                    <a:pt x="467" y="714"/>
                    <a:pt x="470" y="714"/>
                  </a:cubicBezTo>
                  <a:cubicBezTo>
                    <a:pt x="916" y="714"/>
                    <a:pt x="931" y="9"/>
                    <a:pt x="470" y="0"/>
                  </a:cubicBezTo>
                  <a:cubicBezTo>
                    <a:pt x="467" y="0"/>
                    <a:pt x="464" y="0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7"/>
            <p:cNvSpPr/>
            <p:nvPr/>
          </p:nvSpPr>
          <p:spPr>
            <a:xfrm rot="2184622">
              <a:off x="2249056" y="4142543"/>
              <a:ext cx="30020" cy="23179"/>
            </a:xfrm>
            <a:custGeom>
              <a:avLst/>
              <a:gdLst/>
              <a:ahLst/>
              <a:cxnLst/>
              <a:rect l="l" t="t" r="r" b="b"/>
              <a:pathLst>
                <a:path w="926" h="715" extrusionOk="0">
                  <a:moveTo>
                    <a:pt x="473" y="0"/>
                  </a:moveTo>
                  <a:cubicBezTo>
                    <a:pt x="9" y="0"/>
                    <a:pt x="0" y="714"/>
                    <a:pt x="455" y="714"/>
                  </a:cubicBezTo>
                  <a:cubicBezTo>
                    <a:pt x="458" y="714"/>
                    <a:pt x="461" y="714"/>
                    <a:pt x="464" y="714"/>
                  </a:cubicBezTo>
                  <a:cubicBezTo>
                    <a:pt x="919" y="714"/>
                    <a:pt x="925" y="9"/>
                    <a:pt x="4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7"/>
            <p:cNvSpPr/>
            <p:nvPr/>
          </p:nvSpPr>
          <p:spPr>
            <a:xfrm rot="2184622">
              <a:off x="2333494" y="4121787"/>
              <a:ext cx="29987" cy="23179"/>
            </a:xfrm>
            <a:custGeom>
              <a:avLst/>
              <a:gdLst/>
              <a:ahLst/>
              <a:cxnLst/>
              <a:rect l="l" t="t" r="r" b="b"/>
              <a:pathLst>
                <a:path w="925" h="715" extrusionOk="0">
                  <a:moveTo>
                    <a:pt x="461" y="1"/>
                  </a:moveTo>
                  <a:cubicBezTo>
                    <a:pt x="6" y="1"/>
                    <a:pt x="0" y="706"/>
                    <a:pt x="461" y="714"/>
                  </a:cubicBezTo>
                  <a:cubicBezTo>
                    <a:pt x="916" y="714"/>
                    <a:pt x="925" y="10"/>
                    <a:pt x="470" y="1"/>
                  </a:cubicBezTo>
                  <a:cubicBezTo>
                    <a:pt x="467" y="1"/>
                    <a:pt x="464" y="1"/>
                    <a:pt x="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7"/>
            <p:cNvSpPr/>
            <p:nvPr/>
          </p:nvSpPr>
          <p:spPr>
            <a:xfrm rot="2184622">
              <a:off x="2343682" y="4218089"/>
              <a:ext cx="30020" cy="23146"/>
            </a:xfrm>
            <a:custGeom>
              <a:avLst/>
              <a:gdLst/>
              <a:ahLst/>
              <a:cxnLst/>
              <a:rect l="l" t="t" r="r" b="b"/>
              <a:pathLst>
                <a:path w="926" h="714" extrusionOk="0">
                  <a:moveTo>
                    <a:pt x="462" y="0"/>
                  </a:moveTo>
                  <a:cubicBezTo>
                    <a:pt x="6" y="0"/>
                    <a:pt x="0" y="705"/>
                    <a:pt x="461" y="714"/>
                  </a:cubicBezTo>
                  <a:cubicBezTo>
                    <a:pt x="916" y="714"/>
                    <a:pt x="925" y="0"/>
                    <a:pt x="470" y="0"/>
                  </a:cubicBezTo>
                  <a:cubicBezTo>
                    <a:pt x="467" y="0"/>
                    <a:pt x="464" y="0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7"/>
            <p:cNvSpPr/>
            <p:nvPr/>
          </p:nvSpPr>
          <p:spPr>
            <a:xfrm rot="2184622">
              <a:off x="2442246" y="4202359"/>
              <a:ext cx="29987" cy="23179"/>
            </a:xfrm>
            <a:custGeom>
              <a:avLst/>
              <a:gdLst/>
              <a:ahLst/>
              <a:cxnLst/>
              <a:rect l="l" t="t" r="r" b="b"/>
              <a:pathLst>
                <a:path w="925" h="715" extrusionOk="0">
                  <a:moveTo>
                    <a:pt x="461" y="1"/>
                  </a:moveTo>
                  <a:cubicBezTo>
                    <a:pt x="6" y="1"/>
                    <a:pt x="0" y="705"/>
                    <a:pt x="461" y="714"/>
                  </a:cubicBezTo>
                  <a:cubicBezTo>
                    <a:pt x="916" y="714"/>
                    <a:pt x="925" y="10"/>
                    <a:pt x="470" y="1"/>
                  </a:cubicBezTo>
                  <a:cubicBezTo>
                    <a:pt x="467" y="1"/>
                    <a:pt x="464" y="1"/>
                    <a:pt x="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7"/>
            <p:cNvSpPr/>
            <p:nvPr/>
          </p:nvSpPr>
          <p:spPr>
            <a:xfrm rot="2184622">
              <a:off x="2466902" y="4293107"/>
              <a:ext cx="29922" cy="23179"/>
            </a:xfrm>
            <a:custGeom>
              <a:avLst/>
              <a:gdLst/>
              <a:ahLst/>
              <a:cxnLst/>
              <a:rect l="l" t="t" r="r" b="b"/>
              <a:pathLst>
                <a:path w="923" h="715" extrusionOk="0">
                  <a:moveTo>
                    <a:pt x="462" y="1"/>
                  </a:moveTo>
                  <a:cubicBezTo>
                    <a:pt x="7" y="1"/>
                    <a:pt x="1" y="705"/>
                    <a:pt x="462" y="714"/>
                  </a:cubicBezTo>
                  <a:cubicBezTo>
                    <a:pt x="465" y="714"/>
                    <a:pt x="468" y="714"/>
                    <a:pt x="470" y="714"/>
                  </a:cubicBezTo>
                  <a:cubicBezTo>
                    <a:pt x="917" y="714"/>
                    <a:pt x="923" y="10"/>
                    <a:pt x="471" y="1"/>
                  </a:cubicBezTo>
                  <a:cubicBezTo>
                    <a:pt x="468" y="1"/>
                    <a:pt x="465" y="1"/>
                    <a:pt x="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7"/>
            <p:cNvSpPr/>
            <p:nvPr/>
          </p:nvSpPr>
          <p:spPr>
            <a:xfrm rot="2184622">
              <a:off x="2553085" y="4279506"/>
              <a:ext cx="26259" cy="23146"/>
            </a:xfrm>
            <a:custGeom>
              <a:avLst/>
              <a:gdLst/>
              <a:ahLst/>
              <a:cxnLst/>
              <a:rect l="l" t="t" r="r" b="b"/>
              <a:pathLst>
                <a:path w="810" h="714" extrusionOk="0">
                  <a:moveTo>
                    <a:pt x="461" y="0"/>
                  </a:moveTo>
                  <a:cubicBezTo>
                    <a:pt x="6" y="0"/>
                    <a:pt x="0" y="705"/>
                    <a:pt x="461" y="714"/>
                  </a:cubicBezTo>
                  <a:cubicBezTo>
                    <a:pt x="640" y="714"/>
                    <a:pt x="747" y="607"/>
                    <a:pt x="791" y="473"/>
                  </a:cubicBezTo>
                  <a:lnTo>
                    <a:pt x="720" y="420"/>
                  </a:lnTo>
                  <a:lnTo>
                    <a:pt x="809" y="357"/>
                  </a:lnTo>
                  <a:cubicBezTo>
                    <a:pt x="809" y="179"/>
                    <a:pt x="702" y="0"/>
                    <a:pt x="470" y="0"/>
                  </a:cubicBezTo>
                  <a:cubicBezTo>
                    <a:pt x="467" y="0"/>
                    <a:pt x="464" y="0"/>
                    <a:pt x="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7"/>
            <p:cNvSpPr/>
            <p:nvPr/>
          </p:nvSpPr>
          <p:spPr>
            <a:xfrm rot="2184622">
              <a:off x="2513908" y="4381132"/>
              <a:ext cx="22596" cy="17084"/>
            </a:xfrm>
            <a:custGeom>
              <a:avLst/>
              <a:gdLst/>
              <a:ahLst/>
              <a:cxnLst/>
              <a:rect l="l" t="t" r="r" b="b"/>
              <a:pathLst>
                <a:path w="697" h="527" extrusionOk="0">
                  <a:moveTo>
                    <a:pt x="411" y="0"/>
                  </a:moveTo>
                  <a:cubicBezTo>
                    <a:pt x="108" y="0"/>
                    <a:pt x="1" y="312"/>
                    <a:pt x="99" y="527"/>
                  </a:cubicBezTo>
                  <a:lnTo>
                    <a:pt x="697" y="161"/>
                  </a:lnTo>
                  <a:cubicBezTo>
                    <a:pt x="643" y="72"/>
                    <a:pt x="554" y="9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7"/>
            <p:cNvSpPr/>
            <p:nvPr/>
          </p:nvSpPr>
          <p:spPr>
            <a:xfrm rot="2184622">
              <a:off x="2428682" y="4362084"/>
              <a:ext cx="30279" cy="23146"/>
            </a:xfrm>
            <a:custGeom>
              <a:avLst/>
              <a:gdLst/>
              <a:ahLst/>
              <a:cxnLst/>
              <a:rect l="l" t="t" r="r" b="b"/>
              <a:pathLst>
                <a:path w="934" h="714" extrusionOk="0">
                  <a:moveTo>
                    <a:pt x="462" y="0"/>
                  </a:moveTo>
                  <a:cubicBezTo>
                    <a:pt x="15" y="0"/>
                    <a:pt x="0" y="705"/>
                    <a:pt x="461" y="714"/>
                  </a:cubicBezTo>
                  <a:cubicBezTo>
                    <a:pt x="925" y="714"/>
                    <a:pt x="934" y="0"/>
                    <a:pt x="470" y="0"/>
                  </a:cubicBezTo>
                  <a:cubicBezTo>
                    <a:pt x="467" y="0"/>
                    <a:pt x="464" y="0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7"/>
            <p:cNvSpPr/>
            <p:nvPr/>
          </p:nvSpPr>
          <p:spPr>
            <a:xfrm rot="2184622">
              <a:off x="2374766" y="4300986"/>
              <a:ext cx="29987" cy="23179"/>
            </a:xfrm>
            <a:custGeom>
              <a:avLst/>
              <a:gdLst/>
              <a:ahLst/>
              <a:cxnLst/>
              <a:rect l="l" t="t" r="r" b="b"/>
              <a:pathLst>
                <a:path w="925" h="715" extrusionOk="0">
                  <a:moveTo>
                    <a:pt x="464" y="1"/>
                  </a:moveTo>
                  <a:cubicBezTo>
                    <a:pt x="9" y="1"/>
                    <a:pt x="0" y="715"/>
                    <a:pt x="455" y="715"/>
                  </a:cubicBezTo>
                  <a:cubicBezTo>
                    <a:pt x="458" y="715"/>
                    <a:pt x="461" y="715"/>
                    <a:pt x="464" y="715"/>
                  </a:cubicBezTo>
                  <a:cubicBezTo>
                    <a:pt x="919" y="715"/>
                    <a:pt x="925" y="10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7"/>
            <p:cNvSpPr/>
            <p:nvPr/>
          </p:nvSpPr>
          <p:spPr>
            <a:xfrm rot="2184622">
              <a:off x="2267748" y="4225331"/>
              <a:ext cx="30020" cy="23179"/>
            </a:xfrm>
            <a:custGeom>
              <a:avLst/>
              <a:gdLst/>
              <a:ahLst/>
              <a:cxnLst/>
              <a:rect l="l" t="t" r="r" b="b"/>
              <a:pathLst>
                <a:path w="926" h="715" extrusionOk="0">
                  <a:moveTo>
                    <a:pt x="465" y="0"/>
                  </a:moveTo>
                  <a:cubicBezTo>
                    <a:pt x="10" y="0"/>
                    <a:pt x="1" y="714"/>
                    <a:pt x="456" y="714"/>
                  </a:cubicBezTo>
                  <a:cubicBezTo>
                    <a:pt x="459" y="714"/>
                    <a:pt x="461" y="714"/>
                    <a:pt x="464" y="714"/>
                  </a:cubicBezTo>
                  <a:cubicBezTo>
                    <a:pt x="920" y="714"/>
                    <a:pt x="926" y="9"/>
                    <a:pt x="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7"/>
            <p:cNvSpPr/>
            <p:nvPr/>
          </p:nvSpPr>
          <p:spPr>
            <a:xfrm rot="2184622">
              <a:off x="2166276" y="4154040"/>
              <a:ext cx="29922" cy="23179"/>
            </a:xfrm>
            <a:custGeom>
              <a:avLst/>
              <a:gdLst/>
              <a:ahLst/>
              <a:cxnLst/>
              <a:rect l="l" t="t" r="r" b="b"/>
              <a:pathLst>
                <a:path w="923" h="715" extrusionOk="0">
                  <a:moveTo>
                    <a:pt x="462" y="0"/>
                  </a:moveTo>
                  <a:cubicBezTo>
                    <a:pt x="6" y="0"/>
                    <a:pt x="1" y="705"/>
                    <a:pt x="462" y="714"/>
                  </a:cubicBezTo>
                  <a:cubicBezTo>
                    <a:pt x="464" y="714"/>
                    <a:pt x="467" y="714"/>
                    <a:pt x="470" y="714"/>
                  </a:cubicBezTo>
                  <a:cubicBezTo>
                    <a:pt x="917" y="714"/>
                    <a:pt x="923" y="9"/>
                    <a:pt x="470" y="0"/>
                  </a:cubicBezTo>
                  <a:cubicBezTo>
                    <a:pt x="468" y="0"/>
                    <a:pt x="465" y="0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7"/>
            <p:cNvSpPr/>
            <p:nvPr/>
          </p:nvSpPr>
          <p:spPr>
            <a:xfrm rot="2184622">
              <a:off x="2064886" y="4059120"/>
              <a:ext cx="29922" cy="23179"/>
            </a:xfrm>
            <a:custGeom>
              <a:avLst/>
              <a:gdLst/>
              <a:ahLst/>
              <a:cxnLst/>
              <a:rect l="l" t="t" r="r" b="b"/>
              <a:pathLst>
                <a:path w="923" h="715" extrusionOk="0">
                  <a:moveTo>
                    <a:pt x="462" y="1"/>
                  </a:moveTo>
                  <a:cubicBezTo>
                    <a:pt x="6" y="1"/>
                    <a:pt x="0" y="706"/>
                    <a:pt x="461" y="715"/>
                  </a:cubicBezTo>
                  <a:cubicBezTo>
                    <a:pt x="464" y="715"/>
                    <a:pt x="467" y="715"/>
                    <a:pt x="470" y="715"/>
                  </a:cubicBezTo>
                  <a:cubicBezTo>
                    <a:pt x="916" y="715"/>
                    <a:pt x="922" y="10"/>
                    <a:pt x="470" y="1"/>
                  </a:cubicBezTo>
                  <a:cubicBezTo>
                    <a:pt x="467" y="1"/>
                    <a:pt x="464" y="1"/>
                    <a:pt x="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7"/>
            <p:cNvSpPr/>
            <p:nvPr/>
          </p:nvSpPr>
          <p:spPr>
            <a:xfrm rot="2184622">
              <a:off x="1962261" y="3994006"/>
              <a:ext cx="30311" cy="23179"/>
            </a:xfrm>
            <a:custGeom>
              <a:avLst/>
              <a:gdLst/>
              <a:ahLst/>
              <a:cxnLst/>
              <a:rect l="l" t="t" r="r" b="b"/>
              <a:pathLst>
                <a:path w="935" h="715" extrusionOk="0">
                  <a:moveTo>
                    <a:pt x="473" y="1"/>
                  </a:moveTo>
                  <a:cubicBezTo>
                    <a:pt x="9" y="1"/>
                    <a:pt x="0" y="714"/>
                    <a:pt x="464" y="714"/>
                  </a:cubicBezTo>
                  <a:cubicBezTo>
                    <a:pt x="467" y="714"/>
                    <a:pt x="470" y="714"/>
                    <a:pt x="473" y="714"/>
                  </a:cubicBezTo>
                  <a:cubicBezTo>
                    <a:pt x="919" y="714"/>
                    <a:pt x="934" y="9"/>
                    <a:pt x="4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" name="Google Shape;1235;p47"/>
          <p:cNvGrpSpPr/>
          <p:nvPr/>
        </p:nvGrpSpPr>
        <p:grpSpPr>
          <a:xfrm rot="1069140">
            <a:off x="1315529" y="872868"/>
            <a:ext cx="600974" cy="642800"/>
            <a:chOff x="1469225" y="2025250"/>
            <a:chExt cx="336575" cy="360000"/>
          </a:xfrm>
        </p:grpSpPr>
        <p:sp>
          <p:nvSpPr>
            <p:cNvPr id="1236" name="Google Shape;1236;p47"/>
            <p:cNvSpPr/>
            <p:nvPr/>
          </p:nvSpPr>
          <p:spPr>
            <a:xfrm>
              <a:off x="1469225" y="2025250"/>
              <a:ext cx="336575" cy="360000"/>
            </a:xfrm>
            <a:custGeom>
              <a:avLst/>
              <a:gdLst/>
              <a:ahLst/>
              <a:cxnLst/>
              <a:rect l="l" t="t" r="r" b="b"/>
              <a:pathLst>
                <a:path w="13463" h="14400" extrusionOk="0">
                  <a:moveTo>
                    <a:pt x="6727" y="1"/>
                  </a:moveTo>
                  <a:cubicBezTo>
                    <a:pt x="4880" y="1"/>
                    <a:pt x="3149" y="1009"/>
                    <a:pt x="1883" y="2829"/>
                  </a:cubicBezTo>
                  <a:cubicBezTo>
                    <a:pt x="669" y="4559"/>
                    <a:pt x="0" y="6843"/>
                    <a:pt x="0" y="9261"/>
                  </a:cubicBezTo>
                  <a:cubicBezTo>
                    <a:pt x="0" y="10492"/>
                    <a:pt x="179" y="11482"/>
                    <a:pt x="527" y="12285"/>
                  </a:cubicBezTo>
                  <a:lnTo>
                    <a:pt x="535" y="12312"/>
                  </a:lnTo>
                  <a:cubicBezTo>
                    <a:pt x="990" y="13248"/>
                    <a:pt x="1874" y="13356"/>
                    <a:pt x="2462" y="13427"/>
                  </a:cubicBezTo>
                  <a:cubicBezTo>
                    <a:pt x="2926" y="13489"/>
                    <a:pt x="3140" y="13525"/>
                    <a:pt x="3265" y="13686"/>
                  </a:cubicBezTo>
                  <a:cubicBezTo>
                    <a:pt x="3756" y="14274"/>
                    <a:pt x="4318" y="14399"/>
                    <a:pt x="4693" y="14399"/>
                  </a:cubicBezTo>
                  <a:cubicBezTo>
                    <a:pt x="5469" y="14399"/>
                    <a:pt x="6120" y="13926"/>
                    <a:pt x="6753" y="13472"/>
                  </a:cubicBezTo>
                  <a:cubicBezTo>
                    <a:pt x="6852" y="13400"/>
                    <a:pt x="6941" y="13329"/>
                    <a:pt x="7039" y="13266"/>
                  </a:cubicBezTo>
                  <a:cubicBezTo>
                    <a:pt x="7164" y="13177"/>
                    <a:pt x="7244" y="13159"/>
                    <a:pt x="7333" y="13159"/>
                  </a:cubicBezTo>
                  <a:cubicBezTo>
                    <a:pt x="7574" y="13159"/>
                    <a:pt x="7940" y="13293"/>
                    <a:pt x="8368" y="13454"/>
                  </a:cubicBezTo>
                  <a:cubicBezTo>
                    <a:pt x="8752" y="13596"/>
                    <a:pt x="9225" y="13766"/>
                    <a:pt x="9787" y="13918"/>
                  </a:cubicBezTo>
                  <a:cubicBezTo>
                    <a:pt x="9983" y="13971"/>
                    <a:pt x="10170" y="13989"/>
                    <a:pt x="10358" y="13989"/>
                  </a:cubicBezTo>
                  <a:cubicBezTo>
                    <a:pt x="12347" y="13989"/>
                    <a:pt x="13185" y="11384"/>
                    <a:pt x="13328" y="10858"/>
                  </a:cubicBezTo>
                  <a:lnTo>
                    <a:pt x="13346" y="10804"/>
                  </a:lnTo>
                  <a:lnTo>
                    <a:pt x="13355" y="10751"/>
                  </a:lnTo>
                  <a:cubicBezTo>
                    <a:pt x="13426" y="10296"/>
                    <a:pt x="13462" y="9796"/>
                    <a:pt x="13462" y="9261"/>
                  </a:cubicBezTo>
                  <a:cubicBezTo>
                    <a:pt x="13462" y="6843"/>
                    <a:pt x="12793" y="4559"/>
                    <a:pt x="11580" y="2829"/>
                  </a:cubicBezTo>
                  <a:cubicBezTo>
                    <a:pt x="10313" y="1009"/>
                    <a:pt x="8582" y="1"/>
                    <a:pt x="6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8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7"/>
            <p:cNvSpPr/>
            <p:nvPr/>
          </p:nvSpPr>
          <p:spPr>
            <a:xfrm>
              <a:off x="1490400" y="2046450"/>
              <a:ext cx="294200" cy="317775"/>
            </a:xfrm>
            <a:custGeom>
              <a:avLst/>
              <a:gdLst/>
              <a:ahLst/>
              <a:cxnLst/>
              <a:rect l="l" t="t" r="r" b="b"/>
              <a:pathLst>
                <a:path w="11768" h="12711" extrusionOk="0">
                  <a:moveTo>
                    <a:pt x="5880" y="0"/>
                  </a:moveTo>
                  <a:cubicBezTo>
                    <a:pt x="2632" y="0"/>
                    <a:pt x="1" y="3765"/>
                    <a:pt x="1" y="8413"/>
                  </a:cubicBezTo>
                  <a:cubicBezTo>
                    <a:pt x="1" y="9564"/>
                    <a:pt x="161" y="10438"/>
                    <a:pt x="456" y="11098"/>
                  </a:cubicBezTo>
                  <a:cubicBezTo>
                    <a:pt x="928" y="12097"/>
                    <a:pt x="2329" y="11401"/>
                    <a:pt x="3070" y="12302"/>
                  </a:cubicBezTo>
                  <a:cubicBezTo>
                    <a:pt x="3315" y="12595"/>
                    <a:pt x="3576" y="12710"/>
                    <a:pt x="3848" y="12710"/>
                  </a:cubicBezTo>
                  <a:cubicBezTo>
                    <a:pt x="4437" y="12710"/>
                    <a:pt x="5075" y="12171"/>
                    <a:pt x="5710" y="11731"/>
                  </a:cubicBezTo>
                  <a:cubicBezTo>
                    <a:pt x="5973" y="11545"/>
                    <a:pt x="6225" y="11471"/>
                    <a:pt x="6492" y="11471"/>
                  </a:cubicBezTo>
                  <a:cubicBezTo>
                    <a:pt x="7159" y="11471"/>
                    <a:pt x="7918" y="11933"/>
                    <a:pt x="9154" y="12258"/>
                  </a:cubicBezTo>
                  <a:cubicBezTo>
                    <a:pt x="9276" y="12289"/>
                    <a:pt x="9395" y="12304"/>
                    <a:pt x="9508" y="12304"/>
                  </a:cubicBezTo>
                  <a:cubicBezTo>
                    <a:pt x="10935" y="12304"/>
                    <a:pt x="11620" y="9984"/>
                    <a:pt x="11669" y="9778"/>
                  </a:cubicBezTo>
                  <a:cubicBezTo>
                    <a:pt x="11732" y="9376"/>
                    <a:pt x="11768" y="8921"/>
                    <a:pt x="11768" y="8413"/>
                  </a:cubicBezTo>
                  <a:cubicBezTo>
                    <a:pt x="11768" y="3765"/>
                    <a:pt x="9136" y="0"/>
                    <a:pt x="58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7"/>
            <p:cNvSpPr/>
            <p:nvPr/>
          </p:nvSpPr>
          <p:spPr>
            <a:xfrm>
              <a:off x="1586975" y="2067850"/>
              <a:ext cx="101050" cy="122025"/>
            </a:xfrm>
            <a:custGeom>
              <a:avLst/>
              <a:gdLst/>
              <a:ahLst/>
              <a:cxnLst/>
              <a:rect l="l" t="t" r="r" b="b"/>
              <a:pathLst>
                <a:path w="4042" h="4881" extrusionOk="0">
                  <a:moveTo>
                    <a:pt x="2017" y="1"/>
                  </a:moveTo>
                  <a:cubicBezTo>
                    <a:pt x="902" y="1"/>
                    <a:pt x="0" y="1089"/>
                    <a:pt x="0" y="2436"/>
                  </a:cubicBezTo>
                  <a:cubicBezTo>
                    <a:pt x="0" y="3783"/>
                    <a:pt x="902" y="4881"/>
                    <a:pt x="2017" y="4881"/>
                  </a:cubicBezTo>
                  <a:cubicBezTo>
                    <a:pt x="3141" y="4881"/>
                    <a:pt x="4042" y="3783"/>
                    <a:pt x="4042" y="2436"/>
                  </a:cubicBezTo>
                  <a:cubicBezTo>
                    <a:pt x="4042" y="1089"/>
                    <a:pt x="3141" y="1"/>
                    <a:pt x="20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7"/>
            <p:cNvSpPr/>
            <p:nvPr/>
          </p:nvSpPr>
          <p:spPr>
            <a:xfrm>
              <a:off x="1617525" y="2110900"/>
              <a:ext cx="39725" cy="35850"/>
            </a:xfrm>
            <a:custGeom>
              <a:avLst/>
              <a:gdLst/>
              <a:ahLst/>
              <a:cxnLst/>
              <a:rect l="l" t="t" r="r" b="b"/>
              <a:pathLst>
                <a:path w="1589" h="1434" extrusionOk="0">
                  <a:moveTo>
                    <a:pt x="802" y="0"/>
                  </a:moveTo>
                  <a:cubicBezTo>
                    <a:pt x="738" y="0"/>
                    <a:pt x="672" y="9"/>
                    <a:pt x="607" y="27"/>
                  </a:cubicBezTo>
                  <a:cubicBezTo>
                    <a:pt x="224" y="134"/>
                    <a:pt x="1" y="527"/>
                    <a:pt x="108" y="910"/>
                  </a:cubicBezTo>
                  <a:cubicBezTo>
                    <a:pt x="198" y="1225"/>
                    <a:pt x="489" y="1433"/>
                    <a:pt x="808" y="1433"/>
                  </a:cubicBezTo>
                  <a:cubicBezTo>
                    <a:pt x="868" y="1433"/>
                    <a:pt x="930" y="1426"/>
                    <a:pt x="991" y="1410"/>
                  </a:cubicBezTo>
                  <a:cubicBezTo>
                    <a:pt x="1375" y="1303"/>
                    <a:pt x="1589" y="910"/>
                    <a:pt x="1490" y="527"/>
                  </a:cubicBezTo>
                  <a:cubicBezTo>
                    <a:pt x="1402" y="208"/>
                    <a:pt x="1116" y="0"/>
                    <a:pt x="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7"/>
            <p:cNvSpPr/>
            <p:nvPr/>
          </p:nvSpPr>
          <p:spPr>
            <a:xfrm>
              <a:off x="1555975" y="2220700"/>
              <a:ext cx="152800" cy="79400"/>
            </a:xfrm>
            <a:custGeom>
              <a:avLst/>
              <a:gdLst/>
              <a:ahLst/>
              <a:cxnLst/>
              <a:rect l="l" t="t" r="r" b="b"/>
              <a:pathLst>
                <a:path w="6112" h="3176" extrusionOk="0">
                  <a:moveTo>
                    <a:pt x="2482" y="0"/>
                  </a:moveTo>
                  <a:cubicBezTo>
                    <a:pt x="1208" y="0"/>
                    <a:pt x="261" y="336"/>
                    <a:pt x="152" y="908"/>
                  </a:cubicBezTo>
                  <a:cubicBezTo>
                    <a:pt x="0" y="1710"/>
                    <a:pt x="1517" y="2674"/>
                    <a:pt x="3533" y="3058"/>
                  </a:cubicBezTo>
                  <a:cubicBezTo>
                    <a:pt x="3954" y="3139"/>
                    <a:pt x="4295" y="3176"/>
                    <a:pt x="4571" y="3176"/>
                  </a:cubicBezTo>
                  <a:cubicBezTo>
                    <a:pt x="5625" y="3176"/>
                    <a:pt x="5750" y="2641"/>
                    <a:pt x="5871" y="2005"/>
                  </a:cubicBezTo>
                  <a:cubicBezTo>
                    <a:pt x="6022" y="1202"/>
                    <a:pt x="6111" y="551"/>
                    <a:pt x="4086" y="158"/>
                  </a:cubicBezTo>
                  <a:cubicBezTo>
                    <a:pt x="3522" y="51"/>
                    <a:pt x="2977" y="0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7"/>
            <p:cNvSpPr/>
            <p:nvPr/>
          </p:nvSpPr>
          <p:spPr>
            <a:xfrm>
              <a:off x="1574250" y="2221525"/>
              <a:ext cx="27250" cy="28575"/>
            </a:xfrm>
            <a:custGeom>
              <a:avLst/>
              <a:gdLst/>
              <a:ahLst/>
              <a:cxnLst/>
              <a:rect l="l" t="t" r="r" b="b"/>
              <a:pathLst>
                <a:path w="1090" h="1143" extrusionOk="0">
                  <a:moveTo>
                    <a:pt x="1089" y="0"/>
                  </a:moveTo>
                  <a:cubicBezTo>
                    <a:pt x="661" y="45"/>
                    <a:pt x="286" y="134"/>
                    <a:pt x="1" y="268"/>
                  </a:cubicBezTo>
                  <a:lnTo>
                    <a:pt x="1" y="776"/>
                  </a:lnTo>
                  <a:cubicBezTo>
                    <a:pt x="1" y="973"/>
                    <a:pt x="162" y="1142"/>
                    <a:pt x="358" y="1142"/>
                  </a:cubicBezTo>
                  <a:lnTo>
                    <a:pt x="733" y="1142"/>
                  </a:lnTo>
                  <a:cubicBezTo>
                    <a:pt x="929" y="1142"/>
                    <a:pt x="1089" y="973"/>
                    <a:pt x="1089" y="776"/>
                  </a:cubicBezTo>
                  <a:lnTo>
                    <a:pt x="1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7"/>
            <p:cNvSpPr/>
            <p:nvPr/>
          </p:nvSpPr>
          <p:spPr>
            <a:xfrm>
              <a:off x="1515375" y="2083800"/>
              <a:ext cx="114675" cy="152450"/>
            </a:xfrm>
            <a:custGeom>
              <a:avLst/>
              <a:gdLst/>
              <a:ahLst/>
              <a:cxnLst/>
              <a:rect l="l" t="t" r="r" b="b"/>
              <a:pathLst>
                <a:path w="4587" h="6098" extrusionOk="0">
                  <a:moveTo>
                    <a:pt x="3425" y="0"/>
                  </a:moveTo>
                  <a:cubicBezTo>
                    <a:pt x="2643" y="0"/>
                    <a:pt x="1590" y="932"/>
                    <a:pt x="875" y="2324"/>
                  </a:cubicBezTo>
                  <a:cubicBezTo>
                    <a:pt x="45" y="3966"/>
                    <a:pt x="1" y="5607"/>
                    <a:pt x="786" y="6009"/>
                  </a:cubicBezTo>
                  <a:cubicBezTo>
                    <a:pt x="902" y="6068"/>
                    <a:pt x="1031" y="6097"/>
                    <a:pt x="1167" y="6097"/>
                  </a:cubicBezTo>
                  <a:cubicBezTo>
                    <a:pt x="1948" y="6097"/>
                    <a:pt x="2998" y="5160"/>
                    <a:pt x="3712" y="3770"/>
                  </a:cubicBezTo>
                  <a:cubicBezTo>
                    <a:pt x="4542" y="2137"/>
                    <a:pt x="4586" y="487"/>
                    <a:pt x="3801" y="85"/>
                  </a:cubicBezTo>
                  <a:cubicBezTo>
                    <a:pt x="3686" y="28"/>
                    <a:pt x="3559" y="0"/>
                    <a:pt x="3425" y="0"/>
                  </a:cubicBezTo>
                  <a:close/>
                </a:path>
              </a:pathLst>
            </a:custGeom>
            <a:solidFill>
              <a:srgbClr val="FE95BA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3" name="Google Shape;1243;p47"/>
          <p:cNvSpPr/>
          <p:nvPr/>
        </p:nvSpPr>
        <p:spPr>
          <a:xfrm rot="-936015">
            <a:off x="7844595" y="3617162"/>
            <a:ext cx="362556" cy="370264"/>
          </a:xfrm>
          <a:prstGeom prst="heart">
            <a:avLst/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186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47"/>
          <p:cNvSpPr/>
          <p:nvPr/>
        </p:nvSpPr>
        <p:spPr>
          <a:xfrm>
            <a:off x="5991200" y="409650"/>
            <a:ext cx="502500" cy="477600"/>
          </a:xfrm>
          <a:prstGeom prst="star5">
            <a:avLst>
              <a:gd name="adj" fmla="val 20729"/>
              <a:gd name="hf" fmla="val 105146"/>
              <a:gd name="vf" fmla="val 110557"/>
            </a:avLst>
          </a:prstGeom>
          <a:solidFill>
            <a:schemeClr val="accent1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193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Rectangle 6">
            <a:extLst>
              <a:ext uri="{FF2B5EF4-FFF2-40B4-BE49-F238E27FC236}">
                <a16:creationId xmlns:a16="http://schemas.microsoft.com/office/drawing/2014/main" id="{4378E906-74A3-44BD-B199-9FA6AD68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414" y="153170"/>
            <a:ext cx="8501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1200"/>
              </a:spcBef>
            </a:pP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       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002060"/>
                </a:solidFill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Times New Roman" pitchFamily="18" charset="0"/>
              </a:rPr>
              <a:t>chở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 1425 kg </a:t>
            </a:r>
            <a:r>
              <a:rPr lang="en-US" sz="2400" b="1" dirty="0" err="1">
                <a:solidFill>
                  <a:srgbClr val="002060"/>
                </a:solidFill>
                <a:cs typeface="Times New Roman" pitchFamily="18" charset="0"/>
              </a:rPr>
              <a:t>gạo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Times New Roman" pitchFamily="18" charset="0"/>
              </a:rPr>
              <a:t>ba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Times New Roman" pitchFamily="18" charset="0"/>
              </a:rPr>
              <a:t>chở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Times New Roman" pitchFamily="18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Times New Roman" pitchFamily="18" charset="0"/>
              </a:rPr>
              <a:t>ki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-</a:t>
            </a:r>
            <a:r>
              <a:rPr lang="en-US" sz="2400" b="1" dirty="0" err="1">
                <a:solidFill>
                  <a:srgbClr val="002060"/>
                </a:solidFill>
                <a:cs typeface="Times New Roman" pitchFamily="18" charset="0"/>
              </a:rPr>
              <a:t>lô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-gam </a:t>
            </a:r>
            <a:r>
              <a:rPr lang="en-US" sz="2400" b="1" dirty="0" err="1">
                <a:solidFill>
                  <a:srgbClr val="002060"/>
                </a:solidFill>
                <a:cs typeface="Times New Roman" pitchFamily="18" charset="0"/>
              </a:rPr>
              <a:t>gạo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58" name="Text Box 17">
            <a:extLst>
              <a:ext uri="{FF2B5EF4-FFF2-40B4-BE49-F238E27FC236}">
                <a16:creationId xmlns:a16="http://schemas.microsoft.com/office/drawing/2014/main" id="{76585E86-91B5-4889-ABEF-A4BF7DCEA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268" y="1474575"/>
            <a:ext cx="19347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Tóm</a:t>
            </a:r>
            <a:r>
              <a:rPr lang="en-US" sz="2400" b="1" u="sng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tắt</a:t>
            </a:r>
            <a:r>
              <a:rPr lang="en-US" sz="2400" b="1" u="sng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:</a:t>
            </a:r>
          </a:p>
        </p:txBody>
      </p:sp>
      <p:sp>
        <p:nvSpPr>
          <p:cNvPr id="59" name="Text Box 16">
            <a:extLst>
              <a:ext uri="{FF2B5EF4-FFF2-40B4-BE49-F238E27FC236}">
                <a16:creationId xmlns:a16="http://schemas.microsoft.com/office/drawing/2014/main" id="{563C0FA0-8FAF-45EC-A822-EBBEBEDD8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73" y="2175141"/>
            <a:ext cx="2611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1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: </a:t>
            </a:r>
          </a:p>
        </p:txBody>
      </p:sp>
      <p:sp>
        <p:nvSpPr>
          <p:cNvPr id="60" name="Text Box 20">
            <a:extLst>
              <a:ext uri="{FF2B5EF4-FFF2-40B4-BE49-F238E27FC236}">
                <a16:creationId xmlns:a16="http://schemas.microsoft.com/office/drawing/2014/main" id="{7ABA604C-E384-4ADC-A580-5DDA2290B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73" y="2703795"/>
            <a:ext cx="25265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3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: </a:t>
            </a:r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81796F98-A806-4E71-9747-28D5F953C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2175141"/>
            <a:ext cx="2991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1425 kg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gạo</a:t>
            </a:r>
            <a:endParaRPr lang="en-US" sz="24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2" name="Text Box 20">
            <a:extLst>
              <a:ext uri="{FF2B5EF4-FFF2-40B4-BE49-F238E27FC236}">
                <a16:creationId xmlns:a16="http://schemas.microsoft.com/office/drawing/2014/main" id="{54FCCFE0-4C11-4E7C-8EF6-FDEDB0CCF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2716466"/>
            <a:ext cx="31692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…… kg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gạo</a:t>
            </a:r>
            <a:r>
              <a:rPr lang="en-US" sz="24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26ABDE-7691-49CD-BDCC-49B85DA7717F}"/>
              </a:ext>
            </a:extLst>
          </p:cNvPr>
          <p:cNvSpPr txBox="1"/>
          <p:nvPr/>
        </p:nvSpPr>
        <p:spPr>
          <a:xfrm>
            <a:off x="6541828" y="1474575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002060"/>
                </a:solidFill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cs typeface="Times New Roman" pitchFamily="18" charset="0"/>
              </a:rPr>
              <a:t>giải</a:t>
            </a:r>
            <a:endParaRPr lang="en-US" sz="2400" b="1" u="sng" dirty="0">
              <a:solidFill>
                <a:srgbClr val="002060"/>
              </a:solidFill>
              <a:cs typeface="Times New Roman" pitchFamily="18" charset="0"/>
            </a:endParaRPr>
          </a:p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E7733FB-243F-4BF4-987C-C774F9650FB2}"/>
              </a:ext>
            </a:extLst>
          </p:cNvPr>
          <p:cNvSpPr txBox="1"/>
          <p:nvPr/>
        </p:nvSpPr>
        <p:spPr>
          <a:xfrm>
            <a:off x="3634138" y="2149798"/>
            <a:ext cx="55098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rgbClr val="002060"/>
                </a:solidFill>
              </a:rPr>
              <a:t>    Ba </a:t>
            </a:r>
            <a:r>
              <a:rPr lang="en-US" sz="2200" b="1" dirty="0" err="1">
                <a:solidFill>
                  <a:srgbClr val="002060"/>
                </a:solidFill>
              </a:rPr>
              <a:t>xe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như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thế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chở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được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số</a:t>
            </a:r>
            <a:r>
              <a:rPr lang="en-US" sz="2200" b="1" dirty="0">
                <a:solidFill>
                  <a:srgbClr val="002060"/>
                </a:solidFill>
              </a:rPr>
              <a:t> ki -</a:t>
            </a:r>
            <a:r>
              <a:rPr lang="en-US" sz="2200" b="1" dirty="0" err="1">
                <a:solidFill>
                  <a:srgbClr val="002060"/>
                </a:solidFill>
              </a:rPr>
              <a:t>lô</a:t>
            </a:r>
            <a:r>
              <a:rPr lang="en-US" sz="2200" b="1" dirty="0">
                <a:solidFill>
                  <a:srgbClr val="002060"/>
                </a:solidFill>
              </a:rPr>
              <a:t>-gam </a:t>
            </a:r>
            <a:r>
              <a:rPr lang="en-US" sz="2200" b="1" dirty="0" err="1">
                <a:solidFill>
                  <a:srgbClr val="002060"/>
                </a:solidFill>
              </a:rPr>
              <a:t>gạo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là</a:t>
            </a:r>
            <a:r>
              <a:rPr lang="en-US" sz="2200" b="1" dirty="0">
                <a:solidFill>
                  <a:srgbClr val="002060"/>
                </a:solidFill>
              </a:rPr>
              <a:t>:</a:t>
            </a:r>
          </a:p>
          <a:p>
            <a:pPr lvl="0" algn="just"/>
            <a:r>
              <a:rPr lang="en-US" sz="2200" b="1" dirty="0">
                <a:solidFill>
                  <a:srgbClr val="002060"/>
                </a:solidFill>
              </a:rPr>
              <a:t>                1425 x 3 = 4275 (kg)</a:t>
            </a:r>
          </a:p>
          <a:p>
            <a:pPr lvl="0" algn="just"/>
            <a:r>
              <a:rPr lang="en-US" sz="2200" b="1" dirty="0">
                <a:solidFill>
                  <a:srgbClr val="002060"/>
                </a:solidFill>
              </a:rPr>
              <a:t>	                 </a:t>
            </a:r>
            <a:r>
              <a:rPr lang="en-US" sz="2200" b="1" dirty="0" err="1">
                <a:solidFill>
                  <a:srgbClr val="002060"/>
                </a:solidFill>
              </a:rPr>
              <a:t>Đáp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số</a:t>
            </a:r>
            <a:r>
              <a:rPr lang="en-US" sz="2200" b="1" dirty="0">
                <a:solidFill>
                  <a:srgbClr val="002060"/>
                </a:solidFill>
              </a:rPr>
              <a:t>: 4275 kg </a:t>
            </a:r>
            <a:r>
              <a:rPr lang="en-US" sz="2200" b="1" dirty="0" err="1">
                <a:solidFill>
                  <a:srgbClr val="002060"/>
                </a:solidFill>
              </a:rPr>
              <a:t>gạo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65" name="Line 17">
            <a:extLst>
              <a:ext uri="{FF2B5EF4-FFF2-40B4-BE49-F238E27FC236}">
                <a16:creationId xmlns:a16="http://schemas.microsoft.com/office/drawing/2014/main" id="{76414318-6BE5-466E-8B2F-13DD9F5DBD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53887" y="563688"/>
            <a:ext cx="1165990" cy="72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66" name="Line 17">
            <a:extLst>
              <a:ext uri="{FF2B5EF4-FFF2-40B4-BE49-F238E27FC236}">
                <a16:creationId xmlns:a16="http://schemas.microsoft.com/office/drawing/2014/main" id="{FB744DB1-82E8-40D7-9CCA-5B14FAC372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593" y="981463"/>
            <a:ext cx="3867309" cy="270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67" name="Line 17">
            <a:extLst>
              <a:ext uri="{FF2B5EF4-FFF2-40B4-BE49-F238E27FC236}">
                <a16:creationId xmlns:a16="http://schemas.microsoft.com/office/drawing/2014/main" id="{6293F353-A4CC-4A4C-9316-EB4C261E08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4138" y="540331"/>
            <a:ext cx="116599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68" name="Line 17">
            <a:extLst>
              <a:ext uri="{FF2B5EF4-FFF2-40B4-BE49-F238E27FC236}">
                <a16:creationId xmlns:a16="http://schemas.microsoft.com/office/drawing/2014/main" id="{C9DA5B6D-CB3D-4B0E-A3D9-39A6EFF0E4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2370" y="555497"/>
            <a:ext cx="873696" cy="2634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1195E9EC-F5F7-4F51-AFFF-DCB6AA371E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33237" y="1246868"/>
            <a:ext cx="2308" cy="24002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2060"/>
              </a:solidFill>
            </a:endParaRPr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831363D4-B1CF-45F3-A538-7AF03A1DEA3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3462227" y="3714750"/>
            <a:ext cx="2219546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4" name="Google Shape;4994;p89"/>
          <p:cNvSpPr/>
          <p:nvPr/>
        </p:nvSpPr>
        <p:spPr>
          <a:xfrm rot="-5400000">
            <a:off x="3902913" y="31953"/>
            <a:ext cx="3107776" cy="5934393"/>
          </a:xfrm>
          <a:custGeom>
            <a:avLst/>
            <a:gdLst/>
            <a:ahLst/>
            <a:cxnLst/>
            <a:rect l="l" t="t" r="r" b="b"/>
            <a:pathLst>
              <a:path w="5817" h="11108" extrusionOk="0">
                <a:moveTo>
                  <a:pt x="2828" y="732"/>
                </a:moveTo>
                <a:cubicBezTo>
                  <a:pt x="3069" y="732"/>
                  <a:pt x="3256" y="929"/>
                  <a:pt x="3256" y="1161"/>
                </a:cubicBezTo>
                <a:cubicBezTo>
                  <a:pt x="3256" y="1393"/>
                  <a:pt x="3069" y="1580"/>
                  <a:pt x="2828" y="1580"/>
                </a:cubicBezTo>
                <a:cubicBezTo>
                  <a:pt x="2587" y="1580"/>
                  <a:pt x="2391" y="1393"/>
                  <a:pt x="2391" y="1161"/>
                </a:cubicBezTo>
                <a:cubicBezTo>
                  <a:pt x="2391" y="929"/>
                  <a:pt x="2587" y="732"/>
                  <a:pt x="2828" y="732"/>
                </a:cubicBezTo>
                <a:close/>
                <a:moveTo>
                  <a:pt x="2828" y="1"/>
                </a:moveTo>
                <a:cubicBezTo>
                  <a:pt x="2293" y="1"/>
                  <a:pt x="1847" y="429"/>
                  <a:pt x="1749" y="875"/>
                </a:cubicBezTo>
                <a:lnTo>
                  <a:pt x="1383" y="875"/>
                </a:lnTo>
                <a:cubicBezTo>
                  <a:pt x="580" y="875"/>
                  <a:pt x="0" y="1607"/>
                  <a:pt x="0" y="2383"/>
                </a:cubicBezTo>
                <a:lnTo>
                  <a:pt x="0" y="9734"/>
                </a:lnTo>
                <a:cubicBezTo>
                  <a:pt x="0" y="10510"/>
                  <a:pt x="580" y="11108"/>
                  <a:pt x="1383" y="11108"/>
                </a:cubicBezTo>
                <a:lnTo>
                  <a:pt x="4273" y="11108"/>
                </a:lnTo>
                <a:cubicBezTo>
                  <a:pt x="5076" y="11108"/>
                  <a:pt x="5817" y="10510"/>
                  <a:pt x="5817" y="9734"/>
                </a:cubicBezTo>
                <a:lnTo>
                  <a:pt x="5817" y="2383"/>
                </a:lnTo>
                <a:cubicBezTo>
                  <a:pt x="5817" y="1607"/>
                  <a:pt x="5076" y="875"/>
                  <a:pt x="4273" y="875"/>
                </a:cubicBezTo>
                <a:lnTo>
                  <a:pt x="3899" y="875"/>
                </a:lnTo>
                <a:cubicBezTo>
                  <a:pt x="3810" y="429"/>
                  <a:pt x="3364" y="1"/>
                  <a:pt x="2828" y="1"/>
                </a:cubicBez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1932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5" name="Google Shape;4995;p89"/>
          <p:cNvSpPr txBox="1">
            <a:spLocks noGrp="1"/>
          </p:cNvSpPr>
          <p:nvPr>
            <p:ph type="ctrTitle"/>
          </p:nvPr>
        </p:nvSpPr>
        <p:spPr>
          <a:xfrm rot="358" flipH="1">
            <a:off x="4935412" y="2171900"/>
            <a:ext cx="2880000" cy="10683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VẬN DỤNG 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4997" name="Google Shape;4997;p89"/>
          <p:cNvSpPr txBox="1">
            <a:spLocks noGrp="1"/>
          </p:cNvSpPr>
          <p:nvPr>
            <p:ph type="title" idx="2"/>
          </p:nvPr>
        </p:nvSpPr>
        <p:spPr>
          <a:xfrm flipH="1">
            <a:off x="3570152" y="2344483"/>
            <a:ext cx="1337700" cy="8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04.</a:t>
            </a:r>
            <a:endParaRPr dirty="0"/>
          </a:p>
        </p:txBody>
      </p:sp>
      <p:grpSp>
        <p:nvGrpSpPr>
          <p:cNvPr id="4998" name="Google Shape;4998;p89"/>
          <p:cNvGrpSpPr/>
          <p:nvPr/>
        </p:nvGrpSpPr>
        <p:grpSpPr>
          <a:xfrm>
            <a:off x="984040" y="540000"/>
            <a:ext cx="1683028" cy="1764372"/>
            <a:chOff x="984040" y="540000"/>
            <a:chExt cx="1683028" cy="1764372"/>
          </a:xfrm>
        </p:grpSpPr>
        <p:sp>
          <p:nvSpPr>
            <p:cNvPr id="4999" name="Google Shape;4999;p89"/>
            <p:cNvSpPr/>
            <p:nvPr/>
          </p:nvSpPr>
          <p:spPr>
            <a:xfrm rot="1349824">
              <a:off x="1203469" y="724977"/>
              <a:ext cx="1244171" cy="1394417"/>
            </a:xfrm>
            <a:custGeom>
              <a:avLst/>
              <a:gdLst/>
              <a:ahLst/>
              <a:cxnLst/>
              <a:rect l="l" t="t" r="r" b="b"/>
              <a:pathLst>
                <a:path w="14926" h="16728" fill="none" extrusionOk="0">
                  <a:moveTo>
                    <a:pt x="6335" y="1714"/>
                  </a:moveTo>
                  <a:lnTo>
                    <a:pt x="6335" y="1624"/>
                  </a:lnTo>
                  <a:cubicBezTo>
                    <a:pt x="6335" y="1036"/>
                    <a:pt x="6799" y="545"/>
                    <a:pt x="7379" y="509"/>
                  </a:cubicBezTo>
                  <a:cubicBezTo>
                    <a:pt x="8021" y="474"/>
                    <a:pt x="8556" y="1000"/>
                    <a:pt x="8556" y="1642"/>
                  </a:cubicBezTo>
                  <a:lnTo>
                    <a:pt x="8556" y="1722"/>
                  </a:lnTo>
                  <a:cubicBezTo>
                    <a:pt x="8556" y="1731"/>
                    <a:pt x="8556" y="1740"/>
                    <a:pt x="8556" y="1749"/>
                  </a:cubicBezTo>
                  <a:cubicBezTo>
                    <a:pt x="8431" y="1722"/>
                    <a:pt x="8297" y="1705"/>
                    <a:pt x="8155" y="1687"/>
                  </a:cubicBezTo>
                  <a:cubicBezTo>
                    <a:pt x="8173" y="1687"/>
                    <a:pt x="8181" y="1687"/>
                    <a:pt x="8190" y="1678"/>
                  </a:cubicBezTo>
                  <a:cubicBezTo>
                    <a:pt x="8030" y="1660"/>
                    <a:pt x="7869" y="1651"/>
                    <a:pt x="7709" y="1651"/>
                  </a:cubicBezTo>
                  <a:cubicBezTo>
                    <a:pt x="7709" y="1651"/>
                    <a:pt x="7700" y="1651"/>
                    <a:pt x="7700" y="1651"/>
                  </a:cubicBezTo>
                  <a:cubicBezTo>
                    <a:pt x="7691" y="1651"/>
                    <a:pt x="7682" y="1651"/>
                    <a:pt x="7682" y="1651"/>
                  </a:cubicBezTo>
                  <a:cubicBezTo>
                    <a:pt x="7628" y="1642"/>
                    <a:pt x="7575" y="1642"/>
                    <a:pt x="7521" y="1642"/>
                  </a:cubicBezTo>
                  <a:cubicBezTo>
                    <a:pt x="7503" y="1642"/>
                    <a:pt x="7486" y="1642"/>
                    <a:pt x="7468" y="1642"/>
                  </a:cubicBezTo>
                  <a:cubicBezTo>
                    <a:pt x="7075" y="1642"/>
                    <a:pt x="6701" y="1687"/>
                    <a:pt x="6335" y="1758"/>
                  </a:cubicBezTo>
                  <a:cubicBezTo>
                    <a:pt x="6335" y="1740"/>
                    <a:pt x="6335" y="1731"/>
                    <a:pt x="6335" y="1714"/>
                  </a:cubicBezTo>
                  <a:close/>
                  <a:moveTo>
                    <a:pt x="13257" y="9047"/>
                  </a:moveTo>
                  <a:lnTo>
                    <a:pt x="13257" y="7441"/>
                  </a:lnTo>
                  <a:cubicBezTo>
                    <a:pt x="13257" y="4773"/>
                    <a:pt x="11455" y="2525"/>
                    <a:pt x="9002" y="1856"/>
                  </a:cubicBezTo>
                  <a:cubicBezTo>
                    <a:pt x="9029" y="1812"/>
                    <a:pt x="9047" y="1767"/>
                    <a:pt x="9047" y="1714"/>
                  </a:cubicBezTo>
                  <a:lnTo>
                    <a:pt x="9047" y="1624"/>
                  </a:lnTo>
                  <a:cubicBezTo>
                    <a:pt x="9047" y="732"/>
                    <a:pt x="8315" y="1"/>
                    <a:pt x="7414" y="19"/>
                  </a:cubicBezTo>
                  <a:cubicBezTo>
                    <a:pt x="6540" y="36"/>
                    <a:pt x="5844" y="768"/>
                    <a:pt x="5844" y="1651"/>
                  </a:cubicBezTo>
                  <a:lnTo>
                    <a:pt x="5844" y="1722"/>
                  </a:lnTo>
                  <a:cubicBezTo>
                    <a:pt x="5844" y="1776"/>
                    <a:pt x="5862" y="1821"/>
                    <a:pt x="5889" y="1865"/>
                  </a:cubicBezTo>
                  <a:cubicBezTo>
                    <a:pt x="5220" y="2053"/>
                    <a:pt x="4595" y="2374"/>
                    <a:pt x="4042" y="2784"/>
                  </a:cubicBezTo>
                  <a:cubicBezTo>
                    <a:pt x="4015" y="2802"/>
                    <a:pt x="3980" y="2829"/>
                    <a:pt x="3953" y="2847"/>
                  </a:cubicBezTo>
                  <a:cubicBezTo>
                    <a:pt x="3917" y="2873"/>
                    <a:pt x="3890" y="2900"/>
                    <a:pt x="3855" y="2927"/>
                  </a:cubicBezTo>
                  <a:cubicBezTo>
                    <a:pt x="2517" y="3988"/>
                    <a:pt x="1669" y="5621"/>
                    <a:pt x="1669" y="7441"/>
                  </a:cubicBezTo>
                  <a:lnTo>
                    <a:pt x="1669" y="7503"/>
                  </a:lnTo>
                  <a:lnTo>
                    <a:pt x="1669" y="9047"/>
                  </a:lnTo>
                  <a:cubicBezTo>
                    <a:pt x="750" y="9047"/>
                    <a:pt x="1" y="9787"/>
                    <a:pt x="1" y="10706"/>
                  </a:cubicBezTo>
                  <a:lnTo>
                    <a:pt x="1" y="13400"/>
                  </a:lnTo>
                  <a:cubicBezTo>
                    <a:pt x="1" y="14319"/>
                    <a:pt x="741" y="15059"/>
                    <a:pt x="1660" y="15059"/>
                  </a:cubicBezTo>
                  <a:lnTo>
                    <a:pt x="1669" y="15059"/>
                  </a:lnTo>
                  <a:lnTo>
                    <a:pt x="1669" y="15068"/>
                  </a:lnTo>
                  <a:lnTo>
                    <a:pt x="1669" y="15068"/>
                  </a:lnTo>
                  <a:cubicBezTo>
                    <a:pt x="1669" y="15978"/>
                    <a:pt x="2410" y="16728"/>
                    <a:pt x="3328" y="16728"/>
                  </a:cubicBezTo>
                  <a:lnTo>
                    <a:pt x="3328" y="16728"/>
                  </a:lnTo>
                  <a:lnTo>
                    <a:pt x="4675" y="16728"/>
                  </a:lnTo>
                  <a:lnTo>
                    <a:pt x="11598" y="16728"/>
                  </a:lnTo>
                  <a:cubicBezTo>
                    <a:pt x="12517" y="16728"/>
                    <a:pt x="13257" y="15978"/>
                    <a:pt x="13257" y="15068"/>
                  </a:cubicBezTo>
                  <a:lnTo>
                    <a:pt x="13257" y="15059"/>
                  </a:lnTo>
                  <a:lnTo>
                    <a:pt x="13266" y="15059"/>
                  </a:lnTo>
                  <a:cubicBezTo>
                    <a:pt x="14185" y="15059"/>
                    <a:pt x="14926" y="14319"/>
                    <a:pt x="14926" y="13400"/>
                  </a:cubicBezTo>
                  <a:lnTo>
                    <a:pt x="14926" y="10706"/>
                  </a:lnTo>
                  <a:cubicBezTo>
                    <a:pt x="14926" y="9787"/>
                    <a:pt x="14176" y="9047"/>
                    <a:pt x="13257" y="9047"/>
                  </a:cubicBezTo>
                  <a:close/>
                </a:path>
              </a:pathLst>
            </a:custGeom>
            <a:noFill/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89"/>
            <p:cNvSpPr/>
            <p:nvPr/>
          </p:nvSpPr>
          <p:spPr>
            <a:xfrm rot="1349824">
              <a:off x="1122017" y="1272079"/>
              <a:ext cx="277492" cy="501317"/>
            </a:xfrm>
            <a:custGeom>
              <a:avLst/>
              <a:gdLst/>
              <a:ahLst/>
              <a:cxnLst/>
              <a:rect l="l" t="t" r="r" b="b"/>
              <a:pathLst>
                <a:path w="3329" h="6014" extrusionOk="0">
                  <a:moveTo>
                    <a:pt x="1669" y="0"/>
                  </a:moveTo>
                  <a:cubicBezTo>
                    <a:pt x="750" y="0"/>
                    <a:pt x="1" y="741"/>
                    <a:pt x="1" y="1660"/>
                  </a:cubicBezTo>
                  <a:lnTo>
                    <a:pt x="1" y="4354"/>
                  </a:lnTo>
                  <a:cubicBezTo>
                    <a:pt x="1" y="5273"/>
                    <a:pt x="741" y="6013"/>
                    <a:pt x="1660" y="6013"/>
                  </a:cubicBezTo>
                  <a:lnTo>
                    <a:pt x="3328" y="6013"/>
                  </a:lnTo>
                  <a:lnTo>
                    <a:pt x="33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89"/>
            <p:cNvSpPr/>
            <p:nvPr/>
          </p:nvSpPr>
          <p:spPr>
            <a:xfrm rot="1349824">
              <a:off x="2014489" y="1641838"/>
              <a:ext cx="278159" cy="501317"/>
            </a:xfrm>
            <a:custGeom>
              <a:avLst/>
              <a:gdLst/>
              <a:ahLst/>
              <a:cxnLst/>
              <a:rect l="l" t="t" r="r" b="b"/>
              <a:pathLst>
                <a:path w="3337" h="6014" extrusionOk="0">
                  <a:moveTo>
                    <a:pt x="0" y="0"/>
                  </a:moveTo>
                  <a:lnTo>
                    <a:pt x="0" y="6013"/>
                  </a:lnTo>
                  <a:lnTo>
                    <a:pt x="1677" y="6013"/>
                  </a:lnTo>
                  <a:cubicBezTo>
                    <a:pt x="2596" y="6013"/>
                    <a:pt x="3337" y="5273"/>
                    <a:pt x="3337" y="4354"/>
                  </a:cubicBezTo>
                  <a:lnTo>
                    <a:pt x="3337" y="1660"/>
                  </a:lnTo>
                  <a:cubicBezTo>
                    <a:pt x="3337" y="741"/>
                    <a:pt x="2587" y="0"/>
                    <a:pt x="1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89"/>
            <p:cNvSpPr/>
            <p:nvPr/>
          </p:nvSpPr>
          <p:spPr>
            <a:xfrm rot="1349824">
              <a:off x="1316050" y="857674"/>
              <a:ext cx="966012" cy="1257209"/>
            </a:xfrm>
            <a:custGeom>
              <a:avLst/>
              <a:gdLst/>
              <a:ahLst/>
              <a:cxnLst/>
              <a:rect l="l" t="t" r="r" b="b"/>
              <a:pathLst>
                <a:path w="11589" h="15082" extrusionOk="0">
                  <a:moveTo>
                    <a:pt x="5809" y="1"/>
                  </a:moveTo>
                  <a:cubicBezTo>
                    <a:pt x="2608" y="1"/>
                    <a:pt x="0" y="2631"/>
                    <a:pt x="0" y="5866"/>
                  </a:cubicBezTo>
                  <a:lnTo>
                    <a:pt x="0" y="13431"/>
                  </a:lnTo>
                  <a:cubicBezTo>
                    <a:pt x="0" y="14341"/>
                    <a:pt x="741" y="15081"/>
                    <a:pt x="1659" y="15081"/>
                  </a:cubicBezTo>
                  <a:lnTo>
                    <a:pt x="9929" y="15081"/>
                  </a:lnTo>
                  <a:cubicBezTo>
                    <a:pt x="10848" y="15081"/>
                    <a:pt x="11588" y="14341"/>
                    <a:pt x="11588" y="13431"/>
                  </a:cubicBezTo>
                  <a:lnTo>
                    <a:pt x="11588" y="5804"/>
                  </a:lnTo>
                  <a:cubicBezTo>
                    <a:pt x="11588" y="2681"/>
                    <a:pt x="9117" y="130"/>
                    <a:pt x="6031" y="5"/>
                  </a:cubicBezTo>
                  <a:cubicBezTo>
                    <a:pt x="5956" y="2"/>
                    <a:pt x="5883" y="1"/>
                    <a:pt x="58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89"/>
            <p:cNvSpPr/>
            <p:nvPr/>
          </p:nvSpPr>
          <p:spPr>
            <a:xfrm rot="1349824">
              <a:off x="1332041" y="777269"/>
              <a:ext cx="543648" cy="1256793"/>
            </a:xfrm>
            <a:custGeom>
              <a:avLst/>
              <a:gdLst/>
              <a:ahLst/>
              <a:cxnLst/>
              <a:rect l="l" t="t" r="r" b="b"/>
              <a:pathLst>
                <a:path w="6522" h="15077" extrusionOk="0">
                  <a:moveTo>
                    <a:pt x="5852" y="0"/>
                  </a:moveTo>
                  <a:cubicBezTo>
                    <a:pt x="2623" y="0"/>
                    <a:pt x="0" y="2596"/>
                    <a:pt x="0" y="5799"/>
                  </a:cubicBezTo>
                  <a:lnTo>
                    <a:pt x="0" y="13426"/>
                  </a:lnTo>
                  <a:cubicBezTo>
                    <a:pt x="0" y="14336"/>
                    <a:pt x="741" y="15076"/>
                    <a:pt x="1659" y="15076"/>
                  </a:cubicBezTo>
                  <a:lnTo>
                    <a:pt x="3006" y="15076"/>
                  </a:lnTo>
                  <a:cubicBezTo>
                    <a:pt x="2088" y="15076"/>
                    <a:pt x="1338" y="14336"/>
                    <a:pt x="1338" y="13426"/>
                  </a:cubicBezTo>
                  <a:lnTo>
                    <a:pt x="1338" y="5799"/>
                  </a:lnTo>
                  <a:cubicBezTo>
                    <a:pt x="1338" y="2819"/>
                    <a:pt x="3604" y="366"/>
                    <a:pt x="6521" y="36"/>
                  </a:cubicBezTo>
                  <a:cubicBezTo>
                    <a:pt x="6307" y="9"/>
                    <a:pt x="6084" y="0"/>
                    <a:pt x="58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89"/>
            <p:cNvSpPr/>
            <p:nvPr/>
          </p:nvSpPr>
          <p:spPr>
            <a:xfrm rot="1349824">
              <a:off x="1321466" y="1484680"/>
              <a:ext cx="745952" cy="500566"/>
            </a:xfrm>
            <a:custGeom>
              <a:avLst/>
              <a:gdLst/>
              <a:ahLst/>
              <a:cxnLst/>
              <a:rect l="l" t="t" r="r" b="b"/>
              <a:pathLst>
                <a:path w="8949" h="6005" extrusionOk="0">
                  <a:moveTo>
                    <a:pt x="1" y="0"/>
                  </a:moveTo>
                  <a:lnTo>
                    <a:pt x="1" y="5344"/>
                  </a:lnTo>
                  <a:cubicBezTo>
                    <a:pt x="1" y="5710"/>
                    <a:pt x="295" y="6004"/>
                    <a:pt x="670" y="6004"/>
                  </a:cubicBezTo>
                  <a:lnTo>
                    <a:pt x="8288" y="6004"/>
                  </a:lnTo>
                  <a:cubicBezTo>
                    <a:pt x="8654" y="6004"/>
                    <a:pt x="8948" y="5710"/>
                    <a:pt x="8948" y="5344"/>
                  </a:cubicBezTo>
                  <a:lnTo>
                    <a:pt x="89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89"/>
            <p:cNvSpPr/>
            <p:nvPr/>
          </p:nvSpPr>
          <p:spPr>
            <a:xfrm rot="1349824">
              <a:off x="1908257" y="1601965"/>
              <a:ext cx="150291" cy="442549"/>
            </a:xfrm>
            <a:custGeom>
              <a:avLst/>
              <a:gdLst/>
              <a:ahLst/>
              <a:cxnLst/>
              <a:rect l="l" t="t" r="r" b="b"/>
              <a:pathLst>
                <a:path w="1803" h="5309" extrusionOk="0">
                  <a:moveTo>
                    <a:pt x="1" y="0"/>
                  </a:moveTo>
                  <a:lnTo>
                    <a:pt x="1" y="3676"/>
                  </a:lnTo>
                  <a:cubicBezTo>
                    <a:pt x="1" y="4032"/>
                    <a:pt x="188" y="4354"/>
                    <a:pt x="492" y="4532"/>
                  </a:cubicBezTo>
                  <a:lnTo>
                    <a:pt x="1803" y="5308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89"/>
            <p:cNvSpPr/>
            <p:nvPr/>
          </p:nvSpPr>
          <p:spPr>
            <a:xfrm rot="1349824">
              <a:off x="1355230" y="1372927"/>
              <a:ext cx="150291" cy="442549"/>
            </a:xfrm>
            <a:custGeom>
              <a:avLst/>
              <a:gdLst/>
              <a:ahLst/>
              <a:cxnLst/>
              <a:rect l="l" t="t" r="r" b="b"/>
              <a:pathLst>
                <a:path w="1803" h="5309" extrusionOk="0">
                  <a:moveTo>
                    <a:pt x="1" y="0"/>
                  </a:moveTo>
                  <a:lnTo>
                    <a:pt x="1" y="5308"/>
                  </a:lnTo>
                  <a:lnTo>
                    <a:pt x="1312" y="4532"/>
                  </a:lnTo>
                  <a:cubicBezTo>
                    <a:pt x="1615" y="4354"/>
                    <a:pt x="1803" y="4032"/>
                    <a:pt x="1803" y="3676"/>
                  </a:cubicBezTo>
                  <a:lnTo>
                    <a:pt x="1803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89"/>
            <p:cNvSpPr/>
            <p:nvPr/>
          </p:nvSpPr>
          <p:spPr>
            <a:xfrm rot="1349824">
              <a:off x="1395120" y="1402608"/>
              <a:ext cx="758539" cy="284502"/>
            </a:xfrm>
            <a:custGeom>
              <a:avLst/>
              <a:gdLst/>
              <a:ahLst/>
              <a:cxnLst/>
              <a:rect l="l" t="t" r="r" b="b"/>
              <a:pathLst>
                <a:path w="9100" h="3413" extrusionOk="0">
                  <a:moveTo>
                    <a:pt x="1267" y="1"/>
                  </a:moveTo>
                  <a:cubicBezTo>
                    <a:pt x="687" y="1"/>
                    <a:pt x="187" y="411"/>
                    <a:pt x="89" y="973"/>
                  </a:cubicBezTo>
                  <a:cubicBezTo>
                    <a:pt x="0" y="1535"/>
                    <a:pt x="321" y="2070"/>
                    <a:pt x="839" y="2258"/>
                  </a:cubicBezTo>
                  <a:lnTo>
                    <a:pt x="3399" y="3212"/>
                  </a:lnTo>
                  <a:cubicBezTo>
                    <a:pt x="3769" y="3346"/>
                    <a:pt x="4160" y="3413"/>
                    <a:pt x="4550" y="3413"/>
                  </a:cubicBezTo>
                  <a:cubicBezTo>
                    <a:pt x="4940" y="3413"/>
                    <a:pt x="5330" y="3346"/>
                    <a:pt x="5701" y="3212"/>
                  </a:cubicBezTo>
                  <a:lnTo>
                    <a:pt x="8261" y="2258"/>
                  </a:lnTo>
                  <a:cubicBezTo>
                    <a:pt x="8778" y="2070"/>
                    <a:pt x="9100" y="1535"/>
                    <a:pt x="9010" y="973"/>
                  </a:cubicBezTo>
                  <a:cubicBezTo>
                    <a:pt x="8921" y="411"/>
                    <a:pt x="8413" y="1"/>
                    <a:pt x="78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89"/>
            <p:cNvSpPr/>
            <p:nvPr/>
          </p:nvSpPr>
          <p:spPr>
            <a:xfrm rot="1349824">
              <a:off x="1925284" y="774072"/>
              <a:ext cx="266989" cy="162299"/>
            </a:xfrm>
            <a:custGeom>
              <a:avLst/>
              <a:gdLst/>
              <a:ahLst/>
              <a:cxnLst/>
              <a:rect l="l" t="t" r="r" b="b"/>
              <a:pathLst>
                <a:path w="3203" h="1947" extrusionOk="0">
                  <a:moveTo>
                    <a:pt x="1603" y="0"/>
                  </a:moveTo>
                  <a:cubicBezTo>
                    <a:pt x="1592" y="0"/>
                    <a:pt x="1581" y="0"/>
                    <a:pt x="1570" y="0"/>
                  </a:cubicBezTo>
                  <a:cubicBezTo>
                    <a:pt x="696" y="18"/>
                    <a:pt x="0" y="750"/>
                    <a:pt x="0" y="1633"/>
                  </a:cubicBezTo>
                  <a:lnTo>
                    <a:pt x="0" y="1704"/>
                  </a:lnTo>
                  <a:cubicBezTo>
                    <a:pt x="0" y="1837"/>
                    <a:pt x="116" y="1947"/>
                    <a:pt x="247" y="1947"/>
                  </a:cubicBezTo>
                  <a:cubicBezTo>
                    <a:pt x="257" y="1947"/>
                    <a:pt x="267" y="1946"/>
                    <a:pt x="277" y="1945"/>
                  </a:cubicBezTo>
                  <a:cubicBezTo>
                    <a:pt x="402" y="1927"/>
                    <a:pt x="491" y="1820"/>
                    <a:pt x="491" y="1695"/>
                  </a:cubicBezTo>
                  <a:lnTo>
                    <a:pt x="491" y="1597"/>
                  </a:lnTo>
                  <a:cubicBezTo>
                    <a:pt x="491" y="1008"/>
                    <a:pt x="955" y="527"/>
                    <a:pt x="1535" y="491"/>
                  </a:cubicBezTo>
                  <a:cubicBezTo>
                    <a:pt x="1556" y="490"/>
                    <a:pt x="1576" y="489"/>
                    <a:pt x="1597" y="489"/>
                  </a:cubicBezTo>
                  <a:cubicBezTo>
                    <a:pt x="2211" y="489"/>
                    <a:pt x="2712" y="994"/>
                    <a:pt x="2712" y="1624"/>
                  </a:cubicBezTo>
                  <a:lnTo>
                    <a:pt x="2712" y="1704"/>
                  </a:lnTo>
                  <a:cubicBezTo>
                    <a:pt x="2712" y="1837"/>
                    <a:pt x="2820" y="1947"/>
                    <a:pt x="2958" y="1947"/>
                  </a:cubicBezTo>
                  <a:cubicBezTo>
                    <a:pt x="2968" y="1947"/>
                    <a:pt x="2978" y="1946"/>
                    <a:pt x="2989" y="1945"/>
                  </a:cubicBezTo>
                  <a:cubicBezTo>
                    <a:pt x="3114" y="1927"/>
                    <a:pt x="3203" y="1820"/>
                    <a:pt x="3203" y="1695"/>
                  </a:cubicBezTo>
                  <a:lnTo>
                    <a:pt x="3203" y="1597"/>
                  </a:lnTo>
                  <a:cubicBezTo>
                    <a:pt x="3203" y="716"/>
                    <a:pt x="2489" y="0"/>
                    <a:pt x="16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89"/>
            <p:cNvSpPr/>
            <p:nvPr/>
          </p:nvSpPr>
          <p:spPr>
            <a:xfrm rot="1349824">
              <a:off x="1639473" y="1036678"/>
              <a:ext cx="162211" cy="129455"/>
            </a:xfrm>
            <a:custGeom>
              <a:avLst/>
              <a:gdLst/>
              <a:ahLst/>
              <a:cxnLst/>
              <a:rect l="l" t="t" r="r" b="b"/>
              <a:pathLst>
                <a:path w="1946" h="1553" extrusionOk="0">
                  <a:moveTo>
                    <a:pt x="973" y="1"/>
                  </a:moveTo>
                  <a:cubicBezTo>
                    <a:pt x="429" y="1"/>
                    <a:pt x="1" y="349"/>
                    <a:pt x="1" y="777"/>
                  </a:cubicBezTo>
                  <a:cubicBezTo>
                    <a:pt x="1" y="1205"/>
                    <a:pt x="429" y="1553"/>
                    <a:pt x="973" y="1553"/>
                  </a:cubicBezTo>
                  <a:cubicBezTo>
                    <a:pt x="1508" y="1553"/>
                    <a:pt x="1946" y="1205"/>
                    <a:pt x="1946" y="777"/>
                  </a:cubicBezTo>
                  <a:cubicBezTo>
                    <a:pt x="1946" y="349"/>
                    <a:pt x="1508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89"/>
            <p:cNvSpPr/>
            <p:nvPr/>
          </p:nvSpPr>
          <p:spPr>
            <a:xfrm rot="1349824">
              <a:off x="2045563" y="1204844"/>
              <a:ext cx="162127" cy="129455"/>
            </a:xfrm>
            <a:custGeom>
              <a:avLst/>
              <a:gdLst/>
              <a:ahLst/>
              <a:cxnLst/>
              <a:rect l="l" t="t" r="r" b="b"/>
              <a:pathLst>
                <a:path w="1945" h="1553" extrusionOk="0">
                  <a:moveTo>
                    <a:pt x="972" y="1"/>
                  </a:moveTo>
                  <a:cubicBezTo>
                    <a:pt x="437" y="1"/>
                    <a:pt x="0" y="349"/>
                    <a:pt x="0" y="777"/>
                  </a:cubicBezTo>
                  <a:cubicBezTo>
                    <a:pt x="0" y="1205"/>
                    <a:pt x="437" y="1553"/>
                    <a:pt x="972" y="1553"/>
                  </a:cubicBezTo>
                  <a:cubicBezTo>
                    <a:pt x="1508" y="1553"/>
                    <a:pt x="1945" y="1205"/>
                    <a:pt x="1945" y="777"/>
                  </a:cubicBezTo>
                  <a:cubicBezTo>
                    <a:pt x="1945" y="349"/>
                    <a:pt x="1508" y="1"/>
                    <a:pt x="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89"/>
            <p:cNvSpPr/>
            <p:nvPr/>
          </p:nvSpPr>
          <p:spPr>
            <a:xfrm rot="1349824">
              <a:off x="1774433" y="1010317"/>
              <a:ext cx="40928" cy="74022"/>
            </a:xfrm>
            <a:custGeom>
              <a:avLst/>
              <a:gdLst/>
              <a:ahLst/>
              <a:cxnLst/>
              <a:rect l="l" t="t" r="r" b="b"/>
              <a:pathLst>
                <a:path w="491" h="888" extrusionOk="0">
                  <a:moveTo>
                    <a:pt x="245" y="0"/>
                  </a:moveTo>
                  <a:cubicBezTo>
                    <a:pt x="235" y="0"/>
                    <a:pt x="225" y="1"/>
                    <a:pt x="214" y="2"/>
                  </a:cubicBezTo>
                  <a:cubicBezTo>
                    <a:pt x="98" y="11"/>
                    <a:pt x="0" y="127"/>
                    <a:pt x="0" y="252"/>
                  </a:cubicBezTo>
                  <a:lnTo>
                    <a:pt x="0" y="627"/>
                  </a:lnTo>
                  <a:cubicBezTo>
                    <a:pt x="0" y="751"/>
                    <a:pt x="98" y="867"/>
                    <a:pt x="214" y="885"/>
                  </a:cubicBezTo>
                  <a:cubicBezTo>
                    <a:pt x="225" y="887"/>
                    <a:pt x="235" y="887"/>
                    <a:pt x="245" y="887"/>
                  </a:cubicBezTo>
                  <a:cubicBezTo>
                    <a:pt x="382" y="887"/>
                    <a:pt x="491" y="777"/>
                    <a:pt x="491" y="635"/>
                  </a:cubicBezTo>
                  <a:lnTo>
                    <a:pt x="491" y="243"/>
                  </a:lnTo>
                  <a:cubicBezTo>
                    <a:pt x="491" y="110"/>
                    <a:pt x="382" y="0"/>
                    <a:pt x="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89"/>
            <p:cNvSpPr/>
            <p:nvPr/>
          </p:nvSpPr>
          <p:spPr>
            <a:xfrm rot="1349824">
              <a:off x="2091798" y="1141772"/>
              <a:ext cx="41011" cy="74022"/>
            </a:xfrm>
            <a:custGeom>
              <a:avLst/>
              <a:gdLst/>
              <a:ahLst/>
              <a:cxnLst/>
              <a:rect l="l" t="t" r="r" b="b"/>
              <a:pathLst>
                <a:path w="492" h="888" extrusionOk="0">
                  <a:moveTo>
                    <a:pt x="244" y="0"/>
                  </a:moveTo>
                  <a:cubicBezTo>
                    <a:pt x="234" y="0"/>
                    <a:pt x="225" y="1"/>
                    <a:pt x="215" y="2"/>
                  </a:cubicBezTo>
                  <a:cubicBezTo>
                    <a:pt x="90" y="11"/>
                    <a:pt x="1" y="127"/>
                    <a:pt x="1" y="252"/>
                  </a:cubicBezTo>
                  <a:lnTo>
                    <a:pt x="1" y="627"/>
                  </a:lnTo>
                  <a:cubicBezTo>
                    <a:pt x="1" y="751"/>
                    <a:pt x="90" y="867"/>
                    <a:pt x="215" y="885"/>
                  </a:cubicBezTo>
                  <a:cubicBezTo>
                    <a:pt x="225" y="887"/>
                    <a:pt x="234" y="887"/>
                    <a:pt x="244" y="887"/>
                  </a:cubicBezTo>
                  <a:cubicBezTo>
                    <a:pt x="375" y="887"/>
                    <a:pt x="491" y="777"/>
                    <a:pt x="491" y="635"/>
                  </a:cubicBezTo>
                  <a:lnTo>
                    <a:pt x="491" y="243"/>
                  </a:lnTo>
                  <a:cubicBezTo>
                    <a:pt x="491" y="110"/>
                    <a:pt x="375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89"/>
            <p:cNvSpPr/>
            <p:nvPr/>
          </p:nvSpPr>
          <p:spPr>
            <a:xfrm rot="1349824">
              <a:off x="1875094" y="1105731"/>
              <a:ext cx="136870" cy="61435"/>
            </a:xfrm>
            <a:custGeom>
              <a:avLst/>
              <a:gdLst/>
              <a:ahLst/>
              <a:cxnLst/>
              <a:rect l="l" t="t" r="r" b="b"/>
              <a:pathLst>
                <a:path w="1642" h="737" extrusionOk="0">
                  <a:moveTo>
                    <a:pt x="271" y="0"/>
                  </a:moveTo>
                  <a:cubicBezTo>
                    <a:pt x="215" y="0"/>
                    <a:pt x="159" y="19"/>
                    <a:pt x="116" y="58"/>
                  </a:cubicBezTo>
                  <a:cubicBezTo>
                    <a:pt x="18" y="147"/>
                    <a:pt x="0" y="308"/>
                    <a:pt x="89" y="406"/>
                  </a:cubicBezTo>
                  <a:cubicBezTo>
                    <a:pt x="277" y="620"/>
                    <a:pt x="544" y="736"/>
                    <a:pt x="821" y="736"/>
                  </a:cubicBezTo>
                  <a:cubicBezTo>
                    <a:pt x="1106" y="736"/>
                    <a:pt x="1365" y="620"/>
                    <a:pt x="1552" y="406"/>
                  </a:cubicBezTo>
                  <a:cubicBezTo>
                    <a:pt x="1642" y="308"/>
                    <a:pt x="1633" y="147"/>
                    <a:pt x="1526" y="58"/>
                  </a:cubicBezTo>
                  <a:cubicBezTo>
                    <a:pt x="1482" y="19"/>
                    <a:pt x="1429" y="0"/>
                    <a:pt x="1374" y="0"/>
                  </a:cubicBezTo>
                  <a:cubicBezTo>
                    <a:pt x="1306" y="0"/>
                    <a:pt x="1236" y="30"/>
                    <a:pt x="1187" y="85"/>
                  </a:cubicBezTo>
                  <a:cubicBezTo>
                    <a:pt x="1088" y="192"/>
                    <a:pt x="964" y="254"/>
                    <a:pt x="821" y="254"/>
                  </a:cubicBezTo>
                  <a:cubicBezTo>
                    <a:pt x="687" y="254"/>
                    <a:pt x="553" y="192"/>
                    <a:pt x="464" y="85"/>
                  </a:cubicBezTo>
                  <a:cubicBezTo>
                    <a:pt x="414" y="30"/>
                    <a:pt x="342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4" name="Google Shape;5014;p89"/>
          <p:cNvGrpSpPr/>
          <p:nvPr/>
        </p:nvGrpSpPr>
        <p:grpSpPr>
          <a:xfrm rot="-2151364" flipH="1">
            <a:off x="4832895" y="1127283"/>
            <a:ext cx="1247812" cy="750093"/>
            <a:chOff x="2258725" y="3705750"/>
            <a:chExt cx="399250" cy="240000"/>
          </a:xfrm>
        </p:grpSpPr>
        <p:sp>
          <p:nvSpPr>
            <p:cNvPr id="5015" name="Google Shape;5015;p89"/>
            <p:cNvSpPr/>
            <p:nvPr/>
          </p:nvSpPr>
          <p:spPr>
            <a:xfrm>
              <a:off x="2258725" y="3705750"/>
              <a:ext cx="399250" cy="240000"/>
            </a:xfrm>
            <a:custGeom>
              <a:avLst/>
              <a:gdLst/>
              <a:ahLst/>
              <a:cxnLst/>
              <a:rect l="l" t="t" r="r" b="b"/>
              <a:pathLst>
                <a:path w="15970" h="9600" extrusionOk="0">
                  <a:moveTo>
                    <a:pt x="7798" y="1"/>
                  </a:moveTo>
                  <a:cubicBezTo>
                    <a:pt x="4800" y="1"/>
                    <a:pt x="2980" y="1392"/>
                    <a:pt x="1972" y="2561"/>
                  </a:cubicBezTo>
                  <a:cubicBezTo>
                    <a:pt x="465" y="4309"/>
                    <a:pt x="1" y="6477"/>
                    <a:pt x="206" y="7842"/>
                  </a:cubicBezTo>
                  <a:cubicBezTo>
                    <a:pt x="277" y="8368"/>
                    <a:pt x="714" y="8743"/>
                    <a:pt x="1482" y="8957"/>
                  </a:cubicBezTo>
                  <a:lnTo>
                    <a:pt x="1526" y="8975"/>
                  </a:lnTo>
                  <a:lnTo>
                    <a:pt x="1562" y="8984"/>
                  </a:lnTo>
                  <a:cubicBezTo>
                    <a:pt x="1749" y="9029"/>
                    <a:pt x="1945" y="9064"/>
                    <a:pt x="2186" y="9100"/>
                  </a:cubicBezTo>
                  <a:cubicBezTo>
                    <a:pt x="2204" y="9100"/>
                    <a:pt x="2276" y="9109"/>
                    <a:pt x="2276" y="9109"/>
                  </a:cubicBezTo>
                  <a:cubicBezTo>
                    <a:pt x="2329" y="9118"/>
                    <a:pt x="2374" y="9118"/>
                    <a:pt x="2427" y="9127"/>
                  </a:cubicBezTo>
                  <a:lnTo>
                    <a:pt x="2454" y="9127"/>
                  </a:lnTo>
                  <a:cubicBezTo>
                    <a:pt x="2499" y="9136"/>
                    <a:pt x="2543" y="9136"/>
                    <a:pt x="2579" y="9145"/>
                  </a:cubicBezTo>
                  <a:lnTo>
                    <a:pt x="2632" y="9145"/>
                  </a:lnTo>
                  <a:cubicBezTo>
                    <a:pt x="2668" y="9145"/>
                    <a:pt x="2704" y="9145"/>
                    <a:pt x="2739" y="9153"/>
                  </a:cubicBezTo>
                  <a:lnTo>
                    <a:pt x="2811" y="9153"/>
                  </a:lnTo>
                  <a:lnTo>
                    <a:pt x="2998" y="9162"/>
                  </a:lnTo>
                  <a:lnTo>
                    <a:pt x="3150" y="9162"/>
                  </a:lnTo>
                  <a:cubicBezTo>
                    <a:pt x="3667" y="9162"/>
                    <a:pt x="4149" y="9109"/>
                    <a:pt x="4533" y="9011"/>
                  </a:cubicBezTo>
                  <a:cubicBezTo>
                    <a:pt x="4533" y="9011"/>
                    <a:pt x="4595" y="8993"/>
                    <a:pt x="4613" y="8984"/>
                  </a:cubicBezTo>
                  <a:lnTo>
                    <a:pt x="4675" y="8966"/>
                  </a:lnTo>
                  <a:cubicBezTo>
                    <a:pt x="4693" y="8957"/>
                    <a:pt x="4711" y="8957"/>
                    <a:pt x="4729" y="8948"/>
                  </a:cubicBezTo>
                  <a:lnTo>
                    <a:pt x="4782" y="8930"/>
                  </a:lnTo>
                  <a:lnTo>
                    <a:pt x="4800" y="8922"/>
                  </a:lnTo>
                  <a:lnTo>
                    <a:pt x="4604" y="8404"/>
                  </a:lnTo>
                  <a:lnTo>
                    <a:pt x="4818" y="8913"/>
                  </a:lnTo>
                  <a:lnTo>
                    <a:pt x="4622" y="8395"/>
                  </a:lnTo>
                  <a:lnTo>
                    <a:pt x="4827" y="8913"/>
                  </a:lnTo>
                  <a:lnTo>
                    <a:pt x="4889" y="8886"/>
                  </a:lnTo>
                  <a:cubicBezTo>
                    <a:pt x="4907" y="8877"/>
                    <a:pt x="4925" y="8868"/>
                    <a:pt x="4952" y="8859"/>
                  </a:cubicBezTo>
                  <a:cubicBezTo>
                    <a:pt x="4970" y="8850"/>
                    <a:pt x="4979" y="8841"/>
                    <a:pt x="4996" y="8841"/>
                  </a:cubicBezTo>
                  <a:cubicBezTo>
                    <a:pt x="5032" y="8823"/>
                    <a:pt x="5068" y="8806"/>
                    <a:pt x="5095" y="8779"/>
                  </a:cubicBezTo>
                  <a:cubicBezTo>
                    <a:pt x="5523" y="8529"/>
                    <a:pt x="5773" y="8110"/>
                    <a:pt x="6022" y="7708"/>
                  </a:cubicBezTo>
                  <a:cubicBezTo>
                    <a:pt x="6433" y="7030"/>
                    <a:pt x="6700" y="6647"/>
                    <a:pt x="7396" y="6647"/>
                  </a:cubicBezTo>
                  <a:cubicBezTo>
                    <a:pt x="7485" y="6647"/>
                    <a:pt x="7584" y="6656"/>
                    <a:pt x="7682" y="6664"/>
                  </a:cubicBezTo>
                  <a:cubicBezTo>
                    <a:pt x="8458" y="6772"/>
                    <a:pt x="8583" y="7155"/>
                    <a:pt x="8770" y="7887"/>
                  </a:cubicBezTo>
                  <a:cubicBezTo>
                    <a:pt x="8797" y="7994"/>
                    <a:pt x="8824" y="8110"/>
                    <a:pt x="8859" y="8226"/>
                  </a:cubicBezTo>
                  <a:cubicBezTo>
                    <a:pt x="8868" y="8270"/>
                    <a:pt x="8886" y="8315"/>
                    <a:pt x="8904" y="8359"/>
                  </a:cubicBezTo>
                  <a:cubicBezTo>
                    <a:pt x="8957" y="8520"/>
                    <a:pt x="9136" y="9037"/>
                    <a:pt x="9680" y="9225"/>
                  </a:cubicBezTo>
                  <a:cubicBezTo>
                    <a:pt x="9707" y="9234"/>
                    <a:pt x="9751" y="9252"/>
                    <a:pt x="9787" y="9261"/>
                  </a:cubicBezTo>
                  <a:lnTo>
                    <a:pt x="9814" y="9269"/>
                  </a:lnTo>
                  <a:lnTo>
                    <a:pt x="9939" y="9305"/>
                  </a:lnTo>
                  <a:lnTo>
                    <a:pt x="10055" y="9332"/>
                  </a:lnTo>
                  <a:lnTo>
                    <a:pt x="10180" y="9359"/>
                  </a:lnTo>
                  <a:cubicBezTo>
                    <a:pt x="10224" y="9368"/>
                    <a:pt x="10278" y="9376"/>
                    <a:pt x="10322" y="9385"/>
                  </a:cubicBezTo>
                  <a:cubicBezTo>
                    <a:pt x="10367" y="9394"/>
                    <a:pt x="10483" y="9412"/>
                    <a:pt x="10483" y="9412"/>
                  </a:cubicBezTo>
                  <a:cubicBezTo>
                    <a:pt x="10706" y="9457"/>
                    <a:pt x="10956" y="9492"/>
                    <a:pt x="11214" y="9519"/>
                  </a:cubicBezTo>
                  <a:lnTo>
                    <a:pt x="11232" y="9519"/>
                  </a:lnTo>
                  <a:cubicBezTo>
                    <a:pt x="11232" y="9519"/>
                    <a:pt x="11348" y="9528"/>
                    <a:pt x="11384" y="9537"/>
                  </a:cubicBezTo>
                  <a:lnTo>
                    <a:pt x="11527" y="9546"/>
                  </a:lnTo>
                  <a:cubicBezTo>
                    <a:pt x="11910" y="9582"/>
                    <a:pt x="12285" y="9600"/>
                    <a:pt x="12633" y="9600"/>
                  </a:cubicBezTo>
                  <a:lnTo>
                    <a:pt x="12883" y="9600"/>
                  </a:lnTo>
                  <a:lnTo>
                    <a:pt x="12990" y="9591"/>
                  </a:lnTo>
                  <a:lnTo>
                    <a:pt x="13124" y="9591"/>
                  </a:lnTo>
                  <a:cubicBezTo>
                    <a:pt x="13124" y="9591"/>
                    <a:pt x="13266" y="9582"/>
                    <a:pt x="13311" y="9573"/>
                  </a:cubicBezTo>
                  <a:cubicBezTo>
                    <a:pt x="13347" y="9573"/>
                    <a:pt x="13382" y="9573"/>
                    <a:pt x="13418" y="9564"/>
                  </a:cubicBezTo>
                  <a:lnTo>
                    <a:pt x="13498" y="9564"/>
                  </a:lnTo>
                  <a:cubicBezTo>
                    <a:pt x="13579" y="9555"/>
                    <a:pt x="13659" y="9546"/>
                    <a:pt x="13739" y="9528"/>
                  </a:cubicBezTo>
                  <a:lnTo>
                    <a:pt x="13775" y="9528"/>
                  </a:lnTo>
                  <a:cubicBezTo>
                    <a:pt x="13819" y="9519"/>
                    <a:pt x="13864" y="9510"/>
                    <a:pt x="13909" y="9510"/>
                  </a:cubicBezTo>
                  <a:lnTo>
                    <a:pt x="13962" y="9501"/>
                  </a:lnTo>
                  <a:cubicBezTo>
                    <a:pt x="14007" y="9492"/>
                    <a:pt x="14042" y="9484"/>
                    <a:pt x="14087" y="9475"/>
                  </a:cubicBezTo>
                  <a:lnTo>
                    <a:pt x="14149" y="9466"/>
                  </a:lnTo>
                  <a:cubicBezTo>
                    <a:pt x="14185" y="9457"/>
                    <a:pt x="14230" y="9448"/>
                    <a:pt x="14265" y="9439"/>
                  </a:cubicBezTo>
                  <a:cubicBezTo>
                    <a:pt x="14283" y="9430"/>
                    <a:pt x="14355" y="9412"/>
                    <a:pt x="14355" y="9412"/>
                  </a:cubicBezTo>
                  <a:cubicBezTo>
                    <a:pt x="14372" y="9403"/>
                    <a:pt x="14399" y="9403"/>
                    <a:pt x="14417" y="9394"/>
                  </a:cubicBezTo>
                  <a:lnTo>
                    <a:pt x="14471" y="9376"/>
                  </a:lnTo>
                  <a:cubicBezTo>
                    <a:pt x="14774" y="9287"/>
                    <a:pt x="15033" y="9162"/>
                    <a:pt x="15238" y="9011"/>
                  </a:cubicBezTo>
                  <a:cubicBezTo>
                    <a:pt x="15844" y="8565"/>
                    <a:pt x="15969" y="7476"/>
                    <a:pt x="15577" y="6040"/>
                  </a:cubicBezTo>
                  <a:cubicBezTo>
                    <a:pt x="14890" y="3533"/>
                    <a:pt x="12713" y="455"/>
                    <a:pt x="8841" y="54"/>
                  </a:cubicBezTo>
                  <a:cubicBezTo>
                    <a:pt x="8494" y="18"/>
                    <a:pt x="8137" y="1"/>
                    <a:pt x="77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89"/>
            <p:cNvSpPr/>
            <p:nvPr/>
          </p:nvSpPr>
          <p:spPr>
            <a:xfrm>
              <a:off x="2287725" y="3758150"/>
              <a:ext cx="324075" cy="167975"/>
            </a:xfrm>
            <a:custGeom>
              <a:avLst/>
              <a:gdLst/>
              <a:ahLst/>
              <a:cxnLst/>
              <a:rect l="l" t="t" r="r" b="b"/>
              <a:pathLst>
                <a:path w="12963" h="6719" extrusionOk="0">
                  <a:moveTo>
                    <a:pt x="6638" y="1"/>
                  </a:moveTo>
                  <a:cubicBezTo>
                    <a:pt x="6566" y="1"/>
                    <a:pt x="6495" y="1"/>
                    <a:pt x="6424" y="10"/>
                  </a:cubicBezTo>
                  <a:cubicBezTo>
                    <a:pt x="1481" y="126"/>
                    <a:pt x="286" y="4105"/>
                    <a:pt x="0" y="5889"/>
                  </a:cubicBezTo>
                  <a:cubicBezTo>
                    <a:pt x="18" y="5898"/>
                    <a:pt x="27" y="5907"/>
                    <a:pt x="45" y="5916"/>
                  </a:cubicBezTo>
                  <a:cubicBezTo>
                    <a:pt x="54" y="5924"/>
                    <a:pt x="72" y="5933"/>
                    <a:pt x="90" y="5942"/>
                  </a:cubicBezTo>
                  <a:cubicBezTo>
                    <a:pt x="99" y="5951"/>
                    <a:pt x="116" y="5960"/>
                    <a:pt x="134" y="5969"/>
                  </a:cubicBezTo>
                  <a:cubicBezTo>
                    <a:pt x="152" y="5969"/>
                    <a:pt x="161" y="5978"/>
                    <a:pt x="179" y="5987"/>
                  </a:cubicBezTo>
                  <a:cubicBezTo>
                    <a:pt x="197" y="5996"/>
                    <a:pt x="223" y="6005"/>
                    <a:pt x="241" y="6014"/>
                  </a:cubicBezTo>
                  <a:cubicBezTo>
                    <a:pt x="241" y="6014"/>
                    <a:pt x="250" y="6014"/>
                    <a:pt x="250" y="6023"/>
                  </a:cubicBezTo>
                  <a:cubicBezTo>
                    <a:pt x="375" y="6067"/>
                    <a:pt x="518" y="6112"/>
                    <a:pt x="678" y="6148"/>
                  </a:cubicBezTo>
                  <a:cubicBezTo>
                    <a:pt x="1098" y="4515"/>
                    <a:pt x="2454" y="973"/>
                    <a:pt x="6245" y="973"/>
                  </a:cubicBezTo>
                  <a:cubicBezTo>
                    <a:pt x="6361" y="973"/>
                    <a:pt x="6468" y="973"/>
                    <a:pt x="6584" y="982"/>
                  </a:cubicBezTo>
                  <a:cubicBezTo>
                    <a:pt x="10518" y="1187"/>
                    <a:pt x="11660" y="4194"/>
                    <a:pt x="11919" y="6718"/>
                  </a:cubicBezTo>
                  <a:cubicBezTo>
                    <a:pt x="11972" y="6718"/>
                    <a:pt x="12035" y="6710"/>
                    <a:pt x="12088" y="6710"/>
                  </a:cubicBezTo>
                  <a:lnTo>
                    <a:pt x="12106" y="6710"/>
                  </a:lnTo>
                  <a:cubicBezTo>
                    <a:pt x="12169" y="6701"/>
                    <a:pt x="12231" y="6701"/>
                    <a:pt x="12294" y="6692"/>
                  </a:cubicBezTo>
                  <a:cubicBezTo>
                    <a:pt x="12534" y="6665"/>
                    <a:pt x="12758" y="6629"/>
                    <a:pt x="12963" y="6576"/>
                  </a:cubicBezTo>
                  <a:cubicBezTo>
                    <a:pt x="12695" y="4078"/>
                    <a:pt x="11517" y="1"/>
                    <a:pt x="663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89"/>
            <p:cNvSpPr/>
            <p:nvPr/>
          </p:nvSpPr>
          <p:spPr>
            <a:xfrm>
              <a:off x="2278575" y="3725150"/>
              <a:ext cx="359100" cy="195850"/>
            </a:xfrm>
            <a:custGeom>
              <a:avLst/>
              <a:gdLst/>
              <a:ahLst/>
              <a:cxnLst/>
              <a:rect l="l" t="t" r="r" b="b"/>
              <a:pathLst>
                <a:path w="14364" h="7834" extrusionOk="0">
                  <a:moveTo>
                    <a:pt x="7004" y="1"/>
                  </a:moveTo>
                  <a:cubicBezTo>
                    <a:pt x="4301" y="1"/>
                    <a:pt x="2668" y="1250"/>
                    <a:pt x="1767" y="2293"/>
                  </a:cubicBezTo>
                  <a:cubicBezTo>
                    <a:pt x="420" y="3855"/>
                    <a:pt x="1" y="5755"/>
                    <a:pt x="179" y="6950"/>
                  </a:cubicBezTo>
                  <a:cubicBezTo>
                    <a:pt x="179" y="6968"/>
                    <a:pt x="179" y="6977"/>
                    <a:pt x="188" y="6986"/>
                  </a:cubicBezTo>
                  <a:cubicBezTo>
                    <a:pt x="527" y="5068"/>
                    <a:pt x="1838" y="1223"/>
                    <a:pt x="6781" y="1107"/>
                  </a:cubicBezTo>
                  <a:cubicBezTo>
                    <a:pt x="6861" y="1105"/>
                    <a:pt x="6941" y="1104"/>
                    <a:pt x="7019" y="1104"/>
                  </a:cubicBezTo>
                  <a:cubicBezTo>
                    <a:pt x="12029" y="1104"/>
                    <a:pt x="13262" y="5260"/>
                    <a:pt x="13543" y="7833"/>
                  </a:cubicBezTo>
                  <a:cubicBezTo>
                    <a:pt x="13721" y="7771"/>
                    <a:pt x="13864" y="7699"/>
                    <a:pt x="13980" y="7619"/>
                  </a:cubicBezTo>
                  <a:cubicBezTo>
                    <a:pt x="14239" y="7423"/>
                    <a:pt x="14364" y="6674"/>
                    <a:pt x="14033" y="5469"/>
                  </a:cubicBezTo>
                  <a:cubicBezTo>
                    <a:pt x="13409" y="3194"/>
                    <a:pt x="11455" y="411"/>
                    <a:pt x="7967" y="54"/>
                  </a:cubicBezTo>
                  <a:cubicBezTo>
                    <a:pt x="7646" y="18"/>
                    <a:pt x="7316" y="1"/>
                    <a:pt x="70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89"/>
            <p:cNvSpPr/>
            <p:nvPr/>
          </p:nvSpPr>
          <p:spPr>
            <a:xfrm>
              <a:off x="2310025" y="3788050"/>
              <a:ext cx="270100" cy="138300"/>
            </a:xfrm>
            <a:custGeom>
              <a:avLst/>
              <a:gdLst/>
              <a:ahLst/>
              <a:cxnLst/>
              <a:rect l="l" t="t" r="r" b="b"/>
              <a:pathLst>
                <a:path w="10804" h="5532" extrusionOk="0">
                  <a:moveTo>
                    <a:pt x="5353" y="0"/>
                  </a:moveTo>
                  <a:cubicBezTo>
                    <a:pt x="1722" y="0"/>
                    <a:pt x="411" y="3408"/>
                    <a:pt x="1" y="5005"/>
                  </a:cubicBezTo>
                  <a:lnTo>
                    <a:pt x="45" y="5005"/>
                  </a:lnTo>
                  <a:cubicBezTo>
                    <a:pt x="99" y="5023"/>
                    <a:pt x="161" y="5032"/>
                    <a:pt x="224" y="5032"/>
                  </a:cubicBezTo>
                  <a:cubicBezTo>
                    <a:pt x="241" y="5041"/>
                    <a:pt x="268" y="5041"/>
                    <a:pt x="295" y="5050"/>
                  </a:cubicBezTo>
                  <a:cubicBezTo>
                    <a:pt x="366" y="5059"/>
                    <a:pt x="438" y="5059"/>
                    <a:pt x="509" y="5067"/>
                  </a:cubicBezTo>
                  <a:cubicBezTo>
                    <a:pt x="527" y="5067"/>
                    <a:pt x="545" y="5067"/>
                    <a:pt x="554" y="5076"/>
                  </a:cubicBezTo>
                  <a:cubicBezTo>
                    <a:pt x="634" y="5076"/>
                    <a:pt x="714" y="5085"/>
                    <a:pt x="794" y="5085"/>
                  </a:cubicBezTo>
                  <a:lnTo>
                    <a:pt x="839" y="5085"/>
                  </a:lnTo>
                  <a:cubicBezTo>
                    <a:pt x="919" y="5094"/>
                    <a:pt x="1000" y="5094"/>
                    <a:pt x="1080" y="5094"/>
                  </a:cubicBezTo>
                  <a:lnTo>
                    <a:pt x="1276" y="5094"/>
                  </a:lnTo>
                  <a:cubicBezTo>
                    <a:pt x="1606" y="3881"/>
                    <a:pt x="2641" y="1276"/>
                    <a:pt x="5300" y="1276"/>
                  </a:cubicBezTo>
                  <a:cubicBezTo>
                    <a:pt x="5416" y="1276"/>
                    <a:pt x="5532" y="1285"/>
                    <a:pt x="5656" y="1294"/>
                  </a:cubicBezTo>
                  <a:cubicBezTo>
                    <a:pt x="9046" y="1579"/>
                    <a:pt x="9537" y="4461"/>
                    <a:pt x="9608" y="5487"/>
                  </a:cubicBezTo>
                  <a:cubicBezTo>
                    <a:pt x="9921" y="5514"/>
                    <a:pt x="10251" y="5531"/>
                    <a:pt x="10581" y="5531"/>
                  </a:cubicBezTo>
                  <a:lnTo>
                    <a:pt x="10804" y="5531"/>
                  </a:lnTo>
                  <a:cubicBezTo>
                    <a:pt x="10554" y="3096"/>
                    <a:pt x="9448" y="206"/>
                    <a:pt x="5674" y="9"/>
                  </a:cubicBezTo>
                  <a:cubicBezTo>
                    <a:pt x="5567" y="0"/>
                    <a:pt x="5460" y="0"/>
                    <a:pt x="535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89"/>
            <p:cNvSpPr/>
            <p:nvPr/>
          </p:nvSpPr>
          <p:spPr>
            <a:xfrm>
              <a:off x="2347725" y="3825525"/>
              <a:ext cx="196950" cy="99250"/>
            </a:xfrm>
            <a:custGeom>
              <a:avLst/>
              <a:gdLst/>
              <a:ahLst/>
              <a:cxnLst/>
              <a:rect l="l" t="t" r="r" b="b"/>
              <a:pathLst>
                <a:path w="7878" h="3970" extrusionOk="0">
                  <a:moveTo>
                    <a:pt x="3792" y="0"/>
                  </a:moveTo>
                  <a:cubicBezTo>
                    <a:pt x="1338" y="0"/>
                    <a:pt x="339" y="2400"/>
                    <a:pt x="0" y="3586"/>
                  </a:cubicBezTo>
                  <a:cubicBezTo>
                    <a:pt x="437" y="3551"/>
                    <a:pt x="803" y="3479"/>
                    <a:pt x="1044" y="3372"/>
                  </a:cubicBezTo>
                  <a:cubicBezTo>
                    <a:pt x="1044" y="3372"/>
                    <a:pt x="1053" y="3372"/>
                    <a:pt x="1062" y="3363"/>
                  </a:cubicBezTo>
                  <a:cubicBezTo>
                    <a:pt x="1089" y="3354"/>
                    <a:pt x="1115" y="3337"/>
                    <a:pt x="1142" y="3328"/>
                  </a:cubicBezTo>
                  <a:cubicBezTo>
                    <a:pt x="1401" y="3176"/>
                    <a:pt x="1597" y="2855"/>
                    <a:pt x="1802" y="2516"/>
                  </a:cubicBezTo>
                  <a:cubicBezTo>
                    <a:pt x="2186" y="1873"/>
                    <a:pt x="2668" y="1080"/>
                    <a:pt x="3836" y="1080"/>
                  </a:cubicBezTo>
                  <a:cubicBezTo>
                    <a:pt x="3961" y="1080"/>
                    <a:pt x="4095" y="1088"/>
                    <a:pt x="4229" y="1106"/>
                  </a:cubicBezTo>
                  <a:cubicBezTo>
                    <a:pt x="5558" y="1285"/>
                    <a:pt x="5790" y="2221"/>
                    <a:pt x="5959" y="2908"/>
                  </a:cubicBezTo>
                  <a:cubicBezTo>
                    <a:pt x="6058" y="3310"/>
                    <a:pt x="6138" y="3622"/>
                    <a:pt x="6370" y="3702"/>
                  </a:cubicBezTo>
                  <a:cubicBezTo>
                    <a:pt x="6397" y="3711"/>
                    <a:pt x="6423" y="3720"/>
                    <a:pt x="6450" y="3729"/>
                  </a:cubicBezTo>
                  <a:lnTo>
                    <a:pt x="6459" y="3729"/>
                  </a:lnTo>
                  <a:cubicBezTo>
                    <a:pt x="6495" y="3738"/>
                    <a:pt x="6521" y="3747"/>
                    <a:pt x="6557" y="3756"/>
                  </a:cubicBezTo>
                  <a:cubicBezTo>
                    <a:pt x="6611" y="3774"/>
                    <a:pt x="6673" y="3783"/>
                    <a:pt x="6736" y="3800"/>
                  </a:cubicBezTo>
                  <a:cubicBezTo>
                    <a:pt x="7030" y="3863"/>
                    <a:pt x="7431" y="3925"/>
                    <a:pt x="7877" y="3970"/>
                  </a:cubicBezTo>
                  <a:cubicBezTo>
                    <a:pt x="7806" y="2962"/>
                    <a:pt x="7307" y="286"/>
                    <a:pt x="4131" y="18"/>
                  </a:cubicBezTo>
                  <a:cubicBezTo>
                    <a:pt x="4015" y="9"/>
                    <a:pt x="3899" y="0"/>
                    <a:pt x="37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89"/>
            <p:cNvSpPr/>
            <p:nvPr/>
          </p:nvSpPr>
          <p:spPr>
            <a:xfrm>
              <a:off x="2333900" y="3920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89"/>
            <p:cNvSpPr/>
            <p:nvPr/>
          </p:nvSpPr>
          <p:spPr>
            <a:xfrm>
              <a:off x="2299550" y="391627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6" y="19"/>
                  </a:moveTo>
                  <a:cubicBezTo>
                    <a:pt x="27" y="10"/>
                    <a:pt x="9" y="10"/>
                    <a:pt x="0" y="1"/>
                  </a:cubicBezTo>
                  <a:cubicBezTo>
                    <a:pt x="9" y="10"/>
                    <a:pt x="27" y="10"/>
                    <a:pt x="36" y="19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89"/>
            <p:cNvSpPr/>
            <p:nvPr/>
          </p:nvSpPr>
          <p:spPr>
            <a:xfrm>
              <a:off x="2585900" y="3931450"/>
              <a:ext cx="1600" cy="250"/>
            </a:xfrm>
            <a:custGeom>
              <a:avLst/>
              <a:gdLst/>
              <a:ahLst/>
              <a:cxnLst/>
              <a:rect l="l" t="t" r="r" b="b"/>
              <a:pathLst>
                <a:path w="64" h="10" extrusionOk="0">
                  <a:moveTo>
                    <a:pt x="63" y="1"/>
                  </a:moveTo>
                  <a:cubicBezTo>
                    <a:pt x="45" y="1"/>
                    <a:pt x="19" y="9"/>
                    <a:pt x="1" y="9"/>
                  </a:cubicBezTo>
                  <a:cubicBezTo>
                    <a:pt x="19" y="9"/>
                    <a:pt x="45" y="1"/>
                    <a:pt x="63" y="1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89"/>
            <p:cNvSpPr/>
            <p:nvPr/>
          </p:nvSpPr>
          <p:spPr>
            <a:xfrm>
              <a:off x="2613575" y="3927225"/>
              <a:ext cx="2025" cy="675"/>
            </a:xfrm>
            <a:custGeom>
              <a:avLst/>
              <a:gdLst/>
              <a:ahLst/>
              <a:cxnLst/>
              <a:rect l="l" t="t" r="r" b="b"/>
              <a:pathLst>
                <a:path w="81" h="27" extrusionOk="0">
                  <a:moveTo>
                    <a:pt x="71" y="0"/>
                  </a:moveTo>
                  <a:cubicBezTo>
                    <a:pt x="54" y="9"/>
                    <a:pt x="27" y="18"/>
                    <a:pt x="0" y="27"/>
                  </a:cubicBezTo>
                  <a:cubicBezTo>
                    <a:pt x="27" y="18"/>
                    <a:pt x="54" y="9"/>
                    <a:pt x="80" y="0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89"/>
            <p:cNvSpPr/>
            <p:nvPr/>
          </p:nvSpPr>
          <p:spPr>
            <a:xfrm>
              <a:off x="2590375" y="3925425"/>
              <a:ext cx="4700" cy="475"/>
            </a:xfrm>
            <a:custGeom>
              <a:avLst/>
              <a:gdLst/>
              <a:ahLst/>
              <a:cxnLst/>
              <a:rect l="l" t="t" r="r" b="b"/>
              <a:pathLst>
                <a:path w="188" h="19" extrusionOk="0">
                  <a:moveTo>
                    <a:pt x="188" y="1"/>
                  </a:moveTo>
                  <a:cubicBezTo>
                    <a:pt x="125" y="10"/>
                    <a:pt x="63" y="10"/>
                    <a:pt x="0" y="19"/>
                  </a:cubicBezTo>
                  <a:cubicBezTo>
                    <a:pt x="63" y="10"/>
                    <a:pt x="125" y="10"/>
                    <a:pt x="188" y="1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89"/>
            <p:cNvSpPr/>
            <p:nvPr/>
          </p:nvSpPr>
          <p:spPr>
            <a:xfrm>
              <a:off x="2289950" y="3906700"/>
              <a:ext cx="1150" cy="700"/>
            </a:xfrm>
            <a:custGeom>
              <a:avLst/>
              <a:gdLst/>
              <a:ahLst/>
              <a:cxnLst/>
              <a:rect l="l" t="t" r="r" b="b"/>
              <a:pathLst>
                <a:path w="46" h="28" extrusionOk="0">
                  <a:moveTo>
                    <a:pt x="45" y="27"/>
                  </a:moveTo>
                  <a:cubicBezTo>
                    <a:pt x="27" y="18"/>
                    <a:pt x="10" y="9"/>
                    <a:pt x="1" y="0"/>
                  </a:cubicBezTo>
                  <a:cubicBezTo>
                    <a:pt x="10" y="9"/>
                    <a:pt x="27" y="18"/>
                    <a:pt x="45" y="27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89"/>
            <p:cNvSpPr/>
            <p:nvPr/>
          </p:nvSpPr>
          <p:spPr>
            <a:xfrm>
              <a:off x="2292175" y="3907800"/>
              <a:ext cx="1600" cy="700"/>
            </a:xfrm>
            <a:custGeom>
              <a:avLst/>
              <a:gdLst/>
              <a:ahLst/>
              <a:cxnLst/>
              <a:rect l="l" t="t" r="r" b="b"/>
              <a:pathLst>
                <a:path w="64" h="28" extrusionOk="0">
                  <a:moveTo>
                    <a:pt x="63" y="28"/>
                  </a:moveTo>
                  <a:cubicBezTo>
                    <a:pt x="45" y="19"/>
                    <a:pt x="19" y="10"/>
                    <a:pt x="1" y="1"/>
                  </a:cubicBezTo>
                  <a:cubicBezTo>
                    <a:pt x="19" y="10"/>
                    <a:pt x="45" y="19"/>
                    <a:pt x="63" y="28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89"/>
            <p:cNvSpPr/>
            <p:nvPr/>
          </p:nvSpPr>
          <p:spPr>
            <a:xfrm>
              <a:off x="2609550" y="3928100"/>
              <a:ext cx="2475" cy="700"/>
            </a:xfrm>
            <a:custGeom>
              <a:avLst/>
              <a:gdLst/>
              <a:ahLst/>
              <a:cxnLst/>
              <a:rect l="l" t="t" r="r" b="b"/>
              <a:pathLst>
                <a:path w="99" h="28" extrusionOk="0">
                  <a:moveTo>
                    <a:pt x="99" y="1"/>
                  </a:moveTo>
                  <a:cubicBezTo>
                    <a:pt x="72" y="10"/>
                    <a:pt x="36" y="19"/>
                    <a:pt x="0" y="28"/>
                  </a:cubicBezTo>
                  <a:cubicBezTo>
                    <a:pt x="36" y="19"/>
                    <a:pt x="72" y="10"/>
                    <a:pt x="99" y="1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89"/>
            <p:cNvSpPr/>
            <p:nvPr/>
          </p:nvSpPr>
          <p:spPr>
            <a:xfrm>
              <a:off x="2605300" y="3929000"/>
              <a:ext cx="2925" cy="475"/>
            </a:xfrm>
            <a:custGeom>
              <a:avLst/>
              <a:gdLst/>
              <a:ahLst/>
              <a:cxnLst/>
              <a:rect l="l" t="t" r="r" b="b"/>
              <a:pathLst>
                <a:path w="117" h="19" extrusionOk="0">
                  <a:moveTo>
                    <a:pt x="117" y="0"/>
                  </a:moveTo>
                  <a:cubicBezTo>
                    <a:pt x="81" y="9"/>
                    <a:pt x="46" y="18"/>
                    <a:pt x="1" y="18"/>
                  </a:cubicBezTo>
                  <a:cubicBezTo>
                    <a:pt x="46" y="18"/>
                    <a:pt x="81" y="9"/>
                    <a:pt x="117" y="0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89"/>
            <p:cNvSpPr/>
            <p:nvPr/>
          </p:nvSpPr>
          <p:spPr>
            <a:xfrm>
              <a:off x="2283250" y="3752725"/>
              <a:ext cx="333900" cy="172725"/>
            </a:xfrm>
            <a:custGeom>
              <a:avLst/>
              <a:gdLst/>
              <a:ahLst/>
              <a:cxnLst/>
              <a:rect l="l" t="t" r="r" b="b"/>
              <a:pathLst>
                <a:path w="13356" h="6909" extrusionOk="0">
                  <a:moveTo>
                    <a:pt x="180" y="6103"/>
                  </a:moveTo>
                  <a:lnTo>
                    <a:pt x="180" y="6103"/>
                  </a:lnTo>
                  <a:cubicBezTo>
                    <a:pt x="180" y="6104"/>
                    <a:pt x="180" y="6105"/>
                    <a:pt x="179" y="6106"/>
                  </a:cubicBezTo>
                  <a:cubicBezTo>
                    <a:pt x="197" y="6115"/>
                    <a:pt x="206" y="6124"/>
                    <a:pt x="224" y="6133"/>
                  </a:cubicBezTo>
                  <a:cubicBezTo>
                    <a:pt x="209" y="6123"/>
                    <a:pt x="194" y="6113"/>
                    <a:pt x="180" y="6103"/>
                  </a:cubicBezTo>
                  <a:close/>
                  <a:moveTo>
                    <a:pt x="6832" y="1"/>
                  </a:moveTo>
                  <a:cubicBezTo>
                    <a:pt x="6754" y="1"/>
                    <a:pt x="6674" y="2"/>
                    <a:pt x="6594" y="4"/>
                  </a:cubicBezTo>
                  <a:cubicBezTo>
                    <a:pt x="1651" y="120"/>
                    <a:pt x="340" y="3965"/>
                    <a:pt x="1" y="5883"/>
                  </a:cubicBezTo>
                  <a:cubicBezTo>
                    <a:pt x="17" y="5961"/>
                    <a:pt x="80" y="6032"/>
                    <a:pt x="180" y="6103"/>
                  </a:cubicBezTo>
                  <a:lnTo>
                    <a:pt x="180" y="6103"/>
                  </a:lnTo>
                  <a:cubicBezTo>
                    <a:pt x="466" y="4317"/>
                    <a:pt x="1663" y="343"/>
                    <a:pt x="6603" y="227"/>
                  </a:cubicBezTo>
                  <a:cubicBezTo>
                    <a:pt x="6674" y="218"/>
                    <a:pt x="6745" y="218"/>
                    <a:pt x="6817" y="218"/>
                  </a:cubicBezTo>
                  <a:cubicBezTo>
                    <a:pt x="11696" y="218"/>
                    <a:pt x="12874" y="4295"/>
                    <a:pt x="13142" y="6793"/>
                  </a:cubicBezTo>
                  <a:cubicBezTo>
                    <a:pt x="13141" y="6793"/>
                    <a:pt x="13140" y="6793"/>
                    <a:pt x="13140" y="6793"/>
                  </a:cubicBezTo>
                  <a:lnTo>
                    <a:pt x="13140" y="6793"/>
                  </a:lnTo>
                  <a:cubicBezTo>
                    <a:pt x="13216" y="6774"/>
                    <a:pt x="13288" y="6753"/>
                    <a:pt x="13356" y="6730"/>
                  </a:cubicBezTo>
                  <a:cubicBezTo>
                    <a:pt x="13075" y="4157"/>
                    <a:pt x="11842" y="1"/>
                    <a:pt x="6832" y="1"/>
                  </a:cubicBezTo>
                  <a:close/>
                  <a:moveTo>
                    <a:pt x="13140" y="6793"/>
                  </a:moveTo>
                  <a:lnTo>
                    <a:pt x="13140" y="6793"/>
                  </a:lnTo>
                  <a:cubicBezTo>
                    <a:pt x="13036" y="6820"/>
                    <a:pt x="12924" y="6843"/>
                    <a:pt x="12806" y="6863"/>
                  </a:cubicBezTo>
                  <a:lnTo>
                    <a:pt x="12806" y="6863"/>
                  </a:lnTo>
                  <a:cubicBezTo>
                    <a:pt x="12922" y="6844"/>
                    <a:pt x="13033" y="6821"/>
                    <a:pt x="13140" y="6793"/>
                  </a:cubicBezTo>
                  <a:close/>
                  <a:moveTo>
                    <a:pt x="12806" y="6863"/>
                  </a:moveTo>
                  <a:cubicBezTo>
                    <a:pt x="12699" y="6881"/>
                    <a:pt x="12588" y="6896"/>
                    <a:pt x="12473" y="6909"/>
                  </a:cubicBezTo>
                  <a:cubicBezTo>
                    <a:pt x="12588" y="6897"/>
                    <a:pt x="12699" y="6881"/>
                    <a:pt x="12806" y="68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89"/>
            <p:cNvSpPr/>
            <p:nvPr/>
          </p:nvSpPr>
          <p:spPr>
            <a:xfrm>
              <a:off x="2590600" y="3931225"/>
              <a:ext cx="2250" cy="25"/>
            </a:xfrm>
            <a:custGeom>
              <a:avLst/>
              <a:gdLst/>
              <a:ahLst/>
              <a:cxnLst/>
              <a:rect l="l" t="t" r="r" b="b"/>
              <a:pathLst>
                <a:path w="90" h="1" extrusionOk="0">
                  <a:moveTo>
                    <a:pt x="89" y="1"/>
                  </a:moveTo>
                  <a:cubicBezTo>
                    <a:pt x="63" y="1"/>
                    <a:pt x="27" y="1"/>
                    <a:pt x="0" y="1"/>
                  </a:cubicBezTo>
                  <a:cubicBezTo>
                    <a:pt x="27" y="1"/>
                    <a:pt x="63" y="1"/>
                    <a:pt x="89" y="1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89"/>
            <p:cNvSpPr/>
            <p:nvPr/>
          </p:nvSpPr>
          <p:spPr>
            <a:xfrm>
              <a:off x="2594825" y="3930325"/>
              <a:ext cx="5600" cy="700"/>
            </a:xfrm>
            <a:custGeom>
              <a:avLst/>
              <a:gdLst/>
              <a:ahLst/>
              <a:cxnLst/>
              <a:rect l="l" t="t" r="r" b="b"/>
              <a:pathLst>
                <a:path w="224" h="28" extrusionOk="0">
                  <a:moveTo>
                    <a:pt x="224" y="1"/>
                  </a:moveTo>
                  <a:lnTo>
                    <a:pt x="224" y="1"/>
                  </a:lnTo>
                  <a:cubicBezTo>
                    <a:pt x="143" y="10"/>
                    <a:pt x="72" y="19"/>
                    <a:pt x="1" y="28"/>
                  </a:cubicBezTo>
                  <a:cubicBezTo>
                    <a:pt x="72" y="19"/>
                    <a:pt x="152" y="10"/>
                    <a:pt x="224" y="1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89"/>
            <p:cNvSpPr/>
            <p:nvPr/>
          </p:nvSpPr>
          <p:spPr>
            <a:xfrm>
              <a:off x="2601075" y="3929675"/>
              <a:ext cx="3150" cy="475"/>
            </a:xfrm>
            <a:custGeom>
              <a:avLst/>
              <a:gdLst/>
              <a:ahLst/>
              <a:cxnLst/>
              <a:rect l="l" t="t" r="r" b="b"/>
              <a:pathLst>
                <a:path w="126" h="19" extrusionOk="0">
                  <a:moveTo>
                    <a:pt x="125" y="0"/>
                  </a:moveTo>
                  <a:cubicBezTo>
                    <a:pt x="81" y="9"/>
                    <a:pt x="45" y="18"/>
                    <a:pt x="0" y="18"/>
                  </a:cubicBezTo>
                  <a:cubicBezTo>
                    <a:pt x="45" y="18"/>
                    <a:pt x="81" y="9"/>
                    <a:pt x="125" y="0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89"/>
            <p:cNvSpPr/>
            <p:nvPr/>
          </p:nvSpPr>
          <p:spPr>
            <a:xfrm>
              <a:off x="2333000" y="392097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9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89"/>
            <p:cNvSpPr/>
            <p:nvPr/>
          </p:nvSpPr>
          <p:spPr>
            <a:xfrm>
              <a:off x="2293975" y="3782475"/>
              <a:ext cx="295975" cy="143875"/>
            </a:xfrm>
            <a:custGeom>
              <a:avLst/>
              <a:gdLst/>
              <a:ahLst/>
              <a:cxnLst/>
              <a:rect l="l" t="t" r="r" b="b"/>
              <a:pathLst>
                <a:path w="11839" h="5755" extrusionOk="0">
                  <a:moveTo>
                    <a:pt x="644" y="5223"/>
                  </a:moveTo>
                  <a:cubicBezTo>
                    <a:pt x="643" y="5224"/>
                    <a:pt x="643" y="5226"/>
                    <a:pt x="643" y="5228"/>
                  </a:cubicBezTo>
                  <a:lnTo>
                    <a:pt x="675" y="5228"/>
                  </a:lnTo>
                  <a:cubicBezTo>
                    <a:pt x="664" y="5226"/>
                    <a:pt x="654" y="5224"/>
                    <a:pt x="644" y="5223"/>
                  </a:cubicBezTo>
                  <a:close/>
                  <a:moveTo>
                    <a:pt x="675" y="5228"/>
                  </a:moveTo>
                  <a:cubicBezTo>
                    <a:pt x="684" y="5230"/>
                    <a:pt x="693" y="5231"/>
                    <a:pt x="702" y="5233"/>
                  </a:cubicBezTo>
                  <a:lnTo>
                    <a:pt x="702" y="5233"/>
                  </a:lnTo>
                  <a:cubicBezTo>
                    <a:pt x="697" y="5231"/>
                    <a:pt x="692" y="5230"/>
                    <a:pt x="687" y="5228"/>
                  </a:cubicBezTo>
                  <a:close/>
                  <a:moveTo>
                    <a:pt x="702" y="5233"/>
                  </a:moveTo>
                  <a:cubicBezTo>
                    <a:pt x="745" y="5246"/>
                    <a:pt x="794" y="5253"/>
                    <a:pt x="844" y="5254"/>
                  </a:cubicBezTo>
                  <a:lnTo>
                    <a:pt x="844" y="5254"/>
                  </a:lnTo>
                  <a:cubicBezTo>
                    <a:pt x="795" y="5248"/>
                    <a:pt x="748" y="5240"/>
                    <a:pt x="702" y="5233"/>
                  </a:cubicBezTo>
                  <a:close/>
                  <a:moveTo>
                    <a:pt x="844" y="5254"/>
                  </a:moveTo>
                  <a:cubicBezTo>
                    <a:pt x="854" y="5256"/>
                    <a:pt x="865" y="5257"/>
                    <a:pt x="876" y="5259"/>
                  </a:cubicBezTo>
                  <a:lnTo>
                    <a:pt x="876" y="5259"/>
                  </a:lnTo>
                  <a:cubicBezTo>
                    <a:pt x="872" y="5258"/>
                    <a:pt x="869" y="5256"/>
                    <a:pt x="866" y="5255"/>
                  </a:cubicBezTo>
                  <a:cubicBezTo>
                    <a:pt x="858" y="5255"/>
                    <a:pt x="851" y="5255"/>
                    <a:pt x="844" y="5254"/>
                  </a:cubicBezTo>
                  <a:close/>
                  <a:moveTo>
                    <a:pt x="3292" y="5050"/>
                  </a:moveTo>
                  <a:lnTo>
                    <a:pt x="3292" y="5050"/>
                  </a:lnTo>
                  <a:cubicBezTo>
                    <a:pt x="3265" y="5059"/>
                    <a:pt x="3239" y="5076"/>
                    <a:pt x="3212" y="5085"/>
                  </a:cubicBezTo>
                  <a:cubicBezTo>
                    <a:pt x="3203" y="5094"/>
                    <a:pt x="3194" y="5094"/>
                    <a:pt x="3194" y="5094"/>
                  </a:cubicBezTo>
                  <a:cubicBezTo>
                    <a:pt x="2990" y="5185"/>
                    <a:pt x="2697" y="5250"/>
                    <a:pt x="2347" y="5289"/>
                  </a:cubicBezTo>
                  <a:lnTo>
                    <a:pt x="2347" y="5289"/>
                  </a:lnTo>
                  <a:cubicBezTo>
                    <a:pt x="2760" y="5249"/>
                    <a:pt x="3096" y="5166"/>
                    <a:pt x="3292" y="5050"/>
                  </a:cubicBezTo>
                  <a:close/>
                  <a:moveTo>
                    <a:pt x="876" y="5259"/>
                  </a:moveTo>
                  <a:cubicBezTo>
                    <a:pt x="893" y="5264"/>
                    <a:pt x="915" y="5265"/>
                    <a:pt x="937" y="5273"/>
                  </a:cubicBezTo>
                  <a:cubicBezTo>
                    <a:pt x="1008" y="5282"/>
                    <a:pt x="1080" y="5282"/>
                    <a:pt x="1151" y="5290"/>
                  </a:cubicBezTo>
                  <a:cubicBezTo>
                    <a:pt x="1157" y="5290"/>
                    <a:pt x="1162" y="5290"/>
                    <a:pt x="1168" y="5291"/>
                  </a:cubicBezTo>
                  <a:lnTo>
                    <a:pt x="1168" y="5291"/>
                  </a:lnTo>
                  <a:cubicBezTo>
                    <a:pt x="1067" y="5282"/>
                    <a:pt x="970" y="5271"/>
                    <a:pt x="876" y="5259"/>
                  </a:cubicBezTo>
                  <a:close/>
                  <a:moveTo>
                    <a:pt x="1168" y="5291"/>
                  </a:moveTo>
                  <a:cubicBezTo>
                    <a:pt x="1170" y="5291"/>
                    <a:pt x="1173" y="5291"/>
                    <a:pt x="1175" y="5291"/>
                  </a:cubicBezTo>
                  <a:lnTo>
                    <a:pt x="1175" y="5291"/>
                  </a:lnTo>
                  <a:cubicBezTo>
                    <a:pt x="1173" y="5291"/>
                    <a:pt x="1170" y="5291"/>
                    <a:pt x="1168" y="5291"/>
                  </a:cubicBezTo>
                  <a:close/>
                  <a:moveTo>
                    <a:pt x="1175" y="5291"/>
                  </a:moveTo>
                  <a:cubicBezTo>
                    <a:pt x="1184" y="5292"/>
                    <a:pt x="1191" y="5295"/>
                    <a:pt x="1196" y="5299"/>
                  </a:cubicBezTo>
                  <a:cubicBezTo>
                    <a:pt x="1276" y="5299"/>
                    <a:pt x="1356" y="5308"/>
                    <a:pt x="1436" y="5308"/>
                  </a:cubicBezTo>
                  <a:cubicBezTo>
                    <a:pt x="1348" y="5304"/>
                    <a:pt x="1260" y="5299"/>
                    <a:pt x="1175" y="5291"/>
                  </a:cubicBezTo>
                  <a:close/>
                  <a:moveTo>
                    <a:pt x="2347" y="5289"/>
                  </a:moveTo>
                  <a:cubicBezTo>
                    <a:pt x="2283" y="5295"/>
                    <a:pt x="2218" y="5301"/>
                    <a:pt x="2151" y="5305"/>
                  </a:cubicBezTo>
                  <a:lnTo>
                    <a:pt x="2151" y="5305"/>
                  </a:lnTo>
                  <a:cubicBezTo>
                    <a:pt x="2151" y="5306"/>
                    <a:pt x="2151" y="5307"/>
                    <a:pt x="2150" y="5308"/>
                  </a:cubicBezTo>
                  <a:cubicBezTo>
                    <a:pt x="2218" y="5303"/>
                    <a:pt x="2283" y="5296"/>
                    <a:pt x="2347" y="5289"/>
                  </a:cubicBezTo>
                  <a:close/>
                  <a:moveTo>
                    <a:pt x="1454" y="5308"/>
                  </a:moveTo>
                  <a:cubicBezTo>
                    <a:pt x="1513" y="5314"/>
                    <a:pt x="1576" y="5316"/>
                    <a:pt x="1640" y="5317"/>
                  </a:cubicBezTo>
                  <a:lnTo>
                    <a:pt x="1640" y="5317"/>
                  </a:lnTo>
                  <a:cubicBezTo>
                    <a:pt x="1587" y="5316"/>
                    <a:pt x="1534" y="5314"/>
                    <a:pt x="1481" y="5308"/>
                  </a:cubicBezTo>
                  <a:close/>
                  <a:moveTo>
                    <a:pt x="1640" y="5317"/>
                  </a:moveTo>
                  <a:cubicBezTo>
                    <a:pt x="1667" y="5317"/>
                    <a:pt x="1695" y="5317"/>
                    <a:pt x="1722" y="5317"/>
                  </a:cubicBezTo>
                  <a:lnTo>
                    <a:pt x="1740" y="5317"/>
                  </a:lnTo>
                  <a:cubicBezTo>
                    <a:pt x="1706" y="5317"/>
                    <a:pt x="1673" y="5317"/>
                    <a:pt x="1640" y="5317"/>
                  </a:cubicBezTo>
                  <a:close/>
                  <a:moveTo>
                    <a:pt x="1919" y="5315"/>
                  </a:moveTo>
                  <a:cubicBezTo>
                    <a:pt x="1860" y="5316"/>
                    <a:pt x="1800" y="5317"/>
                    <a:pt x="1740" y="5317"/>
                  </a:cubicBezTo>
                  <a:lnTo>
                    <a:pt x="1918" y="5317"/>
                  </a:lnTo>
                  <a:cubicBezTo>
                    <a:pt x="1918" y="5316"/>
                    <a:pt x="1919" y="5316"/>
                    <a:pt x="1919" y="5315"/>
                  </a:cubicBezTo>
                  <a:close/>
                  <a:moveTo>
                    <a:pt x="8520" y="5424"/>
                  </a:moveTo>
                  <a:lnTo>
                    <a:pt x="8520" y="5424"/>
                  </a:lnTo>
                  <a:cubicBezTo>
                    <a:pt x="8547" y="5433"/>
                    <a:pt x="8573" y="5442"/>
                    <a:pt x="8600" y="5451"/>
                  </a:cubicBezTo>
                  <a:lnTo>
                    <a:pt x="8607" y="5451"/>
                  </a:lnTo>
                  <a:cubicBezTo>
                    <a:pt x="8575" y="5442"/>
                    <a:pt x="8546" y="5433"/>
                    <a:pt x="8520" y="5424"/>
                  </a:cubicBezTo>
                  <a:close/>
                  <a:moveTo>
                    <a:pt x="8607" y="5451"/>
                  </a:moveTo>
                  <a:cubicBezTo>
                    <a:pt x="8631" y="5458"/>
                    <a:pt x="8656" y="5465"/>
                    <a:pt x="8683" y="5471"/>
                  </a:cubicBezTo>
                  <a:lnTo>
                    <a:pt x="8683" y="5471"/>
                  </a:lnTo>
                  <a:cubicBezTo>
                    <a:pt x="8658" y="5465"/>
                    <a:pt x="8636" y="5458"/>
                    <a:pt x="8609" y="5451"/>
                  </a:cubicBezTo>
                  <a:close/>
                  <a:moveTo>
                    <a:pt x="8683" y="5471"/>
                  </a:moveTo>
                  <a:cubicBezTo>
                    <a:pt x="8691" y="5474"/>
                    <a:pt x="8699" y="5476"/>
                    <a:pt x="8707" y="5478"/>
                  </a:cubicBezTo>
                  <a:cubicBezTo>
                    <a:pt x="8708" y="5478"/>
                    <a:pt x="8709" y="5478"/>
                    <a:pt x="8710" y="5478"/>
                  </a:cubicBezTo>
                  <a:lnTo>
                    <a:pt x="8710" y="5478"/>
                  </a:lnTo>
                  <a:cubicBezTo>
                    <a:pt x="8701" y="5476"/>
                    <a:pt x="8692" y="5474"/>
                    <a:pt x="8683" y="5471"/>
                  </a:cubicBezTo>
                  <a:close/>
                  <a:moveTo>
                    <a:pt x="8710" y="5478"/>
                  </a:moveTo>
                  <a:cubicBezTo>
                    <a:pt x="8747" y="5487"/>
                    <a:pt x="8786" y="5497"/>
                    <a:pt x="8827" y="5506"/>
                  </a:cubicBezTo>
                  <a:lnTo>
                    <a:pt x="8827" y="5506"/>
                  </a:lnTo>
                  <a:cubicBezTo>
                    <a:pt x="8786" y="5495"/>
                    <a:pt x="8746" y="5484"/>
                    <a:pt x="8710" y="5478"/>
                  </a:cubicBezTo>
                  <a:close/>
                  <a:moveTo>
                    <a:pt x="8827" y="5506"/>
                  </a:moveTo>
                  <a:lnTo>
                    <a:pt x="8827" y="5506"/>
                  </a:lnTo>
                  <a:cubicBezTo>
                    <a:pt x="8847" y="5511"/>
                    <a:pt x="8866" y="5517"/>
                    <a:pt x="8886" y="5522"/>
                  </a:cubicBezTo>
                  <a:cubicBezTo>
                    <a:pt x="9180" y="5585"/>
                    <a:pt x="9581" y="5647"/>
                    <a:pt x="10027" y="5692"/>
                  </a:cubicBezTo>
                  <a:cubicBezTo>
                    <a:pt x="10027" y="5692"/>
                    <a:pt x="10027" y="5691"/>
                    <a:pt x="10027" y="5691"/>
                  </a:cubicBezTo>
                  <a:lnTo>
                    <a:pt x="10027" y="5691"/>
                  </a:lnTo>
                  <a:cubicBezTo>
                    <a:pt x="9551" y="5643"/>
                    <a:pt x="9127" y="5573"/>
                    <a:pt x="8827" y="5506"/>
                  </a:cubicBezTo>
                  <a:close/>
                  <a:moveTo>
                    <a:pt x="11838" y="5737"/>
                  </a:moveTo>
                  <a:cubicBezTo>
                    <a:pt x="11818" y="5737"/>
                    <a:pt x="11796" y="5738"/>
                    <a:pt x="11774" y="5739"/>
                  </a:cubicBezTo>
                  <a:lnTo>
                    <a:pt x="11774" y="5739"/>
                  </a:lnTo>
                  <a:cubicBezTo>
                    <a:pt x="11796" y="5738"/>
                    <a:pt x="11817" y="5738"/>
                    <a:pt x="11838" y="5737"/>
                  </a:cubicBezTo>
                  <a:close/>
                  <a:moveTo>
                    <a:pt x="11774" y="5739"/>
                  </a:moveTo>
                  <a:cubicBezTo>
                    <a:pt x="11739" y="5741"/>
                    <a:pt x="11704" y="5743"/>
                    <a:pt x="11669" y="5744"/>
                  </a:cubicBezTo>
                  <a:lnTo>
                    <a:pt x="11669" y="5744"/>
                  </a:lnTo>
                  <a:cubicBezTo>
                    <a:pt x="11669" y="5744"/>
                    <a:pt x="11669" y="5745"/>
                    <a:pt x="11669" y="5745"/>
                  </a:cubicBezTo>
                  <a:cubicBezTo>
                    <a:pt x="11702" y="5745"/>
                    <a:pt x="11739" y="5742"/>
                    <a:pt x="11774" y="5739"/>
                  </a:cubicBezTo>
                  <a:close/>
                  <a:moveTo>
                    <a:pt x="5995" y="0"/>
                  </a:moveTo>
                  <a:cubicBezTo>
                    <a:pt x="2204" y="0"/>
                    <a:pt x="848" y="3542"/>
                    <a:pt x="428" y="5175"/>
                  </a:cubicBezTo>
                  <a:cubicBezTo>
                    <a:pt x="268" y="5139"/>
                    <a:pt x="125" y="5094"/>
                    <a:pt x="0" y="5050"/>
                  </a:cubicBezTo>
                  <a:lnTo>
                    <a:pt x="0" y="5050"/>
                  </a:lnTo>
                  <a:cubicBezTo>
                    <a:pt x="174" y="5118"/>
                    <a:pt x="393" y="5178"/>
                    <a:pt x="644" y="5223"/>
                  </a:cubicBezTo>
                  <a:lnTo>
                    <a:pt x="644" y="5223"/>
                  </a:lnTo>
                  <a:cubicBezTo>
                    <a:pt x="1056" y="3623"/>
                    <a:pt x="2368" y="223"/>
                    <a:pt x="5995" y="223"/>
                  </a:cubicBezTo>
                  <a:cubicBezTo>
                    <a:pt x="6102" y="223"/>
                    <a:pt x="6209" y="223"/>
                    <a:pt x="6316" y="232"/>
                  </a:cubicBezTo>
                  <a:cubicBezTo>
                    <a:pt x="10088" y="428"/>
                    <a:pt x="11195" y="3317"/>
                    <a:pt x="11446" y="5752"/>
                  </a:cubicBezTo>
                  <a:lnTo>
                    <a:pt x="11446" y="5752"/>
                  </a:lnTo>
                  <a:cubicBezTo>
                    <a:pt x="11522" y="5750"/>
                    <a:pt x="11596" y="5747"/>
                    <a:pt x="11669" y="5744"/>
                  </a:cubicBezTo>
                  <a:lnTo>
                    <a:pt x="11669" y="5744"/>
                  </a:lnTo>
                  <a:cubicBezTo>
                    <a:pt x="11410" y="3220"/>
                    <a:pt x="10268" y="214"/>
                    <a:pt x="6334" y="9"/>
                  </a:cubicBezTo>
                  <a:cubicBezTo>
                    <a:pt x="6218" y="0"/>
                    <a:pt x="6111" y="0"/>
                    <a:pt x="5995" y="0"/>
                  </a:cubicBezTo>
                  <a:close/>
                  <a:moveTo>
                    <a:pt x="5942" y="1499"/>
                  </a:moveTo>
                  <a:cubicBezTo>
                    <a:pt x="3285" y="1499"/>
                    <a:pt x="2250" y="4101"/>
                    <a:pt x="1919" y="5315"/>
                  </a:cubicBezTo>
                  <a:lnTo>
                    <a:pt x="1919" y="5315"/>
                  </a:lnTo>
                  <a:cubicBezTo>
                    <a:pt x="1998" y="5313"/>
                    <a:pt x="2076" y="5310"/>
                    <a:pt x="2151" y="5305"/>
                  </a:cubicBezTo>
                  <a:lnTo>
                    <a:pt x="2151" y="5305"/>
                  </a:lnTo>
                  <a:cubicBezTo>
                    <a:pt x="2491" y="4117"/>
                    <a:pt x="3491" y="1722"/>
                    <a:pt x="5942" y="1722"/>
                  </a:cubicBezTo>
                  <a:cubicBezTo>
                    <a:pt x="6049" y="1722"/>
                    <a:pt x="6165" y="1731"/>
                    <a:pt x="6272" y="1740"/>
                  </a:cubicBezTo>
                  <a:cubicBezTo>
                    <a:pt x="9456" y="2007"/>
                    <a:pt x="9956" y="4682"/>
                    <a:pt x="10027" y="5691"/>
                  </a:cubicBezTo>
                  <a:lnTo>
                    <a:pt x="10027" y="5691"/>
                  </a:lnTo>
                  <a:cubicBezTo>
                    <a:pt x="10405" y="5729"/>
                    <a:pt x="10815" y="5754"/>
                    <a:pt x="11223" y="5754"/>
                  </a:cubicBezTo>
                  <a:cubicBezTo>
                    <a:pt x="10893" y="5754"/>
                    <a:pt x="10563" y="5737"/>
                    <a:pt x="10250" y="5710"/>
                  </a:cubicBezTo>
                  <a:cubicBezTo>
                    <a:pt x="10179" y="4684"/>
                    <a:pt x="9688" y="1802"/>
                    <a:pt x="6298" y="1517"/>
                  </a:cubicBezTo>
                  <a:cubicBezTo>
                    <a:pt x="6174" y="1508"/>
                    <a:pt x="6058" y="1499"/>
                    <a:pt x="5942" y="1499"/>
                  </a:cubicBezTo>
                  <a:close/>
                  <a:moveTo>
                    <a:pt x="11446" y="5752"/>
                  </a:moveTo>
                  <a:cubicBezTo>
                    <a:pt x="11374" y="5753"/>
                    <a:pt x="11300" y="5754"/>
                    <a:pt x="11223" y="5754"/>
                  </a:cubicBezTo>
                  <a:lnTo>
                    <a:pt x="11446" y="5754"/>
                  </a:lnTo>
                  <a:cubicBezTo>
                    <a:pt x="11446" y="5753"/>
                    <a:pt x="11446" y="5752"/>
                    <a:pt x="11446" y="57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89"/>
            <p:cNvSpPr/>
            <p:nvPr/>
          </p:nvSpPr>
          <p:spPr>
            <a:xfrm>
              <a:off x="2301325" y="3916950"/>
              <a:ext cx="29475" cy="3825"/>
            </a:xfrm>
            <a:custGeom>
              <a:avLst/>
              <a:gdLst/>
              <a:ahLst/>
              <a:cxnLst/>
              <a:rect l="l" t="t" r="r" b="b"/>
              <a:pathLst>
                <a:path w="1179" h="153" extrusionOk="0">
                  <a:moveTo>
                    <a:pt x="1" y="1"/>
                  </a:moveTo>
                  <a:cubicBezTo>
                    <a:pt x="53" y="13"/>
                    <a:pt x="106" y="25"/>
                    <a:pt x="161" y="36"/>
                  </a:cubicBezTo>
                  <a:lnTo>
                    <a:pt x="161" y="36"/>
                  </a:lnTo>
                  <a:cubicBezTo>
                    <a:pt x="106" y="24"/>
                    <a:pt x="53" y="13"/>
                    <a:pt x="1" y="1"/>
                  </a:cubicBezTo>
                  <a:close/>
                  <a:moveTo>
                    <a:pt x="161" y="36"/>
                  </a:moveTo>
                  <a:cubicBezTo>
                    <a:pt x="311" y="68"/>
                    <a:pt x="470" y="97"/>
                    <a:pt x="634" y="117"/>
                  </a:cubicBezTo>
                  <a:cubicBezTo>
                    <a:pt x="671" y="117"/>
                    <a:pt x="713" y="123"/>
                    <a:pt x="752" y="125"/>
                  </a:cubicBezTo>
                  <a:lnTo>
                    <a:pt x="752" y="125"/>
                  </a:lnTo>
                  <a:cubicBezTo>
                    <a:pt x="555" y="105"/>
                    <a:pt x="353" y="75"/>
                    <a:pt x="161" y="36"/>
                  </a:cubicBezTo>
                  <a:close/>
                  <a:moveTo>
                    <a:pt x="752" y="125"/>
                  </a:moveTo>
                  <a:cubicBezTo>
                    <a:pt x="767" y="126"/>
                    <a:pt x="782" y="128"/>
                    <a:pt x="796" y="129"/>
                  </a:cubicBezTo>
                  <a:lnTo>
                    <a:pt x="796" y="129"/>
                  </a:lnTo>
                  <a:cubicBezTo>
                    <a:pt x="790" y="126"/>
                    <a:pt x="783" y="126"/>
                    <a:pt x="777" y="126"/>
                  </a:cubicBezTo>
                  <a:cubicBezTo>
                    <a:pt x="769" y="126"/>
                    <a:pt x="761" y="125"/>
                    <a:pt x="752" y="125"/>
                  </a:cubicBezTo>
                  <a:close/>
                  <a:moveTo>
                    <a:pt x="796" y="129"/>
                  </a:moveTo>
                  <a:lnTo>
                    <a:pt x="796" y="129"/>
                  </a:lnTo>
                  <a:cubicBezTo>
                    <a:pt x="799" y="130"/>
                    <a:pt x="801" y="132"/>
                    <a:pt x="803" y="135"/>
                  </a:cubicBezTo>
                  <a:cubicBezTo>
                    <a:pt x="839" y="135"/>
                    <a:pt x="884" y="135"/>
                    <a:pt x="919" y="143"/>
                  </a:cubicBezTo>
                  <a:lnTo>
                    <a:pt x="973" y="143"/>
                  </a:lnTo>
                  <a:cubicBezTo>
                    <a:pt x="976" y="143"/>
                    <a:pt x="979" y="144"/>
                    <a:pt x="982" y="144"/>
                  </a:cubicBezTo>
                  <a:lnTo>
                    <a:pt x="982" y="144"/>
                  </a:lnTo>
                  <a:cubicBezTo>
                    <a:pt x="921" y="140"/>
                    <a:pt x="859" y="135"/>
                    <a:pt x="796" y="129"/>
                  </a:cubicBezTo>
                  <a:close/>
                  <a:moveTo>
                    <a:pt x="982" y="144"/>
                  </a:moveTo>
                  <a:lnTo>
                    <a:pt x="982" y="144"/>
                  </a:lnTo>
                  <a:cubicBezTo>
                    <a:pt x="982" y="144"/>
                    <a:pt x="983" y="144"/>
                    <a:pt x="983" y="144"/>
                  </a:cubicBezTo>
                  <a:lnTo>
                    <a:pt x="983" y="144"/>
                  </a:lnTo>
                  <a:cubicBezTo>
                    <a:pt x="983" y="144"/>
                    <a:pt x="982" y="144"/>
                    <a:pt x="982" y="144"/>
                  </a:cubicBezTo>
                  <a:close/>
                  <a:moveTo>
                    <a:pt x="983" y="144"/>
                  </a:moveTo>
                  <a:cubicBezTo>
                    <a:pt x="1008" y="145"/>
                    <a:pt x="1039" y="152"/>
                    <a:pt x="1062" y="152"/>
                  </a:cubicBezTo>
                  <a:lnTo>
                    <a:pt x="1178" y="152"/>
                  </a:lnTo>
                  <a:cubicBezTo>
                    <a:pt x="1115" y="151"/>
                    <a:pt x="1050" y="148"/>
                    <a:pt x="983" y="144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89"/>
            <p:cNvSpPr/>
            <p:nvPr/>
          </p:nvSpPr>
          <p:spPr>
            <a:xfrm>
              <a:off x="2544650" y="3930325"/>
              <a:ext cx="2700" cy="250"/>
            </a:xfrm>
            <a:custGeom>
              <a:avLst/>
              <a:gdLst/>
              <a:ahLst/>
              <a:cxnLst/>
              <a:rect l="l" t="t" r="r" b="b"/>
              <a:pathLst>
                <a:path w="108" h="10" extrusionOk="0">
                  <a:moveTo>
                    <a:pt x="108" y="10"/>
                  </a:moveTo>
                  <a:cubicBezTo>
                    <a:pt x="108" y="10"/>
                    <a:pt x="108" y="10"/>
                    <a:pt x="108" y="10"/>
                  </a:cubicBezTo>
                  <a:cubicBezTo>
                    <a:pt x="72" y="10"/>
                    <a:pt x="36" y="10"/>
                    <a:pt x="0" y="1"/>
                  </a:cubicBezTo>
                  <a:cubicBezTo>
                    <a:pt x="36" y="10"/>
                    <a:pt x="72" y="10"/>
                    <a:pt x="108" y="10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89"/>
            <p:cNvSpPr/>
            <p:nvPr/>
          </p:nvSpPr>
          <p:spPr>
            <a:xfrm>
              <a:off x="2522800" y="3927425"/>
              <a:ext cx="250" cy="2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0" y="1"/>
                    <a:pt x="0" y="1"/>
                  </a:cubicBez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89"/>
            <p:cNvSpPr/>
            <p:nvPr/>
          </p:nvSpPr>
          <p:spPr>
            <a:xfrm>
              <a:off x="2540400" y="3929900"/>
              <a:ext cx="1375" cy="250"/>
            </a:xfrm>
            <a:custGeom>
              <a:avLst/>
              <a:gdLst/>
              <a:ahLst/>
              <a:cxnLst/>
              <a:rect l="l" t="t" r="r" b="b"/>
              <a:pathLst>
                <a:path w="55" h="10" extrusionOk="0">
                  <a:moveTo>
                    <a:pt x="54" y="9"/>
                  </a:moveTo>
                  <a:cubicBezTo>
                    <a:pt x="37" y="9"/>
                    <a:pt x="19" y="0"/>
                    <a:pt x="1" y="0"/>
                  </a:cubicBezTo>
                  <a:cubicBezTo>
                    <a:pt x="19" y="0"/>
                    <a:pt x="37" y="9"/>
                    <a:pt x="54" y="9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89"/>
            <p:cNvSpPr/>
            <p:nvPr/>
          </p:nvSpPr>
          <p:spPr>
            <a:xfrm>
              <a:off x="2368225" y="3917400"/>
              <a:ext cx="700" cy="250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28" y="1"/>
                  </a:moveTo>
                  <a:cubicBezTo>
                    <a:pt x="19" y="1"/>
                    <a:pt x="10" y="9"/>
                    <a:pt x="1" y="9"/>
                  </a:cubicBezTo>
                  <a:cubicBezTo>
                    <a:pt x="10" y="9"/>
                    <a:pt x="19" y="1"/>
                    <a:pt x="28" y="1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89"/>
            <p:cNvSpPr/>
            <p:nvPr/>
          </p:nvSpPr>
          <p:spPr>
            <a:xfrm>
              <a:off x="2505175" y="3923200"/>
              <a:ext cx="14300" cy="3600"/>
            </a:xfrm>
            <a:custGeom>
              <a:avLst/>
              <a:gdLst/>
              <a:ahLst/>
              <a:cxnLst/>
              <a:rect l="l" t="t" r="r" b="b"/>
              <a:pathLst>
                <a:path w="572" h="144" extrusionOk="0">
                  <a:moveTo>
                    <a:pt x="0" y="0"/>
                  </a:moveTo>
                  <a:cubicBezTo>
                    <a:pt x="52" y="21"/>
                    <a:pt x="115" y="41"/>
                    <a:pt x="185" y="59"/>
                  </a:cubicBezTo>
                  <a:lnTo>
                    <a:pt x="185" y="59"/>
                  </a:lnTo>
                  <a:cubicBezTo>
                    <a:pt x="162" y="52"/>
                    <a:pt x="139" y="44"/>
                    <a:pt x="116" y="36"/>
                  </a:cubicBezTo>
                  <a:cubicBezTo>
                    <a:pt x="107" y="36"/>
                    <a:pt x="99" y="36"/>
                    <a:pt x="90" y="27"/>
                  </a:cubicBezTo>
                  <a:cubicBezTo>
                    <a:pt x="54" y="18"/>
                    <a:pt x="27" y="9"/>
                    <a:pt x="0" y="0"/>
                  </a:cubicBezTo>
                  <a:close/>
                  <a:moveTo>
                    <a:pt x="185" y="59"/>
                  </a:moveTo>
                  <a:lnTo>
                    <a:pt x="185" y="59"/>
                  </a:lnTo>
                  <a:cubicBezTo>
                    <a:pt x="189" y="60"/>
                    <a:pt x="193" y="62"/>
                    <a:pt x="197" y="63"/>
                  </a:cubicBezTo>
                  <a:lnTo>
                    <a:pt x="200" y="63"/>
                  </a:lnTo>
                  <a:cubicBezTo>
                    <a:pt x="195" y="62"/>
                    <a:pt x="190" y="60"/>
                    <a:pt x="185" y="59"/>
                  </a:cubicBezTo>
                  <a:close/>
                  <a:moveTo>
                    <a:pt x="200" y="63"/>
                  </a:moveTo>
                  <a:lnTo>
                    <a:pt x="200" y="63"/>
                  </a:lnTo>
                  <a:cubicBezTo>
                    <a:pt x="242" y="74"/>
                    <a:pt x="287" y="84"/>
                    <a:pt x="335" y="95"/>
                  </a:cubicBezTo>
                  <a:lnTo>
                    <a:pt x="335" y="95"/>
                  </a:lnTo>
                  <a:cubicBezTo>
                    <a:pt x="330" y="94"/>
                    <a:pt x="326" y="92"/>
                    <a:pt x="322" y="90"/>
                  </a:cubicBezTo>
                  <a:cubicBezTo>
                    <a:pt x="286" y="81"/>
                    <a:pt x="250" y="72"/>
                    <a:pt x="215" y="63"/>
                  </a:cubicBezTo>
                  <a:close/>
                  <a:moveTo>
                    <a:pt x="335" y="95"/>
                  </a:moveTo>
                  <a:lnTo>
                    <a:pt x="335" y="95"/>
                  </a:lnTo>
                  <a:cubicBezTo>
                    <a:pt x="348" y="99"/>
                    <a:pt x="362" y="101"/>
                    <a:pt x="375" y="108"/>
                  </a:cubicBezTo>
                  <a:cubicBezTo>
                    <a:pt x="392" y="108"/>
                    <a:pt x="418" y="116"/>
                    <a:pt x="436" y="116"/>
                  </a:cubicBezTo>
                  <a:lnTo>
                    <a:pt x="436" y="116"/>
                  </a:lnTo>
                  <a:cubicBezTo>
                    <a:pt x="401" y="109"/>
                    <a:pt x="368" y="102"/>
                    <a:pt x="335" y="95"/>
                  </a:cubicBezTo>
                  <a:close/>
                  <a:moveTo>
                    <a:pt x="436" y="116"/>
                  </a:moveTo>
                  <a:cubicBezTo>
                    <a:pt x="480" y="125"/>
                    <a:pt x="525" y="134"/>
                    <a:pt x="571" y="143"/>
                  </a:cubicBezTo>
                  <a:cubicBezTo>
                    <a:pt x="527" y="134"/>
                    <a:pt x="482" y="125"/>
                    <a:pt x="438" y="116"/>
                  </a:cubicBezTo>
                  <a:cubicBezTo>
                    <a:pt x="437" y="116"/>
                    <a:pt x="437" y="116"/>
                    <a:pt x="436" y="116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89"/>
            <p:cNvSpPr/>
            <p:nvPr/>
          </p:nvSpPr>
          <p:spPr>
            <a:xfrm>
              <a:off x="2370250" y="3914275"/>
              <a:ext cx="7150" cy="2700"/>
            </a:xfrm>
            <a:custGeom>
              <a:avLst/>
              <a:gdLst/>
              <a:ahLst/>
              <a:cxnLst/>
              <a:rect l="l" t="t" r="r" b="b"/>
              <a:pathLst>
                <a:path w="286" h="108" extrusionOk="0">
                  <a:moveTo>
                    <a:pt x="286" y="1"/>
                  </a:moveTo>
                  <a:lnTo>
                    <a:pt x="286" y="1"/>
                  </a:lnTo>
                  <a:cubicBezTo>
                    <a:pt x="269" y="10"/>
                    <a:pt x="251" y="19"/>
                    <a:pt x="233" y="27"/>
                  </a:cubicBezTo>
                  <a:lnTo>
                    <a:pt x="233" y="27"/>
                  </a:lnTo>
                  <a:cubicBezTo>
                    <a:pt x="241" y="25"/>
                    <a:pt x="250" y="23"/>
                    <a:pt x="259" y="18"/>
                  </a:cubicBezTo>
                  <a:cubicBezTo>
                    <a:pt x="268" y="10"/>
                    <a:pt x="277" y="10"/>
                    <a:pt x="286" y="1"/>
                  </a:cubicBezTo>
                  <a:close/>
                  <a:moveTo>
                    <a:pt x="233" y="27"/>
                  </a:moveTo>
                  <a:lnTo>
                    <a:pt x="233" y="27"/>
                  </a:lnTo>
                  <a:cubicBezTo>
                    <a:pt x="226" y="30"/>
                    <a:pt x="219" y="32"/>
                    <a:pt x="215" y="36"/>
                  </a:cubicBezTo>
                  <a:lnTo>
                    <a:pt x="215" y="36"/>
                  </a:lnTo>
                  <a:cubicBezTo>
                    <a:pt x="221" y="33"/>
                    <a:pt x="227" y="30"/>
                    <a:pt x="233" y="27"/>
                  </a:cubicBezTo>
                  <a:close/>
                  <a:moveTo>
                    <a:pt x="215" y="36"/>
                  </a:moveTo>
                  <a:cubicBezTo>
                    <a:pt x="209" y="39"/>
                    <a:pt x="202" y="41"/>
                    <a:pt x="195" y="44"/>
                  </a:cubicBezTo>
                  <a:lnTo>
                    <a:pt x="195" y="44"/>
                  </a:lnTo>
                  <a:cubicBezTo>
                    <a:pt x="201" y="42"/>
                    <a:pt x="207" y="40"/>
                    <a:pt x="214" y="36"/>
                  </a:cubicBezTo>
                  <a:cubicBezTo>
                    <a:pt x="215" y="36"/>
                    <a:pt x="215" y="36"/>
                    <a:pt x="215" y="36"/>
                  </a:cubicBezTo>
                  <a:close/>
                  <a:moveTo>
                    <a:pt x="195" y="44"/>
                  </a:moveTo>
                  <a:cubicBezTo>
                    <a:pt x="188" y="47"/>
                    <a:pt x="180" y="49"/>
                    <a:pt x="170" y="54"/>
                  </a:cubicBezTo>
                  <a:cubicBezTo>
                    <a:pt x="163" y="54"/>
                    <a:pt x="153" y="58"/>
                    <a:pt x="144" y="64"/>
                  </a:cubicBezTo>
                  <a:lnTo>
                    <a:pt x="144" y="64"/>
                  </a:lnTo>
                  <a:cubicBezTo>
                    <a:pt x="162" y="58"/>
                    <a:pt x="179" y="51"/>
                    <a:pt x="195" y="44"/>
                  </a:cubicBezTo>
                  <a:close/>
                  <a:moveTo>
                    <a:pt x="144" y="64"/>
                  </a:moveTo>
                  <a:lnTo>
                    <a:pt x="144" y="64"/>
                  </a:lnTo>
                  <a:cubicBezTo>
                    <a:pt x="133" y="68"/>
                    <a:pt x="121" y="72"/>
                    <a:pt x="109" y="76"/>
                  </a:cubicBezTo>
                  <a:lnTo>
                    <a:pt x="109" y="76"/>
                  </a:lnTo>
                  <a:cubicBezTo>
                    <a:pt x="117" y="74"/>
                    <a:pt x="125" y="72"/>
                    <a:pt x="134" y="72"/>
                  </a:cubicBezTo>
                  <a:cubicBezTo>
                    <a:pt x="137" y="69"/>
                    <a:pt x="140" y="67"/>
                    <a:pt x="144" y="64"/>
                  </a:cubicBezTo>
                  <a:close/>
                  <a:moveTo>
                    <a:pt x="109" y="76"/>
                  </a:moveTo>
                  <a:cubicBezTo>
                    <a:pt x="101" y="79"/>
                    <a:pt x="94" y="81"/>
                    <a:pt x="89" y="81"/>
                  </a:cubicBezTo>
                  <a:cubicBezTo>
                    <a:pt x="76" y="88"/>
                    <a:pt x="62" y="89"/>
                    <a:pt x="53" y="94"/>
                  </a:cubicBezTo>
                  <a:lnTo>
                    <a:pt x="53" y="94"/>
                  </a:lnTo>
                  <a:cubicBezTo>
                    <a:pt x="72" y="88"/>
                    <a:pt x="91" y="82"/>
                    <a:pt x="109" y="76"/>
                  </a:cubicBezTo>
                  <a:close/>
                  <a:moveTo>
                    <a:pt x="53" y="94"/>
                  </a:moveTo>
                  <a:lnTo>
                    <a:pt x="53" y="94"/>
                  </a:lnTo>
                  <a:cubicBezTo>
                    <a:pt x="35" y="99"/>
                    <a:pt x="18" y="103"/>
                    <a:pt x="0" y="108"/>
                  </a:cubicBezTo>
                  <a:lnTo>
                    <a:pt x="9" y="108"/>
                  </a:lnTo>
                  <a:cubicBezTo>
                    <a:pt x="18" y="108"/>
                    <a:pt x="27" y="99"/>
                    <a:pt x="45" y="99"/>
                  </a:cubicBezTo>
                  <a:cubicBezTo>
                    <a:pt x="47" y="97"/>
                    <a:pt x="50" y="95"/>
                    <a:pt x="53" y="94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89"/>
            <p:cNvSpPr/>
            <p:nvPr/>
          </p:nvSpPr>
          <p:spPr>
            <a:xfrm>
              <a:off x="2443625" y="3858075"/>
              <a:ext cx="9150" cy="700"/>
            </a:xfrm>
            <a:custGeom>
              <a:avLst/>
              <a:gdLst/>
              <a:ahLst/>
              <a:cxnLst/>
              <a:rect l="l" t="t" r="r" b="b"/>
              <a:pathLst>
                <a:path w="366" h="28" extrusionOk="0">
                  <a:moveTo>
                    <a:pt x="366" y="27"/>
                  </a:moveTo>
                  <a:cubicBezTo>
                    <a:pt x="232" y="9"/>
                    <a:pt x="116" y="1"/>
                    <a:pt x="0" y="1"/>
                  </a:cubicBezTo>
                  <a:cubicBezTo>
                    <a:pt x="116" y="1"/>
                    <a:pt x="232" y="9"/>
                    <a:pt x="366" y="27"/>
                  </a:cubicBezTo>
                  <a:close/>
                </a:path>
              </a:pathLst>
            </a:custGeom>
            <a:solidFill>
              <a:srgbClr val="F37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89"/>
            <p:cNvSpPr/>
            <p:nvPr/>
          </p:nvSpPr>
          <p:spPr>
            <a:xfrm>
              <a:off x="2272775" y="3719575"/>
              <a:ext cx="369800" cy="212350"/>
            </a:xfrm>
            <a:custGeom>
              <a:avLst/>
              <a:gdLst/>
              <a:ahLst/>
              <a:cxnLst/>
              <a:rect l="l" t="t" r="r" b="b"/>
              <a:pathLst>
                <a:path w="14792" h="8494" extrusionOk="0">
                  <a:moveTo>
                    <a:pt x="7236" y="224"/>
                  </a:moveTo>
                  <a:cubicBezTo>
                    <a:pt x="7548" y="224"/>
                    <a:pt x="7878" y="241"/>
                    <a:pt x="8199" y="277"/>
                  </a:cubicBezTo>
                  <a:cubicBezTo>
                    <a:pt x="11687" y="634"/>
                    <a:pt x="13641" y="3417"/>
                    <a:pt x="14265" y="5692"/>
                  </a:cubicBezTo>
                  <a:cubicBezTo>
                    <a:pt x="14596" y="6897"/>
                    <a:pt x="14471" y="7646"/>
                    <a:pt x="14212" y="7842"/>
                  </a:cubicBezTo>
                  <a:cubicBezTo>
                    <a:pt x="14096" y="7922"/>
                    <a:pt x="13953" y="7994"/>
                    <a:pt x="13775" y="8056"/>
                  </a:cubicBezTo>
                  <a:cubicBezTo>
                    <a:pt x="13534" y="8137"/>
                    <a:pt x="13240" y="8199"/>
                    <a:pt x="12892" y="8235"/>
                  </a:cubicBezTo>
                  <a:cubicBezTo>
                    <a:pt x="12829" y="8244"/>
                    <a:pt x="12767" y="8244"/>
                    <a:pt x="12704" y="8253"/>
                  </a:cubicBezTo>
                  <a:lnTo>
                    <a:pt x="12686" y="8253"/>
                  </a:lnTo>
                  <a:cubicBezTo>
                    <a:pt x="12490" y="8261"/>
                    <a:pt x="12294" y="8270"/>
                    <a:pt x="12071" y="8270"/>
                  </a:cubicBezTo>
                  <a:cubicBezTo>
                    <a:pt x="10929" y="8270"/>
                    <a:pt x="9769" y="8074"/>
                    <a:pt x="9368" y="7940"/>
                  </a:cubicBezTo>
                  <a:cubicBezTo>
                    <a:pt x="9136" y="7860"/>
                    <a:pt x="9056" y="7548"/>
                    <a:pt x="8957" y="7146"/>
                  </a:cubicBezTo>
                  <a:cubicBezTo>
                    <a:pt x="8788" y="6459"/>
                    <a:pt x="8556" y="5523"/>
                    <a:pt x="7227" y="5344"/>
                  </a:cubicBezTo>
                  <a:cubicBezTo>
                    <a:pt x="7093" y="5326"/>
                    <a:pt x="6959" y="5318"/>
                    <a:pt x="6834" y="5318"/>
                  </a:cubicBezTo>
                  <a:cubicBezTo>
                    <a:pt x="5666" y="5318"/>
                    <a:pt x="5184" y="6111"/>
                    <a:pt x="4800" y="6754"/>
                  </a:cubicBezTo>
                  <a:cubicBezTo>
                    <a:pt x="4595" y="7093"/>
                    <a:pt x="4399" y="7414"/>
                    <a:pt x="4140" y="7566"/>
                  </a:cubicBezTo>
                  <a:cubicBezTo>
                    <a:pt x="3855" y="7735"/>
                    <a:pt x="3275" y="7833"/>
                    <a:pt x="2588" y="7833"/>
                  </a:cubicBezTo>
                  <a:cubicBezTo>
                    <a:pt x="2490" y="7833"/>
                    <a:pt x="2392" y="7833"/>
                    <a:pt x="2302" y="7824"/>
                  </a:cubicBezTo>
                  <a:lnTo>
                    <a:pt x="2284" y="7824"/>
                  </a:lnTo>
                  <a:cubicBezTo>
                    <a:pt x="1696" y="7798"/>
                    <a:pt x="1187" y="7699"/>
                    <a:pt x="848" y="7566"/>
                  </a:cubicBezTo>
                  <a:cubicBezTo>
                    <a:pt x="848" y="7557"/>
                    <a:pt x="839" y="7557"/>
                    <a:pt x="839" y="7557"/>
                  </a:cubicBezTo>
                  <a:cubicBezTo>
                    <a:pt x="821" y="7548"/>
                    <a:pt x="795" y="7539"/>
                    <a:pt x="777" y="7530"/>
                  </a:cubicBezTo>
                  <a:cubicBezTo>
                    <a:pt x="759" y="7521"/>
                    <a:pt x="750" y="7512"/>
                    <a:pt x="732" y="7512"/>
                  </a:cubicBezTo>
                  <a:cubicBezTo>
                    <a:pt x="714" y="7503"/>
                    <a:pt x="697" y="7494"/>
                    <a:pt x="688" y="7485"/>
                  </a:cubicBezTo>
                  <a:cubicBezTo>
                    <a:pt x="670" y="7476"/>
                    <a:pt x="652" y="7467"/>
                    <a:pt x="643" y="7459"/>
                  </a:cubicBezTo>
                  <a:cubicBezTo>
                    <a:pt x="518" y="7378"/>
                    <a:pt x="438" y="7298"/>
                    <a:pt x="420" y="7209"/>
                  </a:cubicBezTo>
                  <a:cubicBezTo>
                    <a:pt x="411" y="7200"/>
                    <a:pt x="411" y="7191"/>
                    <a:pt x="411" y="7173"/>
                  </a:cubicBezTo>
                  <a:cubicBezTo>
                    <a:pt x="233" y="5978"/>
                    <a:pt x="652" y="4078"/>
                    <a:pt x="1999" y="2516"/>
                  </a:cubicBezTo>
                  <a:cubicBezTo>
                    <a:pt x="2900" y="1473"/>
                    <a:pt x="4533" y="224"/>
                    <a:pt x="7236" y="224"/>
                  </a:cubicBezTo>
                  <a:close/>
                  <a:moveTo>
                    <a:pt x="7236" y="1"/>
                  </a:moveTo>
                  <a:cubicBezTo>
                    <a:pt x="4452" y="1"/>
                    <a:pt x="2757" y="1285"/>
                    <a:pt x="1830" y="2365"/>
                  </a:cubicBezTo>
                  <a:cubicBezTo>
                    <a:pt x="438" y="3979"/>
                    <a:pt x="1" y="5960"/>
                    <a:pt x="188" y="7209"/>
                  </a:cubicBezTo>
                  <a:cubicBezTo>
                    <a:pt x="233" y="7539"/>
                    <a:pt x="607" y="7744"/>
                    <a:pt x="1071" y="7869"/>
                  </a:cubicBezTo>
                  <a:cubicBezTo>
                    <a:pt x="1080" y="7878"/>
                    <a:pt x="1098" y="7878"/>
                    <a:pt x="1107" y="7887"/>
                  </a:cubicBezTo>
                  <a:cubicBezTo>
                    <a:pt x="1116" y="7887"/>
                    <a:pt x="1134" y="7887"/>
                    <a:pt x="1143" y="7896"/>
                  </a:cubicBezTo>
                  <a:cubicBezTo>
                    <a:pt x="1517" y="7985"/>
                    <a:pt x="1954" y="8038"/>
                    <a:pt x="2320" y="8047"/>
                  </a:cubicBezTo>
                  <a:cubicBezTo>
                    <a:pt x="2347" y="8047"/>
                    <a:pt x="2383" y="8056"/>
                    <a:pt x="2409" y="8056"/>
                  </a:cubicBezTo>
                  <a:lnTo>
                    <a:pt x="2588" y="8056"/>
                  </a:lnTo>
                  <a:cubicBezTo>
                    <a:pt x="3070" y="8056"/>
                    <a:pt x="3498" y="8012"/>
                    <a:pt x="3819" y="7922"/>
                  </a:cubicBezTo>
                  <a:cubicBezTo>
                    <a:pt x="3828" y="7922"/>
                    <a:pt x="3837" y="7914"/>
                    <a:pt x="3846" y="7914"/>
                  </a:cubicBezTo>
                  <a:cubicBezTo>
                    <a:pt x="3864" y="7914"/>
                    <a:pt x="3881" y="7905"/>
                    <a:pt x="3899" y="7896"/>
                  </a:cubicBezTo>
                  <a:cubicBezTo>
                    <a:pt x="4006" y="7869"/>
                    <a:pt x="4104" y="7833"/>
                    <a:pt x="4185" y="7789"/>
                  </a:cubicBezTo>
                  <a:cubicBezTo>
                    <a:pt x="4211" y="7780"/>
                    <a:pt x="4229" y="7762"/>
                    <a:pt x="4256" y="7753"/>
                  </a:cubicBezTo>
                  <a:cubicBezTo>
                    <a:pt x="4559" y="7575"/>
                    <a:pt x="4765" y="7227"/>
                    <a:pt x="4988" y="6870"/>
                  </a:cubicBezTo>
                  <a:cubicBezTo>
                    <a:pt x="5380" y="6219"/>
                    <a:pt x="5790" y="5541"/>
                    <a:pt x="6834" y="5541"/>
                  </a:cubicBezTo>
                  <a:cubicBezTo>
                    <a:pt x="6950" y="5541"/>
                    <a:pt x="7066" y="5549"/>
                    <a:pt x="7200" y="5567"/>
                  </a:cubicBezTo>
                  <a:cubicBezTo>
                    <a:pt x="8378" y="5728"/>
                    <a:pt x="8574" y="6513"/>
                    <a:pt x="8743" y="7200"/>
                  </a:cubicBezTo>
                  <a:cubicBezTo>
                    <a:pt x="8770" y="7307"/>
                    <a:pt x="8797" y="7414"/>
                    <a:pt x="8824" y="7512"/>
                  </a:cubicBezTo>
                  <a:cubicBezTo>
                    <a:pt x="8913" y="7806"/>
                    <a:pt x="9038" y="8056"/>
                    <a:pt x="9296" y="8145"/>
                  </a:cubicBezTo>
                  <a:cubicBezTo>
                    <a:pt x="9430" y="8199"/>
                    <a:pt x="9635" y="8244"/>
                    <a:pt x="9867" y="8288"/>
                  </a:cubicBezTo>
                  <a:cubicBezTo>
                    <a:pt x="9912" y="8297"/>
                    <a:pt x="9957" y="8306"/>
                    <a:pt x="10001" y="8315"/>
                  </a:cubicBezTo>
                  <a:lnTo>
                    <a:pt x="10010" y="8315"/>
                  </a:lnTo>
                  <a:cubicBezTo>
                    <a:pt x="10224" y="8351"/>
                    <a:pt x="10456" y="8386"/>
                    <a:pt x="10706" y="8413"/>
                  </a:cubicBezTo>
                  <a:cubicBezTo>
                    <a:pt x="10724" y="8413"/>
                    <a:pt x="10742" y="8422"/>
                    <a:pt x="10759" y="8422"/>
                  </a:cubicBezTo>
                  <a:cubicBezTo>
                    <a:pt x="10795" y="8422"/>
                    <a:pt x="10840" y="8431"/>
                    <a:pt x="10875" y="8431"/>
                  </a:cubicBezTo>
                  <a:cubicBezTo>
                    <a:pt x="10911" y="8440"/>
                    <a:pt x="10947" y="8440"/>
                    <a:pt x="10983" y="8440"/>
                  </a:cubicBezTo>
                  <a:cubicBezTo>
                    <a:pt x="11339" y="8476"/>
                    <a:pt x="11714" y="8493"/>
                    <a:pt x="12071" y="8493"/>
                  </a:cubicBezTo>
                  <a:lnTo>
                    <a:pt x="12321" y="8493"/>
                  </a:lnTo>
                  <a:cubicBezTo>
                    <a:pt x="12347" y="8493"/>
                    <a:pt x="12383" y="8484"/>
                    <a:pt x="12410" y="8484"/>
                  </a:cubicBezTo>
                  <a:lnTo>
                    <a:pt x="12526" y="8484"/>
                  </a:lnTo>
                  <a:cubicBezTo>
                    <a:pt x="12544" y="8484"/>
                    <a:pt x="12570" y="8476"/>
                    <a:pt x="12588" y="8476"/>
                  </a:cubicBezTo>
                  <a:cubicBezTo>
                    <a:pt x="12633" y="8476"/>
                    <a:pt x="12669" y="8476"/>
                    <a:pt x="12713" y="8467"/>
                  </a:cubicBezTo>
                  <a:lnTo>
                    <a:pt x="12802" y="8467"/>
                  </a:lnTo>
                  <a:cubicBezTo>
                    <a:pt x="12829" y="8458"/>
                    <a:pt x="12856" y="8458"/>
                    <a:pt x="12883" y="8458"/>
                  </a:cubicBezTo>
                  <a:cubicBezTo>
                    <a:pt x="12954" y="8449"/>
                    <a:pt x="13025" y="8440"/>
                    <a:pt x="13106" y="8431"/>
                  </a:cubicBezTo>
                  <a:cubicBezTo>
                    <a:pt x="13115" y="8431"/>
                    <a:pt x="13124" y="8431"/>
                    <a:pt x="13132" y="8422"/>
                  </a:cubicBezTo>
                  <a:cubicBezTo>
                    <a:pt x="13177" y="8422"/>
                    <a:pt x="13213" y="8413"/>
                    <a:pt x="13257" y="8404"/>
                  </a:cubicBezTo>
                  <a:cubicBezTo>
                    <a:pt x="13275" y="8404"/>
                    <a:pt x="13293" y="8404"/>
                    <a:pt x="13302" y="8395"/>
                  </a:cubicBezTo>
                  <a:cubicBezTo>
                    <a:pt x="13347" y="8395"/>
                    <a:pt x="13382" y="8386"/>
                    <a:pt x="13418" y="8377"/>
                  </a:cubicBezTo>
                  <a:cubicBezTo>
                    <a:pt x="13436" y="8377"/>
                    <a:pt x="13454" y="8369"/>
                    <a:pt x="13471" y="8369"/>
                  </a:cubicBezTo>
                  <a:cubicBezTo>
                    <a:pt x="13507" y="8360"/>
                    <a:pt x="13543" y="8351"/>
                    <a:pt x="13570" y="8342"/>
                  </a:cubicBezTo>
                  <a:cubicBezTo>
                    <a:pt x="13596" y="8342"/>
                    <a:pt x="13614" y="8333"/>
                    <a:pt x="13632" y="8333"/>
                  </a:cubicBezTo>
                  <a:cubicBezTo>
                    <a:pt x="13659" y="8324"/>
                    <a:pt x="13686" y="8315"/>
                    <a:pt x="13712" y="8306"/>
                  </a:cubicBezTo>
                  <a:cubicBezTo>
                    <a:pt x="13953" y="8235"/>
                    <a:pt x="14176" y="8145"/>
                    <a:pt x="14346" y="8021"/>
                  </a:cubicBezTo>
                  <a:cubicBezTo>
                    <a:pt x="14738" y="7726"/>
                    <a:pt x="14792" y="6789"/>
                    <a:pt x="14480" y="5639"/>
                  </a:cubicBezTo>
                  <a:cubicBezTo>
                    <a:pt x="13837" y="3292"/>
                    <a:pt x="11821" y="429"/>
                    <a:pt x="8226" y="54"/>
                  </a:cubicBezTo>
                  <a:cubicBezTo>
                    <a:pt x="7896" y="18"/>
                    <a:pt x="7557" y="1"/>
                    <a:pt x="723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89"/>
            <p:cNvSpPr/>
            <p:nvPr/>
          </p:nvSpPr>
          <p:spPr>
            <a:xfrm>
              <a:off x="2498475" y="3800175"/>
              <a:ext cx="39500" cy="27950"/>
            </a:xfrm>
            <a:custGeom>
              <a:avLst/>
              <a:gdLst/>
              <a:ahLst/>
              <a:cxnLst/>
              <a:rect l="l" t="t" r="r" b="b"/>
              <a:pathLst>
                <a:path w="1580" h="1118" extrusionOk="0">
                  <a:moveTo>
                    <a:pt x="716" y="0"/>
                  </a:moveTo>
                  <a:cubicBezTo>
                    <a:pt x="376" y="0"/>
                    <a:pt x="93" y="182"/>
                    <a:pt x="54" y="443"/>
                  </a:cubicBezTo>
                  <a:cubicBezTo>
                    <a:pt x="1" y="746"/>
                    <a:pt x="295" y="1041"/>
                    <a:pt x="706" y="1103"/>
                  </a:cubicBezTo>
                  <a:cubicBezTo>
                    <a:pt x="762" y="1113"/>
                    <a:pt x="817" y="1118"/>
                    <a:pt x="871" y="1118"/>
                  </a:cubicBezTo>
                  <a:cubicBezTo>
                    <a:pt x="1205" y="1118"/>
                    <a:pt x="1488" y="937"/>
                    <a:pt x="1526" y="684"/>
                  </a:cubicBezTo>
                  <a:cubicBezTo>
                    <a:pt x="1580" y="381"/>
                    <a:pt x="1285" y="77"/>
                    <a:pt x="884" y="15"/>
                  </a:cubicBezTo>
                  <a:cubicBezTo>
                    <a:pt x="827" y="5"/>
                    <a:pt x="770" y="0"/>
                    <a:pt x="716" y="0"/>
                  </a:cubicBezTo>
                  <a:close/>
                </a:path>
              </a:pathLst>
            </a:custGeom>
            <a:solidFill>
              <a:srgbClr val="EE3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89"/>
            <p:cNvSpPr/>
            <p:nvPr/>
          </p:nvSpPr>
          <p:spPr>
            <a:xfrm>
              <a:off x="2369350" y="3795550"/>
              <a:ext cx="39275" cy="28050"/>
            </a:xfrm>
            <a:custGeom>
              <a:avLst/>
              <a:gdLst/>
              <a:ahLst/>
              <a:cxnLst/>
              <a:rect l="l" t="t" r="r" b="b"/>
              <a:pathLst>
                <a:path w="1571" h="1122" extrusionOk="0">
                  <a:moveTo>
                    <a:pt x="721" y="1"/>
                  </a:moveTo>
                  <a:cubicBezTo>
                    <a:pt x="382" y="1"/>
                    <a:pt x="93" y="177"/>
                    <a:pt x="54" y="441"/>
                  </a:cubicBezTo>
                  <a:cubicBezTo>
                    <a:pt x="1" y="744"/>
                    <a:pt x="295" y="1039"/>
                    <a:pt x="696" y="1110"/>
                  </a:cubicBezTo>
                  <a:cubicBezTo>
                    <a:pt x="749" y="1118"/>
                    <a:pt x="802" y="1122"/>
                    <a:pt x="853" y="1122"/>
                  </a:cubicBezTo>
                  <a:cubicBezTo>
                    <a:pt x="1198" y="1122"/>
                    <a:pt x="1487" y="946"/>
                    <a:pt x="1526" y="682"/>
                  </a:cubicBezTo>
                  <a:cubicBezTo>
                    <a:pt x="1571" y="378"/>
                    <a:pt x="1285" y="84"/>
                    <a:pt x="875" y="13"/>
                  </a:cubicBezTo>
                  <a:cubicBezTo>
                    <a:pt x="823" y="5"/>
                    <a:pt x="771" y="1"/>
                    <a:pt x="721" y="1"/>
                  </a:cubicBezTo>
                  <a:close/>
                </a:path>
              </a:pathLst>
            </a:custGeom>
            <a:solidFill>
              <a:srgbClr val="EE3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89"/>
            <p:cNvSpPr/>
            <p:nvPr/>
          </p:nvSpPr>
          <p:spPr>
            <a:xfrm>
              <a:off x="2568075" y="3777375"/>
              <a:ext cx="38150" cy="48725"/>
            </a:xfrm>
            <a:custGeom>
              <a:avLst/>
              <a:gdLst/>
              <a:ahLst/>
              <a:cxnLst/>
              <a:rect l="l" t="t" r="r" b="b"/>
              <a:pathLst>
                <a:path w="1526" h="1949" extrusionOk="0">
                  <a:moveTo>
                    <a:pt x="117" y="0"/>
                  </a:moveTo>
                  <a:cubicBezTo>
                    <a:pt x="51" y="0"/>
                    <a:pt x="0" y="80"/>
                    <a:pt x="54" y="133"/>
                  </a:cubicBezTo>
                  <a:cubicBezTo>
                    <a:pt x="616" y="633"/>
                    <a:pt x="955" y="1257"/>
                    <a:pt x="1329" y="1899"/>
                  </a:cubicBezTo>
                  <a:cubicBezTo>
                    <a:pt x="1348" y="1934"/>
                    <a:pt x="1379" y="1948"/>
                    <a:pt x="1410" y="1948"/>
                  </a:cubicBezTo>
                  <a:cubicBezTo>
                    <a:pt x="1467" y="1948"/>
                    <a:pt x="1525" y="1898"/>
                    <a:pt x="1508" y="1828"/>
                  </a:cubicBezTo>
                  <a:cubicBezTo>
                    <a:pt x="1329" y="1150"/>
                    <a:pt x="785" y="338"/>
                    <a:pt x="152" y="8"/>
                  </a:cubicBezTo>
                  <a:cubicBezTo>
                    <a:pt x="140" y="3"/>
                    <a:pt x="128" y="0"/>
                    <a:pt x="117" y="0"/>
                  </a:cubicBezTo>
                  <a:close/>
                </a:path>
              </a:pathLst>
            </a:custGeom>
            <a:solidFill>
              <a:srgbClr val="FFFFFF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89"/>
            <p:cNvSpPr/>
            <p:nvPr/>
          </p:nvSpPr>
          <p:spPr>
            <a:xfrm>
              <a:off x="2610750" y="3835000"/>
              <a:ext cx="11525" cy="18650"/>
            </a:xfrm>
            <a:custGeom>
              <a:avLst/>
              <a:gdLst/>
              <a:ahLst/>
              <a:cxnLst/>
              <a:rect l="l" t="t" r="r" b="b"/>
              <a:pathLst>
                <a:path w="461" h="746" extrusionOk="0">
                  <a:moveTo>
                    <a:pt x="127" y="1"/>
                  </a:moveTo>
                  <a:cubicBezTo>
                    <a:pt x="65" y="1"/>
                    <a:pt x="0" y="54"/>
                    <a:pt x="24" y="130"/>
                  </a:cubicBezTo>
                  <a:cubicBezTo>
                    <a:pt x="95" y="326"/>
                    <a:pt x="158" y="558"/>
                    <a:pt x="300" y="718"/>
                  </a:cubicBezTo>
                  <a:cubicBezTo>
                    <a:pt x="320" y="738"/>
                    <a:pt x="343" y="746"/>
                    <a:pt x="365" y="746"/>
                  </a:cubicBezTo>
                  <a:cubicBezTo>
                    <a:pt x="414" y="746"/>
                    <a:pt x="461" y="705"/>
                    <a:pt x="461" y="656"/>
                  </a:cubicBezTo>
                  <a:cubicBezTo>
                    <a:pt x="461" y="433"/>
                    <a:pt x="309" y="237"/>
                    <a:pt x="211" y="49"/>
                  </a:cubicBezTo>
                  <a:cubicBezTo>
                    <a:pt x="193" y="15"/>
                    <a:pt x="160" y="1"/>
                    <a:pt x="127" y="1"/>
                  </a:cubicBezTo>
                  <a:close/>
                </a:path>
              </a:pathLst>
            </a:custGeom>
            <a:solidFill>
              <a:srgbClr val="FFFFFF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89"/>
            <p:cNvSpPr/>
            <p:nvPr/>
          </p:nvSpPr>
          <p:spPr>
            <a:xfrm>
              <a:off x="2568075" y="3819350"/>
              <a:ext cx="25350" cy="56500"/>
            </a:xfrm>
            <a:custGeom>
              <a:avLst/>
              <a:gdLst/>
              <a:ahLst/>
              <a:cxnLst/>
              <a:rect l="l" t="t" r="r" b="b"/>
              <a:pathLst>
                <a:path w="1014" h="2260" extrusionOk="0">
                  <a:moveTo>
                    <a:pt x="80" y="1"/>
                  </a:moveTo>
                  <a:cubicBezTo>
                    <a:pt x="39" y="1"/>
                    <a:pt x="1" y="32"/>
                    <a:pt x="18" y="78"/>
                  </a:cubicBezTo>
                  <a:cubicBezTo>
                    <a:pt x="161" y="399"/>
                    <a:pt x="312" y="711"/>
                    <a:pt x="446" y="1041"/>
                  </a:cubicBezTo>
                  <a:cubicBezTo>
                    <a:pt x="598" y="1416"/>
                    <a:pt x="687" y="1808"/>
                    <a:pt x="821" y="2192"/>
                  </a:cubicBezTo>
                  <a:cubicBezTo>
                    <a:pt x="837" y="2237"/>
                    <a:pt x="880" y="2259"/>
                    <a:pt x="920" y="2259"/>
                  </a:cubicBezTo>
                  <a:cubicBezTo>
                    <a:pt x="968" y="2259"/>
                    <a:pt x="1013" y="2228"/>
                    <a:pt x="1008" y="2165"/>
                  </a:cubicBezTo>
                  <a:cubicBezTo>
                    <a:pt x="946" y="1425"/>
                    <a:pt x="544" y="640"/>
                    <a:pt x="143" y="33"/>
                  </a:cubicBezTo>
                  <a:cubicBezTo>
                    <a:pt x="127" y="11"/>
                    <a:pt x="103" y="1"/>
                    <a:pt x="80" y="1"/>
                  </a:cubicBezTo>
                  <a:close/>
                </a:path>
              </a:pathLst>
            </a:custGeom>
            <a:solidFill>
              <a:srgbClr val="FFFFFF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89"/>
            <p:cNvSpPr/>
            <p:nvPr/>
          </p:nvSpPr>
          <p:spPr>
            <a:xfrm>
              <a:off x="2592825" y="3888725"/>
              <a:ext cx="5600" cy="12875"/>
            </a:xfrm>
            <a:custGeom>
              <a:avLst/>
              <a:gdLst/>
              <a:ahLst/>
              <a:cxnLst/>
              <a:rect l="l" t="t" r="r" b="b"/>
              <a:pathLst>
                <a:path w="224" h="515" extrusionOk="0">
                  <a:moveTo>
                    <a:pt x="104" y="0"/>
                  </a:moveTo>
                  <a:cubicBezTo>
                    <a:pt x="62" y="0"/>
                    <a:pt x="14" y="34"/>
                    <a:pt x="9" y="86"/>
                  </a:cubicBezTo>
                  <a:cubicBezTo>
                    <a:pt x="0" y="211"/>
                    <a:pt x="18" y="336"/>
                    <a:pt x="45" y="461"/>
                  </a:cubicBezTo>
                  <a:cubicBezTo>
                    <a:pt x="54" y="496"/>
                    <a:pt x="87" y="514"/>
                    <a:pt x="120" y="514"/>
                  </a:cubicBezTo>
                  <a:cubicBezTo>
                    <a:pt x="152" y="514"/>
                    <a:pt x="183" y="496"/>
                    <a:pt x="188" y="461"/>
                  </a:cubicBezTo>
                  <a:cubicBezTo>
                    <a:pt x="223" y="327"/>
                    <a:pt x="188" y="193"/>
                    <a:pt x="170" y="59"/>
                  </a:cubicBezTo>
                  <a:cubicBezTo>
                    <a:pt x="162" y="18"/>
                    <a:pt x="135" y="0"/>
                    <a:pt x="104" y="0"/>
                  </a:cubicBezTo>
                  <a:close/>
                </a:path>
              </a:pathLst>
            </a:custGeom>
            <a:solidFill>
              <a:srgbClr val="FFFFFF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89"/>
            <p:cNvSpPr/>
            <p:nvPr/>
          </p:nvSpPr>
          <p:spPr>
            <a:xfrm>
              <a:off x="2539350" y="3836425"/>
              <a:ext cx="25750" cy="51250"/>
            </a:xfrm>
            <a:custGeom>
              <a:avLst/>
              <a:gdLst/>
              <a:ahLst/>
              <a:cxnLst/>
              <a:rect l="l" t="t" r="r" b="b"/>
              <a:pathLst>
                <a:path w="1030" h="2050" extrusionOk="0">
                  <a:moveTo>
                    <a:pt x="104" y="0"/>
                  </a:moveTo>
                  <a:cubicBezTo>
                    <a:pt x="53" y="0"/>
                    <a:pt x="0" y="54"/>
                    <a:pt x="34" y="108"/>
                  </a:cubicBezTo>
                  <a:cubicBezTo>
                    <a:pt x="239" y="403"/>
                    <a:pt x="409" y="706"/>
                    <a:pt x="543" y="1045"/>
                  </a:cubicBezTo>
                  <a:cubicBezTo>
                    <a:pt x="667" y="1348"/>
                    <a:pt x="721" y="1669"/>
                    <a:pt x="828" y="1982"/>
                  </a:cubicBezTo>
                  <a:cubicBezTo>
                    <a:pt x="848" y="2027"/>
                    <a:pt x="893" y="2049"/>
                    <a:pt x="935" y="2049"/>
                  </a:cubicBezTo>
                  <a:cubicBezTo>
                    <a:pt x="984" y="2049"/>
                    <a:pt x="1029" y="2018"/>
                    <a:pt x="1024" y="1955"/>
                  </a:cubicBezTo>
                  <a:cubicBezTo>
                    <a:pt x="998" y="1277"/>
                    <a:pt x="614" y="501"/>
                    <a:pt x="150" y="19"/>
                  </a:cubicBezTo>
                  <a:cubicBezTo>
                    <a:pt x="137" y="6"/>
                    <a:pt x="121" y="0"/>
                    <a:pt x="104" y="0"/>
                  </a:cubicBezTo>
                  <a:close/>
                </a:path>
              </a:pathLst>
            </a:custGeom>
            <a:solidFill>
              <a:srgbClr val="FFFFFF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89"/>
            <p:cNvSpPr/>
            <p:nvPr/>
          </p:nvSpPr>
          <p:spPr>
            <a:xfrm>
              <a:off x="2562500" y="3898450"/>
              <a:ext cx="5825" cy="7950"/>
            </a:xfrm>
            <a:custGeom>
              <a:avLst/>
              <a:gdLst/>
              <a:ahLst/>
              <a:cxnLst/>
              <a:rect l="l" t="t" r="r" b="b"/>
              <a:pathLst>
                <a:path w="233" h="318" extrusionOk="0">
                  <a:moveTo>
                    <a:pt x="82" y="0"/>
                  </a:moveTo>
                  <a:cubicBezTo>
                    <a:pt x="43" y="0"/>
                    <a:pt x="5" y="27"/>
                    <a:pt x="0" y="81"/>
                  </a:cubicBezTo>
                  <a:cubicBezTo>
                    <a:pt x="0" y="170"/>
                    <a:pt x="27" y="241"/>
                    <a:pt x="89" y="295"/>
                  </a:cubicBezTo>
                  <a:cubicBezTo>
                    <a:pt x="103" y="311"/>
                    <a:pt x="122" y="318"/>
                    <a:pt x="141" y="318"/>
                  </a:cubicBezTo>
                  <a:cubicBezTo>
                    <a:pt x="186" y="318"/>
                    <a:pt x="233" y="279"/>
                    <a:pt x="214" y="223"/>
                  </a:cubicBezTo>
                  <a:cubicBezTo>
                    <a:pt x="196" y="179"/>
                    <a:pt x="170" y="125"/>
                    <a:pt x="170" y="81"/>
                  </a:cubicBezTo>
                  <a:cubicBezTo>
                    <a:pt x="161" y="27"/>
                    <a:pt x="121" y="0"/>
                    <a:pt x="82" y="0"/>
                  </a:cubicBezTo>
                  <a:close/>
                </a:path>
              </a:pathLst>
            </a:custGeom>
            <a:solidFill>
              <a:srgbClr val="FFFFFF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89"/>
            <p:cNvSpPr/>
            <p:nvPr/>
          </p:nvSpPr>
          <p:spPr>
            <a:xfrm>
              <a:off x="2497350" y="3849900"/>
              <a:ext cx="28275" cy="41775"/>
            </a:xfrm>
            <a:custGeom>
              <a:avLst/>
              <a:gdLst/>
              <a:ahLst/>
              <a:cxnLst/>
              <a:rect l="l" t="t" r="r" b="b"/>
              <a:pathLst>
                <a:path w="1131" h="1671" extrusionOk="0">
                  <a:moveTo>
                    <a:pt x="89" y="1"/>
                  </a:moveTo>
                  <a:cubicBezTo>
                    <a:pt x="39" y="1"/>
                    <a:pt x="0" y="58"/>
                    <a:pt x="46" y="96"/>
                  </a:cubicBezTo>
                  <a:cubicBezTo>
                    <a:pt x="474" y="551"/>
                    <a:pt x="742" y="1014"/>
                    <a:pt x="938" y="1603"/>
                  </a:cubicBezTo>
                  <a:cubicBezTo>
                    <a:pt x="954" y="1648"/>
                    <a:pt x="997" y="1671"/>
                    <a:pt x="1037" y="1671"/>
                  </a:cubicBezTo>
                  <a:cubicBezTo>
                    <a:pt x="1085" y="1671"/>
                    <a:pt x="1130" y="1639"/>
                    <a:pt x="1125" y="1576"/>
                  </a:cubicBezTo>
                  <a:cubicBezTo>
                    <a:pt x="1098" y="1264"/>
                    <a:pt x="956" y="988"/>
                    <a:pt x="795" y="729"/>
                  </a:cubicBezTo>
                  <a:cubicBezTo>
                    <a:pt x="635" y="461"/>
                    <a:pt x="403" y="131"/>
                    <a:pt x="117" y="6"/>
                  </a:cubicBezTo>
                  <a:cubicBezTo>
                    <a:pt x="108" y="2"/>
                    <a:pt x="98" y="1"/>
                    <a:pt x="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89"/>
            <p:cNvSpPr/>
            <p:nvPr/>
          </p:nvSpPr>
          <p:spPr>
            <a:xfrm>
              <a:off x="2524000" y="3900250"/>
              <a:ext cx="6950" cy="7775"/>
            </a:xfrm>
            <a:custGeom>
              <a:avLst/>
              <a:gdLst/>
              <a:ahLst/>
              <a:cxnLst/>
              <a:rect l="l" t="t" r="r" b="b"/>
              <a:pathLst>
                <a:path w="278" h="311" extrusionOk="0">
                  <a:moveTo>
                    <a:pt x="103" y="0"/>
                  </a:moveTo>
                  <a:cubicBezTo>
                    <a:pt x="51" y="0"/>
                    <a:pt x="1" y="60"/>
                    <a:pt x="15" y="116"/>
                  </a:cubicBezTo>
                  <a:cubicBezTo>
                    <a:pt x="32" y="187"/>
                    <a:pt x="77" y="240"/>
                    <a:pt x="131" y="285"/>
                  </a:cubicBezTo>
                  <a:cubicBezTo>
                    <a:pt x="148" y="303"/>
                    <a:pt x="168" y="311"/>
                    <a:pt x="187" y="311"/>
                  </a:cubicBezTo>
                  <a:cubicBezTo>
                    <a:pt x="235" y="311"/>
                    <a:pt x="277" y="262"/>
                    <a:pt x="264" y="205"/>
                  </a:cubicBezTo>
                  <a:cubicBezTo>
                    <a:pt x="247" y="125"/>
                    <a:pt x="211" y="71"/>
                    <a:pt x="148" y="17"/>
                  </a:cubicBezTo>
                  <a:cubicBezTo>
                    <a:pt x="134" y="5"/>
                    <a:pt x="119" y="0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89"/>
            <p:cNvSpPr/>
            <p:nvPr/>
          </p:nvSpPr>
          <p:spPr>
            <a:xfrm>
              <a:off x="2424450" y="3801175"/>
              <a:ext cx="56450" cy="30600"/>
            </a:xfrm>
            <a:custGeom>
              <a:avLst/>
              <a:gdLst/>
              <a:ahLst/>
              <a:cxnLst/>
              <a:rect l="l" t="t" r="r" b="b"/>
              <a:pathLst>
                <a:path w="2258" h="1224" extrusionOk="0">
                  <a:moveTo>
                    <a:pt x="2042" y="1"/>
                  </a:moveTo>
                  <a:cubicBezTo>
                    <a:pt x="2036" y="1"/>
                    <a:pt x="2031" y="1"/>
                    <a:pt x="2025" y="2"/>
                  </a:cubicBezTo>
                  <a:cubicBezTo>
                    <a:pt x="1936" y="20"/>
                    <a:pt x="1865" y="100"/>
                    <a:pt x="1882" y="189"/>
                  </a:cubicBezTo>
                  <a:cubicBezTo>
                    <a:pt x="1882" y="189"/>
                    <a:pt x="1909" y="475"/>
                    <a:pt x="1731" y="680"/>
                  </a:cubicBezTo>
                  <a:cubicBezTo>
                    <a:pt x="1606" y="814"/>
                    <a:pt x="1401" y="894"/>
                    <a:pt x="1124" y="894"/>
                  </a:cubicBezTo>
                  <a:cubicBezTo>
                    <a:pt x="839" y="894"/>
                    <a:pt x="633" y="822"/>
                    <a:pt x="517" y="680"/>
                  </a:cubicBezTo>
                  <a:cubicBezTo>
                    <a:pt x="357" y="501"/>
                    <a:pt x="401" y="243"/>
                    <a:pt x="401" y="234"/>
                  </a:cubicBezTo>
                  <a:cubicBezTo>
                    <a:pt x="419" y="144"/>
                    <a:pt x="357" y="55"/>
                    <a:pt x="268" y="46"/>
                  </a:cubicBezTo>
                  <a:cubicBezTo>
                    <a:pt x="257" y="44"/>
                    <a:pt x="247" y="43"/>
                    <a:pt x="237" y="43"/>
                  </a:cubicBezTo>
                  <a:cubicBezTo>
                    <a:pt x="159" y="43"/>
                    <a:pt x="87" y="101"/>
                    <a:pt x="71" y="180"/>
                  </a:cubicBezTo>
                  <a:cubicBezTo>
                    <a:pt x="71" y="198"/>
                    <a:pt x="0" y="590"/>
                    <a:pt x="259" y="894"/>
                  </a:cubicBezTo>
                  <a:cubicBezTo>
                    <a:pt x="446" y="1108"/>
                    <a:pt x="732" y="1224"/>
                    <a:pt x="1124" y="1224"/>
                  </a:cubicBezTo>
                  <a:cubicBezTo>
                    <a:pt x="1499" y="1224"/>
                    <a:pt x="1793" y="1108"/>
                    <a:pt x="1980" y="894"/>
                  </a:cubicBezTo>
                  <a:cubicBezTo>
                    <a:pt x="2257" y="582"/>
                    <a:pt x="2212" y="162"/>
                    <a:pt x="2212" y="153"/>
                  </a:cubicBezTo>
                  <a:cubicBezTo>
                    <a:pt x="2196" y="61"/>
                    <a:pt x="2124" y="1"/>
                    <a:pt x="2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89"/>
            <p:cNvSpPr/>
            <p:nvPr/>
          </p:nvSpPr>
          <p:spPr>
            <a:xfrm>
              <a:off x="2486650" y="3762175"/>
              <a:ext cx="29475" cy="29475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cubicBezTo>
                    <a:pt x="260" y="1"/>
                    <a:pt x="1" y="268"/>
                    <a:pt x="1" y="589"/>
                  </a:cubicBezTo>
                  <a:cubicBezTo>
                    <a:pt x="1" y="919"/>
                    <a:pt x="260" y="1178"/>
                    <a:pt x="590" y="1178"/>
                  </a:cubicBezTo>
                  <a:cubicBezTo>
                    <a:pt x="911" y="1178"/>
                    <a:pt x="1179" y="919"/>
                    <a:pt x="1179" y="589"/>
                  </a:cubicBezTo>
                  <a:cubicBezTo>
                    <a:pt x="1179" y="268"/>
                    <a:pt x="911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89"/>
            <p:cNvSpPr/>
            <p:nvPr/>
          </p:nvSpPr>
          <p:spPr>
            <a:xfrm>
              <a:off x="2491800" y="3766625"/>
              <a:ext cx="8500" cy="8500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170" y="1"/>
                  </a:moveTo>
                  <a:cubicBezTo>
                    <a:pt x="72" y="1"/>
                    <a:pt x="0" y="81"/>
                    <a:pt x="0" y="170"/>
                  </a:cubicBezTo>
                  <a:cubicBezTo>
                    <a:pt x="0" y="269"/>
                    <a:pt x="72" y="340"/>
                    <a:pt x="170" y="340"/>
                  </a:cubicBezTo>
                  <a:cubicBezTo>
                    <a:pt x="259" y="340"/>
                    <a:pt x="339" y="269"/>
                    <a:pt x="339" y="170"/>
                  </a:cubicBezTo>
                  <a:cubicBezTo>
                    <a:pt x="339" y="81"/>
                    <a:pt x="259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89"/>
            <p:cNvSpPr/>
            <p:nvPr/>
          </p:nvSpPr>
          <p:spPr>
            <a:xfrm>
              <a:off x="2391875" y="3753600"/>
              <a:ext cx="37050" cy="40050"/>
            </a:xfrm>
            <a:custGeom>
              <a:avLst/>
              <a:gdLst/>
              <a:ahLst/>
              <a:cxnLst/>
              <a:rect l="l" t="t" r="r" b="b"/>
              <a:pathLst>
                <a:path w="1482" h="1602" extrusionOk="0">
                  <a:moveTo>
                    <a:pt x="189" y="1"/>
                  </a:moveTo>
                  <a:cubicBezTo>
                    <a:pt x="137" y="1"/>
                    <a:pt x="87" y="26"/>
                    <a:pt x="54" y="76"/>
                  </a:cubicBezTo>
                  <a:cubicBezTo>
                    <a:pt x="1" y="147"/>
                    <a:pt x="18" y="254"/>
                    <a:pt x="99" y="308"/>
                  </a:cubicBezTo>
                  <a:lnTo>
                    <a:pt x="991" y="914"/>
                  </a:lnTo>
                  <a:lnTo>
                    <a:pt x="232" y="1289"/>
                  </a:lnTo>
                  <a:cubicBezTo>
                    <a:pt x="143" y="1334"/>
                    <a:pt x="117" y="1432"/>
                    <a:pt x="152" y="1512"/>
                  </a:cubicBezTo>
                  <a:cubicBezTo>
                    <a:pt x="179" y="1566"/>
                    <a:pt x="241" y="1601"/>
                    <a:pt x="304" y="1601"/>
                  </a:cubicBezTo>
                  <a:cubicBezTo>
                    <a:pt x="331" y="1601"/>
                    <a:pt x="348" y="1601"/>
                    <a:pt x="375" y="1584"/>
                  </a:cubicBezTo>
                  <a:lnTo>
                    <a:pt x="1392" y="1084"/>
                  </a:lnTo>
                  <a:cubicBezTo>
                    <a:pt x="1446" y="1057"/>
                    <a:pt x="1473" y="1004"/>
                    <a:pt x="1481" y="950"/>
                  </a:cubicBezTo>
                  <a:cubicBezTo>
                    <a:pt x="1481" y="888"/>
                    <a:pt x="1455" y="834"/>
                    <a:pt x="1410" y="798"/>
                  </a:cubicBezTo>
                  <a:lnTo>
                    <a:pt x="286" y="31"/>
                  </a:lnTo>
                  <a:cubicBezTo>
                    <a:pt x="255" y="11"/>
                    <a:pt x="222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8" name="Google Shape;5058;p89"/>
          <p:cNvGrpSpPr/>
          <p:nvPr/>
        </p:nvGrpSpPr>
        <p:grpSpPr>
          <a:xfrm>
            <a:off x="993544" y="3561112"/>
            <a:ext cx="1041981" cy="1016842"/>
            <a:chOff x="993544" y="3561112"/>
            <a:chExt cx="1041981" cy="1016842"/>
          </a:xfrm>
        </p:grpSpPr>
        <p:sp>
          <p:nvSpPr>
            <p:cNvPr id="5059" name="Google Shape;5059;p89"/>
            <p:cNvSpPr/>
            <p:nvPr/>
          </p:nvSpPr>
          <p:spPr>
            <a:xfrm rot="-1235242">
              <a:off x="1104096" y="3680598"/>
              <a:ext cx="820878" cy="777869"/>
            </a:xfrm>
            <a:custGeom>
              <a:avLst/>
              <a:gdLst/>
              <a:ahLst/>
              <a:cxnLst/>
              <a:rect l="l" t="t" r="r" b="b"/>
              <a:pathLst>
                <a:path w="16853" h="15970" fill="none" extrusionOk="0">
                  <a:moveTo>
                    <a:pt x="14319" y="8788"/>
                  </a:moveTo>
                  <a:lnTo>
                    <a:pt x="5184" y="8788"/>
                  </a:lnTo>
                  <a:lnTo>
                    <a:pt x="6825" y="7146"/>
                  </a:lnTo>
                  <a:cubicBezTo>
                    <a:pt x="8467" y="5710"/>
                    <a:pt x="8467" y="3150"/>
                    <a:pt x="6888" y="1579"/>
                  </a:cubicBezTo>
                  <a:cubicBezTo>
                    <a:pt x="5318" y="0"/>
                    <a:pt x="2757" y="0"/>
                    <a:pt x="1178" y="1579"/>
                  </a:cubicBezTo>
                  <a:lnTo>
                    <a:pt x="1160" y="1597"/>
                  </a:lnTo>
                  <a:cubicBezTo>
                    <a:pt x="705" y="2052"/>
                    <a:pt x="643" y="2766"/>
                    <a:pt x="991" y="3283"/>
                  </a:cubicBezTo>
                  <a:lnTo>
                    <a:pt x="991" y="3283"/>
                  </a:lnTo>
                  <a:lnTo>
                    <a:pt x="821" y="4104"/>
                  </a:lnTo>
                  <a:lnTo>
                    <a:pt x="607" y="5094"/>
                  </a:lnTo>
                  <a:cubicBezTo>
                    <a:pt x="536" y="5424"/>
                    <a:pt x="946" y="5639"/>
                    <a:pt x="1178" y="5398"/>
                  </a:cubicBezTo>
                  <a:lnTo>
                    <a:pt x="1642" y="4925"/>
                  </a:lnTo>
                  <a:lnTo>
                    <a:pt x="1642" y="4925"/>
                  </a:lnTo>
                  <a:lnTo>
                    <a:pt x="2115" y="4452"/>
                  </a:lnTo>
                  <a:lnTo>
                    <a:pt x="2115" y="4452"/>
                  </a:lnTo>
                  <a:lnTo>
                    <a:pt x="3087" y="3480"/>
                  </a:lnTo>
                  <a:cubicBezTo>
                    <a:pt x="3614" y="2953"/>
                    <a:pt x="4461" y="2953"/>
                    <a:pt x="4987" y="3480"/>
                  </a:cubicBezTo>
                  <a:cubicBezTo>
                    <a:pt x="5514" y="4006"/>
                    <a:pt x="5514" y="4853"/>
                    <a:pt x="4987" y="5380"/>
                  </a:cubicBezTo>
                  <a:lnTo>
                    <a:pt x="991" y="9385"/>
                  </a:lnTo>
                  <a:cubicBezTo>
                    <a:pt x="366" y="9903"/>
                    <a:pt x="1" y="10715"/>
                    <a:pt x="99" y="11616"/>
                  </a:cubicBezTo>
                  <a:cubicBezTo>
                    <a:pt x="250" y="12891"/>
                    <a:pt x="1339" y="13837"/>
                    <a:pt x="2623" y="13846"/>
                  </a:cubicBezTo>
                  <a:cubicBezTo>
                    <a:pt x="2623" y="13926"/>
                    <a:pt x="2623" y="14015"/>
                    <a:pt x="2632" y="14096"/>
                  </a:cubicBezTo>
                  <a:cubicBezTo>
                    <a:pt x="2695" y="14631"/>
                    <a:pt x="2945" y="15086"/>
                    <a:pt x="3319" y="15425"/>
                  </a:cubicBezTo>
                  <a:cubicBezTo>
                    <a:pt x="3319" y="15425"/>
                    <a:pt x="3319" y="15425"/>
                    <a:pt x="3328" y="15425"/>
                  </a:cubicBezTo>
                  <a:cubicBezTo>
                    <a:pt x="3355" y="15461"/>
                    <a:pt x="3391" y="15487"/>
                    <a:pt x="3426" y="15514"/>
                  </a:cubicBezTo>
                  <a:cubicBezTo>
                    <a:pt x="3694" y="15719"/>
                    <a:pt x="4006" y="15871"/>
                    <a:pt x="4354" y="15933"/>
                  </a:cubicBezTo>
                  <a:cubicBezTo>
                    <a:pt x="4354" y="15933"/>
                    <a:pt x="4363" y="15933"/>
                    <a:pt x="4363" y="15933"/>
                  </a:cubicBezTo>
                  <a:cubicBezTo>
                    <a:pt x="4425" y="15942"/>
                    <a:pt x="4479" y="15951"/>
                    <a:pt x="4541" y="15960"/>
                  </a:cubicBezTo>
                  <a:cubicBezTo>
                    <a:pt x="4577" y="15960"/>
                    <a:pt x="4604" y="15960"/>
                    <a:pt x="4631" y="15960"/>
                  </a:cubicBezTo>
                  <a:cubicBezTo>
                    <a:pt x="4666" y="15969"/>
                    <a:pt x="4702" y="15969"/>
                    <a:pt x="4738" y="15969"/>
                  </a:cubicBezTo>
                  <a:lnTo>
                    <a:pt x="4755" y="15969"/>
                  </a:lnTo>
                  <a:lnTo>
                    <a:pt x="6085" y="15969"/>
                  </a:lnTo>
                  <a:lnTo>
                    <a:pt x="12205" y="15969"/>
                  </a:lnTo>
                  <a:lnTo>
                    <a:pt x="12205" y="15969"/>
                  </a:lnTo>
                  <a:cubicBezTo>
                    <a:pt x="13373" y="15969"/>
                    <a:pt x="14319" y="15014"/>
                    <a:pt x="14310" y="13846"/>
                  </a:cubicBezTo>
                  <a:lnTo>
                    <a:pt x="14319" y="13846"/>
                  </a:lnTo>
                  <a:cubicBezTo>
                    <a:pt x="15719" y="13846"/>
                    <a:pt x="16852" y="12713"/>
                    <a:pt x="16852" y="11312"/>
                  </a:cubicBezTo>
                  <a:cubicBezTo>
                    <a:pt x="16852" y="9921"/>
                    <a:pt x="15719" y="8788"/>
                    <a:pt x="14319" y="8788"/>
                  </a:cubicBezTo>
                  <a:close/>
                </a:path>
              </a:pathLst>
            </a:cu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19620000" algn="bl" rotWithShape="0">
                <a:srgbClr val="000000">
                  <a:alpha val="1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89"/>
            <p:cNvSpPr/>
            <p:nvPr/>
          </p:nvSpPr>
          <p:spPr>
            <a:xfrm rot="-1235242">
              <a:off x="1326324" y="4234241"/>
              <a:ext cx="581867" cy="205159"/>
            </a:xfrm>
            <a:custGeom>
              <a:avLst/>
              <a:gdLst/>
              <a:ahLst/>
              <a:cxnLst/>
              <a:rect l="l" t="t" r="r" b="b"/>
              <a:pathLst>
                <a:path w="11946" h="4212" extrusionOk="0">
                  <a:moveTo>
                    <a:pt x="2231" y="0"/>
                  </a:moveTo>
                  <a:cubicBezTo>
                    <a:pt x="991" y="0"/>
                    <a:pt x="0" y="1071"/>
                    <a:pt x="134" y="2338"/>
                  </a:cubicBezTo>
                  <a:cubicBezTo>
                    <a:pt x="250" y="3408"/>
                    <a:pt x="1178" y="4211"/>
                    <a:pt x="2257" y="4211"/>
                  </a:cubicBezTo>
                  <a:lnTo>
                    <a:pt x="9707" y="4211"/>
                  </a:lnTo>
                  <a:cubicBezTo>
                    <a:pt x="10955" y="4211"/>
                    <a:pt x="11946" y="3141"/>
                    <a:pt x="11803" y="1865"/>
                  </a:cubicBezTo>
                  <a:cubicBezTo>
                    <a:pt x="11687" y="794"/>
                    <a:pt x="10759" y="0"/>
                    <a:pt x="9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89"/>
            <p:cNvSpPr/>
            <p:nvPr/>
          </p:nvSpPr>
          <p:spPr>
            <a:xfrm rot="-1235242">
              <a:off x="1339750" y="4305749"/>
              <a:ext cx="174278" cy="205159"/>
            </a:xfrm>
            <a:custGeom>
              <a:avLst/>
              <a:gdLst/>
              <a:ahLst/>
              <a:cxnLst/>
              <a:rect l="l" t="t" r="r" b="b"/>
              <a:pathLst>
                <a:path w="3578" h="4212" extrusionOk="0">
                  <a:moveTo>
                    <a:pt x="2248" y="0"/>
                  </a:moveTo>
                  <a:cubicBezTo>
                    <a:pt x="1178" y="0"/>
                    <a:pt x="250" y="794"/>
                    <a:pt x="134" y="1865"/>
                  </a:cubicBezTo>
                  <a:cubicBezTo>
                    <a:pt x="0" y="3141"/>
                    <a:pt x="991" y="4211"/>
                    <a:pt x="2231" y="4211"/>
                  </a:cubicBezTo>
                  <a:lnTo>
                    <a:pt x="3578" y="4211"/>
                  </a:lnTo>
                  <a:cubicBezTo>
                    <a:pt x="2409" y="4211"/>
                    <a:pt x="1472" y="3265"/>
                    <a:pt x="1472" y="2106"/>
                  </a:cubicBezTo>
                  <a:cubicBezTo>
                    <a:pt x="1472" y="946"/>
                    <a:pt x="2409" y="0"/>
                    <a:pt x="3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89"/>
            <p:cNvSpPr/>
            <p:nvPr/>
          </p:nvSpPr>
          <p:spPr>
            <a:xfrm rot="-1235242">
              <a:off x="1090258" y="3964943"/>
              <a:ext cx="122404" cy="108035"/>
            </a:xfrm>
            <a:custGeom>
              <a:avLst/>
              <a:gdLst/>
              <a:ahLst/>
              <a:cxnLst/>
              <a:rect l="l" t="t" r="r" b="b"/>
              <a:pathLst>
                <a:path w="2513" h="2218" extrusionOk="0">
                  <a:moveTo>
                    <a:pt x="434" y="0"/>
                  </a:moveTo>
                  <a:lnTo>
                    <a:pt x="50" y="1811"/>
                  </a:lnTo>
                  <a:cubicBezTo>
                    <a:pt x="0" y="2043"/>
                    <a:pt x="188" y="2218"/>
                    <a:pt x="384" y="2218"/>
                  </a:cubicBezTo>
                  <a:cubicBezTo>
                    <a:pt x="467" y="2218"/>
                    <a:pt x="552" y="2186"/>
                    <a:pt x="621" y="2115"/>
                  </a:cubicBezTo>
                  <a:lnTo>
                    <a:pt x="1558" y="1169"/>
                  </a:lnTo>
                  <a:lnTo>
                    <a:pt x="2512" y="214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89"/>
            <p:cNvSpPr/>
            <p:nvPr/>
          </p:nvSpPr>
          <p:spPr>
            <a:xfrm rot="-1235242">
              <a:off x="1097774" y="3963578"/>
              <a:ext cx="109545" cy="79979"/>
            </a:xfrm>
            <a:custGeom>
              <a:avLst/>
              <a:gdLst/>
              <a:ahLst/>
              <a:cxnLst/>
              <a:rect l="l" t="t" r="r" b="b"/>
              <a:pathLst>
                <a:path w="2249" h="1642" extrusionOk="0">
                  <a:moveTo>
                    <a:pt x="170" y="0"/>
                  </a:moveTo>
                  <a:lnTo>
                    <a:pt x="0" y="821"/>
                  </a:lnTo>
                  <a:lnTo>
                    <a:pt x="821" y="1642"/>
                  </a:lnTo>
                  <a:lnTo>
                    <a:pt x="1294" y="1169"/>
                  </a:lnTo>
                  <a:lnTo>
                    <a:pt x="2248" y="21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89"/>
            <p:cNvSpPr/>
            <p:nvPr/>
          </p:nvSpPr>
          <p:spPr>
            <a:xfrm rot="-1235242">
              <a:off x="1095432" y="3775595"/>
              <a:ext cx="381580" cy="446167"/>
            </a:xfrm>
            <a:custGeom>
              <a:avLst/>
              <a:gdLst/>
              <a:ahLst/>
              <a:cxnLst/>
              <a:rect l="l" t="t" r="r" b="b"/>
              <a:pathLst>
                <a:path w="7834" h="9160" extrusionOk="0">
                  <a:moveTo>
                    <a:pt x="3403" y="0"/>
                  </a:moveTo>
                  <a:cubicBezTo>
                    <a:pt x="2369" y="0"/>
                    <a:pt x="1335" y="395"/>
                    <a:pt x="545" y="1184"/>
                  </a:cubicBezTo>
                  <a:lnTo>
                    <a:pt x="527" y="1202"/>
                  </a:lnTo>
                  <a:cubicBezTo>
                    <a:pt x="1" y="1729"/>
                    <a:pt x="1" y="2576"/>
                    <a:pt x="527" y="3102"/>
                  </a:cubicBezTo>
                  <a:lnTo>
                    <a:pt x="1482" y="4057"/>
                  </a:lnTo>
                  <a:lnTo>
                    <a:pt x="2454" y="3085"/>
                  </a:lnTo>
                  <a:cubicBezTo>
                    <a:pt x="2717" y="2821"/>
                    <a:pt x="3061" y="2690"/>
                    <a:pt x="3404" y="2690"/>
                  </a:cubicBezTo>
                  <a:cubicBezTo>
                    <a:pt x="3748" y="2690"/>
                    <a:pt x="4091" y="2821"/>
                    <a:pt x="4354" y="3085"/>
                  </a:cubicBezTo>
                  <a:cubicBezTo>
                    <a:pt x="4881" y="3611"/>
                    <a:pt x="4881" y="4458"/>
                    <a:pt x="4354" y="4985"/>
                  </a:cubicBezTo>
                  <a:lnTo>
                    <a:pt x="179" y="9160"/>
                  </a:lnTo>
                  <a:lnTo>
                    <a:pt x="4533" y="8402"/>
                  </a:lnTo>
                  <a:lnTo>
                    <a:pt x="6192" y="6751"/>
                  </a:lnTo>
                  <a:cubicBezTo>
                    <a:pt x="7834" y="5315"/>
                    <a:pt x="7834" y="2755"/>
                    <a:pt x="6255" y="1184"/>
                  </a:cubicBezTo>
                  <a:cubicBezTo>
                    <a:pt x="5470" y="395"/>
                    <a:pt x="4437" y="0"/>
                    <a:pt x="34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89"/>
            <p:cNvSpPr/>
            <p:nvPr/>
          </p:nvSpPr>
          <p:spPr>
            <a:xfrm rot="-1235242">
              <a:off x="1157811" y="4098829"/>
              <a:ext cx="824337" cy="246414"/>
            </a:xfrm>
            <a:custGeom>
              <a:avLst/>
              <a:gdLst/>
              <a:ahLst/>
              <a:cxnLst/>
              <a:rect l="l" t="t" r="r" b="b"/>
              <a:pathLst>
                <a:path w="16924" h="5059" extrusionOk="0">
                  <a:moveTo>
                    <a:pt x="2685" y="1"/>
                  </a:moveTo>
                  <a:cubicBezTo>
                    <a:pt x="1187" y="1"/>
                    <a:pt x="0" y="1294"/>
                    <a:pt x="170" y="2829"/>
                  </a:cubicBezTo>
                  <a:cubicBezTo>
                    <a:pt x="321" y="4104"/>
                    <a:pt x="1419" y="5059"/>
                    <a:pt x="2703" y="5059"/>
                  </a:cubicBezTo>
                  <a:lnTo>
                    <a:pt x="14390" y="5059"/>
                  </a:lnTo>
                  <a:cubicBezTo>
                    <a:pt x="15790" y="5059"/>
                    <a:pt x="16923" y="3926"/>
                    <a:pt x="16923" y="2525"/>
                  </a:cubicBezTo>
                  <a:cubicBezTo>
                    <a:pt x="16923" y="1134"/>
                    <a:pt x="15790" y="1"/>
                    <a:pt x="143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89"/>
            <p:cNvSpPr/>
            <p:nvPr/>
          </p:nvSpPr>
          <p:spPr>
            <a:xfrm rot="-1235180">
              <a:off x="1176928" y="4199278"/>
              <a:ext cx="196449" cy="256372"/>
            </a:xfrm>
            <a:custGeom>
              <a:avLst/>
              <a:gdLst/>
              <a:ahLst/>
              <a:cxnLst/>
              <a:rect l="l" t="t" r="r" b="b"/>
              <a:pathLst>
                <a:path w="4033" h="5059" extrusionOk="0">
                  <a:moveTo>
                    <a:pt x="2685" y="1"/>
                  </a:moveTo>
                  <a:cubicBezTo>
                    <a:pt x="1187" y="1"/>
                    <a:pt x="0" y="1294"/>
                    <a:pt x="170" y="2829"/>
                  </a:cubicBezTo>
                  <a:cubicBezTo>
                    <a:pt x="321" y="4104"/>
                    <a:pt x="1418" y="5059"/>
                    <a:pt x="2712" y="5059"/>
                  </a:cubicBezTo>
                  <a:lnTo>
                    <a:pt x="4032" y="5059"/>
                  </a:lnTo>
                  <a:cubicBezTo>
                    <a:pt x="2641" y="5059"/>
                    <a:pt x="1508" y="3926"/>
                    <a:pt x="1508" y="2525"/>
                  </a:cubicBezTo>
                  <a:cubicBezTo>
                    <a:pt x="1508" y="1134"/>
                    <a:pt x="2641" y="1"/>
                    <a:pt x="4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89"/>
            <p:cNvSpPr/>
            <p:nvPr/>
          </p:nvSpPr>
          <p:spPr>
            <a:xfrm rot="-1235242">
              <a:off x="1097937" y="3911463"/>
              <a:ext cx="39551" cy="37116"/>
            </a:xfrm>
            <a:custGeom>
              <a:avLst/>
              <a:gdLst/>
              <a:ahLst/>
              <a:cxnLst/>
              <a:rect l="l" t="t" r="r" b="b"/>
              <a:pathLst>
                <a:path w="812" h="762" extrusionOk="0">
                  <a:moveTo>
                    <a:pt x="269" y="1"/>
                  </a:moveTo>
                  <a:cubicBezTo>
                    <a:pt x="205" y="1"/>
                    <a:pt x="143" y="26"/>
                    <a:pt x="98" y="75"/>
                  </a:cubicBezTo>
                  <a:cubicBezTo>
                    <a:pt x="0" y="164"/>
                    <a:pt x="0" y="324"/>
                    <a:pt x="98" y="422"/>
                  </a:cubicBezTo>
                  <a:lnTo>
                    <a:pt x="366" y="690"/>
                  </a:lnTo>
                  <a:cubicBezTo>
                    <a:pt x="411" y="735"/>
                    <a:pt x="473" y="761"/>
                    <a:pt x="535" y="761"/>
                  </a:cubicBezTo>
                  <a:cubicBezTo>
                    <a:pt x="598" y="761"/>
                    <a:pt x="660" y="735"/>
                    <a:pt x="714" y="690"/>
                  </a:cubicBezTo>
                  <a:cubicBezTo>
                    <a:pt x="812" y="592"/>
                    <a:pt x="812" y="440"/>
                    <a:pt x="714" y="342"/>
                  </a:cubicBezTo>
                  <a:lnTo>
                    <a:pt x="446" y="75"/>
                  </a:lnTo>
                  <a:cubicBezTo>
                    <a:pt x="397" y="26"/>
                    <a:pt x="332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5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3" name="Google Shape;1933;p54"/>
          <p:cNvGrpSpPr/>
          <p:nvPr/>
        </p:nvGrpSpPr>
        <p:grpSpPr>
          <a:xfrm>
            <a:off x="1580297" y="2628931"/>
            <a:ext cx="5930106" cy="1251496"/>
            <a:chOff x="1966944" y="49159"/>
            <a:chExt cx="5930106" cy="1251496"/>
          </a:xfrm>
        </p:grpSpPr>
        <p:sp>
          <p:nvSpPr>
            <p:cNvPr id="1934" name="Google Shape;1934;p54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4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4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7" name="Google Shape;1937;p54"/>
          <p:cNvSpPr txBox="1">
            <a:spLocks noGrp="1"/>
          </p:cNvSpPr>
          <p:nvPr>
            <p:ph type="title"/>
          </p:nvPr>
        </p:nvSpPr>
        <p:spPr>
          <a:xfrm>
            <a:off x="1387621" y="2955132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5660 kg</a:t>
            </a:r>
            <a:r>
              <a:rPr lang="en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dirty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" dirty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38" name="Google Shape;1938;p54"/>
          <p:cNvGrpSpPr/>
          <p:nvPr/>
        </p:nvGrpSpPr>
        <p:grpSpPr>
          <a:xfrm rot="432144">
            <a:off x="7112099" y="682655"/>
            <a:ext cx="2003723" cy="2647886"/>
            <a:chOff x="6562276" y="1844876"/>
            <a:chExt cx="1865009" cy="2464577"/>
          </a:xfrm>
        </p:grpSpPr>
        <p:sp>
          <p:nvSpPr>
            <p:cNvPr id="1939" name="Google Shape;1939;p54"/>
            <p:cNvSpPr/>
            <p:nvPr/>
          </p:nvSpPr>
          <p:spPr>
            <a:xfrm>
              <a:off x="6562276" y="1844876"/>
              <a:ext cx="1865009" cy="2464577"/>
            </a:xfrm>
            <a:custGeom>
              <a:avLst/>
              <a:gdLst/>
              <a:ahLst/>
              <a:cxnLst/>
              <a:rect l="l" t="t" r="r" b="b"/>
              <a:pathLst>
                <a:path w="56230" h="74307" extrusionOk="0">
                  <a:moveTo>
                    <a:pt x="35862" y="1"/>
                  </a:moveTo>
                  <a:cubicBezTo>
                    <a:pt x="25578" y="1"/>
                    <a:pt x="18090" y="8111"/>
                    <a:pt x="17779" y="8459"/>
                  </a:cubicBezTo>
                  <a:lnTo>
                    <a:pt x="17759" y="8476"/>
                  </a:lnTo>
                  <a:cubicBezTo>
                    <a:pt x="17556" y="8688"/>
                    <a:pt x="17361" y="8907"/>
                    <a:pt x="17169" y="9125"/>
                  </a:cubicBezTo>
                  <a:lnTo>
                    <a:pt x="15362" y="11117"/>
                  </a:lnTo>
                  <a:lnTo>
                    <a:pt x="15627" y="11180"/>
                  </a:lnTo>
                  <a:cubicBezTo>
                    <a:pt x="13755" y="14070"/>
                    <a:pt x="12728" y="17441"/>
                    <a:pt x="12684" y="20944"/>
                  </a:cubicBezTo>
                  <a:cubicBezTo>
                    <a:pt x="12604" y="27295"/>
                    <a:pt x="12740" y="33118"/>
                    <a:pt x="13092" y="38292"/>
                  </a:cubicBezTo>
                  <a:cubicBezTo>
                    <a:pt x="12067" y="37610"/>
                    <a:pt x="10868" y="37201"/>
                    <a:pt x="9586" y="37112"/>
                  </a:cubicBezTo>
                  <a:lnTo>
                    <a:pt x="9499" y="37106"/>
                  </a:lnTo>
                  <a:cubicBezTo>
                    <a:pt x="9330" y="37096"/>
                    <a:pt x="9158" y="37089"/>
                    <a:pt x="8985" y="37089"/>
                  </a:cubicBezTo>
                  <a:cubicBezTo>
                    <a:pt x="5518" y="37089"/>
                    <a:pt x="2168" y="39286"/>
                    <a:pt x="1353" y="42094"/>
                  </a:cubicBezTo>
                  <a:cubicBezTo>
                    <a:pt x="908" y="43615"/>
                    <a:pt x="991" y="44911"/>
                    <a:pt x="1316" y="45948"/>
                  </a:cubicBezTo>
                  <a:cubicBezTo>
                    <a:pt x="971" y="46333"/>
                    <a:pt x="699" y="46784"/>
                    <a:pt x="533" y="47271"/>
                  </a:cubicBezTo>
                  <a:cubicBezTo>
                    <a:pt x="0" y="48852"/>
                    <a:pt x="587" y="50486"/>
                    <a:pt x="2101" y="51643"/>
                  </a:cubicBezTo>
                  <a:cubicBezTo>
                    <a:pt x="2135" y="51666"/>
                    <a:pt x="2164" y="51689"/>
                    <a:pt x="2194" y="51712"/>
                  </a:cubicBezTo>
                  <a:cubicBezTo>
                    <a:pt x="1886" y="52638"/>
                    <a:pt x="1890" y="53724"/>
                    <a:pt x="2462" y="54908"/>
                  </a:cubicBezTo>
                  <a:cubicBezTo>
                    <a:pt x="3063" y="56147"/>
                    <a:pt x="4157" y="56989"/>
                    <a:pt x="5495" y="57284"/>
                  </a:cubicBezTo>
                  <a:lnTo>
                    <a:pt x="5893" y="58487"/>
                  </a:lnTo>
                  <a:lnTo>
                    <a:pt x="5959" y="58454"/>
                  </a:lnTo>
                  <a:cubicBezTo>
                    <a:pt x="6006" y="58573"/>
                    <a:pt x="6055" y="58686"/>
                    <a:pt x="6101" y="58795"/>
                  </a:cubicBezTo>
                  <a:cubicBezTo>
                    <a:pt x="6732" y="60257"/>
                    <a:pt x="7275" y="61036"/>
                    <a:pt x="7981" y="61483"/>
                  </a:cubicBezTo>
                  <a:cubicBezTo>
                    <a:pt x="8385" y="61742"/>
                    <a:pt x="8846" y="61878"/>
                    <a:pt x="9310" y="61878"/>
                  </a:cubicBezTo>
                  <a:cubicBezTo>
                    <a:pt x="10971" y="61878"/>
                    <a:pt x="11763" y="60274"/>
                    <a:pt x="12025" y="59747"/>
                  </a:cubicBezTo>
                  <a:lnTo>
                    <a:pt x="10620" y="59051"/>
                  </a:lnTo>
                  <a:lnTo>
                    <a:pt x="10646" y="59004"/>
                  </a:lnTo>
                  <a:lnTo>
                    <a:pt x="12052" y="59693"/>
                  </a:lnTo>
                  <a:cubicBezTo>
                    <a:pt x="12340" y="59104"/>
                    <a:pt x="12635" y="58351"/>
                    <a:pt x="12976" y="57324"/>
                  </a:cubicBezTo>
                  <a:cubicBezTo>
                    <a:pt x="13165" y="56764"/>
                    <a:pt x="13357" y="56134"/>
                    <a:pt x="13573" y="55382"/>
                  </a:cubicBezTo>
                  <a:lnTo>
                    <a:pt x="13586" y="55342"/>
                  </a:lnTo>
                  <a:lnTo>
                    <a:pt x="13606" y="55266"/>
                  </a:lnTo>
                  <a:cubicBezTo>
                    <a:pt x="13675" y="55027"/>
                    <a:pt x="13742" y="54785"/>
                    <a:pt x="13808" y="54547"/>
                  </a:cubicBezTo>
                  <a:cubicBezTo>
                    <a:pt x="13996" y="53867"/>
                    <a:pt x="14186" y="53135"/>
                    <a:pt x="14388" y="52335"/>
                  </a:cubicBezTo>
                  <a:cubicBezTo>
                    <a:pt x="14862" y="52260"/>
                    <a:pt x="15329" y="52190"/>
                    <a:pt x="15793" y="52130"/>
                  </a:cubicBezTo>
                  <a:cubicBezTo>
                    <a:pt x="16612" y="52985"/>
                    <a:pt x="17686" y="53568"/>
                    <a:pt x="18889" y="53777"/>
                  </a:cubicBezTo>
                  <a:cubicBezTo>
                    <a:pt x="20526" y="54065"/>
                    <a:pt x="22953" y="54420"/>
                    <a:pt x="25913" y="54639"/>
                  </a:cubicBezTo>
                  <a:cubicBezTo>
                    <a:pt x="25555" y="57542"/>
                    <a:pt x="25030" y="61878"/>
                    <a:pt x="24649" y="65534"/>
                  </a:cubicBezTo>
                  <a:cubicBezTo>
                    <a:pt x="24421" y="67708"/>
                    <a:pt x="25110" y="69902"/>
                    <a:pt x="26539" y="71553"/>
                  </a:cubicBezTo>
                  <a:cubicBezTo>
                    <a:pt x="27970" y="73207"/>
                    <a:pt x="30045" y="74207"/>
                    <a:pt x="32229" y="74294"/>
                  </a:cubicBezTo>
                  <a:lnTo>
                    <a:pt x="32411" y="74300"/>
                  </a:lnTo>
                  <a:cubicBezTo>
                    <a:pt x="32501" y="74304"/>
                    <a:pt x="32594" y="74307"/>
                    <a:pt x="32684" y="74307"/>
                  </a:cubicBezTo>
                  <a:cubicBezTo>
                    <a:pt x="34106" y="74307"/>
                    <a:pt x="35498" y="73926"/>
                    <a:pt x="36727" y="73200"/>
                  </a:cubicBezTo>
                  <a:cubicBezTo>
                    <a:pt x="39953" y="71861"/>
                    <a:pt x="41944" y="68550"/>
                    <a:pt x="41596" y="65076"/>
                  </a:cubicBezTo>
                  <a:cubicBezTo>
                    <a:pt x="41238" y="61550"/>
                    <a:pt x="40791" y="57192"/>
                    <a:pt x="40453" y="54258"/>
                  </a:cubicBezTo>
                  <a:cubicBezTo>
                    <a:pt x="41487" y="54122"/>
                    <a:pt x="42508" y="53963"/>
                    <a:pt x="43502" y="53781"/>
                  </a:cubicBezTo>
                  <a:cubicBezTo>
                    <a:pt x="43823" y="53721"/>
                    <a:pt x="44149" y="53632"/>
                    <a:pt x="44470" y="53509"/>
                  </a:cubicBezTo>
                  <a:cubicBezTo>
                    <a:pt x="44755" y="53409"/>
                    <a:pt x="46249" y="52883"/>
                    <a:pt x="47920" y="52054"/>
                  </a:cubicBezTo>
                  <a:lnTo>
                    <a:pt x="47920" y="52054"/>
                  </a:lnTo>
                  <a:cubicBezTo>
                    <a:pt x="47874" y="52355"/>
                    <a:pt x="47811" y="52647"/>
                    <a:pt x="47731" y="52919"/>
                  </a:cubicBezTo>
                  <a:cubicBezTo>
                    <a:pt x="46876" y="55915"/>
                    <a:pt x="46568" y="57148"/>
                    <a:pt x="46462" y="57990"/>
                  </a:cubicBezTo>
                  <a:cubicBezTo>
                    <a:pt x="46283" y="59425"/>
                    <a:pt x="46704" y="60429"/>
                    <a:pt x="47781" y="61149"/>
                  </a:cubicBezTo>
                  <a:cubicBezTo>
                    <a:pt x="48285" y="61483"/>
                    <a:pt x="48871" y="61662"/>
                    <a:pt x="49471" y="61662"/>
                  </a:cubicBezTo>
                  <a:cubicBezTo>
                    <a:pt x="50373" y="61662"/>
                    <a:pt x="51712" y="61275"/>
                    <a:pt x="52971" y="59422"/>
                  </a:cubicBezTo>
                  <a:cubicBezTo>
                    <a:pt x="55089" y="56313"/>
                    <a:pt x="56229" y="50085"/>
                    <a:pt x="53860" y="43585"/>
                  </a:cubicBezTo>
                  <a:cubicBezTo>
                    <a:pt x="54562" y="37954"/>
                    <a:pt x="55536" y="27471"/>
                    <a:pt x="54738" y="16931"/>
                  </a:cubicBezTo>
                  <a:cubicBezTo>
                    <a:pt x="54132" y="8933"/>
                    <a:pt x="48365" y="2350"/>
                    <a:pt x="40814" y="527"/>
                  </a:cubicBezTo>
                  <a:lnTo>
                    <a:pt x="41099" y="203"/>
                  </a:lnTo>
                  <a:lnTo>
                    <a:pt x="37771" y="63"/>
                  </a:lnTo>
                  <a:cubicBezTo>
                    <a:pt x="37732" y="60"/>
                    <a:pt x="37380" y="40"/>
                    <a:pt x="37241" y="33"/>
                  </a:cubicBezTo>
                  <a:cubicBezTo>
                    <a:pt x="37089" y="27"/>
                    <a:pt x="36939" y="24"/>
                    <a:pt x="36791" y="21"/>
                  </a:cubicBezTo>
                  <a:lnTo>
                    <a:pt x="36671" y="17"/>
                  </a:lnTo>
                  <a:cubicBezTo>
                    <a:pt x="36399" y="4"/>
                    <a:pt x="36130" y="1"/>
                    <a:pt x="358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14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4"/>
            <p:cNvSpPr/>
            <p:nvPr/>
          </p:nvSpPr>
          <p:spPr>
            <a:xfrm>
              <a:off x="7470669" y="3544495"/>
              <a:ext cx="412803" cy="678441"/>
            </a:xfrm>
            <a:custGeom>
              <a:avLst/>
              <a:gdLst/>
              <a:ahLst/>
              <a:cxnLst/>
              <a:rect l="l" t="t" r="r" b="b"/>
              <a:pathLst>
                <a:path w="12446" h="20455" extrusionOk="0">
                  <a:moveTo>
                    <a:pt x="2009" y="0"/>
                  </a:moveTo>
                  <a:cubicBezTo>
                    <a:pt x="2009" y="0"/>
                    <a:pt x="988" y="7926"/>
                    <a:pt x="351" y="14025"/>
                  </a:cubicBezTo>
                  <a:cubicBezTo>
                    <a:pt x="0" y="17369"/>
                    <a:pt x="2549" y="20309"/>
                    <a:pt x="5907" y="20444"/>
                  </a:cubicBezTo>
                  <a:cubicBezTo>
                    <a:pt x="5963" y="20444"/>
                    <a:pt x="6019" y="20448"/>
                    <a:pt x="6075" y="20451"/>
                  </a:cubicBezTo>
                  <a:cubicBezTo>
                    <a:pt x="6143" y="20453"/>
                    <a:pt x="6211" y="20455"/>
                    <a:pt x="6279" y="20455"/>
                  </a:cubicBezTo>
                  <a:cubicBezTo>
                    <a:pt x="9717" y="20455"/>
                    <a:pt x="12446" y="17500"/>
                    <a:pt x="12098" y="14048"/>
                  </a:cubicBezTo>
                  <a:cubicBezTo>
                    <a:pt x="11578" y="8914"/>
                    <a:pt x="10845" y="1850"/>
                    <a:pt x="10580" y="323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4"/>
            <p:cNvSpPr/>
            <p:nvPr/>
          </p:nvSpPr>
          <p:spPr>
            <a:xfrm>
              <a:off x="7438230" y="3560681"/>
              <a:ext cx="412836" cy="678408"/>
            </a:xfrm>
            <a:custGeom>
              <a:avLst/>
              <a:gdLst/>
              <a:ahLst/>
              <a:cxnLst/>
              <a:rect l="l" t="t" r="r" b="b"/>
              <a:pathLst>
                <a:path w="12447" h="20454" extrusionOk="0">
                  <a:moveTo>
                    <a:pt x="2009" y="0"/>
                  </a:moveTo>
                  <a:cubicBezTo>
                    <a:pt x="2009" y="0"/>
                    <a:pt x="988" y="7929"/>
                    <a:pt x="348" y="14027"/>
                  </a:cubicBezTo>
                  <a:cubicBezTo>
                    <a:pt x="1" y="17371"/>
                    <a:pt x="2549" y="20311"/>
                    <a:pt x="5907" y="20444"/>
                  </a:cubicBezTo>
                  <a:cubicBezTo>
                    <a:pt x="5963" y="20447"/>
                    <a:pt x="6019" y="20450"/>
                    <a:pt x="6072" y="20450"/>
                  </a:cubicBezTo>
                  <a:cubicBezTo>
                    <a:pt x="6141" y="20452"/>
                    <a:pt x="6209" y="20453"/>
                    <a:pt x="6276" y="20453"/>
                  </a:cubicBezTo>
                  <a:cubicBezTo>
                    <a:pt x="9718" y="20453"/>
                    <a:pt x="12446" y="17502"/>
                    <a:pt x="12098" y="14050"/>
                  </a:cubicBezTo>
                  <a:cubicBezTo>
                    <a:pt x="11578" y="8913"/>
                    <a:pt x="10845" y="1853"/>
                    <a:pt x="10580" y="321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4"/>
            <p:cNvSpPr/>
            <p:nvPr/>
          </p:nvSpPr>
          <p:spPr>
            <a:xfrm>
              <a:off x="7204058" y="1915162"/>
              <a:ext cx="571576" cy="275556"/>
            </a:xfrm>
            <a:custGeom>
              <a:avLst/>
              <a:gdLst/>
              <a:ahLst/>
              <a:cxnLst/>
              <a:rect l="l" t="t" r="r" b="b"/>
              <a:pathLst>
                <a:path w="17233" h="8308" extrusionOk="0">
                  <a:moveTo>
                    <a:pt x="16512" y="1"/>
                  </a:moveTo>
                  <a:cubicBezTo>
                    <a:pt x="7049" y="1"/>
                    <a:pt x="1" y="7765"/>
                    <a:pt x="1" y="7765"/>
                  </a:cubicBezTo>
                  <a:cubicBezTo>
                    <a:pt x="908" y="8143"/>
                    <a:pt x="1855" y="8308"/>
                    <a:pt x="2817" y="8308"/>
                  </a:cubicBezTo>
                  <a:cubicBezTo>
                    <a:pt x="9632" y="8308"/>
                    <a:pt x="17232" y="16"/>
                    <a:pt x="17232" y="16"/>
                  </a:cubicBezTo>
                  <a:cubicBezTo>
                    <a:pt x="16991" y="6"/>
                    <a:pt x="16751" y="1"/>
                    <a:pt x="165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4"/>
            <p:cNvSpPr/>
            <p:nvPr/>
          </p:nvSpPr>
          <p:spPr>
            <a:xfrm>
              <a:off x="7977157" y="3391618"/>
              <a:ext cx="269884" cy="162023"/>
            </a:xfrm>
            <a:custGeom>
              <a:avLst/>
              <a:gdLst/>
              <a:ahLst/>
              <a:cxnLst/>
              <a:rect l="l" t="t" r="r" b="b"/>
              <a:pathLst>
                <a:path w="8137" h="4885" extrusionOk="0">
                  <a:moveTo>
                    <a:pt x="3836" y="0"/>
                  </a:moveTo>
                  <a:cubicBezTo>
                    <a:pt x="3225" y="0"/>
                    <a:pt x="2637" y="76"/>
                    <a:pt x="2141" y="274"/>
                  </a:cubicBezTo>
                  <a:cubicBezTo>
                    <a:pt x="0" y="1133"/>
                    <a:pt x="1084" y="4885"/>
                    <a:pt x="1084" y="4885"/>
                  </a:cubicBezTo>
                  <a:cubicBezTo>
                    <a:pt x="1084" y="4885"/>
                    <a:pt x="6311" y="3112"/>
                    <a:pt x="8137" y="838"/>
                  </a:cubicBezTo>
                  <a:cubicBezTo>
                    <a:pt x="8137" y="838"/>
                    <a:pt x="5862" y="0"/>
                    <a:pt x="3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4"/>
            <p:cNvSpPr/>
            <p:nvPr/>
          </p:nvSpPr>
          <p:spPr>
            <a:xfrm>
              <a:off x="7231124" y="1915626"/>
              <a:ext cx="1106700" cy="1584942"/>
            </a:xfrm>
            <a:custGeom>
              <a:avLst/>
              <a:gdLst/>
              <a:ahLst/>
              <a:cxnLst/>
              <a:rect l="l" t="t" r="r" b="b"/>
              <a:pathLst>
                <a:path w="33367" h="47786" extrusionOk="0">
                  <a:moveTo>
                    <a:pt x="16214" y="1"/>
                  </a:moveTo>
                  <a:cubicBezTo>
                    <a:pt x="7425" y="1"/>
                    <a:pt x="216" y="7158"/>
                    <a:pt x="103" y="16044"/>
                  </a:cubicBezTo>
                  <a:cubicBezTo>
                    <a:pt x="0" y="24241"/>
                    <a:pt x="225" y="35128"/>
                    <a:pt x="1687" y="43862"/>
                  </a:cubicBezTo>
                  <a:cubicBezTo>
                    <a:pt x="1933" y="45340"/>
                    <a:pt x="3083" y="46497"/>
                    <a:pt x="4558" y="46755"/>
                  </a:cubicBezTo>
                  <a:cubicBezTo>
                    <a:pt x="7085" y="47201"/>
                    <a:pt x="11413" y="47786"/>
                    <a:pt x="16686" y="47786"/>
                  </a:cubicBezTo>
                  <a:cubicBezTo>
                    <a:pt x="20251" y="47786"/>
                    <a:pt x="24249" y="47518"/>
                    <a:pt x="28414" y="46759"/>
                  </a:cubicBezTo>
                  <a:cubicBezTo>
                    <a:pt x="29890" y="46491"/>
                    <a:pt x="31019" y="45297"/>
                    <a:pt x="31235" y="43815"/>
                  </a:cubicBezTo>
                  <a:cubicBezTo>
                    <a:pt x="31958" y="38831"/>
                    <a:pt x="33366" y="26952"/>
                    <a:pt x="32458" y="14960"/>
                  </a:cubicBezTo>
                  <a:cubicBezTo>
                    <a:pt x="31848" y="6926"/>
                    <a:pt x="25405" y="519"/>
                    <a:pt x="17365" y="42"/>
                  </a:cubicBezTo>
                  <a:cubicBezTo>
                    <a:pt x="17235" y="32"/>
                    <a:pt x="17106" y="25"/>
                    <a:pt x="16976" y="19"/>
                  </a:cubicBezTo>
                  <a:cubicBezTo>
                    <a:pt x="16721" y="7"/>
                    <a:pt x="16467" y="1"/>
                    <a:pt x="16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4"/>
            <p:cNvSpPr/>
            <p:nvPr/>
          </p:nvSpPr>
          <p:spPr>
            <a:xfrm>
              <a:off x="6802882" y="3413576"/>
              <a:ext cx="493765" cy="137446"/>
            </a:xfrm>
            <a:custGeom>
              <a:avLst/>
              <a:gdLst/>
              <a:ahLst/>
              <a:cxnLst/>
              <a:rect l="l" t="t" r="r" b="b"/>
              <a:pathLst>
                <a:path w="14887" h="4144" extrusionOk="0">
                  <a:moveTo>
                    <a:pt x="13419" y="0"/>
                  </a:moveTo>
                  <a:cubicBezTo>
                    <a:pt x="12519" y="0"/>
                    <a:pt x="4411" y="56"/>
                    <a:pt x="1" y="2042"/>
                  </a:cubicBezTo>
                  <a:lnTo>
                    <a:pt x="1111" y="4143"/>
                  </a:lnTo>
                  <a:cubicBezTo>
                    <a:pt x="1111" y="4143"/>
                    <a:pt x="7575" y="2333"/>
                    <a:pt x="13782" y="2333"/>
                  </a:cubicBezTo>
                  <a:cubicBezTo>
                    <a:pt x="14152" y="2333"/>
                    <a:pt x="14520" y="2340"/>
                    <a:pt x="14886" y="2353"/>
                  </a:cubicBezTo>
                  <a:lnTo>
                    <a:pt x="13501" y="0"/>
                  </a:lnTo>
                  <a:cubicBezTo>
                    <a:pt x="13501" y="0"/>
                    <a:pt x="13473" y="0"/>
                    <a:pt x="13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4"/>
            <p:cNvSpPr/>
            <p:nvPr/>
          </p:nvSpPr>
          <p:spPr>
            <a:xfrm>
              <a:off x="7050918" y="2008533"/>
              <a:ext cx="1105506" cy="1584909"/>
            </a:xfrm>
            <a:custGeom>
              <a:avLst/>
              <a:gdLst/>
              <a:ahLst/>
              <a:cxnLst/>
              <a:rect l="l" t="t" r="r" b="b"/>
              <a:pathLst>
                <a:path w="33331" h="47785" extrusionOk="0">
                  <a:moveTo>
                    <a:pt x="16177" y="0"/>
                  </a:moveTo>
                  <a:cubicBezTo>
                    <a:pt x="7392" y="0"/>
                    <a:pt x="186" y="7156"/>
                    <a:pt x="73" y="16037"/>
                  </a:cubicBezTo>
                  <a:cubicBezTo>
                    <a:pt x="0" y="21847"/>
                    <a:pt x="93" y="29003"/>
                    <a:pt x="673" y="35784"/>
                  </a:cubicBezTo>
                  <a:cubicBezTo>
                    <a:pt x="733" y="36523"/>
                    <a:pt x="803" y="37256"/>
                    <a:pt x="875" y="37982"/>
                  </a:cubicBezTo>
                  <a:cubicBezTo>
                    <a:pt x="1085" y="40011"/>
                    <a:pt x="1346" y="41983"/>
                    <a:pt x="1658" y="43858"/>
                  </a:cubicBezTo>
                  <a:cubicBezTo>
                    <a:pt x="1903" y="45337"/>
                    <a:pt x="3053" y="46497"/>
                    <a:pt x="4525" y="46755"/>
                  </a:cubicBezTo>
                  <a:cubicBezTo>
                    <a:pt x="7055" y="47198"/>
                    <a:pt x="11389" y="47785"/>
                    <a:pt x="16667" y="47785"/>
                  </a:cubicBezTo>
                  <a:cubicBezTo>
                    <a:pt x="20231" y="47785"/>
                    <a:pt x="24226" y="47517"/>
                    <a:pt x="28389" y="46758"/>
                  </a:cubicBezTo>
                  <a:cubicBezTo>
                    <a:pt x="29860" y="46490"/>
                    <a:pt x="30991" y="45293"/>
                    <a:pt x="31206" y="43812"/>
                  </a:cubicBezTo>
                  <a:cubicBezTo>
                    <a:pt x="31929" y="38827"/>
                    <a:pt x="33330" y="26948"/>
                    <a:pt x="32429" y="14957"/>
                  </a:cubicBezTo>
                  <a:cubicBezTo>
                    <a:pt x="31816" y="6922"/>
                    <a:pt x="25376" y="516"/>
                    <a:pt x="17335" y="38"/>
                  </a:cubicBezTo>
                  <a:cubicBezTo>
                    <a:pt x="17202" y="31"/>
                    <a:pt x="17077" y="22"/>
                    <a:pt x="16944" y="18"/>
                  </a:cubicBezTo>
                  <a:cubicBezTo>
                    <a:pt x="16687" y="6"/>
                    <a:pt x="16431" y="0"/>
                    <a:pt x="161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4"/>
            <p:cNvSpPr/>
            <p:nvPr/>
          </p:nvSpPr>
          <p:spPr>
            <a:xfrm>
              <a:off x="8163366" y="3253999"/>
              <a:ext cx="227496" cy="565771"/>
            </a:xfrm>
            <a:custGeom>
              <a:avLst/>
              <a:gdLst/>
              <a:ahLst/>
              <a:cxnLst/>
              <a:rect l="l" t="t" r="r" b="b"/>
              <a:pathLst>
                <a:path w="6859" h="17058" extrusionOk="0">
                  <a:moveTo>
                    <a:pt x="1968" y="0"/>
                  </a:moveTo>
                  <a:cubicBezTo>
                    <a:pt x="1796" y="0"/>
                    <a:pt x="1623" y="33"/>
                    <a:pt x="1455" y="101"/>
                  </a:cubicBezTo>
                  <a:cubicBezTo>
                    <a:pt x="796" y="373"/>
                    <a:pt x="464" y="1109"/>
                    <a:pt x="697" y="1785"/>
                  </a:cubicBezTo>
                  <a:cubicBezTo>
                    <a:pt x="1362" y="3731"/>
                    <a:pt x="2447" y="7721"/>
                    <a:pt x="1502" y="11019"/>
                  </a:cubicBezTo>
                  <a:cubicBezTo>
                    <a:pt x="0" y="16260"/>
                    <a:pt x="60" y="16482"/>
                    <a:pt x="686" y="16899"/>
                  </a:cubicBezTo>
                  <a:cubicBezTo>
                    <a:pt x="846" y="17006"/>
                    <a:pt x="1019" y="17058"/>
                    <a:pt x="1201" y="17058"/>
                  </a:cubicBezTo>
                  <a:cubicBezTo>
                    <a:pt x="3412" y="17058"/>
                    <a:pt x="6859" y="9399"/>
                    <a:pt x="3192" y="801"/>
                  </a:cubicBezTo>
                  <a:cubicBezTo>
                    <a:pt x="2978" y="298"/>
                    <a:pt x="2485" y="0"/>
                    <a:pt x="1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4"/>
            <p:cNvSpPr/>
            <p:nvPr/>
          </p:nvSpPr>
          <p:spPr>
            <a:xfrm>
              <a:off x="7449110" y="2228112"/>
              <a:ext cx="77214" cy="95025"/>
            </a:xfrm>
            <a:custGeom>
              <a:avLst/>
              <a:gdLst/>
              <a:ahLst/>
              <a:cxnLst/>
              <a:rect l="l" t="t" r="r" b="b"/>
              <a:pathLst>
                <a:path w="2328" h="2865" extrusionOk="0">
                  <a:moveTo>
                    <a:pt x="776" y="1"/>
                  </a:moveTo>
                  <a:cubicBezTo>
                    <a:pt x="614" y="1"/>
                    <a:pt x="448" y="57"/>
                    <a:pt x="312" y="177"/>
                  </a:cubicBezTo>
                  <a:cubicBezTo>
                    <a:pt x="66" y="391"/>
                    <a:pt x="0" y="749"/>
                    <a:pt x="156" y="1038"/>
                  </a:cubicBezTo>
                  <a:lnTo>
                    <a:pt x="935" y="2493"/>
                  </a:lnTo>
                  <a:cubicBezTo>
                    <a:pt x="1068" y="2738"/>
                    <a:pt x="1310" y="2864"/>
                    <a:pt x="1558" y="2864"/>
                  </a:cubicBezTo>
                  <a:cubicBezTo>
                    <a:pt x="1767" y="2864"/>
                    <a:pt x="1976" y="2775"/>
                    <a:pt x="2119" y="2586"/>
                  </a:cubicBezTo>
                  <a:lnTo>
                    <a:pt x="2135" y="2563"/>
                  </a:lnTo>
                  <a:cubicBezTo>
                    <a:pt x="2304" y="2340"/>
                    <a:pt x="2327" y="2039"/>
                    <a:pt x="2191" y="1794"/>
                  </a:cubicBezTo>
                  <a:lnTo>
                    <a:pt x="1393" y="362"/>
                  </a:lnTo>
                  <a:cubicBezTo>
                    <a:pt x="1260" y="126"/>
                    <a:pt x="1021" y="1"/>
                    <a:pt x="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4"/>
            <p:cNvSpPr/>
            <p:nvPr/>
          </p:nvSpPr>
          <p:spPr>
            <a:xfrm>
              <a:off x="7473190" y="2838026"/>
              <a:ext cx="77214" cy="95025"/>
            </a:xfrm>
            <a:custGeom>
              <a:avLst/>
              <a:gdLst/>
              <a:ahLst/>
              <a:cxnLst/>
              <a:rect l="l" t="t" r="r" b="b"/>
              <a:pathLst>
                <a:path w="2328" h="2865" extrusionOk="0">
                  <a:moveTo>
                    <a:pt x="776" y="1"/>
                  </a:moveTo>
                  <a:cubicBezTo>
                    <a:pt x="613" y="1"/>
                    <a:pt x="448" y="57"/>
                    <a:pt x="312" y="177"/>
                  </a:cubicBezTo>
                  <a:cubicBezTo>
                    <a:pt x="67" y="392"/>
                    <a:pt x="1" y="750"/>
                    <a:pt x="156" y="1039"/>
                  </a:cubicBezTo>
                  <a:lnTo>
                    <a:pt x="935" y="2494"/>
                  </a:lnTo>
                  <a:cubicBezTo>
                    <a:pt x="1067" y="2739"/>
                    <a:pt x="1313" y="2865"/>
                    <a:pt x="1558" y="2865"/>
                  </a:cubicBezTo>
                  <a:cubicBezTo>
                    <a:pt x="1767" y="2865"/>
                    <a:pt x="1976" y="2772"/>
                    <a:pt x="2118" y="2586"/>
                  </a:cubicBezTo>
                  <a:lnTo>
                    <a:pt x="2135" y="2563"/>
                  </a:lnTo>
                  <a:cubicBezTo>
                    <a:pt x="2304" y="2338"/>
                    <a:pt x="2327" y="2036"/>
                    <a:pt x="2191" y="1795"/>
                  </a:cubicBezTo>
                  <a:lnTo>
                    <a:pt x="1393" y="363"/>
                  </a:lnTo>
                  <a:cubicBezTo>
                    <a:pt x="1260" y="127"/>
                    <a:pt x="1021" y="1"/>
                    <a:pt x="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4"/>
            <p:cNvSpPr/>
            <p:nvPr/>
          </p:nvSpPr>
          <p:spPr>
            <a:xfrm>
              <a:off x="7815658" y="2270237"/>
              <a:ext cx="109917" cy="59270"/>
            </a:xfrm>
            <a:custGeom>
              <a:avLst/>
              <a:gdLst/>
              <a:ahLst/>
              <a:cxnLst/>
              <a:rect l="l" t="t" r="r" b="b"/>
              <a:pathLst>
                <a:path w="3314" h="1787" extrusionOk="0">
                  <a:moveTo>
                    <a:pt x="2423" y="0"/>
                  </a:moveTo>
                  <a:cubicBezTo>
                    <a:pt x="2370" y="0"/>
                    <a:pt x="2313" y="7"/>
                    <a:pt x="2260" y="20"/>
                  </a:cubicBezTo>
                  <a:lnTo>
                    <a:pt x="666" y="398"/>
                  </a:lnTo>
                  <a:cubicBezTo>
                    <a:pt x="228" y="501"/>
                    <a:pt x="0" y="981"/>
                    <a:pt x="192" y="1385"/>
                  </a:cubicBezTo>
                  <a:cubicBezTo>
                    <a:pt x="311" y="1634"/>
                    <a:pt x="563" y="1786"/>
                    <a:pt x="828" y="1786"/>
                  </a:cubicBezTo>
                  <a:cubicBezTo>
                    <a:pt x="878" y="1786"/>
                    <a:pt x="932" y="1783"/>
                    <a:pt x="981" y="1770"/>
                  </a:cubicBezTo>
                  <a:lnTo>
                    <a:pt x="2592" y="1416"/>
                  </a:lnTo>
                  <a:cubicBezTo>
                    <a:pt x="3092" y="1306"/>
                    <a:pt x="3314" y="712"/>
                    <a:pt x="3003" y="305"/>
                  </a:cubicBezTo>
                  <a:lnTo>
                    <a:pt x="2986" y="282"/>
                  </a:lnTo>
                  <a:cubicBezTo>
                    <a:pt x="2850" y="103"/>
                    <a:pt x="2642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4"/>
            <p:cNvSpPr/>
            <p:nvPr/>
          </p:nvSpPr>
          <p:spPr>
            <a:xfrm>
              <a:off x="7165019" y="2287385"/>
              <a:ext cx="75688" cy="97512"/>
            </a:xfrm>
            <a:custGeom>
              <a:avLst/>
              <a:gdLst/>
              <a:ahLst/>
              <a:cxnLst/>
              <a:rect l="l" t="t" r="r" b="b"/>
              <a:pathLst>
                <a:path w="2282" h="2940" extrusionOk="0">
                  <a:moveTo>
                    <a:pt x="1409" y="0"/>
                  </a:moveTo>
                  <a:lnTo>
                    <a:pt x="1380" y="4"/>
                  </a:lnTo>
                  <a:cubicBezTo>
                    <a:pt x="1098" y="16"/>
                    <a:pt x="853" y="192"/>
                    <a:pt x="753" y="454"/>
                  </a:cubicBezTo>
                  <a:lnTo>
                    <a:pt x="164" y="1982"/>
                  </a:lnTo>
                  <a:cubicBezTo>
                    <a:pt x="1" y="2400"/>
                    <a:pt x="266" y="2860"/>
                    <a:pt x="710" y="2930"/>
                  </a:cubicBezTo>
                  <a:cubicBezTo>
                    <a:pt x="747" y="2936"/>
                    <a:pt x="783" y="2940"/>
                    <a:pt x="820" y="2940"/>
                  </a:cubicBezTo>
                  <a:cubicBezTo>
                    <a:pt x="1102" y="2940"/>
                    <a:pt x="1363" y="2768"/>
                    <a:pt x="1472" y="2499"/>
                  </a:cubicBezTo>
                  <a:lnTo>
                    <a:pt x="2093" y="971"/>
                  </a:lnTo>
                  <a:cubicBezTo>
                    <a:pt x="2281" y="504"/>
                    <a:pt x="1937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4"/>
            <p:cNvSpPr/>
            <p:nvPr/>
          </p:nvSpPr>
          <p:spPr>
            <a:xfrm>
              <a:off x="7227144" y="2614101"/>
              <a:ext cx="91741" cy="88988"/>
            </a:xfrm>
            <a:custGeom>
              <a:avLst/>
              <a:gdLst/>
              <a:ahLst/>
              <a:cxnLst/>
              <a:rect l="l" t="t" r="r" b="b"/>
              <a:pathLst>
                <a:path w="2766" h="2683" extrusionOk="0">
                  <a:moveTo>
                    <a:pt x="1866" y="1"/>
                  </a:moveTo>
                  <a:cubicBezTo>
                    <a:pt x="1658" y="1"/>
                    <a:pt x="1456" y="94"/>
                    <a:pt x="1320" y="262"/>
                  </a:cubicBezTo>
                  <a:lnTo>
                    <a:pt x="286" y="1532"/>
                  </a:lnTo>
                  <a:cubicBezTo>
                    <a:pt x="1" y="1880"/>
                    <a:pt x="110" y="2401"/>
                    <a:pt x="511" y="2603"/>
                  </a:cubicBezTo>
                  <a:cubicBezTo>
                    <a:pt x="614" y="2655"/>
                    <a:pt x="723" y="2682"/>
                    <a:pt x="832" y="2682"/>
                  </a:cubicBezTo>
                  <a:cubicBezTo>
                    <a:pt x="1035" y="2682"/>
                    <a:pt x="1234" y="2592"/>
                    <a:pt x="1369" y="2430"/>
                  </a:cubicBezTo>
                  <a:lnTo>
                    <a:pt x="2434" y="1168"/>
                  </a:lnTo>
                  <a:cubicBezTo>
                    <a:pt x="2765" y="776"/>
                    <a:pt x="2579" y="173"/>
                    <a:pt x="2082" y="37"/>
                  </a:cubicBezTo>
                  <a:lnTo>
                    <a:pt x="2056" y="27"/>
                  </a:lnTo>
                  <a:cubicBezTo>
                    <a:pt x="1993" y="10"/>
                    <a:pt x="1930" y="1"/>
                    <a:pt x="18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4"/>
            <p:cNvSpPr/>
            <p:nvPr/>
          </p:nvSpPr>
          <p:spPr>
            <a:xfrm>
              <a:off x="7923257" y="2609689"/>
              <a:ext cx="86899" cy="87993"/>
            </a:xfrm>
            <a:custGeom>
              <a:avLst/>
              <a:gdLst/>
              <a:ahLst/>
              <a:cxnLst/>
              <a:rect l="l" t="t" r="r" b="b"/>
              <a:pathLst>
                <a:path w="2620" h="2653" extrusionOk="0">
                  <a:moveTo>
                    <a:pt x="763" y="1"/>
                  </a:moveTo>
                  <a:cubicBezTo>
                    <a:pt x="547" y="1"/>
                    <a:pt x="332" y="100"/>
                    <a:pt x="193" y="293"/>
                  </a:cubicBezTo>
                  <a:cubicBezTo>
                    <a:pt x="1" y="561"/>
                    <a:pt x="17" y="923"/>
                    <a:pt x="233" y="1171"/>
                  </a:cubicBezTo>
                  <a:lnTo>
                    <a:pt x="1320" y="2410"/>
                  </a:lnTo>
                  <a:cubicBezTo>
                    <a:pt x="1462" y="2573"/>
                    <a:pt x="1658" y="2653"/>
                    <a:pt x="1850" y="2653"/>
                  </a:cubicBezTo>
                  <a:cubicBezTo>
                    <a:pt x="2112" y="2653"/>
                    <a:pt x="2374" y="2507"/>
                    <a:pt x="2493" y="2235"/>
                  </a:cubicBezTo>
                  <a:lnTo>
                    <a:pt x="2506" y="2208"/>
                  </a:lnTo>
                  <a:cubicBezTo>
                    <a:pt x="2619" y="1953"/>
                    <a:pt x="2572" y="1655"/>
                    <a:pt x="2384" y="1446"/>
                  </a:cubicBezTo>
                  <a:lnTo>
                    <a:pt x="1287" y="233"/>
                  </a:lnTo>
                  <a:cubicBezTo>
                    <a:pt x="1144" y="77"/>
                    <a:pt x="955" y="1"/>
                    <a:pt x="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4"/>
            <p:cNvSpPr/>
            <p:nvPr/>
          </p:nvSpPr>
          <p:spPr>
            <a:xfrm>
              <a:off x="7598170" y="2607733"/>
              <a:ext cx="86899" cy="92604"/>
            </a:xfrm>
            <a:custGeom>
              <a:avLst/>
              <a:gdLst/>
              <a:ahLst/>
              <a:cxnLst/>
              <a:rect l="l" t="t" r="r" b="b"/>
              <a:pathLst>
                <a:path w="2620" h="2792" extrusionOk="0">
                  <a:moveTo>
                    <a:pt x="1717" y="0"/>
                  </a:moveTo>
                  <a:cubicBezTo>
                    <a:pt x="1479" y="0"/>
                    <a:pt x="1257" y="123"/>
                    <a:pt x="1125" y="326"/>
                  </a:cubicBezTo>
                  <a:lnTo>
                    <a:pt x="243" y="1704"/>
                  </a:lnTo>
                  <a:cubicBezTo>
                    <a:pt x="1" y="2082"/>
                    <a:pt x="166" y="2589"/>
                    <a:pt x="588" y="2745"/>
                  </a:cubicBezTo>
                  <a:cubicBezTo>
                    <a:pt x="667" y="2775"/>
                    <a:pt x="753" y="2791"/>
                    <a:pt x="836" y="2791"/>
                  </a:cubicBezTo>
                  <a:cubicBezTo>
                    <a:pt x="1065" y="2791"/>
                    <a:pt x="1287" y="2675"/>
                    <a:pt x="1423" y="2476"/>
                  </a:cubicBezTo>
                  <a:lnTo>
                    <a:pt x="2334" y="1101"/>
                  </a:lnTo>
                  <a:cubicBezTo>
                    <a:pt x="2619" y="673"/>
                    <a:pt x="2364" y="93"/>
                    <a:pt x="1857" y="14"/>
                  </a:cubicBezTo>
                  <a:lnTo>
                    <a:pt x="1827" y="11"/>
                  </a:lnTo>
                  <a:cubicBezTo>
                    <a:pt x="1791" y="3"/>
                    <a:pt x="1754" y="0"/>
                    <a:pt x="1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54"/>
            <p:cNvSpPr/>
            <p:nvPr/>
          </p:nvSpPr>
          <p:spPr>
            <a:xfrm>
              <a:off x="7229797" y="3066096"/>
              <a:ext cx="774229" cy="192338"/>
            </a:xfrm>
            <a:custGeom>
              <a:avLst/>
              <a:gdLst/>
              <a:ahLst/>
              <a:cxnLst/>
              <a:rect l="l" t="t" r="r" b="b"/>
              <a:pathLst>
                <a:path w="23343" h="5799" extrusionOk="0">
                  <a:moveTo>
                    <a:pt x="2261" y="0"/>
                  </a:moveTo>
                  <a:cubicBezTo>
                    <a:pt x="1019" y="0"/>
                    <a:pt x="168" y="374"/>
                    <a:pt x="123" y="1517"/>
                  </a:cubicBezTo>
                  <a:cubicBezTo>
                    <a:pt x="1" y="4626"/>
                    <a:pt x="4316" y="5482"/>
                    <a:pt x="10424" y="5766"/>
                  </a:cubicBezTo>
                  <a:cubicBezTo>
                    <a:pt x="10892" y="5788"/>
                    <a:pt x="11364" y="5799"/>
                    <a:pt x="11837" y="5799"/>
                  </a:cubicBezTo>
                  <a:cubicBezTo>
                    <a:pt x="17538" y="5799"/>
                    <a:pt x="23342" y="4247"/>
                    <a:pt x="22482" y="1948"/>
                  </a:cubicBezTo>
                  <a:cubicBezTo>
                    <a:pt x="22084" y="886"/>
                    <a:pt x="21198" y="560"/>
                    <a:pt x="19944" y="560"/>
                  </a:cubicBezTo>
                  <a:cubicBezTo>
                    <a:pt x="18952" y="560"/>
                    <a:pt x="17729" y="764"/>
                    <a:pt x="16334" y="967"/>
                  </a:cubicBezTo>
                  <a:cubicBezTo>
                    <a:pt x="14934" y="1171"/>
                    <a:pt x="13363" y="1374"/>
                    <a:pt x="11677" y="1374"/>
                  </a:cubicBezTo>
                  <a:cubicBezTo>
                    <a:pt x="11139" y="1374"/>
                    <a:pt x="10589" y="1354"/>
                    <a:pt x="10030" y="1305"/>
                  </a:cubicBezTo>
                  <a:cubicBezTo>
                    <a:pt x="7682" y="1102"/>
                    <a:pt x="4394" y="0"/>
                    <a:pt x="2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54"/>
            <p:cNvSpPr/>
            <p:nvPr/>
          </p:nvSpPr>
          <p:spPr>
            <a:xfrm>
              <a:off x="7225486" y="3181293"/>
              <a:ext cx="495755" cy="340100"/>
            </a:xfrm>
            <a:custGeom>
              <a:avLst/>
              <a:gdLst/>
              <a:ahLst/>
              <a:cxnLst/>
              <a:rect l="l" t="t" r="r" b="b"/>
              <a:pathLst>
                <a:path w="14947" h="10254" extrusionOk="0">
                  <a:moveTo>
                    <a:pt x="6149" y="0"/>
                  </a:moveTo>
                  <a:cubicBezTo>
                    <a:pt x="5813" y="0"/>
                    <a:pt x="5426" y="57"/>
                    <a:pt x="4983" y="196"/>
                  </a:cubicBezTo>
                  <a:cubicBezTo>
                    <a:pt x="2450" y="984"/>
                    <a:pt x="1" y="6509"/>
                    <a:pt x="882" y="8438"/>
                  </a:cubicBezTo>
                  <a:cubicBezTo>
                    <a:pt x="1395" y="9556"/>
                    <a:pt x="3026" y="10253"/>
                    <a:pt x="4637" y="10253"/>
                  </a:cubicBezTo>
                  <a:cubicBezTo>
                    <a:pt x="5806" y="10253"/>
                    <a:pt x="6965" y="9886"/>
                    <a:pt x="7677" y="9045"/>
                  </a:cubicBezTo>
                  <a:cubicBezTo>
                    <a:pt x="8754" y="7776"/>
                    <a:pt x="10273" y="5625"/>
                    <a:pt x="11399" y="4086"/>
                  </a:cubicBezTo>
                  <a:cubicBezTo>
                    <a:pt x="12218" y="2973"/>
                    <a:pt x="13435" y="2220"/>
                    <a:pt x="14800" y="1989"/>
                  </a:cubicBezTo>
                  <a:cubicBezTo>
                    <a:pt x="14826" y="2071"/>
                    <a:pt x="14850" y="2107"/>
                    <a:pt x="14863" y="2107"/>
                  </a:cubicBezTo>
                  <a:cubicBezTo>
                    <a:pt x="14947" y="2107"/>
                    <a:pt x="14623" y="653"/>
                    <a:pt x="12162" y="196"/>
                  </a:cubicBezTo>
                  <a:cubicBezTo>
                    <a:pt x="11777" y="125"/>
                    <a:pt x="11423" y="94"/>
                    <a:pt x="11098" y="94"/>
                  </a:cubicBezTo>
                  <a:cubicBezTo>
                    <a:pt x="9089" y="94"/>
                    <a:pt x="8197" y="1262"/>
                    <a:pt x="8197" y="1262"/>
                  </a:cubicBezTo>
                  <a:cubicBezTo>
                    <a:pt x="8197" y="1262"/>
                    <a:pt x="7731" y="0"/>
                    <a:pt x="6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54"/>
            <p:cNvSpPr/>
            <p:nvPr/>
          </p:nvSpPr>
          <p:spPr>
            <a:xfrm>
              <a:off x="7355142" y="3223152"/>
              <a:ext cx="142255" cy="220232"/>
            </a:xfrm>
            <a:custGeom>
              <a:avLst/>
              <a:gdLst/>
              <a:ahLst/>
              <a:cxnLst/>
              <a:rect l="l" t="t" r="r" b="b"/>
              <a:pathLst>
                <a:path w="4289" h="6640" extrusionOk="0">
                  <a:moveTo>
                    <a:pt x="4288" y="0"/>
                  </a:moveTo>
                  <a:cubicBezTo>
                    <a:pt x="3689" y="315"/>
                    <a:pt x="3172" y="773"/>
                    <a:pt x="2711" y="1267"/>
                  </a:cubicBezTo>
                  <a:cubicBezTo>
                    <a:pt x="2247" y="1764"/>
                    <a:pt x="1849" y="2318"/>
                    <a:pt x="1488" y="2891"/>
                  </a:cubicBezTo>
                  <a:cubicBezTo>
                    <a:pt x="1137" y="3471"/>
                    <a:pt x="838" y="4080"/>
                    <a:pt x="586" y="4707"/>
                  </a:cubicBezTo>
                  <a:cubicBezTo>
                    <a:pt x="457" y="5019"/>
                    <a:pt x="361" y="5344"/>
                    <a:pt x="251" y="5662"/>
                  </a:cubicBezTo>
                  <a:cubicBezTo>
                    <a:pt x="162" y="5990"/>
                    <a:pt x="72" y="6312"/>
                    <a:pt x="0" y="6639"/>
                  </a:cubicBezTo>
                  <a:cubicBezTo>
                    <a:pt x="149" y="6338"/>
                    <a:pt x="271" y="6026"/>
                    <a:pt x="414" y="5725"/>
                  </a:cubicBezTo>
                  <a:cubicBezTo>
                    <a:pt x="560" y="5423"/>
                    <a:pt x="689" y="5119"/>
                    <a:pt x="842" y="4820"/>
                  </a:cubicBezTo>
                  <a:cubicBezTo>
                    <a:pt x="994" y="4525"/>
                    <a:pt x="1130" y="4224"/>
                    <a:pt x="1299" y="3935"/>
                  </a:cubicBezTo>
                  <a:cubicBezTo>
                    <a:pt x="1452" y="3643"/>
                    <a:pt x="1620" y="3358"/>
                    <a:pt x="1790" y="3077"/>
                  </a:cubicBezTo>
                  <a:cubicBezTo>
                    <a:pt x="2134" y="2509"/>
                    <a:pt x="2509" y="1966"/>
                    <a:pt x="2916" y="1446"/>
                  </a:cubicBezTo>
                  <a:cubicBezTo>
                    <a:pt x="3334" y="935"/>
                    <a:pt x="3768" y="428"/>
                    <a:pt x="4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4"/>
            <p:cNvSpPr/>
            <p:nvPr/>
          </p:nvSpPr>
          <p:spPr>
            <a:xfrm>
              <a:off x="7066308" y="2876999"/>
              <a:ext cx="180100" cy="217546"/>
            </a:xfrm>
            <a:custGeom>
              <a:avLst/>
              <a:gdLst/>
              <a:ahLst/>
              <a:cxnLst/>
              <a:rect l="l" t="t" r="r" b="b"/>
              <a:pathLst>
                <a:path w="5430" h="6559" extrusionOk="0">
                  <a:moveTo>
                    <a:pt x="1624" y="0"/>
                  </a:moveTo>
                  <a:cubicBezTo>
                    <a:pt x="1477" y="0"/>
                    <a:pt x="1337" y="95"/>
                    <a:pt x="1286" y="242"/>
                  </a:cubicBezTo>
                  <a:cubicBezTo>
                    <a:pt x="1154" y="643"/>
                    <a:pt x="1" y="4179"/>
                    <a:pt x="928" y="5773"/>
                  </a:cubicBezTo>
                  <a:cubicBezTo>
                    <a:pt x="1171" y="6184"/>
                    <a:pt x="1525" y="6439"/>
                    <a:pt x="1986" y="6526"/>
                  </a:cubicBezTo>
                  <a:cubicBezTo>
                    <a:pt x="2095" y="6546"/>
                    <a:pt x="2205" y="6559"/>
                    <a:pt x="2311" y="6559"/>
                  </a:cubicBezTo>
                  <a:cubicBezTo>
                    <a:pt x="2666" y="6559"/>
                    <a:pt x="3004" y="6442"/>
                    <a:pt x="3319" y="6217"/>
                  </a:cubicBezTo>
                  <a:cubicBezTo>
                    <a:pt x="4856" y="5120"/>
                    <a:pt x="5380" y="1570"/>
                    <a:pt x="5400" y="1421"/>
                  </a:cubicBezTo>
                  <a:cubicBezTo>
                    <a:pt x="5430" y="1226"/>
                    <a:pt x="5294" y="1047"/>
                    <a:pt x="5101" y="1021"/>
                  </a:cubicBezTo>
                  <a:cubicBezTo>
                    <a:pt x="5085" y="1018"/>
                    <a:pt x="5068" y="1017"/>
                    <a:pt x="5052" y="1017"/>
                  </a:cubicBezTo>
                  <a:cubicBezTo>
                    <a:pt x="4880" y="1017"/>
                    <a:pt x="4728" y="1143"/>
                    <a:pt x="4700" y="1319"/>
                  </a:cubicBezTo>
                  <a:cubicBezTo>
                    <a:pt x="4564" y="2263"/>
                    <a:pt x="3978" y="4879"/>
                    <a:pt x="2907" y="5644"/>
                  </a:cubicBezTo>
                  <a:cubicBezTo>
                    <a:pt x="2714" y="5781"/>
                    <a:pt x="2517" y="5848"/>
                    <a:pt x="2309" y="5848"/>
                  </a:cubicBezTo>
                  <a:cubicBezTo>
                    <a:pt x="2247" y="5848"/>
                    <a:pt x="2183" y="5842"/>
                    <a:pt x="2118" y="5830"/>
                  </a:cubicBezTo>
                  <a:cubicBezTo>
                    <a:pt x="1860" y="5783"/>
                    <a:pt x="1678" y="5651"/>
                    <a:pt x="1542" y="5415"/>
                  </a:cubicBezTo>
                  <a:cubicBezTo>
                    <a:pt x="889" y="4302"/>
                    <a:pt x="1621" y="1468"/>
                    <a:pt x="1956" y="470"/>
                  </a:cubicBezTo>
                  <a:cubicBezTo>
                    <a:pt x="2019" y="285"/>
                    <a:pt x="1920" y="83"/>
                    <a:pt x="1734" y="19"/>
                  </a:cubicBezTo>
                  <a:cubicBezTo>
                    <a:pt x="1698" y="6"/>
                    <a:pt x="1660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4"/>
            <p:cNvSpPr/>
            <p:nvPr/>
          </p:nvSpPr>
          <p:spPr>
            <a:xfrm>
              <a:off x="7936658" y="2887016"/>
              <a:ext cx="180100" cy="217413"/>
            </a:xfrm>
            <a:custGeom>
              <a:avLst/>
              <a:gdLst/>
              <a:ahLst/>
              <a:cxnLst/>
              <a:rect l="l" t="t" r="r" b="b"/>
              <a:pathLst>
                <a:path w="5430" h="6555" extrusionOk="0">
                  <a:moveTo>
                    <a:pt x="1623" y="0"/>
                  </a:moveTo>
                  <a:cubicBezTo>
                    <a:pt x="1475" y="0"/>
                    <a:pt x="1337" y="93"/>
                    <a:pt x="1287" y="241"/>
                  </a:cubicBezTo>
                  <a:cubicBezTo>
                    <a:pt x="1154" y="639"/>
                    <a:pt x="1" y="4179"/>
                    <a:pt x="932" y="5770"/>
                  </a:cubicBezTo>
                  <a:cubicBezTo>
                    <a:pt x="1171" y="6184"/>
                    <a:pt x="1526" y="6436"/>
                    <a:pt x="1986" y="6525"/>
                  </a:cubicBezTo>
                  <a:cubicBezTo>
                    <a:pt x="2096" y="6545"/>
                    <a:pt x="2205" y="6555"/>
                    <a:pt x="2315" y="6555"/>
                  </a:cubicBezTo>
                  <a:cubicBezTo>
                    <a:pt x="2666" y="6555"/>
                    <a:pt x="3004" y="6443"/>
                    <a:pt x="3322" y="6217"/>
                  </a:cubicBezTo>
                  <a:cubicBezTo>
                    <a:pt x="4856" y="5120"/>
                    <a:pt x="5381" y="1570"/>
                    <a:pt x="5404" y="1418"/>
                  </a:cubicBezTo>
                  <a:cubicBezTo>
                    <a:pt x="5430" y="1225"/>
                    <a:pt x="5294" y="1046"/>
                    <a:pt x="5102" y="1020"/>
                  </a:cubicBezTo>
                  <a:cubicBezTo>
                    <a:pt x="5084" y="1017"/>
                    <a:pt x="5066" y="1016"/>
                    <a:pt x="5048" y="1016"/>
                  </a:cubicBezTo>
                  <a:cubicBezTo>
                    <a:pt x="4877" y="1016"/>
                    <a:pt x="4728" y="1144"/>
                    <a:pt x="4701" y="1318"/>
                  </a:cubicBezTo>
                  <a:cubicBezTo>
                    <a:pt x="4568" y="2259"/>
                    <a:pt x="3981" y="4875"/>
                    <a:pt x="2911" y="5640"/>
                  </a:cubicBezTo>
                  <a:cubicBezTo>
                    <a:pt x="2715" y="5780"/>
                    <a:pt x="2517" y="5848"/>
                    <a:pt x="2310" y="5848"/>
                  </a:cubicBezTo>
                  <a:cubicBezTo>
                    <a:pt x="2247" y="5848"/>
                    <a:pt x="2184" y="5842"/>
                    <a:pt x="2119" y="5829"/>
                  </a:cubicBezTo>
                  <a:cubicBezTo>
                    <a:pt x="1864" y="5779"/>
                    <a:pt x="1678" y="5650"/>
                    <a:pt x="1542" y="5415"/>
                  </a:cubicBezTo>
                  <a:cubicBezTo>
                    <a:pt x="893" y="4301"/>
                    <a:pt x="1622" y="1464"/>
                    <a:pt x="1960" y="466"/>
                  </a:cubicBezTo>
                  <a:cubicBezTo>
                    <a:pt x="2020" y="281"/>
                    <a:pt x="1920" y="82"/>
                    <a:pt x="1738" y="19"/>
                  </a:cubicBezTo>
                  <a:cubicBezTo>
                    <a:pt x="1700" y="6"/>
                    <a:pt x="1661" y="0"/>
                    <a:pt x="1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4"/>
            <p:cNvSpPr/>
            <p:nvPr/>
          </p:nvSpPr>
          <p:spPr>
            <a:xfrm>
              <a:off x="7881166" y="3255724"/>
              <a:ext cx="206169" cy="94859"/>
            </a:xfrm>
            <a:custGeom>
              <a:avLst/>
              <a:gdLst/>
              <a:ahLst/>
              <a:cxnLst/>
              <a:rect l="l" t="t" r="r" b="b"/>
              <a:pathLst>
                <a:path w="6216" h="2860" extrusionOk="0">
                  <a:moveTo>
                    <a:pt x="3106" y="0"/>
                  </a:moveTo>
                  <a:cubicBezTo>
                    <a:pt x="1392" y="0"/>
                    <a:pt x="0" y="640"/>
                    <a:pt x="0" y="1428"/>
                  </a:cubicBezTo>
                  <a:cubicBezTo>
                    <a:pt x="0" y="2220"/>
                    <a:pt x="1392" y="2860"/>
                    <a:pt x="3106" y="2860"/>
                  </a:cubicBezTo>
                  <a:cubicBezTo>
                    <a:pt x="4823" y="2860"/>
                    <a:pt x="6215" y="2220"/>
                    <a:pt x="6215" y="1428"/>
                  </a:cubicBezTo>
                  <a:cubicBezTo>
                    <a:pt x="6215" y="640"/>
                    <a:pt x="4823" y="0"/>
                    <a:pt x="3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4"/>
            <p:cNvSpPr/>
            <p:nvPr/>
          </p:nvSpPr>
          <p:spPr>
            <a:xfrm>
              <a:off x="7073241" y="3187860"/>
              <a:ext cx="146700" cy="86103"/>
            </a:xfrm>
            <a:custGeom>
              <a:avLst/>
              <a:gdLst/>
              <a:ahLst/>
              <a:cxnLst/>
              <a:rect l="l" t="t" r="r" b="b"/>
              <a:pathLst>
                <a:path w="4423" h="2596" extrusionOk="0">
                  <a:moveTo>
                    <a:pt x="1594" y="1"/>
                  </a:moveTo>
                  <a:cubicBezTo>
                    <a:pt x="1005" y="1"/>
                    <a:pt x="458" y="84"/>
                    <a:pt x="0" y="229"/>
                  </a:cubicBezTo>
                  <a:cubicBezTo>
                    <a:pt x="60" y="968"/>
                    <a:pt x="130" y="1701"/>
                    <a:pt x="202" y="2427"/>
                  </a:cubicBezTo>
                  <a:cubicBezTo>
                    <a:pt x="614" y="2533"/>
                    <a:pt x="1088" y="2596"/>
                    <a:pt x="1594" y="2596"/>
                  </a:cubicBezTo>
                  <a:cubicBezTo>
                    <a:pt x="3156" y="2596"/>
                    <a:pt x="4422" y="2016"/>
                    <a:pt x="4422" y="1297"/>
                  </a:cubicBezTo>
                  <a:cubicBezTo>
                    <a:pt x="4422" y="584"/>
                    <a:pt x="3156" y="1"/>
                    <a:pt x="1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4"/>
            <p:cNvSpPr/>
            <p:nvPr/>
          </p:nvSpPr>
          <p:spPr>
            <a:xfrm>
              <a:off x="6742548" y="3444092"/>
              <a:ext cx="251443" cy="382720"/>
            </a:xfrm>
            <a:custGeom>
              <a:avLst/>
              <a:gdLst/>
              <a:ahLst/>
              <a:cxnLst/>
              <a:rect l="l" t="t" r="r" b="b"/>
              <a:pathLst>
                <a:path w="7581" h="11539" extrusionOk="0">
                  <a:moveTo>
                    <a:pt x="4219" y="0"/>
                  </a:moveTo>
                  <a:cubicBezTo>
                    <a:pt x="3037" y="0"/>
                    <a:pt x="1666" y="261"/>
                    <a:pt x="336" y="1122"/>
                  </a:cubicBezTo>
                  <a:cubicBezTo>
                    <a:pt x="328" y="1126"/>
                    <a:pt x="319" y="1135"/>
                    <a:pt x="309" y="1142"/>
                  </a:cubicBezTo>
                  <a:cubicBezTo>
                    <a:pt x="209" y="1205"/>
                    <a:pt x="103" y="1277"/>
                    <a:pt x="1" y="1354"/>
                  </a:cubicBezTo>
                  <a:cubicBezTo>
                    <a:pt x="1" y="1354"/>
                    <a:pt x="332" y="2686"/>
                    <a:pt x="819" y="4390"/>
                  </a:cubicBezTo>
                  <a:cubicBezTo>
                    <a:pt x="1078" y="5291"/>
                    <a:pt x="1379" y="6293"/>
                    <a:pt x="1697" y="7254"/>
                  </a:cubicBezTo>
                  <a:cubicBezTo>
                    <a:pt x="1993" y="8158"/>
                    <a:pt x="2308" y="9030"/>
                    <a:pt x="2615" y="9743"/>
                  </a:cubicBezTo>
                  <a:cubicBezTo>
                    <a:pt x="2993" y="10624"/>
                    <a:pt x="3362" y="11274"/>
                    <a:pt x="3683" y="11476"/>
                  </a:cubicBezTo>
                  <a:cubicBezTo>
                    <a:pt x="3749" y="11519"/>
                    <a:pt x="3813" y="11539"/>
                    <a:pt x="3875" y="11539"/>
                  </a:cubicBezTo>
                  <a:cubicBezTo>
                    <a:pt x="4124" y="11539"/>
                    <a:pt x="4402" y="11171"/>
                    <a:pt x="4697" y="10575"/>
                  </a:cubicBezTo>
                  <a:cubicBezTo>
                    <a:pt x="4969" y="10028"/>
                    <a:pt x="5248" y="9279"/>
                    <a:pt x="5529" y="8441"/>
                  </a:cubicBezTo>
                  <a:cubicBezTo>
                    <a:pt x="5728" y="7834"/>
                    <a:pt x="5927" y="7174"/>
                    <a:pt x="6119" y="6508"/>
                  </a:cubicBezTo>
                  <a:cubicBezTo>
                    <a:pt x="6189" y="6263"/>
                    <a:pt x="6262" y="6014"/>
                    <a:pt x="6328" y="5772"/>
                  </a:cubicBezTo>
                  <a:cubicBezTo>
                    <a:pt x="6689" y="4459"/>
                    <a:pt x="7004" y="3174"/>
                    <a:pt x="7229" y="2226"/>
                  </a:cubicBezTo>
                  <a:cubicBezTo>
                    <a:pt x="7448" y="1304"/>
                    <a:pt x="7581" y="701"/>
                    <a:pt x="7581" y="701"/>
                  </a:cubicBezTo>
                  <a:cubicBezTo>
                    <a:pt x="7581" y="701"/>
                    <a:pt x="6620" y="234"/>
                    <a:pt x="5225" y="61"/>
                  </a:cubicBezTo>
                  <a:cubicBezTo>
                    <a:pt x="4956" y="29"/>
                    <a:pt x="4668" y="5"/>
                    <a:pt x="4373" y="2"/>
                  </a:cubicBezTo>
                  <a:cubicBezTo>
                    <a:pt x="4322" y="1"/>
                    <a:pt x="4271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4"/>
            <p:cNvSpPr/>
            <p:nvPr/>
          </p:nvSpPr>
          <p:spPr>
            <a:xfrm>
              <a:off x="6829417" y="3659392"/>
              <a:ext cx="116219" cy="107861"/>
            </a:xfrm>
            <a:custGeom>
              <a:avLst/>
              <a:gdLst/>
              <a:ahLst/>
              <a:cxnLst/>
              <a:rect l="l" t="t" r="r" b="b"/>
              <a:pathLst>
                <a:path w="3504" h="3252" extrusionOk="0">
                  <a:moveTo>
                    <a:pt x="3504" y="1"/>
                  </a:moveTo>
                  <a:lnTo>
                    <a:pt x="3504" y="1"/>
                  </a:lnTo>
                  <a:cubicBezTo>
                    <a:pt x="3265" y="335"/>
                    <a:pt x="3016" y="643"/>
                    <a:pt x="2751" y="939"/>
                  </a:cubicBezTo>
                  <a:cubicBezTo>
                    <a:pt x="2473" y="1223"/>
                    <a:pt x="2191" y="1499"/>
                    <a:pt x="1890" y="1757"/>
                  </a:cubicBezTo>
                  <a:cubicBezTo>
                    <a:pt x="1289" y="2281"/>
                    <a:pt x="649" y="2755"/>
                    <a:pt x="0" y="3252"/>
                  </a:cubicBezTo>
                  <a:cubicBezTo>
                    <a:pt x="394" y="3132"/>
                    <a:pt x="762" y="2950"/>
                    <a:pt x="1117" y="2741"/>
                  </a:cubicBezTo>
                  <a:cubicBezTo>
                    <a:pt x="1475" y="2536"/>
                    <a:pt x="1806" y="2291"/>
                    <a:pt x="2121" y="2025"/>
                  </a:cubicBezTo>
                  <a:cubicBezTo>
                    <a:pt x="2430" y="1751"/>
                    <a:pt x="2718" y="1448"/>
                    <a:pt x="2963" y="1114"/>
                  </a:cubicBezTo>
                  <a:cubicBezTo>
                    <a:pt x="3202" y="772"/>
                    <a:pt x="3397" y="398"/>
                    <a:pt x="350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4"/>
            <p:cNvSpPr/>
            <p:nvPr/>
          </p:nvSpPr>
          <p:spPr>
            <a:xfrm>
              <a:off x="6798835" y="3517893"/>
              <a:ext cx="183516" cy="166799"/>
            </a:xfrm>
            <a:custGeom>
              <a:avLst/>
              <a:gdLst/>
              <a:ahLst/>
              <a:cxnLst/>
              <a:rect l="l" t="t" r="r" b="b"/>
              <a:pathLst>
                <a:path w="5533" h="5029" extrusionOk="0">
                  <a:moveTo>
                    <a:pt x="5532" y="1"/>
                  </a:moveTo>
                  <a:lnTo>
                    <a:pt x="5532" y="1"/>
                  </a:lnTo>
                  <a:cubicBezTo>
                    <a:pt x="5125" y="484"/>
                    <a:pt x="4684" y="919"/>
                    <a:pt x="4236" y="1350"/>
                  </a:cubicBezTo>
                  <a:cubicBezTo>
                    <a:pt x="3789" y="1781"/>
                    <a:pt x="3321" y="2191"/>
                    <a:pt x="2855" y="2599"/>
                  </a:cubicBezTo>
                  <a:cubicBezTo>
                    <a:pt x="2387" y="3010"/>
                    <a:pt x="1906" y="3408"/>
                    <a:pt x="1429" y="3813"/>
                  </a:cubicBezTo>
                  <a:cubicBezTo>
                    <a:pt x="952" y="4210"/>
                    <a:pt x="478" y="4618"/>
                    <a:pt x="0" y="5029"/>
                  </a:cubicBezTo>
                  <a:cubicBezTo>
                    <a:pt x="1108" y="4429"/>
                    <a:pt x="2128" y="3686"/>
                    <a:pt x="3086" y="2868"/>
                  </a:cubicBezTo>
                  <a:cubicBezTo>
                    <a:pt x="3557" y="2450"/>
                    <a:pt x="4021" y="2020"/>
                    <a:pt x="4435" y="1542"/>
                  </a:cubicBezTo>
                  <a:cubicBezTo>
                    <a:pt x="4856" y="1071"/>
                    <a:pt x="5241" y="561"/>
                    <a:pt x="553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4"/>
            <p:cNvSpPr/>
            <p:nvPr/>
          </p:nvSpPr>
          <p:spPr>
            <a:xfrm>
              <a:off x="6769713" y="3446115"/>
              <a:ext cx="146136" cy="143615"/>
            </a:xfrm>
            <a:custGeom>
              <a:avLst/>
              <a:gdLst/>
              <a:ahLst/>
              <a:cxnLst/>
              <a:rect l="l" t="t" r="r" b="b"/>
              <a:pathLst>
                <a:path w="4406" h="4330" extrusionOk="0">
                  <a:moveTo>
                    <a:pt x="4406" y="0"/>
                  </a:moveTo>
                  <a:cubicBezTo>
                    <a:pt x="4110" y="431"/>
                    <a:pt x="3752" y="799"/>
                    <a:pt x="3398" y="1167"/>
                  </a:cubicBezTo>
                  <a:cubicBezTo>
                    <a:pt x="3037" y="1531"/>
                    <a:pt x="2668" y="1886"/>
                    <a:pt x="2287" y="2231"/>
                  </a:cubicBezTo>
                  <a:cubicBezTo>
                    <a:pt x="1531" y="2934"/>
                    <a:pt x="753" y="3603"/>
                    <a:pt x="0" y="4329"/>
                  </a:cubicBezTo>
                  <a:cubicBezTo>
                    <a:pt x="918" y="3829"/>
                    <a:pt x="1753" y="3196"/>
                    <a:pt x="2526" y="2493"/>
                  </a:cubicBezTo>
                  <a:cubicBezTo>
                    <a:pt x="2910" y="2138"/>
                    <a:pt x="3278" y="1764"/>
                    <a:pt x="3603" y="1352"/>
                  </a:cubicBezTo>
                  <a:cubicBezTo>
                    <a:pt x="3931" y="942"/>
                    <a:pt x="4233" y="497"/>
                    <a:pt x="440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4"/>
            <p:cNvSpPr/>
            <p:nvPr/>
          </p:nvSpPr>
          <p:spPr>
            <a:xfrm>
              <a:off x="6887562" y="3444025"/>
              <a:ext cx="83350" cy="106998"/>
            </a:xfrm>
            <a:custGeom>
              <a:avLst/>
              <a:gdLst/>
              <a:ahLst/>
              <a:cxnLst/>
              <a:rect l="l" t="t" r="r" b="b"/>
              <a:pathLst>
                <a:path w="2513" h="3226" extrusionOk="0">
                  <a:moveTo>
                    <a:pt x="1" y="0"/>
                  </a:moveTo>
                  <a:lnTo>
                    <a:pt x="1" y="0"/>
                  </a:lnTo>
                  <a:cubicBezTo>
                    <a:pt x="93" y="338"/>
                    <a:pt x="236" y="657"/>
                    <a:pt x="401" y="961"/>
                  </a:cubicBezTo>
                  <a:cubicBezTo>
                    <a:pt x="564" y="1270"/>
                    <a:pt x="756" y="1558"/>
                    <a:pt x="965" y="1840"/>
                  </a:cubicBezTo>
                  <a:cubicBezTo>
                    <a:pt x="1385" y="2387"/>
                    <a:pt x="1893" y="2894"/>
                    <a:pt x="2513" y="3225"/>
                  </a:cubicBezTo>
                  <a:lnTo>
                    <a:pt x="1867" y="2427"/>
                  </a:lnTo>
                  <a:cubicBezTo>
                    <a:pt x="1658" y="2158"/>
                    <a:pt x="1445" y="1896"/>
                    <a:pt x="1246" y="1625"/>
                  </a:cubicBezTo>
                  <a:cubicBezTo>
                    <a:pt x="833" y="1088"/>
                    <a:pt x="441" y="540"/>
                    <a:pt x="1" y="0"/>
                  </a:cubicBezTo>
                  <a:close/>
                </a:path>
              </a:pathLst>
            </a:custGeom>
            <a:solidFill>
              <a:srgbClr val="B56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4"/>
            <p:cNvSpPr/>
            <p:nvPr/>
          </p:nvSpPr>
          <p:spPr>
            <a:xfrm>
              <a:off x="6822916" y="3451157"/>
              <a:ext cx="129519" cy="184279"/>
            </a:xfrm>
            <a:custGeom>
              <a:avLst/>
              <a:gdLst/>
              <a:ahLst/>
              <a:cxnLst/>
              <a:rect l="l" t="t" r="r" b="b"/>
              <a:pathLst>
                <a:path w="3905" h="5556" extrusionOk="0">
                  <a:moveTo>
                    <a:pt x="1" y="1"/>
                  </a:moveTo>
                  <a:cubicBezTo>
                    <a:pt x="388" y="1081"/>
                    <a:pt x="945" y="2089"/>
                    <a:pt x="1578" y="3044"/>
                  </a:cubicBezTo>
                  <a:cubicBezTo>
                    <a:pt x="2225" y="3981"/>
                    <a:pt x="2967" y="4887"/>
                    <a:pt x="3905" y="5556"/>
                  </a:cubicBezTo>
                  <a:cubicBezTo>
                    <a:pt x="3530" y="5118"/>
                    <a:pt x="3186" y="4674"/>
                    <a:pt x="2844" y="4226"/>
                  </a:cubicBezTo>
                  <a:cubicBezTo>
                    <a:pt x="2513" y="3769"/>
                    <a:pt x="2185" y="3312"/>
                    <a:pt x="1870" y="2845"/>
                  </a:cubicBezTo>
                  <a:cubicBezTo>
                    <a:pt x="1237" y="1910"/>
                    <a:pt x="634" y="955"/>
                    <a:pt x="1" y="1"/>
                  </a:cubicBezTo>
                  <a:close/>
                </a:path>
              </a:pathLst>
            </a:custGeom>
            <a:solidFill>
              <a:srgbClr val="B56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4"/>
            <p:cNvSpPr/>
            <p:nvPr/>
          </p:nvSpPr>
          <p:spPr>
            <a:xfrm>
              <a:off x="6753560" y="3481307"/>
              <a:ext cx="172405" cy="242753"/>
            </a:xfrm>
            <a:custGeom>
              <a:avLst/>
              <a:gdLst/>
              <a:ahLst/>
              <a:cxnLst/>
              <a:rect l="l" t="t" r="r" b="b"/>
              <a:pathLst>
                <a:path w="5198" h="7319" extrusionOk="0">
                  <a:moveTo>
                    <a:pt x="0" y="0"/>
                  </a:moveTo>
                  <a:lnTo>
                    <a:pt x="0" y="0"/>
                  </a:lnTo>
                  <a:cubicBezTo>
                    <a:pt x="268" y="709"/>
                    <a:pt x="600" y="1388"/>
                    <a:pt x="951" y="2058"/>
                  </a:cubicBezTo>
                  <a:cubicBezTo>
                    <a:pt x="1303" y="2728"/>
                    <a:pt x="1691" y="3377"/>
                    <a:pt x="2112" y="4007"/>
                  </a:cubicBezTo>
                  <a:cubicBezTo>
                    <a:pt x="2542" y="4630"/>
                    <a:pt x="2983" y="5250"/>
                    <a:pt x="3500" y="5810"/>
                  </a:cubicBezTo>
                  <a:cubicBezTo>
                    <a:pt x="4010" y="6370"/>
                    <a:pt x="4561" y="6904"/>
                    <a:pt x="5197" y="7319"/>
                  </a:cubicBezTo>
                  <a:cubicBezTo>
                    <a:pt x="5064" y="7183"/>
                    <a:pt x="4932" y="7047"/>
                    <a:pt x="4799" y="6917"/>
                  </a:cubicBezTo>
                  <a:cubicBezTo>
                    <a:pt x="4667" y="6785"/>
                    <a:pt x="4547" y="6635"/>
                    <a:pt x="4425" y="6496"/>
                  </a:cubicBezTo>
                  <a:cubicBezTo>
                    <a:pt x="4169" y="6225"/>
                    <a:pt x="3938" y="5930"/>
                    <a:pt x="3709" y="5635"/>
                  </a:cubicBezTo>
                  <a:cubicBezTo>
                    <a:pt x="3251" y="5044"/>
                    <a:pt x="2824" y="4431"/>
                    <a:pt x="2407" y="3811"/>
                  </a:cubicBezTo>
                  <a:cubicBezTo>
                    <a:pt x="1982" y="3195"/>
                    <a:pt x="1591" y="2555"/>
                    <a:pt x="1186" y="19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4"/>
            <p:cNvSpPr/>
            <p:nvPr/>
          </p:nvSpPr>
          <p:spPr>
            <a:xfrm>
              <a:off x="6802882" y="3696774"/>
              <a:ext cx="99536" cy="100398"/>
            </a:xfrm>
            <a:custGeom>
              <a:avLst/>
              <a:gdLst/>
              <a:ahLst/>
              <a:cxnLst/>
              <a:rect l="l" t="t" r="r" b="b"/>
              <a:pathLst>
                <a:path w="3001" h="3027" extrusionOk="0">
                  <a:moveTo>
                    <a:pt x="1" y="0"/>
                  </a:moveTo>
                  <a:lnTo>
                    <a:pt x="1" y="0"/>
                  </a:lnTo>
                  <a:cubicBezTo>
                    <a:pt x="147" y="335"/>
                    <a:pt x="339" y="644"/>
                    <a:pt x="548" y="938"/>
                  </a:cubicBezTo>
                  <a:cubicBezTo>
                    <a:pt x="757" y="1233"/>
                    <a:pt x="986" y="1511"/>
                    <a:pt x="1234" y="1777"/>
                  </a:cubicBezTo>
                  <a:cubicBezTo>
                    <a:pt x="1486" y="2039"/>
                    <a:pt x="1748" y="2290"/>
                    <a:pt x="2043" y="2506"/>
                  </a:cubicBezTo>
                  <a:cubicBezTo>
                    <a:pt x="2338" y="2721"/>
                    <a:pt x="2656" y="2914"/>
                    <a:pt x="3001" y="3026"/>
                  </a:cubicBezTo>
                  <a:cubicBezTo>
                    <a:pt x="2457" y="2546"/>
                    <a:pt x="1977" y="2052"/>
                    <a:pt x="1489" y="1535"/>
                  </a:cubicBezTo>
                  <a:cubicBezTo>
                    <a:pt x="1002" y="1025"/>
                    <a:pt x="531" y="497"/>
                    <a:pt x="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4"/>
            <p:cNvSpPr/>
            <p:nvPr/>
          </p:nvSpPr>
          <p:spPr>
            <a:xfrm>
              <a:off x="6879004" y="3475470"/>
              <a:ext cx="109420" cy="318375"/>
            </a:xfrm>
            <a:custGeom>
              <a:avLst/>
              <a:gdLst/>
              <a:ahLst/>
              <a:cxnLst/>
              <a:rect l="l" t="t" r="r" b="b"/>
              <a:pathLst>
                <a:path w="3299" h="9599" extrusionOk="0">
                  <a:moveTo>
                    <a:pt x="1998" y="1"/>
                  </a:moveTo>
                  <a:cubicBezTo>
                    <a:pt x="1998" y="1"/>
                    <a:pt x="1849" y="339"/>
                    <a:pt x="1528" y="706"/>
                  </a:cubicBezTo>
                  <a:cubicBezTo>
                    <a:pt x="1720" y="968"/>
                    <a:pt x="1926" y="1220"/>
                    <a:pt x="2125" y="1479"/>
                  </a:cubicBezTo>
                  <a:lnTo>
                    <a:pt x="2506" y="1949"/>
                  </a:lnTo>
                  <a:cubicBezTo>
                    <a:pt x="2714" y="1734"/>
                    <a:pt x="2920" y="1512"/>
                    <a:pt x="3115" y="1280"/>
                  </a:cubicBezTo>
                  <a:lnTo>
                    <a:pt x="3115" y="1280"/>
                  </a:lnTo>
                  <a:cubicBezTo>
                    <a:pt x="3115" y="1280"/>
                    <a:pt x="3115" y="1280"/>
                    <a:pt x="3115" y="1280"/>
                  </a:cubicBezTo>
                  <a:cubicBezTo>
                    <a:pt x="3185" y="981"/>
                    <a:pt x="3248" y="716"/>
                    <a:pt x="3298" y="495"/>
                  </a:cubicBezTo>
                  <a:cubicBezTo>
                    <a:pt x="2791" y="448"/>
                    <a:pt x="2324" y="279"/>
                    <a:pt x="1998" y="1"/>
                  </a:cubicBezTo>
                  <a:close/>
                  <a:moveTo>
                    <a:pt x="3115" y="1280"/>
                  </a:moveTo>
                  <a:cubicBezTo>
                    <a:pt x="2970" y="1561"/>
                    <a:pt x="2801" y="1827"/>
                    <a:pt x="2615" y="2085"/>
                  </a:cubicBezTo>
                  <a:lnTo>
                    <a:pt x="2771" y="2277"/>
                  </a:lnTo>
                  <a:cubicBezTo>
                    <a:pt x="2697" y="2241"/>
                    <a:pt x="2628" y="2198"/>
                    <a:pt x="2562" y="2158"/>
                  </a:cubicBezTo>
                  <a:cubicBezTo>
                    <a:pt x="2390" y="2387"/>
                    <a:pt x="2207" y="2609"/>
                    <a:pt x="2018" y="2821"/>
                  </a:cubicBezTo>
                  <a:cubicBezTo>
                    <a:pt x="1776" y="3100"/>
                    <a:pt x="1518" y="3365"/>
                    <a:pt x="1250" y="3617"/>
                  </a:cubicBezTo>
                  <a:cubicBezTo>
                    <a:pt x="1561" y="4024"/>
                    <a:pt x="1876" y="4428"/>
                    <a:pt x="2214" y="4823"/>
                  </a:cubicBezTo>
                  <a:cubicBezTo>
                    <a:pt x="1793" y="4521"/>
                    <a:pt x="1409" y="4174"/>
                    <a:pt x="1057" y="3796"/>
                  </a:cubicBezTo>
                  <a:cubicBezTo>
                    <a:pt x="928" y="3915"/>
                    <a:pt x="799" y="4030"/>
                    <a:pt x="669" y="4147"/>
                  </a:cubicBezTo>
                  <a:lnTo>
                    <a:pt x="311" y="4445"/>
                  </a:lnTo>
                  <a:cubicBezTo>
                    <a:pt x="441" y="5104"/>
                    <a:pt x="464" y="5797"/>
                    <a:pt x="427" y="6430"/>
                  </a:cubicBezTo>
                  <a:cubicBezTo>
                    <a:pt x="497" y="6513"/>
                    <a:pt x="570" y="6593"/>
                    <a:pt x="643" y="6672"/>
                  </a:cubicBezTo>
                  <a:cubicBezTo>
                    <a:pt x="709" y="6745"/>
                    <a:pt x="772" y="6825"/>
                    <a:pt x="838" y="6898"/>
                  </a:cubicBezTo>
                  <a:cubicBezTo>
                    <a:pt x="978" y="6762"/>
                    <a:pt x="1117" y="6623"/>
                    <a:pt x="1256" y="6484"/>
                  </a:cubicBezTo>
                  <a:cubicBezTo>
                    <a:pt x="1521" y="6192"/>
                    <a:pt x="1767" y="5884"/>
                    <a:pt x="2009" y="5549"/>
                  </a:cubicBezTo>
                  <a:cubicBezTo>
                    <a:pt x="2078" y="5310"/>
                    <a:pt x="2148" y="5064"/>
                    <a:pt x="2214" y="4826"/>
                  </a:cubicBezTo>
                  <a:cubicBezTo>
                    <a:pt x="2575" y="3513"/>
                    <a:pt x="2890" y="2228"/>
                    <a:pt x="3115" y="1280"/>
                  </a:cubicBezTo>
                  <a:close/>
                  <a:moveTo>
                    <a:pt x="407" y="6689"/>
                  </a:moveTo>
                  <a:cubicBezTo>
                    <a:pt x="401" y="6768"/>
                    <a:pt x="395" y="6845"/>
                    <a:pt x="384" y="6918"/>
                  </a:cubicBezTo>
                  <a:cubicBezTo>
                    <a:pt x="368" y="7067"/>
                    <a:pt x="348" y="7216"/>
                    <a:pt x="328" y="7362"/>
                  </a:cubicBezTo>
                  <a:cubicBezTo>
                    <a:pt x="351" y="7342"/>
                    <a:pt x="371" y="7322"/>
                    <a:pt x="395" y="7302"/>
                  </a:cubicBezTo>
                  <a:cubicBezTo>
                    <a:pt x="514" y="7203"/>
                    <a:pt x="629" y="7097"/>
                    <a:pt x="742" y="6990"/>
                  </a:cubicBezTo>
                  <a:cubicBezTo>
                    <a:pt x="629" y="6894"/>
                    <a:pt x="517" y="6791"/>
                    <a:pt x="407" y="6689"/>
                  </a:cubicBezTo>
                  <a:close/>
                  <a:moveTo>
                    <a:pt x="1969" y="5681"/>
                  </a:moveTo>
                  <a:cubicBezTo>
                    <a:pt x="1859" y="6029"/>
                    <a:pt x="1680" y="6357"/>
                    <a:pt x="1468" y="6659"/>
                  </a:cubicBezTo>
                  <a:cubicBezTo>
                    <a:pt x="1345" y="6828"/>
                    <a:pt x="1210" y="6987"/>
                    <a:pt x="1067" y="7140"/>
                  </a:cubicBezTo>
                  <a:cubicBezTo>
                    <a:pt x="1183" y="7256"/>
                    <a:pt x="1299" y="7375"/>
                    <a:pt x="1415" y="7495"/>
                  </a:cubicBezTo>
                  <a:cubicBezTo>
                    <a:pt x="1604" y="6924"/>
                    <a:pt x="1790" y="6308"/>
                    <a:pt x="1969" y="5681"/>
                  </a:cubicBezTo>
                  <a:close/>
                  <a:moveTo>
                    <a:pt x="1007" y="7206"/>
                  </a:moveTo>
                  <a:cubicBezTo>
                    <a:pt x="885" y="7332"/>
                    <a:pt x="759" y="7455"/>
                    <a:pt x="626" y="7570"/>
                  </a:cubicBezTo>
                  <a:cubicBezTo>
                    <a:pt x="504" y="7677"/>
                    <a:pt x="375" y="7779"/>
                    <a:pt x="245" y="7876"/>
                  </a:cubicBezTo>
                  <a:cubicBezTo>
                    <a:pt x="176" y="8266"/>
                    <a:pt x="92" y="8651"/>
                    <a:pt x="0" y="9035"/>
                  </a:cubicBezTo>
                  <a:cubicBezTo>
                    <a:pt x="192" y="9225"/>
                    <a:pt x="391" y="9413"/>
                    <a:pt x="597" y="9599"/>
                  </a:cubicBezTo>
                  <a:cubicBezTo>
                    <a:pt x="865" y="9055"/>
                    <a:pt x="1140" y="8320"/>
                    <a:pt x="1415" y="7495"/>
                  </a:cubicBezTo>
                  <a:cubicBezTo>
                    <a:pt x="1276" y="7405"/>
                    <a:pt x="1140" y="7305"/>
                    <a:pt x="1007" y="7206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4"/>
            <p:cNvSpPr/>
            <p:nvPr/>
          </p:nvSpPr>
          <p:spPr>
            <a:xfrm>
              <a:off x="6887131" y="3659492"/>
              <a:ext cx="58507" cy="77214"/>
            </a:xfrm>
            <a:custGeom>
              <a:avLst/>
              <a:gdLst/>
              <a:ahLst/>
              <a:cxnLst/>
              <a:rect l="l" t="t" r="r" b="b"/>
              <a:pathLst>
                <a:path w="1764" h="2328" extrusionOk="0">
                  <a:moveTo>
                    <a:pt x="1764" y="1"/>
                  </a:moveTo>
                  <a:lnTo>
                    <a:pt x="1764" y="1"/>
                  </a:lnTo>
                  <a:cubicBezTo>
                    <a:pt x="1522" y="336"/>
                    <a:pt x="1276" y="644"/>
                    <a:pt x="1011" y="936"/>
                  </a:cubicBezTo>
                  <a:cubicBezTo>
                    <a:pt x="872" y="1075"/>
                    <a:pt x="733" y="1214"/>
                    <a:pt x="593" y="1350"/>
                  </a:cubicBezTo>
                  <a:cubicBezTo>
                    <a:pt x="650" y="1416"/>
                    <a:pt x="710" y="1482"/>
                    <a:pt x="772" y="1545"/>
                  </a:cubicBezTo>
                  <a:cubicBezTo>
                    <a:pt x="789" y="1562"/>
                    <a:pt x="806" y="1575"/>
                    <a:pt x="822" y="1592"/>
                  </a:cubicBezTo>
                  <a:cubicBezTo>
                    <a:pt x="965" y="1439"/>
                    <a:pt x="1100" y="1280"/>
                    <a:pt x="1223" y="1111"/>
                  </a:cubicBezTo>
                  <a:cubicBezTo>
                    <a:pt x="1435" y="809"/>
                    <a:pt x="1614" y="481"/>
                    <a:pt x="1724" y="133"/>
                  </a:cubicBezTo>
                  <a:cubicBezTo>
                    <a:pt x="1737" y="93"/>
                    <a:pt x="1747" y="53"/>
                    <a:pt x="1760" y="14"/>
                  </a:cubicBezTo>
                  <a:cubicBezTo>
                    <a:pt x="1760" y="7"/>
                    <a:pt x="1764" y="4"/>
                    <a:pt x="1764" y="1"/>
                  </a:cubicBezTo>
                  <a:close/>
                  <a:moveTo>
                    <a:pt x="497" y="1442"/>
                  </a:moveTo>
                  <a:cubicBezTo>
                    <a:pt x="384" y="1549"/>
                    <a:pt x="269" y="1655"/>
                    <a:pt x="150" y="1754"/>
                  </a:cubicBezTo>
                  <a:cubicBezTo>
                    <a:pt x="126" y="1774"/>
                    <a:pt x="106" y="1794"/>
                    <a:pt x="83" y="1814"/>
                  </a:cubicBezTo>
                  <a:cubicBezTo>
                    <a:pt x="70" y="1903"/>
                    <a:pt x="57" y="1993"/>
                    <a:pt x="40" y="2082"/>
                  </a:cubicBezTo>
                  <a:cubicBezTo>
                    <a:pt x="26" y="2165"/>
                    <a:pt x="14" y="2245"/>
                    <a:pt x="0" y="2328"/>
                  </a:cubicBezTo>
                  <a:cubicBezTo>
                    <a:pt x="130" y="2231"/>
                    <a:pt x="259" y="2129"/>
                    <a:pt x="381" y="2022"/>
                  </a:cubicBezTo>
                  <a:cubicBezTo>
                    <a:pt x="514" y="1907"/>
                    <a:pt x="640" y="1784"/>
                    <a:pt x="762" y="1658"/>
                  </a:cubicBezTo>
                  <a:cubicBezTo>
                    <a:pt x="673" y="1589"/>
                    <a:pt x="583" y="1515"/>
                    <a:pt x="497" y="1442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4"/>
            <p:cNvSpPr/>
            <p:nvPr/>
          </p:nvSpPr>
          <p:spPr>
            <a:xfrm>
              <a:off x="6769813" y="3486250"/>
              <a:ext cx="188922" cy="124013"/>
            </a:xfrm>
            <a:custGeom>
              <a:avLst/>
              <a:gdLst/>
              <a:ahLst/>
              <a:cxnLst/>
              <a:rect l="l" t="t" r="r" b="b"/>
              <a:pathLst>
                <a:path w="5696" h="3739" extrusionOk="0">
                  <a:moveTo>
                    <a:pt x="398" y="0"/>
                  </a:moveTo>
                  <a:cubicBezTo>
                    <a:pt x="398" y="0"/>
                    <a:pt x="262" y="242"/>
                    <a:pt x="0" y="497"/>
                  </a:cubicBezTo>
                  <a:cubicBezTo>
                    <a:pt x="517" y="941"/>
                    <a:pt x="1177" y="1144"/>
                    <a:pt x="1793" y="1469"/>
                  </a:cubicBezTo>
                  <a:cubicBezTo>
                    <a:pt x="1877" y="1395"/>
                    <a:pt x="1960" y="1319"/>
                    <a:pt x="2042" y="1247"/>
                  </a:cubicBezTo>
                  <a:cubicBezTo>
                    <a:pt x="1804" y="1193"/>
                    <a:pt x="1598" y="1117"/>
                    <a:pt x="1423" y="1031"/>
                  </a:cubicBezTo>
                  <a:cubicBezTo>
                    <a:pt x="611" y="636"/>
                    <a:pt x="398" y="0"/>
                    <a:pt x="398" y="0"/>
                  </a:cubicBezTo>
                  <a:close/>
                  <a:moveTo>
                    <a:pt x="4571" y="636"/>
                  </a:moveTo>
                  <a:cubicBezTo>
                    <a:pt x="4230" y="948"/>
                    <a:pt x="3762" y="1233"/>
                    <a:pt x="3153" y="1313"/>
                  </a:cubicBezTo>
                  <a:cubicBezTo>
                    <a:pt x="3259" y="1472"/>
                    <a:pt x="3364" y="1628"/>
                    <a:pt x="3471" y="1787"/>
                  </a:cubicBezTo>
                  <a:cubicBezTo>
                    <a:pt x="3753" y="2204"/>
                    <a:pt x="4041" y="2612"/>
                    <a:pt x="4336" y="3020"/>
                  </a:cubicBezTo>
                  <a:cubicBezTo>
                    <a:pt x="4601" y="2784"/>
                    <a:pt x="4860" y="2549"/>
                    <a:pt x="5111" y="2304"/>
                  </a:cubicBezTo>
                  <a:cubicBezTo>
                    <a:pt x="5307" y="2114"/>
                    <a:pt x="5503" y="1923"/>
                    <a:pt x="5695" y="1730"/>
                  </a:cubicBezTo>
                  <a:cubicBezTo>
                    <a:pt x="5264" y="1432"/>
                    <a:pt x="4893" y="1048"/>
                    <a:pt x="4571" y="636"/>
                  </a:cubicBezTo>
                  <a:close/>
                  <a:moveTo>
                    <a:pt x="2483" y="1316"/>
                  </a:moveTo>
                  <a:cubicBezTo>
                    <a:pt x="2361" y="1429"/>
                    <a:pt x="2235" y="1542"/>
                    <a:pt x="2105" y="1651"/>
                  </a:cubicBezTo>
                  <a:cubicBezTo>
                    <a:pt x="2361" y="1813"/>
                    <a:pt x="2602" y="2012"/>
                    <a:pt x="2815" y="2274"/>
                  </a:cubicBezTo>
                  <a:cubicBezTo>
                    <a:pt x="3146" y="2688"/>
                    <a:pt x="3372" y="3195"/>
                    <a:pt x="3517" y="3739"/>
                  </a:cubicBezTo>
                  <a:cubicBezTo>
                    <a:pt x="3587" y="3676"/>
                    <a:pt x="3656" y="3616"/>
                    <a:pt x="3730" y="3553"/>
                  </a:cubicBezTo>
                  <a:cubicBezTo>
                    <a:pt x="3858" y="3440"/>
                    <a:pt x="3988" y="3328"/>
                    <a:pt x="4117" y="3212"/>
                  </a:cubicBezTo>
                  <a:cubicBezTo>
                    <a:pt x="3779" y="2824"/>
                    <a:pt x="3468" y="2406"/>
                    <a:pt x="3179" y="1986"/>
                  </a:cubicBezTo>
                  <a:cubicBezTo>
                    <a:pt x="3037" y="1770"/>
                    <a:pt x="2897" y="1554"/>
                    <a:pt x="2765" y="1336"/>
                  </a:cubicBezTo>
                  <a:cubicBezTo>
                    <a:pt x="2732" y="1332"/>
                    <a:pt x="2695" y="1332"/>
                    <a:pt x="2662" y="1329"/>
                  </a:cubicBezTo>
                  <a:cubicBezTo>
                    <a:pt x="2602" y="1326"/>
                    <a:pt x="2543" y="1323"/>
                    <a:pt x="2483" y="1316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4"/>
            <p:cNvSpPr/>
            <p:nvPr/>
          </p:nvSpPr>
          <p:spPr>
            <a:xfrm>
              <a:off x="6886467" y="3517893"/>
              <a:ext cx="95887" cy="105008"/>
            </a:xfrm>
            <a:custGeom>
              <a:avLst/>
              <a:gdLst/>
              <a:ahLst/>
              <a:cxnLst/>
              <a:rect l="l" t="t" r="r" b="b"/>
              <a:pathLst>
                <a:path w="2891" h="3166" extrusionOk="0">
                  <a:moveTo>
                    <a:pt x="2890" y="1"/>
                  </a:moveTo>
                  <a:cubicBezTo>
                    <a:pt x="2695" y="233"/>
                    <a:pt x="2489" y="455"/>
                    <a:pt x="2281" y="670"/>
                  </a:cubicBezTo>
                  <a:lnTo>
                    <a:pt x="2390" y="806"/>
                  </a:lnTo>
                  <a:cubicBezTo>
                    <a:pt x="2576" y="548"/>
                    <a:pt x="2745" y="282"/>
                    <a:pt x="2890" y="1"/>
                  </a:cubicBezTo>
                  <a:close/>
                  <a:moveTo>
                    <a:pt x="2178" y="776"/>
                  </a:moveTo>
                  <a:cubicBezTo>
                    <a:pt x="1986" y="969"/>
                    <a:pt x="1790" y="1160"/>
                    <a:pt x="1594" y="1350"/>
                  </a:cubicBezTo>
                  <a:cubicBezTo>
                    <a:pt x="1343" y="1595"/>
                    <a:pt x="1084" y="1830"/>
                    <a:pt x="819" y="2066"/>
                  </a:cubicBezTo>
                  <a:cubicBezTo>
                    <a:pt x="855" y="2115"/>
                    <a:pt x="892" y="2165"/>
                    <a:pt x="928" y="2214"/>
                  </a:cubicBezTo>
                  <a:cubicBezTo>
                    <a:pt x="961" y="2254"/>
                    <a:pt x="991" y="2298"/>
                    <a:pt x="1025" y="2338"/>
                  </a:cubicBezTo>
                  <a:cubicBezTo>
                    <a:pt x="1293" y="2086"/>
                    <a:pt x="1551" y="1821"/>
                    <a:pt x="1793" y="1542"/>
                  </a:cubicBezTo>
                  <a:cubicBezTo>
                    <a:pt x="1982" y="1330"/>
                    <a:pt x="2165" y="1108"/>
                    <a:pt x="2337" y="879"/>
                  </a:cubicBezTo>
                  <a:cubicBezTo>
                    <a:pt x="2284" y="846"/>
                    <a:pt x="2231" y="810"/>
                    <a:pt x="2178" y="776"/>
                  </a:cubicBezTo>
                  <a:close/>
                  <a:moveTo>
                    <a:pt x="600" y="2258"/>
                  </a:moveTo>
                  <a:cubicBezTo>
                    <a:pt x="471" y="2374"/>
                    <a:pt x="341" y="2486"/>
                    <a:pt x="213" y="2599"/>
                  </a:cubicBezTo>
                  <a:cubicBezTo>
                    <a:pt x="139" y="2662"/>
                    <a:pt x="70" y="2722"/>
                    <a:pt x="0" y="2785"/>
                  </a:cubicBezTo>
                  <a:cubicBezTo>
                    <a:pt x="17" y="2848"/>
                    <a:pt x="30" y="2910"/>
                    <a:pt x="46" y="2977"/>
                  </a:cubicBezTo>
                  <a:cubicBezTo>
                    <a:pt x="60" y="3040"/>
                    <a:pt x="73" y="3103"/>
                    <a:pt x="86" y="3166"/>
                  </a:cubicBezTo>
                  <a:lnTo>
                    <a:pt x="444" y="2868"/>
                  </a:lnTo>
                  <a:cubicBezTo>
                    <a:pt x="574" y="2751"/>
                    <a:pt x="703" y="2636"/>
                    <a:pt x="832" y="2517"/>
                  </a:cubicBezTo>
                  <a:cubicBezTo>
                    <a:pt x="753" y="2430"/>
                    <a:pt x="676" y="2347"/>
                    <a:pt x="600" y="225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4"/>
            <p:cNvSpPr/>
            <p:nvPr/>
          </p:nvSpPr>
          <p:spPr>
            <a:xfrm>
              <a:off x="6829284" y="3527578"/>
              <a:ext cx="22919" cy="13433"/>
            </a:xfrm>
            <a:custGeom>
              <a:avLst/>
              <a:gdLst/>
              <a:ahLst/>
              <a:cxnLst/>
              <a:rect l="l" t="t" r="r" b="b"/>
              <a:pathLst>
                <a:path w="691" h="405" extrusionOk="0">
                  <a:moveTo>
                    <a:pt x="249" y="1"/>
                  </a:moveTo>
                  <a:cubicBezTo>
                    <a:pt x="167" y="73"/>
                    <a:pt x="84" y="149"/>
                    <a:pt x="0" y="223"/>
                  </a:cubicBezTo>
                  <a:cubicBezTo>
                    <a:pt x="54" y="252"/>
                    <a:pt x="107" y="282"/>
                    <a:pt x="159" y="312"/>
                  </a:cubicBezTo>
                  <a:cubicBezTo>
                    <a:pt x="213" y="342"/>
                    <a:pt x="263" y="371"/>
                    <a:pt x="312" y="405"/>
                  </a:cubicBezTo>
                  <a:cubicBezTo>
                    <a:pt x="442" y="296"/>
                    <a:pt x="568" y="183"/>
                    <a:pt x="690" y="70"/>
                  </a:cubicBezTo>
                  <a:cubicBezTo>
                    <a:pt x="531" y="57"/>
                    <a:pt x="385" y="30"/>
                    <a:pt x="24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4"/>
            <p:cNvSpPr/>
            <p:nvPr/>
          </p:nvSpPr>
          <p:spPr>
            <a:xfrm>
              <a:off x="6921427" y="3498887"/>
              <a:ext cx="49486" cy="52139"/>
            </a:xfrm>
            <a:custGeom>
              <a:avLst/>
              <a:gdLst/>
              <a:ahLst/>
              <a:cxnLst/>
              <a:rect l="l" t="t" r="r" b="b"/>
              <a:pathLst>
                <a:path w="1492" h="1572" extrusionOk="0">
                  <a:moveTo>
                    <a:pt x="249" y="0"/>
                  </a:moveTo>
                  <a:cubicBezTo>
                    <a:pt x="173" y="87"/>
                    <a:pt x="90" y="173"/>
                    <a:pt x="0" y="255"/>
                  </a:cubicBezTo>
                  <a:cubicBezTo>
                    <a:pt x="322" y="667"/>
                    <a:pt x="693" y="1051"/>
                    <a:pt x="1124" y="1349"/>
                  </a:cubicBezTo>
                  <a:cubicBezTo>
                    <a:pt x="1177" y="1383"/>
                    <a:pt x="1230" y="1419"/>
                    <a:pt x="1283" y="1452"/>
                  </a:cubicBezTo>
                  <a:cubicBezTo>
                    <a:pt x="1349" y="1492"/>
                    <a:pt x="1418" y="1535"/>
                    <a:pt x="1492" y="1571"/>
                  </a:cubicBezTo>
                  <a:lnTo>
                    <a:pt x="1336" y="1379"/>
                  </a:lnTo>
                  <a:lnTo>
                    <a:pt x="1227" y="1243"/>
                  </a:lnTo>
                  <a:lnTo>
                    <a:pt x="846" y="773"/>
                  </a:lnTo>
                  <a:cubicBezTo>
                    <a:pt x="647" y="514"/>
                    <a:pt x="441" y="262"/>
                    <a:pt x="24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4"/>
            <p:cNvSpPr/>
            <p:nvPr/>
          </p:nvSpPr>
          <p:spPr>
            <a:xfrm>
              <a:off x="6864675" y="3784075"/>
              <a:ext cx="33367" cy="42753"/>
            </a:xfrm>
            <a:custGeom>
              <a:avLst/>
              <a:gdLst/>
              <a:ahLst/>
              <a:cxnLst/>
              <a:rect l="l" t="t" r="r" b="b"/>
              <a:pathLst>
                <a:path w="1006" h="1289" extrusionOk="0">
                  <a:moveTo>
                    <a:pt x="362" y="0"/>
                  </a:moveTo>
                  <a:cubicBezTo>
                    <a:pt x="253" y="411"/>
                    <a:pt x="131" y="819"/>
                    <a:pt x="1" y="1226"/>
                  </a:cubicBezTo>
                  <a:cubicBezTo>
                    <a:pt x="67" y="1269"/>
                    <a:pt x="131" y="1289"/>
                    <a:pt x="193" y="1289"/>
                  </a:cubicBezTo>
                  <a:cubicBezTo>
                    <a:pt x="438" y="1289"/>
                    <a:pt x="714" y="931"/>
                    <a:pt x="1006" y="345"/>
                  </a:cubicBezTo>
                  <a:cubicBezTo>
                    <a:pt x="776" y="255"/>
                    <a:pt x="564" y="136"/>
                    <a:pt x="362" y="0"/>
                  </a:cubicBezTo>
                  <a:close/>
                </a:path>
              </a:pathLst>
            </a:custGeom>
            <a:solidFill>
              <a:srgbClr val="EF8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4"/>
            <p:cNvSpPr/>
            <p:nvPr/>
          </p:nvSpPr>
          <p:spPr>
            <a:xfrm>
              <a:off x="6861491" y="3529767"/>
              <a:ext cx="90945" cy="105672"/>
            </a:xfrm>
            <a:custGeom>
              <a:avLst/>
              <a:gdLst/>
              <a:ahLst/>
              <a:cxnLst/>
              <a:rect l="l" t="t" r="r" b="b"/>
              <a:pathLst>
                <a:path w="2742" h="3186" extrusionOk="0">
                  <a:moveTo>
                    <a:pt x="389" y="1"/>
                  </a:moveTo>
                  <a:cubicBezTo>
                    <a:pt x="282" y="14"/>
                    <a:pt x="170" y="24"/>
                    <a:pt x="54" y="24"/>
                  </a:cubicBezTo>
                  <a:lnTo>
                    <a:pt x="1" y="24"/>
                  </a:lnTo>
                  <a:cubicBezTo>
                    <a:pt x="133" y="242"/>
                    <a:pt x="273" y="458"/>
                    <a:pt x="415" y="674"/>
                  </a:cubicBezTo>
                  <a:cubicBezTo>
                    <a:pt x="704" y="1094"/>
                    <a:pt x="1015" y="1512"/>
                    <a:pt x="1353" y="1900"/>
                  </a:cubicBezTo>
                  <a:cubicBezTo>
                    <a:pt x="1429" y="1989"/>
                    <a:pt x="1506" y="2072"/>
                    <a:pt x="1585" y="2159"/>
                  </a:cubicBezTo>
                  <a:cubicBezTo>
                    <a:pt x="1937" y="2537"/>
                    <a:pt x="2321" y="2884"/>
                    <a:pt x="2742" y="3186"/>
                  </a:cubicBezTo>
                  <a:cubicBezTo>
                    <a:pt x="2404" y="2791"/>
                    <a:pt x="2089" y="2387"/>
                    <a:pt x="1778" y="1980"/>
                  </a:cubicBezTo>
                  <a:cubicBezTo>
                    <a:pt x="1744" y="1940"/>
                    <a:pt x="1714" y="1896"/>
                    <a:pt x="1681" y="1856"/>
                  </a:cubicBezTo>
                  <a:cubicBezTo>
                    <a:pt x="1645" y="1807"/>
                    <a:pt x="1608" y="1757"/>
                    <a:pt x="1572" y="1708"/>
                  </a:cubicBezTo>
                  <a:cubicBezTo>
                    <a:pt x="1277" y="1300"/>
                    <a:pt x="989" y="892"/>
                    <a:pt x="707" y="475"/>
                  </a:cubicBezTo>
                  <a:cubicBezTo>
                    <a:pt x="600" y="316"/>
                    <a:pt x="495" y="160"/>
                    <a:pt x="3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4"/>
            <p:cNvSpPr/>
            <p:nvPr/>
          </p:nvSpPr>
          <p:spPr>
            <a:xfrm>
              <a:off x="6892504" y="3688747"/>
              <a:ext cx="33466" cy="35323"/>
            </a:xfrm>
            <a:custGeom>
              <a:avLst/>
              <a:gdLst/>
              <a:ahLst/>
              <a:cxnLst/>
              <a:rect l="l" t="t" r="r" b="b"/>
              <a:pathLst>
                <a:path w="1009" h="1065" extrusionOk="0">
                  <a:moveTo>
                    <a:pt x="20" y="0"/>
                  </a:moveTo>
                  <a:cubicBezTo>
                    <a:pt x="17" y="46"/>
                    <a:pt x="14" y="93"/>
                    <a:pt x="11" y="139"/>
                  </a:cubicBezTo>
                  <a:cubicBezTo>
                    <a:pt x="7" y="179"/>
                    <a:pt x="4" y="219"/>
                    <a:pt x="0" y="259"/>
                  </a:cubicBezTo>
                  <a:cubicBezTo>
                    <a:pt x="110" y="361"/>
                    <a:pt x="222" y="464"/>
                    <a:pt x="335" y="560"/>
                  </a:cubicBezTo>
                  <a:cubicBezTo>
                    <a:pt x="421" y="633"/>
                    <a:pt x="511" y="707"/>
                    <a:pt x="600" y="776"/>
                  </a:cubicBezTo>
                  <a:cubicBezTo>
                    <a:pt x="733" y="875"/>
                    <a:pt x="869" y="975"/>
                    <a:pt x="1008" y="1065"/>
                  </a:cubicBezTo>
                  <a:cubicBezTo>
                    <a:pt x="892" y="945"/>
                    <a:pt x="776" y="826"/>
                    <a:pt x="660" y="710"/>
                  </a:cubicBezTo>
                  <a:cubicBezTo>
                    <a:pt x="644" y="693"/>
                    <a:pt x="627" y="680"/>
                    <a:pt x="610" y="663"/>
                  </a:cubicBezTo>
                  <a:cubicBezTo>
                    <a:pt x="548" y="600"/>
                    <a:pt x="488" y="534"/>
                    <a:pt x="431" y="468"/>
                  </a:cubicBezTo>
                  <a:cubicBezTo>
                    <a:pt x="365" y="395"/>
                    <a:pt x="302" y="315"/>
                    <a:pt x="236" y="242"/>
                  </a:cubicBezTo>
                  <a:cubicBezTo>
                    <a:pt x="163" y="163"/>
                    <a:pt x="90" y="83"/>
                    <a:pt x="2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4"/>
            <p:cNvSpPr/>
            <p:nvPr/>
          </p:nvSpPr>
          <p:spPr>
            <a:xfrm>
              <a:off x="6876683" y="3775153"/>
              <a:ext cx="22123" cy="20365"/>
            </a:xfrm>
            <a:custGeom>
              <a:avLst/>
              <a:gdLst/>
              <a:ahLst/>
              <a:cxnLst/>
              <a:rect l="l" t="t" r="r" b="b"/>
              <a:pathLst>
                <a:path w="667" h="614" extrusionOk="0">
                  <a:moveTo>
                    <a:pt x="70" y="0"/>
                  </a:moveTo>
                  <a:cubicBezTo>
                    <a:pt x="57" y="47"/>
                    <a:pt x="47" y="94"/>
                    <a:pt x="33" y="140"/>
                  </a:cubicBezTo>
                  <a:cubicBezTo>
                    <a:pt x="23" y="183"/>
                    <a:pt x="10" y="226"/>
                    <a:pt x="0" y="269"/>
                  </a:cubicBezTo>
                  <a:cubicBezTo>
                    <a:pt x="202" y="405"/>
                    <a:pt x="414" y="524"/>
                    <a:pt x="644" y="614"/>
                  </a:cubicBezTo>
                  <a:cubicBezTo>
                    <a:pt x="647" y="607"/>
                    <a:pt x="650" y="600"/>
                    <a:pt x="653" y="594"/>
                  </a:cubicBezTo>
                  <a:cubicBezTo>
                    <a:pt x="656" y="584"/>
                    <a:pt x="663" y="574"/>
                    <a:pt x="667" y="564"/>
                  </a:cubicBezTo>
                  <a:cubicBezTo>
                    <a:pt x="461" y="378"/>
                    <a:pt x="262" y="190"/>
                    <a:pt x="7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4"/>
            <p:cNvSpPr/>
            <p:nvPr/>
          </p:nvSpPr>
          <p:spPr>
            <a:xfrm>
              <a:off x="6610105" y="3145437"/>
              <a:ext cx="483814" cy="385042"/>
            </a:xfrm>
            <a:custGeom>
              <a:avLst/>
              <a:gdLst/>
              <a:ahLst/>
              <a:cxnLst/>
              <a:rect l="l" t="t" r="r" b="b"/>
              <a:pathLst>
                <a:path w="14587" h="11609" extrusionOk="0">
                  <a:moveTo>
                    <a:pt x="7540" y="0"/>
                  </a:moveTo>
                  <a:cubicBezTo>
                    <a:pt x="5025" y="0"/>
                    <a:pt x="2506" y="1556"/>
                    <a:pt x="1949" y="3477"/>
                  </a:cubicBezTo>
                  <a:cubicBezTo>
                    <a:pt x="1127" y="6301"/>
                    <a:pt x="2850" y="7587"/>
                    <a:pt x="2850" y="7587"/>
                  </a:cubicBezTo>
                  <a:cubicBezTo>
                    <a:pt x="2774" y="7562"/>
                    <a:pt x="2692" y="7550"/>
                    <a:pt x="2607" y="7550"/>
                  </a:cubicBezTo>
                  <a:cubicBezTo>
                    <a:pt x="1582" y="7550"/>
                    <a:pt x="1" y="9257"/>
                    <a:pt x="1949" y="10746"/>
                  </a:cubicBezTo>
                  <a:cubicBezTo>
                    <a:pt x="2537" y="11195"/>
                    <a:pt x="3052" y="11357"/>
                    <a:pt x="3488" y="11357"/>
                  </a:cubicBezTo>
                  <a:cubicBezTo>
                    <a:pt x="4613" y="11357"/>
                    <a:pt x="5213" y="10275"/>
                    <a:pt x="5213" y="10275"/>
                  </a:cubicBezTo>
                  <a:cubicBezTo>
                    <a:pt x="5213" y="10275"/>
                    <a:pt x="5426" y="10911"/>
                    <a:pt x="6238" y="11306"/>
                  </a:cubicBezTo>
                  <a:cubicBezTo>
                    <a:pt x="6553" y="11462"/>
                    <a:pt x="6960" y="11578"/>
                    <a:pt x="7477" y="11604"/>
                  </a:cubicBezTo>
                  <a:cubicBezTo>
                    <a:pt x="7530" y="11607"/>
                    <a:pt x="7581" y="11609"/>
                    <a:pt x="7632" y="11609"/>
                  </a:cubicBezTo>
                  <a:cubicBezTo>
                    <a:pt x="9373" y="11609"/>
                    <a:pt x="10105" y="9951"/>
                    <a:pt x="10105" y="9951"/>
                  </a:cubicBezTo>
                  <a:cubicBezTo>
                    <a:pt x="10498" y="10289"/>
                    <a:pt x="11097" y="10461"/>
                    <a:pt x="11722" y="10461"/>
                  </a:cubicBezTo>
                  <a:cubicBezTo>
                    <a:pt x="12905" y="10461"/>
                    <a:pt x="14183" y="9844"/>
                    <a:pt x="14341" y="8565"/>
                  </a:cubicBezTo>
                  <a:cubicBezTo>
                    <a:pt x="14587" y="6606"/>
                    <a:pt x="12141" y="6606"/>
                    <a:pt x="12141" y="6606"/>
                  </a:cubicBezTo>
                  <a:cubicBezTo>
                    <a:pt x="12141" y="6606"/>
                    <a:pt x="13937" y="3676"/>
                    <a:pt x="10874" y="1147"/>
                  </a:cubicBezTo>
                  <a:cubicBezTo>
                    <a:pt x="10023" y="442"/>
                    <a:pt x="9019" y="93"/>
                    <a:pt x="7991" y="17"/>
                  </a:cubicBezTo>
                  <a:lnTo>
                    <a:pt x="7985" y="17"/>
                  </a:lnTo>
                  <a:cubicBezTo>
                    <a:pt x="7837" y="6"/>
                    <a:pt x="7688" y="0"/>
                    <a:pt x="75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4"/>
            <p:cNvSpPr/>
            <p:nvPr/>
          </p:nvSpPr>
          <p:spPr>
            <a:xfrm>
              <a:off x="6816979" y="3145968"/>
              <a:ext cx="269353" cy="384577"/>
            </a:xfrm>
            <a:custGeom>
              <a:avLst/>
              <a:gdLst/>
              <a:ahLst/>
              <a:cxnLst/>
              <a:rect l="l" t="t" r="r" b="b"/>
              <a:pathLst>
                <a:path w="8121" h="11595" extrusionOk="0">
                  <a:moveTo>
                    <a:pt x="1754" y="1"/>
                  </a:moveTo>
                  <a:cubicBezTo>
                    <a:pt x="2702" y="1105"/>
                    <a:pt x="3663" y="2159"/>
                    <a:pt x="3245" y="4253"/>
                  </a:cubicBezTo>
                  <a:cubicBezTo>
                    <a:pt x="3136" y="4816"/>
                    <a:pt x="2934" y="5370"/>
                    <a:pt x="2977" y="5944"/>
                  </a:cubicBezTo>
                  <a:cubicBezTo>
                    <a:pt x="3027" y="6640"/>
                    <a:pt x="3438" y="7282"/>
                    <a:pt x="3464" y="7982"/>
                  </a:cubicBezTo>
                  <a:cubicBezTo>
                    <a:pt x="3490" y="8559"/>
                    <a:pt x="3007" y="9205"/>
                    <a:pt x="2499" y="9205"/>
                  </a:cubicBezTo>
                  <a:cubicBezTo>
                    <a:pt x="2393" y="9205"/>
                    <a:pt x="2288" y="9179"/>
                    <a:pt x="2185" y="9112"/>
                  </a:cubicBezTo>
                  <a:lnTo>
                    <a:pt x="2185" y="9112"/>
                  </a:lnTo>
                  <a:cubicBezTo>
                    <a:pt x="2513" y="9762"/>
                    <a:pt x="1996" y="10557"/>
                    <a:pt x="1346" y="10886"/>
                  </a:cubicBezTo>
                  <a:cubicBezTo>
                    <a:pt x="928" y="11097"/>
                    <a:pt x="464" y="11191"/>
                    <a:pt x="1" y="11290"/>
                  </a:cubicBezTo>
                  <a:cubicBezTo>
                    <a:pt x="316" y="11446"/>
                    <a:pt x="723" y="11562"/>
                    <a:pt x="1240" y="11588"/>
                  </a:cubicBezTo>
                  <a:cubicBezTo>
                    <a:pt x="1293" y="11591"/>
                    <a:pt x="1343" y="11595"/>
                    <a:pt x="1396" y="11595"/>
                  </a:cubicBezTo>
                  <a:cubicBezTo>
                    <a:pt x="3136" y="11595"/>
                    <a:pt x="3868" y="9935"/>
                    <a:pt x="3868" y="9935"/>
                  </a:cubicBezTo>
                  <a:cubicBezTo>
                    <a:pt x="4263" y="10273"/>
                    <a:pt x="4859" y="10444"/>
                    <a:pt x="5486" y="10444"/>
                  </a:cubicBezTo>
                  <a:cubicBezTo>
                    <a:pt x="6669" y="10444"/>
                    <a:pt x="7945" y="9828"/>
                    <a:pt x="8104" y="8549"/>
                  </a:cubicBezTo>
                  <a:cubicBezTo>
                    <a:pt x="8118" y="8453"/>
                    <a:pt x="8121" y="8367"/>
                    <a:pt x="8121" y="8281"/>
                  </a:cubicBezTo>
                  <a:cubicBezTo>
                    <a:pt x="8121" y="6590"/>
                    <a:pt x="5904" y="6590"/>
                    <a:pt x="5904" y="6590"/>
                  </a:cubicBezTo>
                  <a:cubicBezTo>
                    <a:pt x="5904" y="6590"/>
                    <a:pt x="6427" y="5738"/>
                    <a:pt x="6427" y="4555"/>
                  </a:cubicBezTo>
                  <a:cubicBezTo>
                    <a:pt x="6427" y="3544"/>
                    <a:pt x="6046" y="2295"/>
                    <a:pt x="4637" y="1131"/>
                  </a:cubicBezTo>
                  <a:cubicBezTo>
                    <a:pt x="3786" y="426"/>
                    <a:pt x="2782" y="77"/>
                    <a:pt x="175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4"/>
            <p:cNvSpPr/>
            <p:nvPr/>
          </p:nvSpPr>
          <p:spPr>
            <a:xfrm>
              <a:off x="6864808" y="3318513"/>
              <a:ext cx="92537" cy="95058"/>
            </a:xfrm>
            <a:custGeom>
              <a:avLst/>
              <a:gdLst/>
              <a:ahLst/>
              <a:cxnLst/>
              <a:rect l="l" t="t" r="r" b="b"/>
              <a:pathLst>
                <a:path w="2790" h="2866" extrusionOk="0">
                  <a:moveTo>
                    <a:pt x="1223" y="0"/>
                  </a:moveTo>
                  <a:cubicBezTo>
                    <a:pt x="1193" y="0"/>
                    <a:pt x="1164" y="1"/>
                    <a:pt x="1134" y="3"/>
                  </a:cubicBezTo>
                  <a:cubicBezTo>
                    <a:pt x="262" y="56"/>
                    <a:pt x="0" y="1265"/>
                    <a:pt x="329" y="2091"/>
                  </a:cubicBezTo>
                  <a:cubicBezTo>
                    <a:pt x="495" y="2532"/>
                    <a:pt x="833" y="2866"/>
                    <a:pt x="1330" y="2866"/>
                  </a:cubicBezTo>
                  <a:cubicBezTo>
                    <a:pt x="1368" y="2866"/>
                    <a:pt x="1406" y="2864"/>
                    <a:pt x="1445" y="2860"/>
                  </a:cubicBezTo>
                  <a:cubicBezTo>
                    <a:pt x="1863" y="2816"/>
                    <a:pt x="2155" y="2582"/>
                    <a:pt x="2327" y="2263"/>
                  </a:cubicBezTo>
                  <a:cubicBezTo>
                    <a:pt x="2789" y="1422"/>
                    <a:pt x="2406" y="0"/>
                    <a:pt x="122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4"/>
            <p:cNvSpPr/>
            <p:nvPr/>
          </p:nvSpPr>
          <p:spPr>
            <a:xfrm>
              <a:off x="6875687" y="3379611"/>
              <a:ext cx="66302" cy="33964"/>
            </a:xfrm>
            <a:custGeom>
              <a:avLst/>
              <a:gdLst/>
              <a:ahLst/>
              <a:cxnLst/>
              <a:rect l="l" t="t" r="r" b="b"/>
              <a:pathLst>
                <a:path w="1999" h="1024" extrusionOk="0">
                  <a:moveTo>
                    <a:pt x="878" y="1"/>
                  </a:moveTo>
                  <a:cubicBezTo>
                    <a:pt x="538" y="1"/>
                    <a:pt x="236" y="110"/>
                    <a:pt x="1" y="249"/>
                  </a:cubicBezTo>
                  <a:cubicBezTo>
                    <a:pt x="167" y="690"/>
                    <a:pt x="505" y="1024"/>
                    <a:pt x="1002" y="1024"/>
                  </a:cubicBezTo>
                  <a:cubicBezTo>
                    <a:pt x="1040" y="1024"/>
                    <a:pt x="1078" y="1022"/>
                    <a:pt x="1117" y="1018"/>
                  </a:cubicBezTo>
                  <a:cubicBezTo>
                    <a:pt x="1535" y="974"/>
                    <a:pt x="1827" y="740"/>
                    <a:pt x="1999" y="421"/>
                  </a:cubicBezTo>
                  <a:cubicBezTo>
                    <a:pt x="1606" y="113"/>
                    <a:pt x="1222" y="1"/>
                    <a:pt x="87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4"/>
            <p:cNvSpPr/>
            <p:nvPr/>
          </p:nvSpPr>
          <p:spPr>
            <a:xfrm>
              <a:off x="6782350" y="3310188"/>
              <a:ext cx="34428" cy="56153"/>
            </a:xfrm>
            <a:custGeom>
              <a:avLst/>
              <a:gdLst/>
              <a:ahLst/>
              <a:cxnLst/>
              <a:rect l="l" t="t" r="r" b="b"/>
              <a:pathLst>
                <a:path w="1038" h="1693" extrusionOk="0">
                  <a:moveTo>
                    <a:pt x="475" y="1"/>
                  </a:moveTo>
                  <a:cubicBezTo>
                    <a:pt x="468" y="1"/>
                    <a:pt x="461" y="1"/>
                    <a:pt x="454" y="2"/>
                  </a:cubicBezTo>
                  <a:cubicBezTo>
                    <a:pt x="186" y="25"/>
                    <a:pt x="0" y="419"/>
                    <a:pt x="40" y="884"/>
                  </a:cubicBezTo>
                  <a:cubicBezTo>
                    <a:pt x="76" y="1338"/>
                    <a:pt x="309" y="1693"/>
                    <a:pt x="566" y="1693"/>
                  </a:cubicBezTo>
                  <a:cubicBezTo>
                    <a:pt x="573" y="1693"/>
                    <a:pt x="580" y="1692"/>
                    <a:pt x="587" y="1692"/>
                  </a:cubicBezTo>
                  <a:cubicBezTo>
                    <a:pt x="852" y="1669"/>
                    <a:pt x="1038" y="1274"/>
                    <a:pt x="1002" y="807"/>
                  </a:cubicBezTo>
                  <a:cubicBezTo>
                    <a:pt x="966" y="355"/>
                    <a:pt x="732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4"/>
            <p:cNvSpPr/>
            <p:nvPr/>
          </p:nvSpPr>
          <p:spPr>
            <a:xfrm>
              <a:off x="6964746" y="3290519"/>
              <a:ext cx="34428" cy="56053"/>
            </a:xfrm>
            <a:custGeom>
              <a:avLst/>
              <a:gdLst/>
              <a:ahLst/>
              <a:cxnLst/>
              <a:rect l="l" t="t" r="r" b="b"/>
              <a:pathLst>
                <a:path w="1038" h="1690" extrusionOk="0">
                  <a:moveTo>
                    <a:pt x="479" y="0"/>
                  </a:moveTo>
                  <a:cubicBezTo>
                    <a:pt x="471" y="0"/>
                    <a:pt x="463" y="0"/>
                    <a:pt x="455" y="1"/>
                  </a:cubicBezTo>
                  <a:cubicBezTo>
                    <a:pt x="186" y="21"/>
                    <a:pt x="0" y="416"/>
                    <a:pt x="40" y="883"/>
                  </a:cubicBezTo>
                  <a:cubicBezTo>
                    <a:pt x="76" y="1335"/>
                    <a:pt x="309" y="1689"/>
                    <a:pt x="566" y="1689"/>
                  </a:cubicBezTo>
                  <a:cubicBezTo>
                    <a:pt x="573" y="1689"/>
                    <a:pt x="580" y="1689"/>
                    <a:pt x="587" y="1688"/>
                  </a:cubicBezTo>
                  <a:cubicBezTo>
                    <a:pt x="852" y="1668"/>
                    <a:pt x="1038" y="1271"/>
                    <a:pt x="1001" y="807"/>
                  </a:cubicBezTo>
                  <a:cubicBezTo>
                    <a:pt x="966" y="353"/>
                    <a:pt x="734" y="0"/>
                    <a:pt x="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4"/>
            <p:cNvSpPr/>
            <p:nvPr/>
          </p:nvSpPr>
          <p:spPr>
            <a:xfrm>
              <a:off x="6742448" y="3388965"/>
              <a:ext cx="75788" cy="45970"/>
            </a:xfrm>
            <a:custGeom>
              <a:avLst/>
              <a:gdLst/>
              <a:ahLst/>
              <a:cxnLst/>
              <a:rect l="l" t="t" r="r" b="b"/>
              <a:pathLst>
                <a:path w="2285" h="1386" extrusionOk="0">
                  <a:moveTo>
                    <a:pt x="1140" y="0"/>
                  </a:moveTo>
                  <a:cubicBezTo>
                    <a:pt x="510" y="0"/>
                    <a:pt x="1" y="311"/>
                    <a:pt x="1" y="692"/>
                  </a:cubicBezTo>
                  <a:cubicBezTo>
                    <a:pt x="1" y="1074"/>
                    <a:pt x="510" y="1385"/>
                    <a:pt x="1140" y="1385"/>
                  </a:cubicBezTo>
                  <a:cubicBezTo>
                    <a:pt x="1774" y="1385"/>
                    <a:pt x="2284" y="1074"/>
                    <a:pt x="2284" y="692"/>
                  </a:cubicBezTo>
                  <a:cubicBezTo>
                    <a:pt x="2284" y="311"/>
                    <a:pt x="1774" y="0"/>
                    <a:pt x="11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4"/>
            <p:cNvSpPr/>
            <p:nvPr/>
          </p:nvSpPr>
          <p:spPr>
            <a:xfrm>
              <a:off x="6981993" y="3352777"/>
              <a:ext cx="72139" cy="43781"/>
            </a:xfrm>
            <a:custGeom>
              <a:avLst/>
              <a:gdLst/>
              <a:ahLst/>
              <a:cxnLst/>
              <a:rect l="l" t="t" r="r" b="b"/>
              <a:pathLst>
                <a:path w="2175" h="1320" extrusionOk="0">
                  <a:moveTo>
                    <a:pt x="1088" y="1"/>
                  </a:moveTo>
                  <a:cubicBezTo>
                    <a:pt x="487" y="1"/>
                    <a:pt x="1" y="296"/>
                    <a:pt x="1" y="660"/>
                  </a:cubicBezTo>
                  <a:cubicBezTo>
                    <a:pt x="1" y="1024"/>
                    <a:pt x="487" y="1319"/>
                    <a:pt x="1088" y="1319"/>
                  </a:cubicBezTo>
                  <a:cubicBezTo>
                    <a:pt x="1688" y="1319"/>
                    <a:pt x="2175" y="1024"/>
                    <a:pt x="2175" y="660"/>
                  </a:cubicBezTo>
                  <a:cubicBezTo>
                    <a:pt x="2175" y="296"/>
                    <a:pt x="1688" y="1"/>
                    <a:pt x="108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4"/>
            <p:cNvSpPr/>
            <p:nvPr/>
          </p:nvSpPr>
          <p:spPr>
            <a:xfrm>
              <a:off x="6745964" y="3268362"/>
              <a:ext cx="52902" cy="43748"/>
            </a:xfrm>
            <a:custGeom>
              <a:avLst/>
              <a:gdLst/>
              <a:ahLst/>
              <a:cxnLst/>
              <a:rect l="l" t="t" r="r" b="b"/>
              <a:pathLst>
                <a:path w="1595" h="1319" extrusionOk="0">
                  <a:moveTo>
                    <a:pt x="1359" y="1"/>
                  </a:moveTo>
                  <a:cubicBezTo>
                    <a:pt x="1343" y="1"/>
                    <a:pt x="1326" y="3"/>
                    <a:pt x="1310" y="6"/>
                  </a:cubicBezTo>
                  <a:cubicBezTo>
                    <a:pt x="219" y="282"/>
                    <a:pt x="34" y="1031"/>
                    <a:pt x="27" y="1060"/>
                  </a:cubicBezTo>
                  <a:cubicBezTo>
                    <a:pt x="0" y="1173"/>
                    <a:pt x="66" y="1286"/>
                    <a:pt x="179" y="1313"/>
                  </a:cubicBezTo>
                  <a:cubicBezTo>
                    <a:pt x="196" y="1316"/>
                    <a:pt x="213" y="1319"/>
                    <a:pt x="229" y="1319"/>
                  </a:cubicBezTo>
                  <a:cubicBezTo>
                    <a:pt x="325" y="1319"/>
                    <a:pt x="412" y="1256"/>
                    <a:pt x="435" y="1160"/>
                  </a:cubicBezTo>
                  <a:cubicBezTo>
                    <a:pt x="441" y="1137"/>
                    <a:pt x="583" y="623"/>
                    <a:pt x="1412" y="418"/>
                  </a:cubicBezTo>
                  <a:cubicBezTo>
                    <a:pt x="1525" y="387"/>
                    <a:pt x="1594" y="275"/>
                    <a:pt x="1568" y="162"/>
                  </a:cubicBezTo>
                  <a:cubicBezTo>
                    <a:pt x="1542" y="66"/>
                    <a:pt x="1456" y="1"/>
                    <a:pt x="1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4"/>
            <p:cNvSpPr/>
            <p:nvPr/>
          </p:nvSpPr>
          <p:spPr>
            <a:xfrm>
              <a:off x="6974630" y="3253834"/>
              <a:ext cx="38043" cy="43449"/>
            </a:xfrm>
            <a:custGeom>
              <a:avLst/>
              <a:gdLst/>
              <a:ahLst/>
              <a:cxnLst/>
              <a:rect l="l" t="t" r="r" b="b"/>
              <a:pathLst>
                <a:path w="1147" h="1310" extrusionOk="0">
                  <a:moveTo>
                    <a:pt x="234" y="1"/>
                  </a:moveTo>
                  <a:cubicBezTo>
                    <a:pt x="181" y="1"/>
                    <a:pt x="127" y="21"/>
                    <a:pt x="87" y="60"/>
                  </a:cubicBezTo>
                  <a:cubicBezTo>
                    <a:pt x="1" y="143"/>
                    <a:pt x="1" y="276"/>
                    <a:pt x="83" y="359"/>
                  </a:cubicBezTo>
                  <a:cubicBezTo>
                    <a:pt x="87" y="362"/>
                    <a:pt x="495" y="783"/>
                    <a:pt x="723" y="1200"/>
                  </a:cubicBezTo>
                  <a:cubicBezTo>
                    <a:pt x="759" y="1270"/>
                    <a:pt x="833" y="1310"/>
                    <a:pt x="908" y="1310"/>
                  </a:cubicBezTo>
                  <a:cubicBezTo>
                    <a:pt x="942" y="1310"/>
                    <a:pt x="975" y="1303"/>
                    <a:pt x="1008" y="1283"/>
                  </a:cubicBezTo>
                  <a:cubicBezTo>
                    <a:pt x="1111" y="1226"/>
                    <a:pt x="1147" y="1101"/>
                    <a:pt x="1091" y="998"/>
                  </a:cubicBezTo>
                  <a:cubicBezTo>
                    <a:pt x="836" y="530"/>
                    <a:pt x="402" y="83"/>
                    <a:pt x="382" y="63"/>
                  </a:cubicBezTo>
                  <a:cubicBezTo>
                    <a:pt x="341" y="22"/>
                    <a:pt x="28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4"/>
            <p:cNvSpPr/>
            <p:nvPr/>
          </p:nvSpPr>
          <p:spPr>
            <a:xfrm>
              <a:off x="6674817" y="3530331"/>
              <a:ext cx="180829" cy="148093"/>
            </a:xfrm>
            <a:custGeom>
              <a:avLst/>
              <a:gdLst/>
              <a:ahLst/>
              <a:cxnLst/>
              <a:rect l="l" t="t" r="r" b="b"/>
              <a:pathLst>
                <a:path w="5452" h="4465" extrusionOk="0">
                  <a:moveTo>
                    <a:pt x="2202" y="0"/>
                  </a:moveTo>
                  <a:cubicBezTo>
                    <a:pt x="2202" y="0"/>
                    <a:pt x="1" y="1147"/>
                    <a:pt x="982" y="3169"/>
                  </a:cubicBezTo>
                  <a:cubicBezTo>
                    <a:pt x="1422" y="4080"/>
                    <a:pt x="2315" y="4465"/>
                    <a:pt x="3182" y="4465"/>
                  </a:cubicBezTo>
                  <a:cubicBezTo>
                    <a:pt x="4242" y="4465"/>
                    <a:pt x="5262" y="3888"/>
                    <a:pt x="5364" y="2993"/>
                  </a:cubicBezTo>
                  <a:cubicBezTo>
                    <a:pt x="5452" y="2203"/>
                    <a:pt x="4887" y="2000"/>
                    <a:pt x="4280" y="2000"/>
                  </a:cubicBezTo>
                  <a:cubicBezTo>
                    <a:pt x="3634" y="2000"/>
                    <a:pt x="2941" y="2231"/>
                    <a:pt x="2941" y="2231"/>
                  </a:cubicBezTo>
                  <a:lnTo>
                    <a:pt x="22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1" name="Google Shape;1991;p54"/>
          <p:cNvSpPr/>
          <p:nvPr/>
        </p:nvSpPr>
        <p:spPr>
          <a:xfrm rot="-5702922">
            <a:off x="3262548" y="-1870171"/>
            <a:ext cx="1932899" cy="6584829"/>
          </a:xfrm>
          <a:prstGeom prst="wedgeRectCallout">
            <a:avLst>
              <a:gd name="adj1" fmla="val 8375"/>
              <a:gd name="adj2" fmla="val 62895"/>
            </a:avLst>
          </a:prstGeom>
          <a:solidFill>
            <a:srgbClr val="FFFFF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92" name="Google Shape;1992;p54"/>
              <p:cNvSpPr txBox="1">
                <a:spLocks noGrp="1"/>
              </p:cNvSpPr>
              <p:nvPr>
                <p:ph type="subTitle" idx="1"/>
              </p:nvPr>
            </p:nvSpPr>
            <p:spPr>
              <a:xfrm rot="-302252">
                <a:off x="1072098" y="701211"/>
                <a:ext cx="6212134" cy="145101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indent="-57150"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Biết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 u="none" strike="noStrike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ar-AE" sz="2400" b="1" i="1" u="none" strike="noStrike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ar-AE" sz="2400" b="1" i="1" u="none" strike="noStrike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ar-AE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gạo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trong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kho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là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1415 kg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gạo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Hỏi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trong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kho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bao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nhiêu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 ki-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lô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-gam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gạo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?</a:t>
                </a:r>
                <a:endParaRPr lang="en-US" sz="2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Didact Gothic"/>
                </a:endParaRPr>
              </a:p>
            </p:txBody>
          </p:sp>
        </mc:Choice>
        <mc:Fallback xmlns="">
          <p:sp>
            <p:nvSpPr>
              <p:cNvPr id="1992" name="Google Shape;1992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 rot="-302252">
                <a:off x="1072098" y="701211"/>
                <a:ext cx="6212134" cy="1451013"/>
              </a:xfrm>
              <a:prstGeom prst="rect">
                <a:avLst/>
              </a:prstGeom>
              <a:blipFill>
                <a:blip r:embed="rId3"/>
                <a:stretch>
                  <a:fillRect t="-3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93" name="Google Shape;1993;p54"/>
          <p:cNvSpPr/>
          <p:nvPr/>
        </p:nvSpPr>
        <p:spPr>
          <a:xfrm rot="333202">
            <a:off x="1835613" y="2037997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4" name="Google Shape;1994;p54"/>
          <p:cNvGrpSpPr/>
          <p:nvPr/>
        </p:nvGrpSpPr>
        <p:grpSpPr>
          <a:xfrm rot="-302834">
            <a:off x="4382265" y="3816624"/>
            <a:ext cx="470554" cy="601222"/>
            <a:chOff x="4257150" y="439500"/>
            <a:chExt cx="496378" cy="634217"/>
          </a:xfrm>
        </p:grpSpPr>
        <p:sp>
          <p:nvSpPr>
            <p:cNvPr id="1995" name="Google Shape;1995;p54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4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4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4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4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4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4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1E4A-053C-434A-B0C9-5D3249737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0E2D93-BDCA-4398-9D3F-09DFAA9D1D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5753646-B4B4-477E-BCD5-09DA76D16629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oogle Shape;3015;p66">
            <a:extLst>
              <a:ext uri="{FF2B5EF4-FFF2-40B4-BE49-F238E27FC236}">
                <a16:creationId xmlns:a16="http://schemas.microsoft.com/office/drawing/2014/main" id="{A28B681E-B691-4CA1-B3B5-59BAB237EC50}"/>
              </a:ext>
            </a:extLst>
          </p:cNvPr>
          <p:cNvGrpSpPr/>
          <p:nvPr/>
        </p:nvGrpSpPr>
        <p:grpSpPr>
          <a:xfrm rot="472784">
            <a:off x="5232934" y="1834574"/>
            <a:ext cx="2792518" cy="2792518"/>
            <a:chOff x="1646025" y="1811100"/>
            <a:chExt cx="2792400" cy="2792400"/>
          </a:xfrm>
        </p:grpSpPr>
        <p:sp>
          <p:nvSpPr>
            <p:cNvPr id="6" name="Google Shape;3016;p66">
              <a:extLst>
                <a:ext uri="{FF2B5EF4-FFF2-40B4-BE49-F238E27FC236}">
                  <a16:creationId xmlns:a16="http://schemas.microsoft.com/office/drawing/2014/main" id="{3252437D-99DF-4661-B203-AB7DF4543975}"/>
                </a:ext>
              </a:extLst>
            </p:cNvPr>
            <p:cNvSpPr/>
            <p:nvPr/>
          </p:nvSpPr>
          <p:spPr>
            <a:xfrm>
              <a:off x="1646025" y="1811100"/>
              <a:ext cx="2792400" cy="2792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dist="19050" dir="195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017;p66">
              <a:extLst>
                <a:ext uri="{FF2B5EF4-FFF2-40B4-BE49-F238E27FC236}">
                  <a16:creationId xmlns:a16="http://schemas.microsoft.com/office/drawing/2014/main" id="{37C3CEC6-722E-46CE-A440-EC60B08B709B}"/>
                </a:ext>
              </a:extLst>
            </p:cNvPr>
            <p:cNvSpPr/>
            <p:nvPr/>
          </p:nvSpPr>
          <p:spPr>
            <a:xfrm>
              <a:off x="1646025" y="1811100"/>
              <a:ext cx="2792400" cy="80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" name="Google Shape;3018;p66">
              <a:extLst>
                <a:ext uri="{FF2B5EF4-FFF2-40B4-BE49-F238E27FC236}">
                  <a16:creationId xmlns:a16="http://schemas.microsoft.com/office/drawing/2014/main" id="{4509519C-C318-4382-B373-DE91701F520F}"/>
                </a:ext>
              </a:extLst>
            </p:cNvPr>
            <p:cNvCxnSpPr/>
            <p:nvPr/>
          </p:nvCxnSpPr>
          <p:spPr>
            <a:xfrm>
              <a:off x="1908700" y="3291142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3019;p66">
              <a:extLst>
                <a:ext uri="{FF2B5EF4-FFF2-40B4-BE49-F238E27FC236}">
                  <a16:creationId xmlns:a16="http://schemas.microsoft.com/office/drawing/2014/main" id="{5FC2D6F2-B3D9-47FC-8158-28211913BD76}"/>
                </a:ext>
              </a:extLst>
            </p:cNvPr>
            <p:cNvCxnSpPr/>
            <p:nvPr/>
          </p:nvCxnSpPr>
          <p:spPr>
            <a:xfrm>
              <a:off x="1908700" y="3534871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3020;p66">
              <a:extLst>
                <a:ext uri="{FF2B5EF4-FFF2-40B4-BE49-F238E27FC236}">
                  <a16:creationId xmlns:a16="http://schemas.microsoft.com/office/drawing/2014/main" id="{1296876F-CDB7-4676-A080-851932F6C703}"/>
                </a:ext>
              </a:extLst>
            </p:cNvPr>
            <p:cNvCxnSpPr/>
            <p:nvPr/>
          </p:nvCxnSpPr>
          <p:spPr>
            <a:xfrm>
              <a:off x="1908700" y="3770196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3021;p66">
              <a:extLst>
                <a:ext uri="{FF2B5EF4-FFF2-40B4-BE49-F238E27FC236}">
                  <a16:creationId xmlns:a16="http://schemas.microsoft.com/office/drawing/2014/main" id="{B49C764C-9F21-4F72-9504-53AA4B761A66}"/>
                </a:ext>
              </a:extLst>
            </p:cNvPr>
            <p:cNvCxnSpPr/>
            <p:nvPr/>
          </p:nvCxnSpPr>
          <p:spPr>
            <a:xfrm>
              <a:off x="1908700" y="4005521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3022;p66">
              <a:extLst>
                <a:ext uri="{FF2B5EF4-FFF2-40B4-BE49-F238E27FC236}">
                  <a16:creationId xmlns:a16="http://schemas.microsoft.com/office/drawing/2014/main" id="{5093599B-F8E9-4556-A135-719446CDF472}"/>
                </a:ext>
              </a:extLst>
            </p:cNvPr>
            <p:cNvCxnSpPr/>
            <p:nvPr/>
          </p:nvCxnSpPr>
          <p:spPr>
            <a:xfrm>
              <a:off x="1908700" y="3031829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" name="Google Shape;3023;p66">
            <a:extLst>
              <a:ext uri="{FF2B5EF4-FFF2-40B4-BE49-F238E27FC236}">
                <a16:creationId xmlns:a16="http://schemas.microsoft.com/office/drawing/2014/main" id="{C043BCAB-F1C0-47D7-A681-83C140A2B26B}"/>
              </a:ext>
            </a:extLst>
          </p:cNvPr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14" name="Google Shape;3024;p66">
              <a:extLst>
                <a:ext uri="{FF2B5EF4-FFF2-40B4-BE49-F238E27FC236}">
                  <a16:creationId xmlns:a16="http://schemas.microsoft.com/office/drawing/2014/main" id="{1E7260A7-1DF4-45C9-B334-D98C6DC88DF4}"/>
                </a:ext>
              </a:extLst>
            </p:cNvPr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25;p66">
              <a:extLst>
                <a:ext uri="{FF2B5EF4-FFF2-40B4-BE49-F238E27FC236}">
                  <a16:creationId xmlns:a16="http://schemas.microsoft.com/office/drawing/2014/main" id="{DEAECBBD-7CA2-41CB-883A-041A4E114AD7}"/>
                </a:ext>
              </a:extLst>
            </p:cNvPr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026;p66">
              <a:extLst>
                <a:ext uri="{FF2B5EF4-FFF2-40B4-BE49-F238E27FC236}">
                  <a16:creationId xmlns:a16="http://schemas.microsoft.com/office/drawing/2014/main" id="{AB8E6AB5-4A2E-4A19-BED6-69B934145C46}"/>
                </a:ext>
              </a:extLst>
            </p:cNvPr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3027;p66">
            <a:extLst>
              <a:ext uri="{FF2B5EF4-FFF2-40B4-BE49-F238E27FC236}">
                <a16:creationId xmlns:a16="http://schemas.microsoft.com/office/drawing/2014/main" id="{12D1DD87-C8CA-4074-8858-4BC93F4EAD3A}"/>
              </a:ext>
            </a:extLst>
          </p:cNvPr>
          <p:cNvSpPr txBox="1">
            <a:spLocks/>
          </p:cNvSpPr>
          <p:nvPr/>
        </p:nvSpPr>
        <p:spPr>
          <a:xfrm>
            <a:off x="1435800" y="345229"/>
            <a:ext cx="699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18" name="Google Shape;3028;p66">
            <a:extLst>
              <a:ext uri="{FF2B5EF4-FFF2-40B4-BE49-F238E27FC236}">
                <a16:creationId xmlns:a16="http://schemas.microsoft.com/office/drawing/2014/main" id="{F5A6A052-F52D-4DAA-8B92-FD3D14A66632}"/>
              </a:ext>
            </a:extLst>
          </p:cNvPr>
          <p:cNvGrpSpPr/>
          <p:nvPr/>
        </p:nvGrpSpPr>
        <p:grpSpPr>
          <a:xfrm rot="-438800">
            <a:off x="1441669" y="1420551"/>
            <a:ext cx="2792499" cy="2792499"/>
            <a:chOff x="1646025" y="1811100"/>
            <a:chExt cx="2792400" cy="2792400"/>
          </a:xfrm>
        </p:grpSpPr>
        <p:sp>
          <p:nvSpPr>
            <p:cNvPr id="19" name="Google Shape;3029;p66">
              <a:extLst>
                <a:ext uri="{FF2B5EF4-FFF2-40B4-BE49-F238E27FC236}">
                  <a16:creationId xmlns:a16="http://schemas.microsoft.com/office/drawing/2014/main" id="{C2F58644-B73F-4DBD-BF42-12C89D3463B4}"/>
                </a:ext>
              </a:extLst>
            </p:cNvPr>
            <p:cNvSpPr/>
            <p:nvPr/>
          </p:nvSpPr>
          <p:spPr>
            <a:xfrm>
              <a:off x="1646025" y="1811100"/>
              <a:ext cx="2792400" cy="2792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dist="19050" dir="195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030;p66">
              <a:extLst>
                <a:ext uri="{FF2B5EF4-FFF2-40B4-BE49-F238E27FC236}">
                  <a16:creationId xmlns:a16="http://schemas.microsoft.com/office/drawing/2014/main" id="{C627717C-58A0-4D36-8049-172727B78960}"/>
                </a:ext>
              </a:extLst>
            </p:cNvPr>
            <p:cNvSpPr/>
            <p:nvPr/>
          </p:nvSpPr>
          <p:spPr>
            <a:xfrm>
              <a:off x="1646025" y="1811100"/>
              <a:ext cx="2792400" cy="80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" name="Google Shape;3031;p66">
              <a:extLst>
                <a:ext uri="{FF2B5EF4-FFF2-40B4-BE49-F238E27FC236}">
                  <a16:creationId xmlns:a16="http://schemas.microsoft.com/office/drawing/2014/main" id="{A7BCBF99-64B4-49C8-AB42-2E238910B6FB}"/>
                </a:ext>
              </a:extLst>
            </p:cNvPr>
            <p:cNvCxnSpPr/>
            <p:nvPr/>
          </p:nvCxnSpPr>
          <p:spPr>
            <a:xfrm>
              <a:off x="1908700" y="3291142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3032;p66">
              <a:extLst>
                <a:ext uri="{FF2B5EF4-FFF2-40B4-BE49-F238E27FC236}">
                  <a16:creationId xmlns:a16="http://schemas.microsoft.com/office/drawing/2014/main" id="{776730A6-7692-43B9-8F2F-7FE959F8E371}"/>
                </a:ext>
              </a:extLst>
            </p:cNvPr>
            <p:cNvCxnSpPr/>
            <p:nvPr/>
          </p:nvCxnSpPr>
          <p:spPr>
            <a:xfrm>
              <a:off x="1908700" y="3534871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3033;p66">
              <a:extLst>
                <a:ext uri="{FF2B5EF4-FFF2-40B4-BE49-F238E27FC236}">
                  <a16:creationId xmlns:a16="http://schemas.microsoft.com/office/drawing/2014/main" id="{80269BA4-236F-4B89-A2AA-42829F7979ED}"/>
                </a:ext>
              </a:extLst>
            </p:cNvPr>
            <p:cNvCxnSpPr/>
            <p:nvPr/>
          </p:nvCxnSpPr>
          <p:spPr>
            <a:xfrm>
              <a:off x="1908700" y="3770196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3034;p66">
              <a:extLst>
                <a:ext uri="{FF2B5EF4-FFF2-40B4-BE49-F238E27FC236}">
                  <a16:creationId xmlns:a16="http://schemas.microsoft.com/office/drawing/2014/main" id="{53D77444-B347-44BD-AE50-4C524525AE45}"/>
                </a:ext>
              </a:extLst>
            </p:cNvPr>
            <p:cNvCxnSpPr/>
            <p:nvPr/>
          </p:nvCxnSpPr>
          <p:spPr>
            <a:xfrm>
              <a:off x="1908700" y="4005521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3035;p66">
              <a:extLst>
                <a:ext uri="{FF2B5EF4-FFF2-40B4-BE49-F238E27FC236}">
                  <a16:creationId xmlns:a16="http://schemas.microsoft.com/office/drawing/2014/main" id="{6193A9CA-01BD-4CC4-908C-4795AB7A1F9B}"/>
                </a:ext>
              </a:extLst>
            </p:cNvPr>
            <p:cNvCxnSpPr/>
            <p:nvPr/>
          </p:nvCxnSpPr>
          <p:spPr>
            <a:xfrm>
              <a:off x="1908700" y="3031829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3036;p66">
            <a:extLst>
              <a:ext uri="{FF2B5EF4-FFF2-40B4-BE49-F238E27FC236}">
                <a16:creationId xmlns:a16="http://schemas.microsoft.com/office/drawing/2014/main" id="{B49A5D9D-0F50-4D5D-9F8D-28ADD78A1A0F}"/>
              </a:ext>
            </a:extLst>
          </p:cNvPr>
          <p:cNvSpPr txBox="1">
            <a:spLocks/>
          </p:cNvSpPr>
          <p:nvPr/>
        </p:nvSpPr>
        <p:spPr>
          <a:xfrm rot="-438706" flipH="1">
            <a:off x="1297568" y="2288580"/>
            <a:ext cx="2918395" cy="1022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algn="just"/>
            <a:r>
              <a:rPr lang="en-US" sz="2000"/>
              <a:t>- Biết thực hiện phép nhân số có 4 chữ số với số có một chữ số. (có nhớ hai lần không liền nhau).</a:t>
            </a:r>
            <a:endParaRPr lang="en-US" sz="2000" dirty="0"/>
          </a:p>
        </p:txBody>
      </p:sp>
      <p:sp>
        <p:nvSpPr>
          <p:cNvPr id="27" name="Google Shape;3037;p66">
            <a:extLst>
              <a:ext uri="{FF2B5EF4-FFF2-40B4-BE49-F238E27FC236}">
                <a16:creationId xmlns:a16="http://schemas.microsoft.com/office/drawing/2014/main" id="{38C70497-F41C-40C1-9F1F-5DBDB78A4181}"/>
              </a:ext>
            </a:extLst>
          </p:cNvPr>
          <p:cNvSpPr txBox="1">
            <a:spLocks/>
          </p:cNvSpPr>
          <p:nvPr/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300" b="0" i="0" u="none" strike="noStrike" cap="none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" sz="3000"/>
              <a:t>01.</a:t>
            </a:r>
          </a:p>
        </p:txBody>
      </p:sp>
      <p:sp>
        <p:nvSpPr>
          <p:cNvPr id="28" name="Google Shape;3038;p66">
            <a:extLst>
              <a:ext uri="{FF2B5EF4-FFF2-40B4-BE49-F238E27FC236}">
                <a16:creationId xmlns:a16="http://schemas.microsoft.com/office/drawing/2014/main" id="{C657203E-962E-48BC-B813-F49293FAE116}"/>
              </a:ext>
            </a:extLst>
          </p:cNvPr>
          <p:cNvSpPr txBox="1">
            <a:spLocks/>
          </p:cNvSpPr>
          <p:nvPr/>
        </p:nvSpPr>
        <p:spPr>
          <a:xfrm rot="472683" flipH="1">
            <a:off x="5327225" y="2749522"/>
            <a:ext cx="2565380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1800"/>
              <a:t>-  Vận dụng trong giải  toán có lời văn. Rèn kĩ năng thực hiện phép nhân số có 4 chữ số với số có một chữ số.</a:t>
            </a:r>
            <a:endParaRPr lang="en-US" sz="1800" dirty="0"/>
          </a:p>
        </p:txBody>
      </p:sp>
      <p:sp>
        <p:nvSpPr>
          <p:cNvPr id="29" name="Google Shape;3039;p66">
            <a:extLst>
              <a:ext uri="{FF2B5EF4-FFF2-40B4-BE49-F238E27FC236}">
                <a16:creationId xmlns:a16="http://schemas.microsoft.com/office/drawing/2014/main" id="{D26D61D3-A795-40B0-9AED-26DDD08B3D16}"/>
              </a:ext>
            </a:extLst>
          </p:cNvPr>
          <p:cNvSpPr txBox="1">
            <a:spLocks/>
          </p:cNvSpPr>
          <p:nvPr/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000">
                <a:solidFill>
                  <a:schemeClr val="lt1"/>
                </a:solidFill>
              </a:rPr>
              <a:t>02.</a:t>
            </a:r>
          </a:p>
        </p:txBody>
      </p:sp>
      <p:grpSp>
        <p:nvGrpSpPr>
          <p:cNvPr id="30" name="Google Shape;3040;p66">
            <a:extLst>
              <a:ext uri="{FF2B5EF4-FFF2-40B4-BE49-F238E27FC236}">
                <a16:creationId xmlns:a16="http://schemas.microsoft.com/office/drawing/2014/main" id="{D8A451B3-C2D7-4303-AE51-6FB9CC36CF12}"/>
              </a:ext>
            </a:extLst>
          </p:cNvPr>
          <p:cNvGrpSpPr/>
          <p:nvPr/>
        </p:nvGrpSpPr>
        <p:grpSpPr>
          <a:xfrm rot="-1563553" flipH="1">
            <a:off x="7298326" y="1468144"/>
            <a:ext cx="1134776" cy="971053"/>
            <a:chOff x="2990881" y="2211651"/>
            <a:chExt cx="1114481" cy="953686"/>
          </a:xfrm>
        </p:grpSpPr>
        <p:sp>
          <p:nvSpPr>
            <p:cNvPr id="31" name="Google Shape;3041;p66">
              <a:extLst>
                <a:ext uri="{FF2B5EF4-FFF2-40B4-BE49-F238E27FC236}">
                  <a16:creationId xmlns:a16="http://schemas.microsoft.com/office/drawing/2014/main" id="{04FA5FF8-C8D7-424D-9B3C-B02E7E52EE2F}"/>
                </a:ext>
              </a:extLst>
            </p:cNvPr>
            <p:cNvSpPr/>
            <p:nvPr/>
          </p:nvSpPr>
          <p:spPr>
            <a:xfrm rot="-4499968" flipH="1">
              <a:off x="3182811" y="2209483"/>
              <a:ext cx="730620" cy="958022"/>
            </a:xfrm>
            <a:custGeom>
              <a:avLst/>
              <a:gdLst/>
              <a:ahLst/>
              <a:cxnLst/>
              <a:rect l="l" t="t" r="r" b="b"/>
              <a:pathLst>
                <a:path w="26439" h="34668" extrusionOk="0">
                  <a:moveTo>
                    <a:pt x="14337" y="0"/>
                  </a:moveTo>
                  <a:cubicBezTo>
                    <a:pt x="9587" y="0"/>
                    <a:pt x="5048" y="2653"/>
                    <a:pt x="2494" y="6927"/>
                  </a:cubicBezTo>
                  <a:cubicBezTo>
                    <a:pt x="742" y="9864"/>
                    <a:pt x="1" y="13183"/>
                    <a:pt x="412" y="16271"/>
                  </a:cubicBezTo>
                  <a:cubicBezTo>
                    <a:pt x="705" y="18472"/>
                    <a:pt x="1626" y="20602"/>
                    <a:pt x="3004" y="22273"/>
                  </a:cubicBezTo>
                  <a:cubicBezTo>
                    <a:pt x="3344" y="22689"/>
                    <a:pt x="3703" y="23029"/>
                    <a:pt x="4015" y="23326"/>
                  </a:cubicBezTo>
                  <a:cubicBezTo>
                    <a:pt x="4836" y="24110"/>
                    <a:pt x="5048" y="24346"/>
                    <a:pt x="4950" y="25092"/>
                  </a:cubicBezTo>
                  <a:lnTo>
                    <a:pt x="3694" y="34668"/>
                  </a:lnTo>
                  <a:lnTo>
                    <a:pt x="6758" y="31400"/>
                  </a:lnTo>
                  <a:cubicBezTo>
                    <a:pt x="8108" y="29965"/>
                    <a:pt x="9507" y="28482"/>
                    <a:pt x="10847" y="26943"/>
                  </a:cubicBezTo>
                  <a:cubicBezTo>
                    <a:pt x="11111" y="26641"/>
                    <a:pt x="11362" y="26353"/>
                    <a:pt x="11579" y="26244"/>
                  </a:cubicBezTo>
                  <a:cubicBezTo>
                    <a:pt x="11815" y="26126"/>
                    <a:pt x="12222" y="26098"/>
                    <a:pt x="12651" y="26070"/>
                  </a:cubicBezTo>
                  <a:lnTo>
                    <a:pt x="12920" y="26055"/>
                  </a:lnTo>
                  <a:cubicBezTo>
                    <a:pt x="16760" y="25777"/>
                    <a:pt x="20489" y="23827"/>
                    <a:pt x="22907" y="20828"/>
                  </a:cubicBezTo>
                  <a:cubicBezTo>
                    <a:pt x="25320" y="17834"/>
                    <a:pt x="26439" y="13774"/>
                    <a:pt x="25900" y="9968"/>
                  </a:cubicBezTo>
                  <a:cubicBezTo>
                    <a:pt x="25159" y="4755"/>
                    <a:pt x="21345" y="897"/>
                    <a:pt x="16183" y="132"/>
                  </a:cubicBezTo>
                  <a:cubicBezTo>
                    <a:pt x="15574" y="42"/>
                    <a:pt x="14955" y="0"/>
                    <a:pt x="143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5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042;p66">
              <a:extLst>
                <a:ext uri="{FF2B5EF4-FFF2-40B4-BE49-F238E27FC236}">
                  <a16:creationId xmlns:a16="http://schemas.microsoft.com/office/drawing/2014/main" id="{1CBF5E13-FCEB-4148-A6CC-5A8BC6531916}"/>
                </a:ext>
              </a:extLst>
            </p:cNvPr>
            <p:cNvSpPr/>
            <p:nvPr/>
          </p:nvSpPr>
          <p:spPr>
            <a:xfrm rot="-4499968" flipH="1">
              <a:off x="3183710" y="2279797"/>
              <a:ext cx="649431" cy="800756"/>
            </a:xfrm>
            <a:custGeom>
              <a:avLst/>
              <a:gdLst/>
              <a:ahLst/>
              <a:cxnLst/>
              <a:rect l="l" t="t" r="r" b="b"/>
              <a:pathLst>
                <a:path w="23501" h="28977" extrusionOk="0">
                  <a:moveTo>
                    <a:pt x="12876" y="1"/>
                  </a:moveTo>
                  <a:cubicBezTo>
                    <a:pt x="8539" y="1"/>
                    <a:pt x="4491" y="2517"/>
                    <a:pt x="2276" y="6227"/>
                  </a:cubicBezTo>
                  <a:cubicBezTo>
                    <a:pt x="774" y="8739"/>
                    <a:pt x="0" y="11738"/>
                    <a:pt x="382" y="14641"/>
                  </a:cubicBezTo>
                  <a:cubicBezTo>
                    <a:pt x="637" y="16558"/>
                    <a:pt x="1426" y="18419"/>
                    <a:pt x="2659" y="19911"/>
                  </a:cubicBezTo>
                  <a:cubicBezTo>
                    <a:pt x="3764" y="21252"/>
                    <a:pt x="5189" y="21804"/>
                    <a:pt x="4925" y="23840"/>
                  </a:cubicBezTo>
                  <a:cubicBezTo>
                    <a:pt x="4699" y="25553"/>
                    <a:pt x="4472" y="27263"/>
                    <a:pt x="4250" y="28977"/>
                  </a:cubicBezTo>
                  <a:cubicBezTo>
                    <a:pt x="5614" y="27523"/>
                    <a:pt x="6979" y="26073"/>
                    <a:pt x="8286" y="24572"/>
                  </a:cubicBezTo>
                  <a:cubicBezTo>
                    <a:pt x="8637" y="24171"/>
                    <a:pt x="8995" y="23759"/>
                    <a:pt x="9467" y="23519"/>
                  </a:cubicBezTo>
                  <a:cubicBezTo>
                    <a:pt x="10043" y="23221"/>
                    <a:pt x="10714" y="23221"/>
                    <a:pt x="11361" y="23173"/>
                  </a:cubicBezTo>
                  <a:cubicBezTo>
                    <a:pt x="14817" y="22924"/>
                    <a:pt x="18146" y="21186"/>
                    <a:pt x="20323" y="18485"/>
                  </a:cubicBezTo>
                  <a:cubicBezTo>
                    <a:pt x="22504" y="15784"/>
                    <a:pt x="23500" y="12163"/>
                    <a:pt x="23010" y="8730"/>
                  </a:cubicBezTo>
                  <a:cubicBezTo>
                    <a:pt x="22363" y="4173"/>
                    <a:pt x="19100" y="797"/>
                    <a:pt x="14515" y="122"/>
                  </a:cubicBezTo>
                  <a:cubicBezTo>
                    <a:pt x="13966" y="40"/>
                    <a:pt x="13419" y="1"/>
                    <a:pt x="12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043;p66">
              <a:extLst>
                <a:ext uri="{FF2B5EF4-FFF2-40B4-BE49-F238E27FC236}">
                  <a16:creationId xmlns:a16="http://schemas.microsoft.com/office/drawing/2014/main" id="{047296BA-72B9-4296-9017-ADBB8EEBE114}"/>
                </a:ext>
              </a:extLst>
            </p:cNvPr>
            <p:cNvSpPr/>
            <p:nvPr/>
          </p:nvSpPr>
          <p:spPr>
            <a:xfrm rot="-4499968" flipH="1">
              <a:off x="3336466" y="2584109"/>
              <a:ext cx="286180" cy="272584"/>
            </a:xfrm>
            <a:custGeom>
              <a:avLst/>
              <a:gdLst/>
              <a:ahLst/>
              <a:cxnLst/>
              <a:rect l="l" t="t" r="r" b="b"/>
              <a:pathLst>
                <a:path w="10356" h="9864" extrusionOk="0">
                  <a:moveTo>
                    <a:pt x="6425" y="0"/>
                  </a:moveTo>
                  <a:cubicBezTo>
                    <a:pt x="6234" y="0"/>
                    <a:pt x="6052" y="35"/>
                    <a:pt x="5884" y="107"/>
                  </a:cubicBezTo>
                  <a:cubicBezTo>
                    <a:pt x="3646" y="1075"/>
                    <a:pt x="562" y="6520"/>
                    <a:pt x="562" y="6520"/>
                  </a:cubicBezTo>
                  <a:cubicBezTo>
                    <a:pt x="0" y="7441"/>
                    <a:pt x="2767" y="9467"/>
                    <a:pt x="5586" y="9864"/>
                  </a:cubicBezTo>
                  <a:cubicBezTo>
                    <a:pt x="5534" y="9467"/>
                    <a:pt x="5379" y="7535"/>
                    <a:pt x="7163" y="6855"/>
                  </a:cubicBezTo>
                  <a:cubicBezTo>
                    <a:pt x="7163" y="6855"/>
                    <a:pt x="7638" y="3775"/>
                    <a:pt x="10019" y="3775"/>
                  </a:cubicBezTo>
                  <a:cubicBezTo>
                    <a:pt x="10127" y="3775"/>
                    <a:pt x="10240" y="3782"/>
                    <a:pt x="10356" y="3795"/>
                  </a:cubicBezTo>
                  <a:cubicBezTo>
                    <a:pt x="9574" y="1711"/>
                    <a:pt x="7771" y="0"/>
                    <a:pt x="6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044;p66">
              <a:extLst>
                <a:ext uri="{FF2B5EF4-FFF2-40B4-BE49-F238E27FC236}">
                  <a16:creationId xmlns:a16="http://schemas.microsoft.com/office/drawing/2014/main" id="{F4A59E2B-AA2A-4B37-99AC-78EF3249ACFE}"/>
                </a:ext>
              </a:extLst>
            </p:cNvPr>
            <p:cNvSpPr/>
            <p:nvPr/>
          </p:nvSpPr>
          <p:spPr>
            <a:xfrm rot="-4499968" flipH="1">
              <a:off x="3464086" y="2458461"/>
              <a:ext cx="109321" cy="82958"/>
            </a:xfrm>
            <a:custGeom>
              <a:avLst/>
              <a:gdLst/>
              <a:ahLst/>
              <a:cxnLst/>
              <a:rect l="l" t="t" r="r" b="b"/>
              <a:pathLst>
                <a:path w="3956" h="3002" extrusionOk="0">
                  <a:moveTo>
                    <a:pt x="1687" y="1"/>
                  </a:moveTo>
                  <a:cubicBezTo>
                    <a:pt x="1239" y="1"/>
                    <a:pt x="791" y="175"/>
                    <a:pt x="505" y="521"/>
                  </a:cubicBezTo>
                  <a:cubicBezTo>
                    <a:pt x="0" y="1121"/>
                    <a:pt x="94" y="2131"/>
                    <a:pt x="699" y="2632"/>
                  </a:cubicBezTo>
                  <a:cubicBezTo>
                    <a:pt x="1014" y="2891"/>
                    <a:pt x="1358" y="3001"/>
                    <a:pt x="1689" y="3001"/>
                  </a:cubicBezTo>
                  <a:cubicBezTo>
                    <a:pt x="2906" y="3001"/>
                    <a:pt x="3955" y="1512"/>
                    <a:pt x="2753" y="398"/>
                  </a:cubicBezTo>
                  <a:cubicBezTo>
                    <a:pt x="2468" y="133"/>
                    <a:pt x="2077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045;p66">
              <a:extLst>
                <a:ext uri="{FF2B5EF4-FFF2-40B4-BE49-F238E27FC236}">
                  <a16:creationId xmlns:a16="http://schemas.microsoft.com/office/drawing/2014/main" id="{F2262523-54CD-43FF-A5A4-013EC1981A59}"/>
                </a:ext>
              </a:extLst>
            </p:cNvPr>
            <p:cNvSpPr/>
            <p:nvPr/>
          </p:nvSpPr>
          <p:spPr>
            <a:xfrm rot="-4499968" flipH="1">
              <a:off x="3192825" y="2625277"/>
              <a:ext cx="106419" cy="89452"/>
            </a:xfrm>
            <a:custGeom>
              <a:avLst/>
              <a:gdLst/>
              <a:ahLst/>
              <a:cxnLst/>
              <a:rect l="l" t="t" r="r" b="b"/>
              <a:pathLst>
                <a:path w="3851" h="3237" extrusionOk="0">
                  <a:moveTo>
                    <a:pt x="1918" y="1"/>
                  </a:moveTo>
                  <a:cubicBezTo>
                    <a:pt x="1680" y="1"/>
                    <a:pt x="1432" y="64"/>
                    <a:pt x="1191" y="206"/>
                  </a:cubicBezTo>
                  <a:cubicBezTo>
                    <a:pt x="62" y="867"/>
                    <a:pt x="1" y="2964"/>
                    <a:pt x="1469" y="3214"/>
                  </a:cubicBezTo>
                  <a:cubicBezTo>
                    <a:pt x="1561" y="3229"/>
                    <a:pt x="1653" y="3237"/>
                    <a:pt x="1746" y="3237"/>
                  </a:cubicBezTo>
                  <a:cubicBezTo>
                    <a:pt x="2395" y="3237"/>
                    <a:pt x="3049" y="2871"/>
                    <a:pt x="3335" y="2284"/>
                  </a:cubicBezTo>
                  <a:cubicBezTo>
                    <a:pt x="3850" y="1225"/>
                    <a:pt x="2970" y="1"/>
                    <a:pt x="1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046;p66">
              <a:extLst>
                <a:ext uri="{FF2B5EF4-FFF2-40B4-BE49-F238E27FC236}">
                  <a16:creationId xmlns:a16="http://schemas.microsoft.com/office/drawing/2014/main" id="{8269797E-796E-45A0-8C62-16865EA98CA5}"/>
                </a:ext>
              </a:extLst>
            </p:cNvPr>
            <p:cNvSpPr/>
            <p:nvPr/>
          </p:nvSpPr>
          <p:spPr>
            <a:xfrm rot="-4499968" flipH="1">
              <a:off x="3445958" y="2611749"/>
              <a:ext cx="110675" cy="95835"/>
            </a:xfrm>
            <a:custGeom>
              <a:avLst/>
              <a:gdLst/>
              <a:ahLst/>
              <a:cxnLst/>
              <a:rect l="l" t="t" r="r" b="b"/>
              <a:pathLst>
                <a:path w="4005" h="3468" extrusionOk="0">
                  <a:moveTo>
                    <a:pt x="1744" y="0"/>
                  </a:moveTo>
                  <a:cubicBezTo>
                    <a:pt x="1744" y="0"/>
                    <a:pt x="345" y="1776"/>
                    <a:pt x="1" y="2640"/>
                  </a:cubicBezTo>
                  <a:cubicBezTo>
                    <a:pt x="1" y="2640"/>
                    <a:pt x="893" y="3468"/>
                    <a:pt x="1823" y="3468"/>
                  </a:cubicBezTo>
                  <a:cubicBezTo>
                    <a:pt x="2178" y="3468"/>
                    <a:pt x="2539" y="3347"/>
                    <a:pt x="2858" y="3012"/>
                  </a:cubicBezTo>
                  <a:cubicBezTo>
                    <a:pt x="4005" y="1800"/>
                    <a:pt x="1744" y="0"/>
                    <a:pt x="1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047;p66">
              <a:extLst>
                <a:ext uri="{FF2B5EF4-FFF2-40B4-BE49-F238E27FC236}">
                  <a16:creationId xmlns:a16="http://schemas.microsoft.com/office/drawing/2014/main" id="{427CDB94-E24C-44D3-9B29-3A5784CBDC88}"/>
                </a:ext>
              </a:extLst>
            </p:cNvPr>
            <p:cNvSpPr/>
            <p:nvPr/>
          </p:nvSpPr>
          <p:spPr>
            <a:xfrm rot="-4499968" flipH="1">
              <a:off x="3321798" y="2678898"/>
              <a:ext cx="118910" cy="82709"/>
            </a:xfrm>
            <a:custGeom>
              <a:avLst/>
              <a:gdLst/>
              <a:ahLst/>
              <a:cxnLst/>
              <a:rect l="l" t="t" r="r" b="b"/>
              <a:pathLst>
                <a:path w="4303" h="2993" extrusionOk="0">
                  <a:moveTo>
                    <a:pt x="2243" y="1"/>
                  </a:moveTo>
                  <a:cubicBezTo>
                    <a:pt x="2243" y="1"/>
                    <a:pt x="628" y="789"/>
                    <a:pt x="1" y="2164"/>
                  </a:cubicBezTo>
                  <a:cubicBezTo>
                    <a:pt x="1" y="2164"/>
                    <a:pt x="691" y="2993"/>
                    <a:pt x="1731" y="2993"/>
                  </a:cubicBezTo>
                  <a:cubicBezTo>
                    <a:pt x="2037" y="2993"/>
                    <a:pt x="2373" y="2921"/>
                    <a:pt x="2731" y="2735"/>
                  </a:cubicBezTo>
                  <a:cubicBezTo>
                    <a:pt x="4303" y="1923"/>
                    <a:pt x="2243" y="1"/>
                    <a:pt x="2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048;p66">
              <a:extLst>
                <a:ext uri="{FF2B5EF4-FFF2-40B4-BE49-F238E27FC236}">
                  <a16:creationId xmlns:a16="http://schemas.microsoft.com/office/drawing/2014/main" id="{B9022F98-7582-47CF-B687-5C9E2E9E9000}"/>
                </a:ext>
              </a:extLst>
            </p:cNvPr>
            <p:cNvSpPr/>
            <p:nvPr/>
          </p:nvSpPr>
          <p:spPr>
            <a:xfrm rot="-4499968" flipH="1">
              <a:off x="3409296" y="2746583"/>
              <a:ext cx="190399" cy="169563"/>
            </a:xfrm>
            <a:custGeom>
              <a:avLst/>
              <a:gdLst/>
              <a:ahLst/>
              <a:cxnLst/>
              <a:rect l="l" t="t" r="r" b="b"/>
              <a:pathLst>
                <a:path w="6890" h="6136" extrusionOk="0">
                  <a:moveTo>
                    <a:pt x="4641" y="0"/>
                  </a:moveTo>
                  <a:cubicBezTo>
                    <a:pt x="2260" y="0"/>
                    <a:pt x="1785" y="3080"/>
                    <a:pt x="1785" y="3080"/>
                  </a:cubicBezTo>
                  <a:cubicBezTo>
                    <a:pt x="1" y="3760"/>
                    <a:pt x="156" y="5692"/>
                    <a:pt x="208" y="6089"/>
                  </a:cubicBezTo>
                  <a:cubicBezTo>
                    <a:pt x="354" y="6111"/>
                    <a:pt x="501" y="6126"/>
                    <a:pt x="637" y="6135"/>
                  </a:cubicBezTo>
                  <a:cubicBezTo>
                    <a:pt x="6890" y="5710"/>
                    <a:pt x="5072" y="299"/>
                    <a:pt x="4982" y="35"/>
                  </a:cubicBezTo>
                  <a:cubicBezTo>
                    <a:pt x="4978" y="26"/>
                    <a:pt x="4978" y="20"/>
                    <a:pt x="4978" y="20"/>
                  </a:cubicBezTo>
                  <a:cubicBezTo>
                    <a:pt x="4862" y="7"/>
                    <a:pt x="4749" y="0"/>
                    <a:pt x="4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049;p66">
              <a:extLst>
                <a:ext uri="{FF2B5EF4-FFF2-40B4-BE49-F238E27FC236}">
                  <a16:creationId xmlns:a16="http://schemas.microsoft.com/office/drawing/2014/main" id="{E31A4167-66CB-4B4C-BF1D-E5C144CEFB54}"/>
                </a:ext>
              </a:extLst>
            </p:cNvPr>
            <p:cNvSpPr/>
            <p:nvPr/>
          </p:nvSpPr>
          <p:spPr>
            <a:xfrm rot="-4499968" flipH="1">
              <a:off x="3576782" y="2494472"/>
              <a:ext cx="138226" cy="119241"/>
            </a:xfrm>
            <a:custGeom>
              <a:avLst/>
              <a:gdLst/>
              <a:ahLst/>
              <a:cxnLst/>
              <a:rect l="l" t="t" r="r" b="b"/>
              <a:pathLst>
                <a:path w="5002" h="4315" extrusionOk="0">
                  <a:moveTo>
                    <a:pt x="3375" y="1"/>
                  </a:moveTo>
                  <a:cubicBezTo>
                    <a:pt x="2734" y="1"/>
                    <a:pt x="1969" y="330"/>
                    <a:pt x="1332" y="943"/>
                  </a:cubicBezTo>
                  <a:cubicBezTo>
                    <a:pt x="307" y="1926"/>
                    <a:pt x="0" y="3267"/>
                    <a:pt x="647" y="3938"/>
                  </a:cubicBezTo>
                  <a:cubicBezTo>
                    <a:pt x="890" y="4192"/>
                    <a:pt x="1235" y="4315"/>
                    <a:pt x="1625" y="4315"/>
                  </a:cubicBezTo>
                  <a:cubicBezTo>
                    <a:pt x="2267" y="4315"/>
                    <a:pt x="3032" y="3984"/>
                    <a:pt x="3670" y="3371"/>
                  </a:cubicBezTo>
                  <a:cubicBezTo>
                    <a:pt x="4694" y="2388"/>
                    <a:pt x="5001" y="1048"/>
                    <a:pt x="4354" y="377"/>
                  </a:cubicBezTo>
                  <a:cubicBezTo>
                    <a:pt x="4111" y="123"/>
                    <a:pt x="3766" y="1"/>
                    <a:pt x="3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050;p66">
              <a:extLst>
                <a:ext uri="{FF2B5EF4-FFF2-40B4-BE49-F238E27FC236}">
                  <a16:creationId xmlns:a16="http://schemas.microsoft.com/office/drawing/2014/main" id="{6C593C19-018E-466B-AE59-24A391FE5B89}"/>
                </a:ext>
              </a:extLst>
            </p:cNvPr>
            <p:cNvSpPr/>
            <p:nvPr/>
          </p:nvSpPr>
          <p:spPr>
            <a:xfrm rot="-4499968" flipH="1">
              <a:off x="3186331" y="2755531"/>
              <a:ext cx="133252" cy="122779"/>
            </a:xfrm>
            <a:custGeom>
              <a:avLst/>
              <a:gdLst/>
              <a:ahLst/>
              <a:cxnLst/>
              <a:rect l="l" t="t" r="r" b="b"/>
              <a:pathLst>
                <a:path w="4822" h="4443" extrusionOk="0">
                  <a:moveTo>
                    <a:pt x="3258" y="1"/>
                  </a:moveTo>
                  <a:cubicBezTo>
                    <a:pt x="2588" y="1"/>
                    <a:pt x="1787" y="392"/>
                    <a:pt x="1158" y="1094"/>
                  </a:cubicBezTo>
                  <a:cubicBezTo>
                    <a:pt x="208" y="2151"/>
                    <a:pt x="1" y="3517"/>
                    <a:pt x="690" y="4135"/>
                  </a:cubicBezTo>
                  <a:cubicBezTo>
                    <a:pt x="922" y="4343"/>
                    <a:pt x="1226" y="4442"/>
                    <a:pt x="1563" y="4442"/>
                  </a:cubicBezTo>
                  <a:cubicBezTo>
                    <a:pt x="2233" y="4442"/>
                    <a:pt x="3034" y="4050"/>
                    <a:pt x="3665" y="3347"/>
                  </a:cubicBezTo>
                  <a:cubicBezTo>
                    <a:pt x="4614" y="2288"/>
                    <a:pt x="4822" y="929"/>
                    <a:pt x="4127" y="305"/>
                  </a:cubicBezTo>
                  <a:cubicBezTo>
                    <a:pt x="3896" y="99"/>
                    <a:pt x="3593" y="1"/>
                    <a:pt x="3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3051;p66">
            <a:extLst>
              <a:ext uri="{FF2B5EF4-FFF2-40B4-BE49-F238E27FC236}">
                <a16:creationId xmlns:a16="http://schemas.microsoft.com/office/drawing/2014/main" id="{8304060A-E592-414C-A284-22E32F03EE27}"/>
              </a:ext>
            </a:extLst>
          </p:cNvPr>
          <p:cNvGrpSpPr/>
          <p:nvPr/>
        </p:nvGrpSpPr>
        <p:grpSpPr>
          <a:xfrm>
            <a:off x="1347748" y="4013996"/>
            <a:ext cx="874965" cy="868729"/>
            <a:chOff x="3126000" y="3636050"/>
            <a:chExt cx="1451742" cy="1441395"/>
          </a:xfrm>
        </p:grpSpPr>
        <p:sp>
          <p:nvSpPr>
            <p:cNvPr id="42" name="Google Shape;3052;p66">
              <a:extLst>
                <a:ext uri="{FF2B5EF4-FFF2-40B4-BE49-F238E27FC236}">
                  <a16:creationId xmlns:a16="http://schemas.microsoft.com/office/drawing/2014/main" id="{D0832987-1F31-407C-938B-29DBB798EAA3}"/>
                </a:ext>
              </a:extLst>
            </p:cNvPr>
            <p:cNvSpPr/>
            <p:nvPr/>
          </p:nvSpPr>
          <p:spPr>
            <a:xfrm>
              <a:off x="3131738" y="3636050"/>
              <a:ext cx="1446005" cy="1441395"/>
            </a:xfrm>
            <a:custGeom>
              <a:avLst/>
              <a:gdLst/>
              <a:ahLst/>
              <a:cxnLst/>
              <a:rect l="l" t="t" r="r" b="b"/>
              <a:pathLst>
                <a:path w="22585" h="22513" extrusionOk="0">
                  <a:moveTo>
                    <a:pt x="13987" y="0"/>
                  </a:moveTo>
                  <a:cubicBezTo>
                    <a:pt x="6774" y="0"/>
                    <a:pt x="0" y="16097"/>
                    <a:pt x="8692" y="20679"/>
                  </a:cubicBezTo>
                  <a:cubicBezTo>
                    <a:pt x="11224" y="22013"/>
                    <a:pt x="13434" y="22512"/>
                    <a:pt x="15301" y="22512"/>
                  </a:cubicBezTo>
                  <a:cubicBezTo>
                    <a:pt x="19575" y="22512"/>
                    <a:pt x="22054" y="19898"/>
                    <a:pt x="22491" y="18701"/>
                  </a:cubicBezTo>
                  <a:cubicBezTo>
                    <a:pt x="22580" y="18457"/>
                    <a:pt x="22584" y="18268"/>
                    <a:pt x="22501" y="18179"/>
                  </a:cubicBezTo>
                  <a:cubicBezTo>
                    <a:pt x="21833" y="17442"/>
                    <a:pt x="17009" y="17505"/>
                    <a:pt x="18669" y="12114"/>
                  </a:cubicBezTo>
                  <a:cubicBezTo>
                    <a:pt x="20199" y="7157"/>
                    <a:pt x="20362" y="3133"/>
                    <a:pt x="16979" y="970"/>
                  </a:cubicBezTo>
                  <a:cubicBezTo>
                    <a:pt x="16688" y="782"/>
                    <a:pt x="16370" y="610"/>
                    <a:pt x="16023" y="451"/>
                  </a:cubicBezTo>
                  <a:cubicBezTo>
                    <a:pt x="15349" y="143"/>
                    <a:pt x="14666" y="0"/>
                    <a:pt x="13987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053;p66">
              <a:extLst>
                <a:ext uri="{FF2B5EF4-FFF2-40B4-BE49-F238E27FC236}">
                  <a16:creationId xmlns:a16="http://schemas.microsoft.com/office/drawing/2014/main" id="{838B50AB-A9A6-44E6-84C3-08660A96A6CB}"/>
                </a:ext>
              </a:extLst>
            </p:cNvPr>
            <p:cNvSpPr/>
            <p:nvPr/>
          </p:nvSpPr>
          <p:spPr>
            <a:xfrm>
              <a:off x="3126000" y="3636050"/>
              <a:ext cx="1446005" cy="1441395"/>
            </a:xfrm>
            <a:custGeom>
              <a:avLst/>
              <a:gdLst/>
              <a:ahLst/>
              <a:cxnLst/>
              <a:rect l="l" t="t" r="r" b="b"/>
              <a:pathLst>
                <a:path w="22585" h="22513" extrusionOk="0">
                  <a:moveTo>
                    <a:pt x="13987" y="0"/>
                  </a:moveTo>
                  <a:cubicBezTo>
                    <a:pt x="6774" y="0"/>
                    <a:pt x="0" y="16097"/>
                    <a:pt x="8692" y="20679"/>
                  </a:cubicBezTo>
                  <a:cubicBezTo>
                    <a:pt x="11224" y="22013"/>
                    <a:pt x="13434" y="22512"/>
                    <a:pt x="15301" y="22512"/>
                  </a:cubicBezTo>
                  <a:cubicBezTo>
                    <a:pt x="19575" y="22512"/>
                    <a:pt x="22054" y="19898"/>
                    <a:pt x="22491" y="18701"/>
                  </a:cubicBezTo>
                  <a:cubicBezTo>
                    <a:pt x="22580" y="18457"/>
                    <a:pt x="22584" y="18268"/>
                    <a:pt x="22501" y="18179"/>
                  </a:cubicBezTo>
                  <a:cubicBezTo>
                    <a:pt x="21833" y="17442"/>
                    <a:pt x="17009" y="17505"/>
                    <a:pt x="18669" y="12114"/>
                  </a:cubicBezTo>
                  <a:cubicBezTo>
                    <a:pt x="20199" y="7157"/>
                    <a:pt x="20362" y="3133"/>
                    <a:pt x="16979" y="970"/>
                  </a:cubicBezTo>
                  <a:cubicBezTo>
                    <a:pt x="16688" y="782"/>
                    <a:pt x="16370" y="610"/>
                    <a:pt x="16023" y="451"/>
                  </a:cubicBezTo>
                  <a:cubicBezTo>
                    <a:pt x="15349" y="143"/>
                    <a:pt x="14666" y="0"/>
                    <a:pt x="139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054;p66">
              <a:extLst>
                <a:ext uri="{FF2B5EF4-FFF2-40B4-BE49-F238E27FC236}">
                  <a16:creationId xmlns:a16="http://schemas.microsoft.com/office/drawing/2014/main" id="{D63C5521-16EB-4685-8812-C6FF318C75D6}"/>
                </a:ext>
              </a:extLst>
            </p:cNvPr>
            <p:cNvSpPr/>
            <p:nvPr/>
          </p:nvSpPr>
          <p:spPr>
            <a:xfrm>
              <a:off x="4092774" y="3698154"/>
              <a:ext cx="477691" cy="1160517"/>
            </a:xfrm>
            <a:custGeom>
              <a:avLst/>
              <a:gdLst/>
              <a:ahLst/>
              <a:cxnLst/>
              <a:rect l="l" t="t" r="r" b="b"/>
              <a:pathLst>
                <a:path w="7461" h="18126" extrusionOk="0">
                  <a:moveTo>
                    <a:pt x="1879" y="0"/>
                  </a:moveTo>
                  <a:lnTo>
                    <a:pt x="1879" y="0"/>
                  </a:lnTo>
                  <a:cubicBezTo>
                    <a:pt x="2230" y="1919"/>
                    <a:pt x="2921" y="6955"/>
                    <a:pt x="1456" y="10900"/>
                  </a:cubicBezTo>
                  <a:cubicBezTo>
                    <a:pt x="0" y="14825"/>
                    <a:pt x="1757" y="18125"/>
                    <a:pt x="5206" y="18125"/>
                  </a:cubicBezTo>
                  <a:cubicBezTo>
                    <a:pt x="5873" y="18125"/>
                    <a:pt x="6607" y="18000"/>
                    <a:pt x="7391" y="17731"/>
                  </a:cubicBezTo>
                  <a:cubicBezTo>
                    <a:pt x="7437" y="17606"/>
                    <a:pt x="7460" y="17493"/>
                    <a:pt x="7460" y="17404"/>
                  </a:cubicBezTo>
                  <a:cubicBezTo>
                    <a:pt x="7460" y="17318"/>
                    <a:pt x="7441" y="17252"/>
                    <a:pt x="7401" y="17209"/>
                  </a:cubicBezTo>
                  <a:cubicBezTo>
                    <a:pt x="6829" y="16577"/>
                    <a:pt x="3225" y="16535"/>
                    <a:pt x="3225" y="13171"/>
                  </a:cubicBezTo>
                  <a:cubicBezTo>
                    <a:pt x="3222" y="12599"/>
                    <a:pt x="3327" y="11932"/>
                    <a:pt x="3569" y="11144"/>
                  </a:cubicBezTo>
                  <a:cubicBezTo>
                    <a:pt x="4211" y="9067"/>
                    <a:pt x="4611" y="7156"/>
                    <a:pt x="4614" y="5473"/>
                  </a:cubicBezTo>
                  <a:cubicBezTo>
                    <a:pt x="4614" y="3142"/>
                    <a:pt x="3846" y="1257"/>
                    <a:pt x="187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055;p66">
              <a:extLst>
                <a:ext uri="{FF2B5EF4-FFF2-40B4-BE49-F238E27FC236}">
                  <a16:creationId xmlns:a16="http://schemas.microsoft.com/office/drawing/2014/main" id="{0E12731B-F5A3-40C5-BF6E-66386E101554}"/>
                </a:ext>
              </a:extLst>
            </p:cNvPr>
            <p:cNvSpPr/>
            <p:nvPr/>
          </p:nvSpPr>
          <p:spPr>
            <a:xfrm>
              <a:off x="3627058" y="4092611"/>
              <a:ext cx="460468" cy="648509"/>
            </a:xfrm>
            <a:custGeom>
              <a:avLst/>
              <a:gdLst/>
              <a:ahLst/>
              <a:cxnLst/>
              <a:rect l="l" t="t" r="r" b="b"/>
              <a:pathLst>
                <a:path w="7192" h="10129" extrusionOk="0">
                  <a:moveTo>
                    <a:pt x="3776" y="0"/>
                  </a:moveTo>
                  <a:cubicBezTo>
                    <a:pt x="1991" y="0"/>
                    <a:pt x="364" y="2033"/>
                    <a:pt x="76" y="4696"/>
                  </a:cubicBezTo>
                  <a:cubicBezTo>
                    <a:pt x="0" y="5414"/>
                    <a:pt x="26" y="6105"/>
                    <a:pt x="142" y="6743"/>
                  </a:cubicBezTo>
                  <a:cubicBezTo>
                    <a:pt x="473" y="8585"/>
                    <a:pt x="1537" y="9963"/>
                    <a:pt x="2940" y="10116"/>
                  </a:cubicBezTo>
                  <a:cubicBezTo>
                    <a:pt x="3022" y="10124"/>
                    <a:pt x="3105" y="10129"/>
                    <a:pt x="3187" y="10129"/>
                  </a:cubicBezTo>
                  <a:cubicBezTo>
                    <a:pt x="4156" y="10129"/>
                    <a:pt x="5081" y="9530"/>
                    <a:pt x="5771" y="8555"/>
                  </a:cubicBezTo>
                  <a:cubicBezTo>
                    <a:pt x="6349" y="7735"/>
                    <a:pt x="6763" y="6650"/>
                    <a:pt x="6891" y="5433"/>
                  </a:cubicBezTo>
                  <a:cubicBezTo>
                    <a:pt x="7192" y="2642"/>
                    <a:pt x="5909" y="215"/>
                    <a:pt x="4028" y="14"/>
                  </a:cubicBezTo>
                  <a:cubicBezTo>
                    <a:pt x="3944" y="5"/>
                    <a:pt x="3860" y="0"/>
                    <a:pt x="377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056;p66">
              <a:extLst>
                <a:ext uri="{FF2B5EF4-FFF2-40B4-BE49-F238E27FC236}">
                  <a16:creationId xmlns:a16="http://schemas.microsoft.com/office/drawing/2014/main" id="{2FC1AFC8-F6D6-4109-A75E-F0F205139EB1}"/>
                </a:ext>
              </a:extLst>
            </p:cNvPr>
            <p:cNvSpPr/>
            <p:nvPr/>
          </p:nvSpPr>
          <p:spPr>
            <a:xfrm>
              <a:off x="3636150" y="4461394"/>
              <a:ext cx="360397" cy="279725"/>
            </a:xfrm>
            <a:custGeom>
              <a:avLst/>
              <a:gdLst/>
              <a:ahLst/>
              <a:cxnLst/>
              <a:rect l="l" t="t" r="r" b="b"/>
              <a:pathLst>
                <a:path w="5629" h="4369" extrusionOk="0">
                  <a:moveTo>
                    <a:pt x="2325" y="0"/>
                  </a:moveTo>
                  <a:cubicBezTo>
                    <a:pt x="1471" y="0"/>
                    <a:pt x="660" y="364"/>
                    <a:pt x="0" y="983"/>
                  </a:cubicBezTo>
                  <a:cubicBezTo>
                    <a:pt x="331" y="2825"/>
                    <a:pt x="1395" y="4203"/>
                    <a:pt x="2798" y="4356"/>
                  </a:cubicBezTo>
                  <a:cubicBezTo>
                    <a:pt x="2880" y="4364"/>
                    <a:pt x="2963" y="4369"/>
                    <a:pt x="3045" y="4369"/>
                  </a:cubicBezTo>
                  <a:cubicBezTo>
                    <a:pt x="4014" y="4369"/>
                    <a:pt x="4939" y="3770"/>
                    <a:pt x="5629" y="2795"/>
                  </a:cubicBezTo>
                  <a:cubicBezTo>
                    <a:pt x="5159" y="1280"/>
                    <a:pt x="4044" y="169"/>
                    <a:pt x="2642" y="17"/>
                  </a:cubicBezTo>
                  <a:cubicBezTo>
                    <a:pt x="2536" y="6"/>
                    <a:pt x="2430" y="0"/>
                    <a:pt x="2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057;p66">
              <a:extLst>
                <a:ext uri="{FF2B5EF4-FFF2-40B4-BE49-F238E27FC236}">
                  <a16:creationId xmlns:a16="http://schemas.microsoft.com/office/drawing/2014/main" id="{907C6C7A-5E27-4C90-8E52-9368212AD5BD}"/>
                </a:ext>
              </a:extLst>
            </p:cNvPr>
            <p:cNvSpPr/>
            <p:nvPr/>
          </p:nvSpPr>
          <p:spPr>
            <a:xfrm>
              <a:off x="3795763" y="3881201"/>
              <a:ext cx="79839" cy="105513"/>
            </a:xfrm>
            <a:custGeom>
              <a:avLst/>
              <a:gdLst/>
              <a:ahLst/>
              <a:cxnLst/>
              <a:rect l="l" t="t" r="r" b="b"/>
              <a:pathLst>
                <a:path w="1247" h="1648" extrusionOk="0">
                  <a:moveTo>
                    <a:pt x="668" y="0"/>
                  </a:moveTo>
                  <a:cubicBezTo>
                    <a:pt x="367" y="0"/>
                    <a:pt x="94" y="330"/>
                    <a:pt x="47" y="763"/>
                  </a:cubicBezTo>
                  <a:cubicBezTo>
                    <a:pt x="1" y="1216"/>
                    <a:pt x="219" y="1613"/>
                    <a:pt x="536" y="1645"/>
                  </a:cubicBezTo>
                  <a:cubicBezTo>
                    <a:pt x="551" y="1647"/>
                    <a:pt x="565" y="1647"/>
                    <a:pt x="580" y="1647"/>
                  </a:cubicBezTo>
                  <a:cubicBezTo>
                    <a:pt x="880" y="1647"/>
                    <a:pt x="1150" y="1321"/>
                    <a:pt x="1197" y="888"/>
                  </a:cubicBezTo>
                  <a:cubicBezTo>
                    <a:pt x="1247" y="432"/>
                    <a:pt x="1028" y="38"/>
                    <a:pt x="711" y="2"/>
                  </a:cubicBezTo>
                  <a:cubicBezTo>
                    <a:pt x="697" y="1"/>
                    <a:pt x="682" y="0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058;p66">
              <a:extLst>
                <a:ext uri="{FF2B5EF4-FFF2-40B4-BE49-F238E27FC236}">
                  <a16:creationId xmlns:a16="http://schemas.microsoft.com/office/drawing/2014/main" id="{1EB4EF81-5B13-4B42-B037-871B0DD36EB7}"/>
                </a:ext>
              </a:extLst>
            </p:cNvPr>
            <p:cNvSpPr/>
            <p:nvPr/>
          </p:nvSpPr>
          <p:spPr>
            <a:xfrm>
              <a:off x="4079265" y="3965009"/>
              <a:ext cx="79903" cy="105513"/>
            </a:xfrm>
            <a:custGeom>
              <a:avLst/>
              <a:gdLst/>
              <a:ahLst/>
              <a:cxnLst/>
              <a:rect l="l" t="t" r="r" b="b"/>
              <a:pathLst>
                <a:path w="1248" h="1648" extrusionOk="0">
                  <a:moveTo>
                    <a:pt x="668" y="1"/>
                  </a:moveTo>
                  <a:cubicBezTo>
                    <a:pt x="367" y="1"/>
                    <a:pt x="94" y="328"/>
                    <a:pt x="46" y="763"/>
                  </a:cubicBezTo>
                  <a:cubicBezTo>
                    <a:pt x="0" y="1216"/>
                    <a:pt x="219" y="1610"/>
                    <a:pt x="536" y="1646"/>
                  </a:cubicBezTo>
                  <a:cubicBezTo>
                    <a:pt x="550" y="1647"/>
                    <a:pt x="565" y="1648"/>
                    <a:pt x="579" y="1648"/>
                  </a:cubicBezTo>
                  <a:cubicBezTo>
                    <a:pt x="880" y="1648"/>
                    <a:pt x="1150" y="1318"/>
                    <a:pt x="1197" y="885"/>
                  </a:cubicBezTo>
                  <a:cubicBezTo>
                    <a:pt x="1247" y="432"/>
                    <a:pt x="1029" y="35"/>
                    <a:pt x="711" y="3"/>
                  </a:cubicBezTo>
                  <a:cubicBezTo>
                    <a:pt x="697" y="1"/>
                    <a:pt x="682" y="1"/>
                    <a:pt x="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059;p66">
              <a:extLst>
                <a:ext uri="{FF2B5EF4-FFF2-40B4-BE49-F238E27FC236}">
                  <a16:creationId xmlns:a16="http://schemas.microsoft.com/office/drawing/2014/main" id="{6BD6F093-A4D5-43C9-8436-327FF6321B73}"/>
                </a:ext>
              </a:extLst>
            </p:cNvPr>
            <p:cNvSpPr/>
            <p:nvPr/>
          </p:nvSpPr>
          <p:spPr>
            <a:xfrm>
              <a:off x="4109741" y="4101894"/>
              <a:ext cx="167105" cy="158718"/>
            </a:xfrm>
            <a:custGeom>
              <a:avLst/>
              <a:gdLst/>
              <a:ahLst/>
              <a:cxnLst/>
              <a:rect l="l" t="t" r="r" b="b"/>
              <a:pathLst>
                <a:path w="2610" h="2479" extrusionOk="0">
                  <a:moveTo>
                    <a:pt x="1305" y="0"/>
                  </a:moveTo>
                  <a:cubicBezTo>
                    <a:pt x="679" y="0"/>
                    <a:pt x="141" y="472"/>
                    <a:pt x="73" y="1108"/>
                  </a:cubicBezTo>
                  <a:cubicBezTo>
                    <a:pt x="0" y="1786"/>
                    <a:pt x="493" y="2398"/>
                    <a:pt x="1171" y="2471"/>
                  </a:cubicBezTo>
                  <a:cubicBezTo>
                    <a:pt x="1218" y="2476"/>
                    <a:pt x="1264" y="2479"/>
                    <a:pt x="1310" y="2479"/>
                  </a:cubicBezTo>
                  <a:cubicBezTo>
                    <a:pt x="1933" y="2479"/>
                    <a:pt x="2469" y="2008"/>
                    <a:pt x="2537" y="1373"/>
                  </a:cubicBezTo>
                  <a:cubicBezTo>
                    <a:pt x="2609" y="692"/>
                    <a:pt x="2116" y="83"/>
                    <a:pt x="1439" y="8"/>
                  </a:cubicBezTo>
                  <a:cubicBezTo>
                    <a:pt x="1394" y="3"/>
                    <a:pt x="1349" y="0"/>
                    <a:pt x="1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060;p66">
              <a:extLst>
                <a:ext uri="{FF2B5EF4-FFF2-40B4-BE49-F238E27FC236}">
                  <a16:creationId xmlns:a16="http://schemas.microsoft.com/office/drawing/2014/main" id="{F21D673F-4665-44C1-A9D3-7FB989E669FC}"/>
                </a:ext>
              </a:extLst>
            </p:cNvPr>
            <p:cNvSpPr/>
            <p:nvPr/>
          </p:nvSpPr>
          <p:spPr>
            <a:xfrm>
              <a:off x="3596326" y="3942857"/>
              <a:ext cx="167105" cy="158718"/>
            </a:xfrm>
            <a:custGeom>
              <a:avLst/>
              <a:gdLst/>
              <a:ahLst/>
              <a:cxnLst/>
              <a:rect l="l" t="t" r="r" b="b"/>
              <a:pathLst>
                <a:path w="2610" h="2479" extrusionOk="0">
                  <a:moveTo>
                    <a:pt x="1306" y="1"/>
                  </a:moveTo>
                  <a:cubicBezTo>
                    <a:pt x="680" y="1"/>
                    <a:pt x="141" y="473"/>
                    <a:pt x="73" y="1109"/>
                  </a:cubicBezTo>
                  <a:cubicBezTo>
                    <a:pt x="1" y="1787"/>
                    <a:pt x="493" y="2399"/>
                    <a:pt x="1171" y="2472"/>
                  </a:cubicBezTo>
                  <a:cubicBezTo>
                    <a:pt x="1216" y="2477"/>
                    <a:pt x="1261" y="2479"/>
                    <a:pt x="1305" y="2479"/>
                  </a:cubicBezTo>
                  <a:cubicBezTo>
                    <a:pt x="1930" y="2479"/>
                    <a:pt x="2469" y="2010"/>
                    <a:pt x="2536" y="1373"/>
                  </a:cubicBezTo>
                  <a:cubicBezTo>
                    <a:pt x="2609" y="692"/>
                    <a:pt x="2117" y="81"/>
                    <a:pt x="1439" y="8"/>
                  </a:cubicBezTo>
                  <a:cubicBezTo>
                    <a:pt x="1394" y="3"/>
                    <a:pt x="1350" y="1"/>
                    <a:pt x="1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061;p66">
              <a:extLst>
                <a:ext uri="{FF2B5EF4-FFF2-40B4-BE49-F238E27FC236}">
                  <a16:creationId xmlns:a16="http://schemas.microsoft.com/office/drawing/2014/main" id="{E5A4058A-9DD2-4069-955E-ED8DA5FB2617}"/>
                </a:ext>
              </a:extLst>
            </p:cNvPr>
            <p:cNvSpPr/>
            <p:nvPr/>
          </p:nvSpPr>
          <p:spPr>
            <a:xfrm>
              <a:off x="3441770" y="4173026"/>
              <a:ext cx="105513" cy="408287"/>
            </a:xfrm>
            <a:custGeom>
              <a:avLst/>
              <a:gdLst/>
              <a:ahLst/>
              <a:cxnLst/>
              <a:rect l="l" t="t" r="r" b="b"/>
              <a:pathLst>
                <a:path w="1648" h="6377" extrusionOk="0">
                  <a:moveTo>
                    <a:pt x="1171" y="1"/>
                  </a:moveTo>
                  <a:cubicBezTo>
                    <a:pt x="1039" y="1"/>
                    <a:pt x="916" y="70"/>
                    <a:pt x="867" y="235"/>
                  </a:cubicBezTo>
                  <a:cubicBezTo>
                    <a:pt x="278" y="2111"/>
                    <a:pt x="1" y="4011"/>
                    <a:pt x="43" y="5976"/>
                  </a:cubicBezTo>
                  <a:cubicBezTo>
                    <a:pt x="47" y="6234"/>
                    <a:pt x="268" y="6376"/>
                    <a:pt x="466" y="6376"/>
                  </a:cubicBezTo>
                  <a:cubicBezTo>
                    <a:pt x="635" y="6376"/>
                    <a:pt x="788" y="6273"/>
                    <a:pt x="781" y="6055"/>
                  </a:cubicBezTo>
                  <a:cubicBezTo>
                    <a:pt x="741" y="4161"/>
                    <a:pt x="989" y="2319"/>
                    <a:pt x="1558" y="507"/>
                  </a:cubicBezTo>
                  <a:cubicBezTo>
                    <a:pt x="1647" y="219"/>
                    <a:pt x="1399" y="1"/>
                    <a:pt x="117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062;p66">
              <a:extLst>
                <a:ext uri="{FF2B5EF4-FFF2-40B4-BE49-F238E27FC236}">
                  <a16:creationId xmlns:a16="http://schemas.microsoft.com/office/drawing/2014/main" id="{30A8BC95-22B3-4ED0-8961-96CDA1CDF5B2}"/>
                </a:ext>
              </a:extLst>
            </p:cNvPr>
            <p:cNvSpPr/>
            <p:nvPr/>
          </p:nvSpPr>
          <p:spPr>
            <a:xfrm>
              <a:off x="3453615" y="4615757"/>
              <a:ext cx="64217" cy="47635"/>
            </a:xfrm>
            <a:custGeom>
              <a:avLst/>
              <a:gdLst/>
              <a:ahLst/>
              <a:cxnLst/>
              <a:rect l="l" t="t" r="r" b="b"/>
              <a:pathLst>
                <a:path w="1003" h="744" extrusionOk="0">
                  <a:moveTo>
                    <a:pt x="493" y="0"/>
                  </a:moveTo>
                  <a:cubicBezTo>
                    <a:pt x="60" y="0"/>
                    <a:pt x="0" y="692"/>
                    <a:pt x="460" y="741"/>
                  </a:cubicBezTo>
                  <a:cubicBezTo>
                    <a:pt x="477" y="744"/>
                    <a:pt x="493" y="744"/>
                    <a:pt x="507" y="744"/>
                  </a:cubicBezTo>
                  <a:cubicBezTo>
                    <a:pt x="943" y="744"/>
                    <a:pt x="1003" y="53"/>
                    <a:pt x="539" y="4"/>
                  </a:cubicBezTo>
                  <a:cubicBezTo>
                    <a:pt x="527" y="0"/>
                    <a:pt x="510" y="0"/>
                    <a:pt x="49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4733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7" name="Google Shape;3067;p67"/>
          <p:cNvGrpSpPr/>
          <p:nvPr/>
        </p:nvGrpSpPr>
        <p:grpSpPr>
          <a:xfrm>
            <a:off x="5425275" y="1423448"/>
            <a:ext cx="2792400" cy="3180000"/>
            <a:chOff x="1646625" y="1423448"/>
            <a:chExt cx="2792400" cy="3180000"/>
          </a:xfrm>
        </p:grpSpPr>
        <p:sp>
          <p:nvSpPr>
            <p:cNvPr id="3068" name="Google Shape;3068;p67"/>
            <p:cNvSpPr/>
            <p:nvPr/>
          </p:nvSpPr>
          <p:spPr>
            <a:xfrm>
              <a:off x="1646625" y="1423448"/>
              <a:ext cx="2792400" cy="3180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dist="19050" dir="195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69" name="Google Shape;3069;p67"/>
            <p:cNvGrpSpPr/>
            <p:nvPr/>
          </p:nvGrpSpPr>
          <p:grpSpPr>
            <a:xfrm>
              <a:off x="1909311" y="1902291"/>
              <a:ext cx="2267100" cy="2222317"/>
              <a:chOff x="1909311" y="1898391"/>
              <a:chExt cx="2267100" cy="2222317"/>
            </a:xfrm>
          </p:grpSpPr>
          <p:cxnSp>
            <p:nvCxnSpPr>
              <p:cNvPr id="3070" name="Google Shape;3070;p67"/>
              <p:cNvCxnSpPr/>
              <p:nvPr/>
            </p:nvCxnSpPr>
            <p:spPr>
              <a:xfrm>
                <a:off x="1909311" y="2935679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1" name="Google Shape;3071;p67"/>
              <p:cNvCxnSpPr/>
              <p:nvPr/>
            </p:nvCxnSpPr>
            <p:spPr>
              <a:xfrm>
                <a:off x="1909311" y="3179408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2" name="Google Shape;3072;p67"/>
              <p:cNvCxnSpPr/>
              <p:nvPr/>
            </p:nvCxnSpPr>
            <p:spPr>
              <a:xfrm>
                <a:off x="1909311" y="3414733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3" name="Google Shape;3073;p67"/>
              <p:cNvCxnSpPr/>
              <p:nvPr/>
            </p:nvCxnSpPr>
            <p:spPr>
              <a:xfrm>
                <a:off x="1909311" y="3650058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4" name="Google Shape;3074;p67"/>
              <p:cNvCxnSpPr/>
              <p:nvPr/>
            </p:nvCxnSpPr>
            <p:spPr>
              <a:xfrm>
                <a:off x="1909311" y="2676366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5" name="Google Shape;3075;p67"/>
              <p:cNvCxnSpPr/>
              <p:nvPr/>
            </p:nvCxnSpPr>
            <p:spPr>
              <a:xfrm>
                <a:off x="1909311" y="2417041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6" name="Google Shape;3076;p67"/>
              <p:cNvCxnSpPr/>
              <p:nvPr/>
            </p:nvCxnSpPr>
            <p:spPr>
              <a:xfrm>
                <a:off x="1909311" y="2157716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7" name="Google Shape;3077;p67"/>
              <p:cNvCxnSpPr/>
              <p:nvPr/>
            </p:nvCxnSpPr>
            <p:spPr>
              <a:xfrm>
                <a:off x="1909311" y="1898391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8" name="Google Shape;3078;p67"/>
              <p:cNvCxnSpPr/>
              <p:nvPr/>
            </p:nvCxnSpPr>
            <p:spPr>
              <a:xfrm>
                <a:off x="1909311" y="3885383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9" name="Google Shape;3079;p67"/>
              <p:cNvCxnSpPr/>
              <p:nvPr/>
            </p:nvCxnSpPr>
            <p:spPr>
              <a:xfrm>
                <a:off x="1909311" y="4120708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080" name="Google Shape;3080;p67"/>
          <p:cNvGrpSpPr/>
          <p:nvPr/>
        </p:nvGrpSpPr>
        <p:grpSpPr>
          <a:xfrm>
            <a:off x="1646625" y="1423448"/>
            <a:ext cx="2792400" cy="3180000"/>
            <a:chOff x="1646625" y="1423448"/>
            <a:chExt cx="2792400" cy="3180000"/>
          </a:xfrm>
        </p:grpSpPr>
        <p:sp>
          <p:nvSpPr>
            <p:cNvPr id="3081" name="Google Shape;3081;p67"/>
            <p:cNvSpPr/>
            <p:nvPr/>
          </p:nvSpPr>
          <p:spPr>
            <a:xfrm>
              <a:off x="1646625" y="1423448"/>
              <a:ext cx="2792400" cy="3180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dist="19050" dir="195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82" name="Google Shape;3082;p67"/>
            <p:cNvGrpSpPr/>
            <p:nvPr/>
          </p:nvGrpSpPr>
          <p:grpSpPr>
            <a:xfrm>
              <a:off x="1909311" y="1902291"/>
              <a:ext cx="2267100" cy="2222317"/>
              <a:chOff x="1909311" y="1898391"/>
              <a:chExt cx="2267100" cy="2222317"/>
            </a:xfrm>
          </p:grpSpPr>
          <p:cxnSp>
            <p:nvCxnSpPr>
              <p:cNvPr id="3083" name="Google Shape;3083;p67"/>
              <p:cNvCxnSpPr/>
              <p:nvPr/>
            </p:nvCxnSpPr>
            <p:spPr>
              <a:xfrm>
                <a:off x="1909311" y="2935679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4" name="Google Shape;3084;p67"/>
              <p:cNvCxnSpPr/>
              <p:nvPr/>
            </p:nvCxnSpPr>
            <p:spPr>
              <a:xfrm>
                <a:off x="1909311" y="3179408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5" name="Google Shape;3085;p67"/>
              <p:cNvCxnSpPr/>
              <p:nvPr/>
            </p:nvCxnSpPr>
            <p:spPr>
              <a:xfrm>
                <a:off x="1909311" y="3414733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6" name="Google Shape;3086;p67"/>
              <p:cNvCxnSpPr/>
              <p:nvPr/>
            </p:nvCxnSpPr>
            <p:spPr>
              <a:xfrm>
                <a:off x="1909311" y="3650058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7" name="Google Shape;3087;p67"/>
              <p:cNvCxnSpPr/>
              <p:nvPr/>
            </p:nvCxnSpPr>
            <p:spPr>
              <a:xfrm>
                <a:off x="1909311" y="2676366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8" name="Google Shape;3088;p67"/>
              <p:cNvCxnSpPr/>
              <p:nvPr/>
            </p:nvCxnSpPr>
            <p:spPr>
              <a:xfrm>
                <a:off x="1909311" y="2417041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9" name="Google Shape;3089;p67"/>
              <p:cNvCxnSpPr/>
              <p:nvPr/>
            </p:nvCxnSpPr>
            <p:spPr>
              <a:xfrm>
                <a:off x="1909311" y="2157716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0" name="Google Shape;3090;p67"/>
              <p:cNvCxnSpPr/>
              <p:nvPr/>
            </p:nvCxnSpPr>
            <p:spPr>
              <a:xfrm>
                <a:off x="1909311" y="1898391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1" name="Google Shape;3091;p67"/>
              <p:cNvCxnSpPr/>
              <p:nvPr/>
            </p:nvCxnSpPr>
            <p:spPr>
              <a:xfrm>
                <a:off x="1909311" y="3885383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2" name="Google Shape;3092;p67"/>
              <p:cNvCxnSpPr/>
              <p:nvPr/>
            </p:nvCxnSpPr>
            <p:spPr>
              <a:xfrm>
                <a:off x="1909311" y="4120708"/>
                <a:ext cx="2267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093" name="Google Shape;3093;p67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3094" name="Google Shape;3094;p6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6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6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7" name="Google Shape;3097;p6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HOẠT ĐỘNG TIẾP NỐI </a:t>
            </a:r>
            <a:endParaRPr dirty="0"/>
          </a:p>
        </p:txBody>
      </p:sp>
      <p:sp>
        <p:nvSpPr>
          <p:cNvPr id="3098" name="Google Shape;3098;p67"/>
          <p:cNvSpPr txBox="1">
            <a:spLocks noGrp="1"/>
          </p:cNvSpPr>
          <p:nvPr>
            <p:ph type="title" idx="2"/>
          </p:nvPr>
        </p:nvSpPr>
        <p:spPr>
          <a:xfrm>
            <a:off x="1942155" y="2697086"/>
            <a:ext cx="23460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3099" name="Google Shape;3099;p67"/>
          <p:cNvSpPr txBox="1">
            <a:spLocks noGrp="1"/>
          </p:cNvSpPr>
          <p:nvPr>
            <p:ph type="subTitle" idx="1"/>
          </p:nvPr>
        </p:nvSpPr>
        <p:spPr>
          <a:xfrm flipH="1">
            <a:off x="1938450" y="3606799"/>
            <a:ext cx="23460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Ôn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bốn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endParaRPr sz="2400" dirty="0"/>
          </a:p>
        </p:txBody>
      </p:sp>
      <p:sp>
        <p:nvSpPr>
          <p:cNvPr id="3100" name="Google Shape;3100;p67"/>
          <p:cNvSpPr txBox="1">
            <a:spLocks noGrp="1"/>
          </p:cNvSpPr>
          <p:nvPr>
            <p:ph type="title" idx="3"/>
          </p:nvPr>
        </p:nvSpPr>
        <p:spPr>
          <a:xfrm>
            <a:off x="5701570" y="2634060"/>
            <a:ext cx="23460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3101" name="Google Shape;3101;p67"/>
          <p:cNvSpPr txBox="1">
            <a:spLocks noGrp="1"/>
          </p:cNvSpPr>
          <p:nvPr>
            <p:ph type="subTitle" idx="4"/>
          </p:nvPr>
        </p:nvSpPr>
        <p:spPr>
          <a:xfrm flipH="1">
            <a:off x="5648463" y="3648825"/>
            <a:ext cx="23460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Chuẩn bị bài : Luyện tập </a:t>
            </a:r>
            <a:endParaRPr sz="2400" dirty="0"/>
          </a:p>
        </p:txBody>
      </p:sp>
      <p:grpSp>
        <p:nvGrpSpPr>
          <p:cNvPr id="3102" name="Google Shape;3102;p67"/>
          <p:cNvGrpSpPr/>
          <p:nvPr/>
        </p:nvGrpSpPr>
        <p:grpSpPr>
          <a:xfrm>
            <a:off x="2638756" y="1490005"/>
            <a:ext cx="887110" cy="1008105"/>
            <a:chOff x="3703474" y="1939805"/>
            <a:chExt cx="887110" cy="1008105"/>
          </a:xfrm>
        </p:grpSpPr>
        <p:sp>
          <p:nvSpPr>
            <p:cNvPr id="3103" name="Google Shape;3103;p67"/>
            <p:cNvSpPr/>
            <p:nvPr/>
          </p:nvSpPr>
          <p:spPr>
            <a:xfrm>
              <a:off x="3703474" y="1939805"/>
              <a:ext cx="887110" cy="1008105"/>
            </a:xfrm>
            <a:custGeom>
              <a:avLst/>
              <a:gdLst/>
              <a:ahLst/>
              <a:cxnLst/>
              <a:rect l="l" t="t" r="r" b="b"/>
              <a:pathLst>
                <a:path w="19092" h="21696" extrusionOk="0">
                  <a:moveTo>
                    <a:pt x="10866" y="0"/>
                  </a:moveTo>
                  <a:cubicBezTo>
                    <a:pt x="9555" y="0"/>
                    <a:pt x="8395" y="107"/>
                    <a:pt x="7209" y="357"/>
                  </a:cubicBezTo>
                  <a:cubicBezTo>
                    <a:pt x="6022" y="598"/>
                    <a:pt x="4764" y="910"/>
                    <a:pt x="3658" y="1749"/>
                  </a:cubicBezTo>
                  <a:cubicBezTo>
                    <a:pt x="3391" y="1945"/>
                    <a:pt x="2891" y="2328"/>
                    <a:pt x="2775" y="3006"/>
                  </a:cubicBezTo>
                  <a:cubicBezTo>
                    <a:pt x="2686" y="3506"/>
                    <a:pt x="2570" y="4220"/>
                    <a:pt x="3257" y="4728"/>
                  </a:cubicBezTo>
                  <a:cubicBezTo>
                    <a:pt x="3221" y="4808"/>
                    <a:pt x="3177" y="4889"/>
                    <a:pt x="3141" y="4969"/>
                  </a:cubicBezTo>
                  <a:cubicBezTo>
                    <a:pt x="2954" y="5344"/>
                    <a:pt x="2864" y="5745"/>
                    <a:pt x="2882" y="6182"/>
                  </a:cubicBezTo>
                  <a:cubicBezTo>
                    <a:pt x="2909" y="6967"/>
                    <a:pt x="2962" y="7752"/>
                    <a:pt x="3016" y="8520"/>
                  </a:cubicBezTo>
                  <a:cubicBezTo>
                    <a:pt x="3025" y="8627"/>
                    <a:pt x="3034" y="8743"/>
                    <a:pt x="3052" y="8850"/>
                  </a:cubicBezTo>
                  <a:cubicBezTo>
                    <a:pt x="1392" y="8921"/>
                    <a:pt x="1" y="10375"/>
                    <a:pt x="1" y="12026"/>
                  </a:cubicBezTo>
                  <a:cubicBezTo>
                    <a:pt x="1" y="12302"/>
                    <a:pt x="36" y="12570"/>
                    <a:pt x="108" y="12837"/>
                  </a:cubicBezTo>
                  <a:cubicBezTo>
                    <a:pt x="473" y="14131"/>
                    <a:pt x="1651" y="15023"/>
                    <a:pt x="3034" y="15059"/>
                  </a:cubicBezTo>
                  <a:cubicBezTo>
                    <a:pt x="3069" y="15059"/>
                    <a:pt x="3096" y="15068"/>
                    <a:pt x="3132" y="15068"/>
                  </a:cubicBezTo>
                  <a:cubicBezTo>
                    <a:pt x="3417" y="15068"/>
                    <a:pt x="3703" y="15032"/>
                    <a:pt x="3971" y="14961"/>
                  </a:cubicBezTo>
                  <a:cubicBezTo>
                    <a:pt x="3988" y="15050"/>
                    <a:pt x="4006" y="15148"/>
                    <a:pt x="4024" y="15237"/>
                  </a:cubicBezTo>
                  <a:cubicBezTo>
                    <a:pt x="4104" y="15647"/>
                    <a:pt x="4176" y="16076"/>
                    <a:pt x="4310" y="16513"/>
                  </a:cubicBezTo>
                  <a:cubicBezTo>
                    <a:pt x="4390" y="16745"/>
                    <a:pt x="4506" y="16923"/>
                    <a:pt x="4631" y="17039"/>
                  </a:cubicBezTo>
                  <a:cubicBezTo>
                    <a:pt x="4631" y="17048"/>
                    <a:pt x="4640" y="17057"/>
                    <a:pt x="4640" y="17066"/>
                  </a:cubicBezTo>
                  <a:cubicBezTo>
                    <a:pt x="4764" y="17325"/>
                    <a:pt x="4916" y="17557"/>
                    <a:pt x="5086" y="17762"/>
                  </a:cubicBezTo>
                  <a:cubicBezTo>
                    <a:pt x="5755" y="18583"/>
                    <a:pt x="6549" y="18734"/>
                    <a:pt x="7227" y="18814"/>
                  </a:cubicBezTo>
                  <a:cubicBezTo>
                    <a:pt x="7548" y="18850"/>
                    <a:pt x="7869" y="18877"/>
                    <a:pt x="8190" y="18895"/>
                  </a:cubicBezTo>
                  <a:cubicBezTo>
                    <a:pt x="8199" y="19073"/>
                    <a:pt x="8208" y="19269"/>
                    <a:pt x="8226" y="19466"/>
                  </a:cubicBezTo>
                  <a:cubicBezTo>
                    <a:pt x="8030" y="19537"/>
                    <a:pt x="7833" y="19644"/>
                    <a:pt x="7655" y="19778"/>
                  </a:cubicBezTo>
                  <a:cubicBezTo>
                    <a:pt x="7227" y="20099"/>
                    <a:pt x="7084" y="20616"/>
                    <a:pt x="7307" y="21089"/>
                  </a:cubicBezTo>
                  <a:cubicBezTo>
                    <a:pt x="7476" y="21464"/>
                    <a:pt x="7824" y="21696"/>
                    <a:pt x="8235" y="21696"/>
                  </a:cubicBezTo>
                  <a:cubicBezTo>
                    <a:pt x="8369" y="21696"/>
                    <a:pt x="8511" y="21669"/>
                    <a:pt x="8645" y="21616"/>
                  </a:cubicBezTo>
                  <a:cubicBezTo>
                    <a:pt x="8868" y="21526"/>
                    <a:pt x="9109" y="21482"/>
                    <a:pt x="9350" y="21473"/>
                  </a:cubicBezTo>
                  <a:cubicBezTo>
                    <a:pt x="9778" y="21464"/>
                    <a:pt x="10028" y="21277"/>
                    <a:pt x="10171" y="21125"/>
                  </a:cubicBezTo>
                  <a:cubicBezTo>
                    <a:pt x="10367" y="20893"/>
                    <a:pt x="10456" y="20608"/>
                    <a:pt x="10420" y="20251"/>
                  </a:cubicBezTo>
                  <a:cubicBezTo>
                    <a:pt x="10403" y="20063"/>
                    <a:pt x="10386" y="19868"/>
                    <a:pt x="10377" y="19687"/>
                  </a:cubicBezTo>
                  <a:lnTo>
                    <a:pt x="10377" y="19687"/>
                  </a:lnTo>
                  <a:cubicBezTo>
                    <a:pt x="10380" y="19714"/>
                    <a:pt x="10385" y="19742"/>
                    <a:pt x="10385" y="19769"/>
                  </a:cubicBezTo>
                  <a:cubicBezTo>
                    <a:pt x="10394" y="19831"/>
                    <a:pt x="10412" y="19903"/>
                    <a:pt x="10420" y="19974"/>
                  </a:cubicBezTo>
                  <a:cubicBezTo>
                    <a:pt x="10429" y="20019"/>
                    <a:pt x="10447" y="20072"/>
                    <a:pt x="10447" y="20090"/>
                  </a:cubicBezTo>
                  <a:cubicBezTo>
                    <a:pt x="10420" y="20456"/>
                    <a:pt x="10519" y="20759"/>
                    <a:pt x="10724" y="20973"/>
                  </a:cubicBezTo>
                  <a:cubicBezTo>
                    <a:pt x="10911" y="21170"/>
                    <a:pt x="11161" y="21277"/>
                    <a:pt x="11437" y="21277"/>
                  </a:cubicBezTo>
                  <a:cubicBezTo>
                    <a:pt x="11625" y="21277"/>
                    <a:pt x="11812" y="21232"/>
                    <a:pt x="12026" y="21125"/>
                  </a:cubicBezTo>
                  <a:cubicBezTo>
                    <a:pt x="12124" y="21071"/>
                    <a:pt x="12231" y="21045"/>
                    <a:pt x="12338" y="21027"/>
                  </a:cubicBezTo>
                  <a:cubicBezTo>
                    <a:pt x="12392" y="21027"/>
                    <a:pt x="12446" y="21018"/>
                    <a:pt x="12490" y="21018"/>
                  </a:cubicBezTo>
                  <a:cubicBezTo>
                    <a:pt x="12544" y="21018"/>
                    <a:pt x="12597" y="21027"/>
                    <a:pt x="12651" y="21036"/>
                  </a:cubicBezTo>
                  <a:cubicBezTo>
                    <a:pt x="12722" y="21045"/>
                    <a:pt x="12793" y="21054"/>
                    <a:pt x="12856" y="21054"/>
                  </a:cubicBezTo>
                  <a:cubicBezTo>
                    <a:pt x="13231" y="21054"/>
                    <a:pt x="13561" y="20857"/>
                    <a:pt x="13739" y="20527"/>
                  </a:cubicBezTo>
                  <a:cubicBezTo>
                    <a:pt x="13819" y="20385"/>
                    <a:pt x="14033" y="19885"/>
                    <a:pt x="13578" y="19368"/>
                  </a:cubicBezTo>
                  <a:cubicBezTo>
                    <a:pt x="13364" y="19127"/>
                    <a:pt x="13088" y="18966"/>
                    <a:pt x="12767" y="18913"/>
                  </a:cubicBezTo>
                  <a:cubicBezTo>
                    <a:pt x="12660" y="18895"/>
                    <a:pt x="12553" y="18877"/>
                    <a:pt x="12446" y="18877"/>
                  </a:cubicBezTo>
                  <a:cubicBezTo>
                    <a:pt x="12446" y="18823"/>
                    <a:pt x="12446" y="18770"/>
                    <a:pt x="12446" y="18716"/>
                  </a:cubicBezTo>
                  <a:lnTo>
                    <a:pt x="12446" y="18627"/>
                  </a:lnTo>
                  <a:cubicBezTo>
                    <a:pt x="13231" y="18449"/>
                    <a:pt x="13882" y="18181"/>
                    <a:pt x="14426" y="17815"/>
                  </a:cubicBezTo>
                  <a:cubicBezTo>
                    <a:pt x="15639" y="16995"/>
                    <a:pt x="16335" y="15532"/>
                    <a:pt x="16210" y="14068"/>
                  </a:cubicBezTo>
                  <a:lnTo>
                    <a:pt x="16201" y="13944"/>
                  </a:lnTo>
                  <a:cubicBezTo>
                    <a:pt x="16183" y="13810"/>
                    <a:pt x="16175" y="13694"/>
                    <a:pt x="16166" y="13587"/>
                  </a:cubicBezTo>
                  <a:cubicBezTo>
                    <a:pt x="16166" y="13382"/>
                    <a:pt x="16148" y="13176"/>
                    <a:pt x="16139" y="12962"/>
                  </a:cubicBezTo>
                  <a:cubicBezTo>
                    <a:pt x="17762" y="12641"/>
                    <a:pt x="19083" y="11133"/>
                    <a:pt x="19092" y="9438"/>
                  </a:cubicBezTo>
                  <a:lnTo>
                    <a:pt x="19092" y="9403"/>
                  </a:lnTo>
                  <a:lnTo>
                    <a:pt x="19092" y="9367"/>
                  </a:lnTo>
                  <a:cubicBezTo>
                    <a:pt x="19092" y="9331"/>
                    <a:pt x="19083" y="9296"/>
                    <a:pt x="19083" y="9260"/>
                  </a:cubicBezTo>
                  <a:cubicBezTo>
                    <a:pt x="19074" y="9162"/>
                    <a:pt x="19074" y="9046"/>
                    <a:pt x="19047" y="8912"/>
                  </a:cubicBezTo>
                  <a:cubicBezTo>
                    <a:pt x="18797" y="7413"/>
                    <a:pt x="17593" y="6405"/>
                    <a:pt x="16050" y="6405"/>
                  </a:cubicBezTo>
                  <a:cubicBezTo>
                    <a:pt x="15853" y="6405"/>
                    <a:pt x="15657" y="6423"/>
                    <a:pt x="15470" y="6459"/>
                  </a:cubicBezTo>
                  <a:cubicBezTo>
                    <a:pt x="15407" y="5879"/>
                    <a:pt x="15327" y="5255"/>
                    <a:pt x="15211" y="4630"/>
                  </a:cubicBezTo>
                  <a:cubicBezTo>
                    <a:pt x="15113" y="4122"/>
                    <a:pt x="14952" y="3676"/>
                    <a:pt x="14720" y="3274"/>
                  </a:cubicBezTo>
                  <a:cubicBezTo>
                    <a:pt x="14792" y="3131"/>
                    <a:pt x="14845" y="2980"/>
                    <a:pt x="14881" y="2810"/>
                  </a:cubicBezTo>
                  <a:cubicBezTo>
                    <a:pt x="14926" y="2596"/>
                    <a:pt x="14926" y="2391"/>
                    <a:pt x="14917" y="2204"/>
                  </a:cubicBezTo>
                  <a:cubicBezTo>
                    <a:pt x="14854" y="1035"/>
                    <a:pt x="14132" y="589"/>
                    <a:pt x="13694" y="419"/>
                  </a:cubicBezTo>
                  <a:cubicBezTo>
                    <a:pt x="13561" y="366"/>
                    <a:pt x="13400" y="303"/>
                    <a:pt x="13213" y="259"/>
                  </a:cubicBezTo>
                  <a:cubicBezTo>
                    <a:pt x="12392" y="45"/>
                    <a:pt x="11598" y="0"/>
                    <a:pt x="110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26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7"/>
            <p:cNvSpPr/>
            <p:nvPr/>
          </p:nvSpPr>
          <p:spPr>
            <a:xfrm>
              <a:off x="4220397" y="2765070"/>
              <a:ext cx="88330" cy="123783"/>
            </a:xfrm>
            <a:custGeom>
              <a:avLst/>
              <a:gdLst/>
              <a:ahLst/>
              <a:cxnLst/>
              <a:rect l="l" t="t" r="r" b="b"/>
              <a:pathLst>
                <a:path w="1901" h="2664" extrusionOk="0">
                  <a:moveTo>
                    <a:pt x="161" y="0"/>
                  </a:moveTo>
                  <a:cubicBezTo>
                    <a:pt x="1" y="0"/>
                    <a:pt x="18" y="121"/>
                    <a:pt x="18" y="233"/>
                  </a:cubicBezTo>
                  <a:cubicBezTo>
                    <a:pt x="0" y="786"/>
                    <a:pt x="36" y="1339"/>
                    <a:pt x="107" y="1883"/>
                  </a:cubicBezTo>
                  <a:cubicBezTo>
                    <a:pt x="134" y="2053"/>
                    <a:pt x="188" y="2213"/>
                    <a:pt x="179" y="2374"/>
                  </a:cubicBezTo>
                  <a:cubicBezTo>
                    <a:pt x="167" y="2571"/>
                    <a:pt x="207" y="2664"/>
                    <a:pt x="312" y="2664"/>
                  </a:cubicBezTo>
                  <a:cubicBezTo>
                    <a:pt x="364" y="2664"/>
                    <a:pt x="432" y="2641"/>
                    <a:pt x="518" y="2597"/>
                  </a:cubicBezTo>
                  <a:cubicBezTo>
                    <a:pt x="705" y="2508"/>
                    <a:pt x="901" y="2445"/>
                    <a:pt x="1115" y="2418"/>
                  </a:cubicBezTo>
                  <a:cubicBezTo>
                    <a:pt x="1193" y="2411"/>
                    <a:pt x="1271" y="2407"/>
                    <a:pt x="1348" y="2407"/>
                  </a:cubicBezTo>
                  <a:cubicBezTo>
                    <a:pt x="1458" y="2407"/>
                    <a:pt x="1568" y="2415"/>
                    <a:pt x="1677" y="2436"/>
                  </a:cubicBezTo>
                  <a:cubicBezTo>
                    <a:pt x="1693" y="2438"/>
                    <a:pt x="1709" y="2439"/>
                    <a:pt x="1723" y="2439"/>
                  </a:cubicBezTo>
                  <a:cubicBezTo>
                    <a:pt x="1782" y="2439"/>
                    <a:pt x="1829" y="2422"/>
                    <a:pt x="1865" y="2365"/>
                  </a:cubicBezTo>
                  <a:cubicBezTo>
                    <a:pt x="1900" y="2285"/>
                    <a:pt x="1856" y="2222"/>
                    <a:pt x="1811" y="2169"/>
                  </a:cubicBezTo>
                  <a:cubicBezTo>
                    <a:pt x="1722" y="2070"/>
                    <a:pt x="1615" y="2017"/>
                    <a:pt x="1481" y="1990"/>
                  </a:cubicBezTo>
                  <a:cubicBezTo>
                    <a:pt x="1409" y="1977"/>
                    <a:pt x="1338" y="1971"/>
                    <a:pt x="1268" y="1971"/>
                  </a:cubicBezTo>
                  <a:cubicBezTo>
                    <a:pt x="1052" y="1971"/>
                    <a:pt x="847" y="2030"/>
                    <a:pt x="651" y="2124"/>
                  </a:cubicBezTo>
                  <a:cubicBezTo>
                    <a:pt x="619" y="2140"/>
                    <a:pt x="594" y="2149"/>
                    <a:pt x="574" y="2149"/>
                  </a:cubicBezTo>
                  <a:cubicBezTo>
                    <a:pt x="540" y="2149"/>
                    <a:pt x="523" y="2121"/>
                    <a:pt x="518" y="2053"/>
                  </a:cubicBezTo>
                  <a:cubicBezTo>
                    <a:pt x="482" y="1714"/>
                    <a:pt x="464" y="1375"/>
                    <a:pt x="464" y="955"/>
                  </a:cubicBezTo>
                  <a:cubicBezTo>
                    <a:pt x="464" y="768"/>
                    <a:pt x="464" y="500"/>
                    <a:pt x="464" y="233"/>
                  </a:cubicBezTo>
                  <a:cubicBezTo>
                    <a:pt x="473" y="10"/>
                    <a:pt x="473" y="10"/>
                    <a:pt x="179" y="1"/>
                  </a:cubicBezTo>
                  <a:cubicBezTo>
                    <a:pt x="173" y="0"/>
                    <a:pt x="167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7"/>
            <p:cNvSpPr/>
            <p:nvPr/>
          </p:nvSpPr>
          <p:spPr>
            <a:xfrm>
              <a:off x="4076541" y="2770228"/>
              <a:ext cx="72160" cy="137908"/>
            </a:xfrm>
            <a:custGeom>
              <a:avLst/>
              <a:gdLst/>
              <a:ahLst/>
              <a:cxnLst/>
              <a:rect l="l" t="t" r="r" b="b"/>
              <a:pathLst>
                <a:path w="1553" h="2968" extrusionOk="0">
                  <a:moveTo>
                    <a:pt x="1199" y="1"/>
                  </a:moveTo>
                  <a:cubicBezTo>
                    <a:pt x="1072" y="1"/>
                    <a:pt x="1009" y="101"/>
                    <a:pt x="1009" y="291"/>
                  </a:cubicBezTo>
                  <a:cubicBezTo>
                    <a:pt x="1009" y="907"/>
                    <a:pt x="1027" y="1531"/>
                    <a:pt x="1107" y="2156"/>
                  </a:cubicBezTo>
                  <a:cubicBezTo>
                    <a:pt x="1123" y="2284"/>
                    <a:pt x="1117" y="2355"/>
                    <a:pt x="986" y="2355"/>
                  </a:cubicBezTo>
                  <a:cubicBezTo>
                    <a:pt x="972" y="2355"/>
                    <a:pt x="955" y="2354"/>
                    <a:pt x="937" y="2352"/>
                  </a:cubicBezTo>
                  <a:cubicBezTo>
                    <a:pt x="894" y="2347"/>
                    <a:pt x="852" y="2344"/>
                    <a:pt x="810" y="2344"/>
                  </a:cubicBezTo>
                  <a:cubicBezTo>
                    <a:pt x="566" y="2344"/>
                    <a:pt x="341" y="2432"/>
                    <a:pt x="143" y="2584"/>
                  </a:cubicBezTo>
                  <a:cubicBezTo>
                    <a:pt x="45" y="2655"/>
                    <a:pt x="1" y="2744"/>
                    <a:pt x="54" y="2860"/>
                  </a:cubicBezTo>
                  <a:cubicBezTo>
                    <a:pt x="88" y="2939"/>
                    <a:pt x="142" y="2968"/>
                    <a:pt x="202" y="2968"/>
                  </a:cubicBezTo>
                  <a:cubicBezTo>
                    <a:pt x="238" y="2968"/>
                    <a:pt x="276" y="2957"/>
                    <a:pt x="313" y="2941"/>
                  </a:cubicBezTo>
                  <a:cubicBezTo>
                    <a:pt x="634" y="2825"/>
                    <a:pt x="964" y="2753"/>
                    <a:pt x="1303" y="2753"/>
                  </a:cubicBezTo>
                  <a:cubicBezTo>
                    <a:pt x="1517" y="2744"/>
                    <a:pt x="1553" y="2637"/>
                    <a:pt x="1544" y="2468"/>
                  </a:cubicBezTo>
                  <a:cubicBezTo>
                    <a:pt x="1490" y="1942"/>
                    <a:pt x="1464" y="1406"/>
                    <a:pt x="1464" y="880"/>
                  </a:cubicBezTo>
                  <a:cubicBezTo>
                    <a:pt x="1464" y="666"/>
                    <a:pt x="1464" y="452"/>
                    <a:pt x="1464" y="238"/>
                  </a:cubicBezTo>
                  <a:cubicBezTo>
                    <a:pt x="1464" y="166"/>
                    <a:pt x="1473" y="86"/>
                    <a:pt x="1383" y="50"/>
                  </a:cubicBezTo>
                  <a:cubicBezTo>
                    <a:pt x="1311" y="17"/>
                    <a:pt x="1250" y="1"/>
                    <a:pt x="1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7"/>
            <p:cNvSpPr/>
            <p:nvPr/>
          </p:nvSpPr>
          <p:spPr>
            <a:xfrm>
              <a:off x="3876750" y="2086975"/>
              <a:ext cx="545127" cy="692282"/>
            </a:xfrm>
            <a:custGeom>
              <a:avLst/>
              <a:gdLst/>
              <a:ahLst/>
              <a:cxnLst/>
              <a:rect l="l" t="t" r="r" b="b"/>
              <a:pathLst>
                <a:path w="11732" h="14899" extrusionOk="0">
                  <a:moveTo>
                    <a:pt x="9789" y="1"/>
                  </a:moveTo>
                  <a:cubicBezTo>
                    <a:pt x="9761" y="1"/>
                    <a:pt x="9731" y="13"/>
                    <a:pt x="9698" y="44"/>
                  </a:cubicBezTo>
                  <a:cubicBezTo>
                    <a:pt x="9600" y="133"/>
                    <a:pt x="9493" y="213"/>
                    <a:pt x="9377" y="276"/>
                  </a:cubicBezTo>
                  <a:cubicBezTo>
                    <a:pt x="9252" y="347"/>
                    <a:pt x="9109" y="400"/>
                    <a:pt x="8966" y="454"/>
                  </a:cubicBezTo>
                  <a:cubicBezTo>
                    <a:pt x="8824" y="508"/>
                    <a:pt x="8681" y="552"/>
                    <a:pt x="8538" y="606"/>
                  </a:cubicBezTo>
                  <a:cubicBezTo>
                    <a:pt x="8047" y="775"/>
                    <a:pt x="7557" y="927"/>
                    <a:pt x="7057" y="1034"/>
                  </a:cubicBezTo>
                  <a:cubicBezTo>
                    <a:pt x="5945" y="1280"/>
                    <a:pt x="4826" y="1399"/>
                    <a:pt x="3701" y="1399"/>
                  </a:cubicBezTo>
                  <a:cubicBezTo>
                    <a:pt x="3111" y="1399"/>
                    <a:pt x="2520" y="1366"/>
                    <a:pt x="1928" y="1301"/>
                  </a:cubicBezTo>
                  <a:cubicBezTo>
                    <a:pt x="1464" y="1248"/>
                    <a:pt x="1000" y="1177"/>
                    <a:pt x="545" y="1025"/>
                  </a:cubicBezTo>
                  <a:cubicBezTo>
                    <a:pt x="533" y="1022"/>
                    <a:pt x="519" y="1020"/>
                    <a:pt x="505" y="1020"/>
                  </a:cubicBezTo>
                  <a:cubicBezTo>
                    <a:pt x="476" y="1020"/>
                    <a:pt x="447" y="1028"/>
                    <a:pt x="429" y="1052"/>
                  </a:cubicBezTo>
                  <a:cubicBezTo>
                    <a:pt x="384" y="1105"/>
                    <a:pt x="375" y="1159"/>
                    <a:pt x="411" y="1212"/>
                  </a:cubicBezTo>
                  <a:cubicBezTo>
                    <a:pt x="509" y="1364"/>
                    <a:pt x="465" y="1516"/>
                    <a:pt x="402" y="1667"/>
                  </a:cubicBezTo>
                  <a:cubicBezTo>
                    <a:pt x="340" y="1837"/>
                    <a:pt x="259" y="2015"/>
                    <a:pt x="179" y="2185"/>
                  </a:cubicBezTo>
                  <a:cubicBezTo>
                    <a:pt x="45" y="2434"/>
                    <a:pt x="1" y="2702"/>
                    <a:pt x="10" y="2979"/>
                  </a:cubicBezTo>
                  <a:cubicBezTo>
                    <a:pt x="36" y="3746"/>
                    <a:pt x="81" y="4513"/>
                    <a:pt x="143" y="5280"/>
                  </a:cubicBezTo>
                  <a:cubicBezTo>
                    <a:pt x="233" y="6360"/>
                    <a:pt x="349" y="7430"/>
                    <a:pt x="509" y="8474"/>
                  </a:cubicBezTo>
                  <a:cubicBezTo>
                    <a:pt x="563" y="8831"/>
                    <a:pt x="616" y="9188"/>
                    <a:pt x="679" y="9544"/>
                  </a:cubicBezTo>
                  <a:cubicBezTo>
                    <a:pt x="777" y="10098"/>
                    <a:pt x="875" y="10651"/>
                    <a:pt x="1000" y="11204"/>
                  </a:cubicBezTo>
                  <a:cubicBezTo>
                    <a:pt x="1116" y="11739"/>
                    <a:pt x="1259" y="12283"/>
                    <a:pt x="1410" y="12818"/>
                  </a:cubicBezTo>
                  <a:cubicBezTo>
                    <a:pt x="1464" y="12988"/>
                    <a:pt x="1517" y="13157"/>
                    <a:pt x="1589" y="13318"/>
                  </a:cubicBezTo>
                  <a:cubicBezTo>
                    <a:pt x="1615" y="13389"/>
                    <a:pt x="1651" y="13452"/>
                    <a:pt x="1678" y="13523"/>
                  </a:cubicBezTo>
                  <a:cubicBezTo>
                    <a:pt x="1776" y="13711"/>
                    <a:pt x="1883" y="13889"/>
                    <a:pt x="2017" y="14059"/>
                  </a:cubicBezTo>
                  <a:cubicBezTo>
                    <a:pt x="2454" y="14594"/>
                    <a:pt x="2918" y="14719"/>
                    <a:pt x="3596" y="14790"/>
                  </a:cubicBezTo>
                  <a:cubicBezTo>
                    <a:pt x="4239" y="14863"/>
                    <a:pt x="4891" y="14899"/>
                    <a:pt x="5541" y="14899"/>
                  </a:cubicBezTo>
                  <a:cubicBezTo>
                    <a:pt x="6081" y="14899"/>
                    <a:pt x="6621" y="14874"/>
                    <a:pt x="7155" y="14826"/>
                  </a:cubicBezTo>
                  <a:cubicBezTo>
                    <a:pt x="8208" y="14728"/>
                    <a:pt x="9332" y="14531"/>
                    <a:pt x="10215" y="13934"/>
                  </a:cubicBezTo>
                  <a:cubicBezTo>
                    <a:pt x="11170" y="13300"/>
                    <a:pt x="11732" y="12114"/>
                    <a:pt x="11625" y="10981"/>
                  </a:cubicBezTo>
                  <a:cubicBezTo>
                    <a:pt x="11616" y="10802"/>
                    <a:pt x="11598" y="10624"/>
                    <a:pt x="11589" y="10454"/>
                  </a:cubicBezTo>
                  <a:cubicBezTo>
                    <a:pt x="11562" y="9759"/>
                    <a:pt x="11500" y="9072"/>
                    <a:pt x="11429" y="8385"/>
                  </a:cubicBezTo>
                  <a:cubicBezTo>
                    <a:pt x="11330" y="7484"/>
                    <a:pt x="11214" y="6583"/>
                    <a:pt x="11116" y="5682"/>
                  </a:cubicBezTo>
                  <a:cubicBezTo>
                    <a:pt x="11063" y="5227"/>
                    <a:pt x="11009" y="4772"/>
                    <a:pt x="10974" y="4308"/>
                  </a:cubicBezTo>
                  <a:cubicBezTo>
                    <a:pt x="10893" y="3407"/>
                    <a:pt x="10804" y="2506"/>
                    <a:pt x="10635" y="1614"/>
                  </a:cubicBezTo>
                  <a:cubicBezTo>
                    <a:pt x="10536" y="1052"/>
                    <a:pt x="10322" y="543"/>
                    <a:pt x="9948" y="115"/>
                  </a:cubicBezTo>
                  <a:cubicBezTo>
                    <a:pt x="9899" y="60"/>
                    <a:pt x="9850" y="1"/>
                    <a:pt x="97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7"/>
            <p:cNvSpPr/>
            <p:nvPr/>
          </p:nvSpPr>
          <p:spPr>
            <a:xfrm>
              <a:off x="3954664" y="2087006"/>
              <a:ext cx="467206" cy="692282"/>
            </a:xfrm>
            <a:custGeom>
              <a:avLst/>
              <a:gdLst/>
              <a:ahLst/>
              <a:cxnLst/>
              <a:rect l="l" t="t" r="r" b="b"/>
              <a:pathLst>
                <a:path w="10055" h="14899" extrusionOk="0">
                  <a:moveTo>
                    <a:pt x="8112" y="1"/>
                  </a:moveTo>
                  <a:cubicBezTo>
                    <a:pt x="8084" y="1"/>
                    <a:pt x="8054" y="13"/>
                    <a:pt x="8021" y="44"/>
                  </a:cubicBezTo>
                  <a:cubicBezTo>
                    <a:pt x="7923" y="133"/>
                    <a:pt x="7816" y="213"/>
                    <a:pt x="7700" y="276"/>
                  </a:cubicBezTo>
                  <a:cubicBezTo>
                    <a:pt x="7575" y="347"/>
                    <a:pt x="7432" y="400"/>
                    <a:pt x="7289" y="454"/>
                  </a:cubicBezTo>
                  <a:cubicBezTo>
                    <a:pt x="7147" y="508"/>
                    <a:pt x="7004" y="552"/>
                    <a:pt x="6861" y="606"/>
                  </a:cubicBezTo>
                  <a:cubicBezTo>
                    <a:pt x="6843" y="632"/>
                    <a:pt x="6834" y="659"/>
                    <a:pt x="6825" y="695"/>
                  </a:cubicBezTo>
                  <a:cubicBezTo>
                    <a:pt x="6683" y="1052"/>
                    <a:pt x="6799" y="1444"/>
                    <a:pt x="6897" y="1819"/>
                  </a:cubicBezTo>
                  <a:cubicBezTo>
                    <a:pt x="7414" y="3674"/>
                    <a:pt x="7735" y="5601"/>
                    <a:pt x="7851" y="7528"/>
                  </a:cubicBezTo>
                  <a:cubicBezTo>
                    <a:pt x="7941" y="9054"/>
                    <a:pt x="6977" y="10713"/>
                    <a:pt x="5889" y="11730"/>
                  </a:cubicBezTo>
                  <a:cubicBezTo>
                    <a:pt x="5130" y="12426"/>
                    <a:pt x="4212" y="12934"/>
                    <a:pt x="3221" y="13202"/>
                  </a:cubicBezTo>
                  <a:cubicBezTo>
                    <a:pt x="2160" y="13488"/>
                    <a:pt x="1089" y="13425"/>
                    <a:pt x="1" y="13523"/>
                  </a:cubicBezTo>
                  <a:cubicBezTo>
                    <a:pt x="99" y="13711"/>
                    <a:pt x="206" y="13889"/>
                    <a:pt x="340" y="14059"/>
                  </a:cubicBezTo>
                  <a:cubicBezTo>
                    <a:pt x="777" y="14594"/>
                    <a:pt x="1241" y="14719"/>
                    <a:pt x="1919" y="14790"/>
                  </a:cubicBezTo>
                  <a:cubicBezTo>
                    <a:pt x="2562" y="14863"/>
                    <a:pt x="3214" y="14899"/>
                    <a:pt x="3864" y="14899"/>
                  </a:cubicBezTo>
                  <a:cubicBezTo>
                    <a:pt x="4404" y="14899"/>
                    <a:pt x="4944" y="14874"/>
                    <a:pt x="5478" y="14826"/>
                  </a:cubicBezTo>
                  <a:cubicBezTo>
                    <a:pt x="6531" y="14728"/>
                    <a:pt x="7655" y="14531"/>
                    <a:pt x="8538" y="13934"/>
                  </a:cubicBezTo>
                  <a:cubicBezTo>
                    <a:pt x="9493" y="13300"/>
                    <a:pt x="10055" y="12114"/>
                    <a:pt x="9948" y="10981"/>
                  </a:cubicBezTo>
                  <a:cubicBezTo>
                    <a:pt x="9939" y="10802"/>
                    <a:pt x="9921" y="10624"/>
                    <a:pt x="9912" y="10454"/>
                  </a:cubicBezTo>
                  <a:cubicBezTo>
                    <a:pt x="9885" y="9759"/>
                    <a:pt x="9823" y="9072"/>
                    <a:pt x="9752" y="8385"/>
                  </a:cubicBezTo>
                  <a:cubicBezTo>
                    <a:pt x="9653" y="7484"/>
                    <a:pt x="9537" y="6583"/>
                    <a:pt x="9439" y="5682"/>
                  </a:cubicBezTo>
                  <a:cubicBezTo>
                    <a:pt x="9386" y="5227"/>
                    <a:pt x="9332" y="4772"/>
                    <a:pt x="9297" y="4308"/>
                  </a:cubicBezTo>
                  <a:cubicBezTo>
                    <a:pt x="9216" y="3407"/>
                    <a:pt x="9127" y="2506"/>
                    <a:pt x="8958" y="1614"/>
                  </a:cubicBezTo>
                  <a:cubicBezTo>
                    <a:pt x="8859" y="1052"/>
                    <a:pt x="8645" y="543"/>
                    <a:pt x="8271" y="115"/>
                  </a:cubicBezTo>
                  <a:cubicBezTo>
                    <a:pt x="8222" y="60"/>
                    <a:pt x="8173" y="1"/>
                    <a:pt x="8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67"/>
            <p:cNvSpPr/>
            <p:nvPr/>
          </p:nvSpPr>
          <p:spPr>
            <a:xfrm>
              <a:off x="3883386" y="2087006"/>
              <a:ext cx="509907" cy="623003"/>
            </a:xfrm>
            <a:custGeom>
              <a:avLst/>
              <a:gdLst/>
              <a:ahLst/>
              <a:cxnLst/>
              <a:rect l="l" t="t" r="r" b="b"/>
              <a:pathLst>
                <a:path w="10974" h="13408" extrusionOk="0">
                  <a:moveTo>
                    <a:pt x="9646" y="1"/>
                  </a:moveTo>
                  <a:cubicBezTo>
                    <a:pt x="9618" y="1"/>
                    <a:pt x="9588" y="13"/>
                    <a:pt x="9555" y="44"/>
                  </a:cubicBezTo>
                  <a:cubicBezTo>
                    <a:pt x="9457" y="133"/>
                    <a:pt x="9350" y="213"/>
                    <a:pt x="9234" y="276"/>
                  </a:cubicBezTo>
                  <a:cubicBezTo>
                    <a:pt x="9020" y="766"/>
                    <a:pt x="8725" y="1203"/>
                    <a:pt x="8377" y="1614"/>
                  </a:cubicBezTo>
                  <a:cubicBezTo>
                    <a:pt x="8288" y="1712"/>
                    <a:pt x="8190" y="1819"/>
                    <a:pt x="8101" y="1917"/>
                  </a:cubicBezTo>
                  <a:cubicBezTo>
                    <a:pt x="6745" y="3335"/>
                    <a:pt x="5121" y="4326"/>
                    <a:pt x="3257" y="4932"/>
                  </a:cubicBezTo>
                  <a:cubicBezTo>
                    <a:pt x="2525" y="5174"/>
                    <a:pt x="1777" y="5342"/>
                    <a:pt x="1007" y="5342"/>
                  </a:cubicBezTo>
                  <a:cubicBezTo>
                    <a:pt x="810" y="5342"/>
                    <a:pt x="611" y="5331"/>
                    <a:pt x="411" y="5307"/>
                  </a:cubicBezTo>
                  <a:cubicBezTo>
                    <a:pt x="304" y="5289"/>
                    <a:pt x="206" y="5271"/>
                    <a:pt x="107" y="5271"/>
                  </a:cubicBezTo>
                  <a:cubicBezTo>
                    <a:pt x="63" y="5271"/>
                    <a:pt x="27" y="5271"/>
                    <a:pt x="0" y="5280"/>
                  </a:cubicBezTo>
                  <a:cubicBezTo>
                    <a:pt x="81" y="6360"/>
                    <a:pt x="206" y="7430"/>
                    <a:pt x="366" y="8474"/>
                  </a:cubicBezTo>
                  <a:cubicBezTo>
                    <a:pt x="420" y="8831"/>
                    <a:pt x="473" y="9188"/>
                    <a:pt x="536" y="9544"/>
                  </a:cubicBezTo>
                  <a:cubicBezTo>
                    <a:pt x="634" y="10098"/>
                    <a:pt x="741" y="10651"/>
                    <a:pt x="857" y="11204"/>
                  </a:cubicBezTo>
                  <a:cubicBezTo>
                    <a:pt x="866" y="11266"/>
                    <a:pt x="884" y="11320"/>
                    <a:pt x="892" y="11382"/>
                  </a:cubicBezTo>
                  <a:cubicBezTo>
                    <a:pt x="1008" y="11953"/>
                    <a:pt x="1080" y="12533"/>
                    <a:pt x="1258" y="13086"/>
                  </a:cubicBezTo>
                  <a:cubicBezTo>
                    <a:pt x="1294" y="13211"/>
                    <a:pt x="1347" y="13282"/>
                    <a:pt x="1446" y="13318"/>
                  </a:cubicBezTo>
                  <a:cubicBezTo>
                    <a:pt x="1463" y="13327"/>
                    <a:pt x="1481" y="13336"/>
                    <a:pt x="1508" y="13345"/>
                  </a:cubicBezTo>
                  <a:cubicBezTo>
                    <a:pt x="1704" y="13389"/>
                    <a:pt x="1909" y="13398"/>
                    <a:pt x="2088" y="13407"/>
                  </a:cubicBezTo>
                  <a:cubicBezTo>
                    <a:pt x="2811" y="13398"/>
                    <a:pt x="3658" y="13149"/>
                    <a:pt x="4497" y="12720"/>
                  </a:cubicBezTo>
                  <a:cubicBezTo>
                    <a:pt x="6120" y="11891"/>
                    <a:pt x="7512" y="10749"/>
                    <a:pt x="8725" y="9393"/>
                  </a:cubicBezTo>
                  <a:cubicBezTo>
                    <a:pt x="8904" y="9188"/>
                    <a:pt x="9073" y="8982"/>
                    <a:pt x="9243" y="8777"/>
                  </a:cubicBezTo>
                  <a:cubicBezTo>
                    <a:pt x="9849" y="8028"/>
                    <a:pt x="10367" y="7225"/>
                    <a:pt x="10750" y="6333"/>
                  </a:cubicBezTo>
                  <a:cubicBezTo>
                    <a:pt x="10839" y="6119"/>
                    <a:pt x="10920" y="5905"/>
                    <a:pt x="10973" y="5682"/>
                  </a:cubicBezTo>
                  <a:cubicBezTo>
                    <a:pt x="10920" y="5227"/>
                    <a:pt x="10866" y="4772"/>
                    <a:pt x="10831" y="4308"/>
                  </a:cubicBezTo>
                  <a:cubicBezTo>
                    <a:pt x="10750" y="3407"/>
                    <a:pt x="10661" y="2506"/>
                    <a:pt x="10492" y="1614"/>
                  </a:cubicBezTo>
                  <a:cubicBezTo>
                    <a:pt x="10393" y="1052"/>
                    <a:pt x="10179" y="543"/>
                    <a:pt x="9805" y="115"/>
                  </a:cubicBezTo>
                  <a:cubicBezTo>
                    <a:pt x="9756" y="60"/>
                    <a:pt x="9707" y="1"/>
                    <a:pt x="96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67"/>
            <p:cNvSpPr/>
            <p:nvPr/>
          </p:nvSpPr>
          <p:spPr>
            <a:xfrm>
              <a:off x="4379958" y="2277048"/>
              <a:ext cx="183676" cy="228190"/>
            </a:xfrm>
            <a:custGeom>
              <a:avLst/>
              <a:gdLst/>
              <a:ahLst/>
              <a:cxnLst/>
              <a:rect l="l" t="t" r="r" b="b"/>
              <a:pathLst>
                <a:path w="3953" h="4911" extrusionOk="0">
                  <a:moveTo>
                    <a:pt x="1496" y="1"/>
                  </a:moveTo>
                  <a:cubicBezTo>
                    <a:pt x="1052" y="1"/>
                    <a:pt x="592" y="121"/>
                    <a:pt x="170" y="370"/>
                  </a:cubicBezTo>
                  <a:cubicBezTo>
                    <a:pt x="72" y="423"/>
                    <a:pt x="1" y="503"/>
                    <a:pt x="72" y="619"/>
                  </a:cubicBezTo>
                  <a:cubicBezTo>
                    <a:pt x="105" y="676"/>
                    <a:pt x="151" y="698"/>
                    <a:pt x="201" y="698"/>
                  </a:cubicBezTo>
                  <a:cubicBezTo>
                    <a:pt x="245" y="698"/>
                    <a:pt x="294" y="680"/>
                    <a:pt x="340" y="655"/>
                  </a:cubicBezTo>
                  <a:cubicBezTo>
                    <a:pt x="500" y="566"/>
                    <a:pt x="670" y="485"/>
                    <a:pt x="857" y="432"/>
                  </a:cubicBezTo>
                  <a:cubicBezTo>
                    <a:pt x="1065" y="368"/>
                    <a:pt x="1280" y="335"/>
                    <a:pt x="1492" y="335"/>
                  </a:cubicBezTo>
                  <a:cubicBezTo>
                    <a:pt x="2077" y="335"/>
                    <a:pt x="2645" y="580"/>
                    <a:pt x="2998" y="1083"/>
                  </a:cubicBezTo>
                  <a:cubicBezTo>
                    <a:pt x="3953" y="2430"/>
                    <a:pt x="2793" y="4000"/>
                    <a:pt x="1348" y="4232"/>
                  </a:cubicBezTo>
                  <a:cubicBezTo>
                    <a:pt x="1152" y="4259"/>
                    <a:pt x="946" y="4304"/>
                    <a:pt x="777" y="4411"/>
                  </a:cubicBezTo>
                  <a:cubicBezTo>
                    <a:pt x="661" y="4491"/>
                    <a:pt x="563" y="4580"/>
                    <a:pt x="599" y="4732"/>
                  </a:cubicBezTo>
                  <a:cubicBezTo>
                    <a:pt x="643" y="4901"/>
                    <a:pt x="786" y="4910"/>
                    <a:pt x="920" y="4910"/>
                  </a:cubicBezTo>
                  <a:cubicBezTo>
                    <a:pt x="925" y="4910"/>
                    <a:pt x="930" y="4910"/>
                    <a:pt x="935" y="4910"/>
                  </a:cubicBezTo>
                  <a:cubicBezTo>
                    <a:pt x="2383" y="4910"/>
                    <a:pt x="3667" y="3630"/>
                    <a:pt x="3676" y="2172"/>
                  </a:cubicBezTo>
                  <a:cubicBezTo>
                    <a:pt x="3667" y="2047"/>
                    <a:pt x="3667" y="1922"/>
                    <a:pt x="3650" y="1797"/>
                  </a:cubicBezTo>
                  <a:cubicBezTo>
                    <a:pt x="3451" y="635"/>
                    <a:pt x="2515" y="1"/>
                    <a:pt x="1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67"/>
            <p:cNvSpPr/>
            <p:nvPr/>
          </p:nvSpPr>
          <p:spPr>
            <a:xfrm>
              <a:off x="3743294" y="2390469"/>
              <a:ext cx="175777" cy="209697"/>
            </a:xfrm>
            <a:custGeom>
              <a:avLst/>
              <a:gdLst/>
              <a:ahLst/>
              <a:cxnLst/>
              <a:rect l="l" t="t" r="r" b="b"/>
              <a:pathLst>
                <a:path w="3783" h="4513" extrusionOk="0">
                  <a:moveTo>
                    <a:pt x="2522" y="1"/>
                  </a:moveTo>
                  <a:cubicBezTo>
                    <a:pt x="2431" y="1"/>
                    <a:pt x="2340" y="4"/>
                    <a:pt x="2248" y="7"/>
                  </a:cubicBezTo>
                  <a:cubicBezTo>
                    <a:pt x="1044" y="52"/>
                    <a:pt x="0" y="1131"/>
                    <a:pt x="0" y="2335"/>
                  </a:cubicBezTo>
                  <a:cubicBezTo>
                    <a:pt x="0" y="2532"/>
                    <a:pt x="27" y="2719"/>
                    <a:pt x="71" y="2906"/>
                  </a:cubicBezTo>
                  <a:cubicBezTo>
                    <a:pt x="339" y="3843"/>
                    <a:pt x="1195" y="4485"/>
                    <a:pt x="2204" y="4512"/>
                  </a:cubicBezTo>
                  <a:cubicBezTo>
                    <a:pt x="2221" y="4513"/>
                    <a:pt x="2239" y="4513"/>
                    <a:pt x="2257" y="4513"/>
                  </a:cubicBezTo>
                  <a:cubicBezTo>
                    <a:pt x="2702" y="4513"/>
                    <a:pt x="3129" y="4405"/>
                    <a:pt x="3524" y="4182"/>
                  </a:cubicBezTo>
                  <a:cubicBezTo>
                    <a:pt x="3684" y="4084"/>
                    <a:pt x="3783" y="3897"/>
                    <a:pt x="3738" y="3772"/>
                  </a:cubicBezTo>
                  <a:cubicBezTo>
                    <a:pt x="3684" y="3639"/>
                    <a:pt x="3541" y="3561"/>
                    <a:pt x="3369" y="3561"/>
                  </a:cubicBezTo>
                  <a:cubicBezTo>
                    <a:pt x="3344" y="3561"/>
                    <a:pt x="3318" y="3563"/>
                    <a:pt x="3292" y="3567"/>
                  </a:cubicBezTo>
                  <a:cubicBezTo>
                    <a:pt x="3176" y="3584"/>
                    <a:pt x="3069" y="3638"/>
                    <a:pt x="2953" y="3683"/>
                  </a:cubicBezTo>
                  <a:cubicBezTo>
                    <a:pt x="2757" y="3772"/>
                    <a:pt x="2560" y="3852"/>
                    <a:pt x="2364" y="3923"/>
                  </a:cubicBezTo>
                  <a:cubicBezTo>
                    <a:pt x="2172" y="3986"/>
                    <a:pt x="1971" y="4028"/>
                    <a:pt x="1776" y="4028"/>
                  </a:cubicBezTo>
                  <a:cubicBezTo>
                    <a:pt x="1609" y="4028"/>
                    <a:pt x="1446" y="3997"/>
                    <a:pt x="1294" y="3923"/>
                  </a:cubicBezTo>
                  <a:cubicBezTo>
                    <a:pt x="437" y="3495"/>
                    <a:pt x="98" y="2451"/>
                    <a:pt x="500" y="1577"/>
                  </a:cubicBezTo>
                  <a:cubicBezTo>
                    <a:pt x="854" y="793"/>
                    <a:pt x="1609" y="334"/>
                    <a:pt x="2464" y="334"/>
                  </a:cubicBezTo>
                  <a:cubicBezTo>
                    <a:pt x="2621" y="334"/>
                    <a:pt x="2782" y="350"/>
                    <a:pt x="2944" y="382"/>
                  </a:cubicBezTo>
                  <a:cubicBezTo>
                    <a:pt x="2987" y="389"/>
                    <a:pt x="3037" y="401"/>
                    <a:pt x="3082" y="401"/>
                  </a:cubicBezTo>
                  <a:cubicBezTo>
                    <a:pt x="3149" y="401"/>
                    <a:pt x="3208" y="376"/>
                    <a:pt x="3229" y="275"/>
                  </a:cubicBezTo>
                  <a:cubicBezTo>
                    <a:pt x="3265" y="114"/>
                    <a:pt x="3131" y="87"/>
                    <a:pt x="3015" y="52"/>
                  </a:cubicBezTo>
                  <a:cubicBezTo>
                    <a:pt x="2854" y="11"/>
                    <a:pt x="2689" y="1"/>
                    <a:pt x="2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67"/>
            <p:cNvSpPr/>
            <p:nvPr/>
          </p:nvSpPr>
          <p:spPr>
            <a:xfrm>
              <a:off x="4004846" y="2379829"/>
              <a:ext cx="79223" cy="51530"/>
            </a:xfrm>
            <a:custGeom>
              <a:avLst/>
              <a:gdLst/>
              <a:ahLst/>
              <a:cxnLst/>
              <a:rect l="l" t="t" r="r" b="b"/>
              <a:pathLst>
                <a:path w="1705" h="1109" extrusionOk="0">
                  <a:moveTo>
                    <a:pt x="50" y="1"/>
                  </a:moveTo>
                  <a:cubicBezTo>
                    <a:pt x="34" y="1"/>
                    <a:pt x="20" y="10"/>
                    <a:pt x="9" y="40"/>
                  </a:cubicBezTo>
                  <a:cubicBezTo>
                    <a:pt x="0" y="84"/>
                    <a:pt x="45" y="93"/>
                    <a:pt x="81" y="111"/>
                  </a:cubicBezTo>
                  <a:cubicBezTo>
                    <a:pt x="527" y="352"/>
                    <a:pt x="990" y="566"/>
                    <a:pt x="1517" y="745"/>
                  </a:cubicBezTo>
                  <a:cubicBezTo>
                    <a:pt x="1312" y="852"/>
                    <a:pt x="1124" y="905"/>
                    <a:pt x="946" y="959"/>
                  </a:cubicBezTo>
                  <a:cubicBezTo>
                    <a:pt x="875" y="977"/>
                    <a:pt x="714" y="959"/>
                    <a:pt x="741" y="1066"/>
                  </a:cubicBezTo>
                  <a:cubicBezTo>
                    <a:pt x="749" y="1098"/>
                    <a:pt x="769" y="1109"/>
                    <a:pt x="795" y="1109"/>
                  </a:cubicBezTo>
                  <a:cubicBezTo>
                    <a:pt x="848" y="1109"/>
                    <a:pt x="924" y="1060"/>
                    <a:pt x="973" y="1048"/>
                  </a:cubicBezTo>
                  <a:cubicBezTo>
                    <a:pt x="1222" y="977"/>
                    <a:pt x="1490" y="914"/>
                    <a:pt x="1704" y="745"/>
                  </a:cubicBezTo>
                  <a:cubicBezTo>
                    <a:pt x="1686" y="727"/>
                    <a:pt x="1677" y="700"/>
                    <a:pt x="1660" y="700"/>
                  </a:cubicBezTo>
                  <a:cubicBezTo>
                    <a:pt x="1124" y="522"/>
                    <a:pt x="616" y="299"/>
                    <a:pt x="116" y="31"/>
                  </a:cubicBezTo>
                  <a:cubicBezTo>
                    <a:pt x="95" y="20"/>
                    <a:pt x="71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67"/>
            <p:cNvSpPr/>
            <p:nvPr/>
          </p:nvSpPr>
          <p:spPr>
            <a:xfrm>
              <a:off x="4196328" y="2338940"/>
              <a:ext cx="58918" cy="58685"/>
            </a:xfrm>
            <a:custGeom>
              <a:avLst/>
              <a:gdLst/>
              <a:ahLst/>
              <a:cxnLst/>
              <a:rect l="l" t="t" r="r" b="b"/>
              <a:pathLst>
                <a:path w="1268" h="1263" extrusionOk="0">
                  <a:moveTo>
                    <a:pt x="1214" y="1"/>
                  </a:moveTo>
                  <a:cubicBezTo>
                    <a:pt x="1080" y="153"/>
                    <a:pt x="955" y="304"/>
                    <a:pt x="822" y="447"/>
                  </a:cubicBezTo>
                  <a:cubicBezTo>
                    <a:pt x="607" y="688"/>
                    <a:pt x="358" y="902"/>
                    <a:pt x="90" y="1098"/>
                  </a:cubicBezTo>
                  <a:cubicBezTo>
                    <a:pt x="54" y="1125"/>
                    <a:pt x="1" y="1143"/>
                    <a:pt x="10" y="1205"/>
                  </a:cubicBezTo>
                  <a:cubicBezTo>
                    <a:pt x="19" y="1241"/>
                    <a:pt x="45" y="1259"/>
                    <a:pt x="81" y="1259"/>
                  </a:cubicBezTo>
                  <a:cubicBezTo>
                    <a:pt x="136" y="1262"/>
                    <a:pt x="190" y="1263"/>
                    <a:pt x="245" y="1263"/>
                  </a:cubicBezTo>
                  <a:cubicBezTo>
                    <a:pt x="547" y="1263"/>
                    <a:pt x="849" y="1224"/>
                    <a:pt x="1152" y="1179"/>
                  </a:cubicBezTo>
                  <a:cubicBezTo>
                    <a:pt x="1178" y="1170"/>
                    <a:pt x="1205" y="1152"/>
                    <a:pt x="1205" y="1116"/>
                  </a:cubicBezTo>
                  <a:cubicBezTo>
                    <a:pt x="1200" y="1083"/>
                    <a:pt x="1180" y="1074"/>
                    <a:pt x="1158" y="1074"/>
                  </a:cubicBezTo>
                  <a:cubicBezTo>
                    <a:pt x="1144" y="1074"/>
                    <a:pt x="1129" y="1077"/>
                    <a:pt x="1116" y="1080"/>
                  </a:cubicBezTo>
                  <a:cubicBezTo>
                    <a:pt x="1027" y="1089"/>
                    <a:pt x="946" y="1125"/>
                    <a:pt x="857" y="1134"/>
                  </a:cubicBezTo>
                  <a:cubicBezTo>
                    <a:pt x="634" y="1152"/>
                    <a:pt x="411" y="1161"/>
                    <a:pt x="152" y="1179"/>
                  </a:cubicBezTo>
                  <a:cubicBezTo>
                    <a:pt x="590" y="822"/>
                    <a:pt x="973" y="483"/>
                    <a:pt x="1268" y="55"/>
                  </a:cubicBezTo>
                  <a:cubicBezTo>
                    <a:pt x="1250" y="37"/>
                    <a:pt x="1232" y="19"/>
                    <a:pt x="1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67"/>
            <p:cNvSpPr/>
            <p:nvPr/>
          </p:nvSpPr>
          <p:spPr>
            <a:xfrm>
              <a:off x="4119243" y="2430057"/>
              <a:ext cx="64726" cy="11756"/>
            </a:xfrm>
            <a:custGeom>
              <a:avLst/>
              <a:gdLst/>
              <a:ahLst/>
              <a:cxnLst/>
              <a:rect l="l" t="t" r="r" b="b"/>
              <a:pathLst>
                <a:path w="1393" h="253" extrusionOk="0">
                  <a:moveTo>
                    <a:pt x="867" y="0"/>
                  </a:moveTo>
                  <a:cubicBezTo>
                    <a:pt x="739" y="0"/>
                    <a:pt x="611" y="13"/>
                    <a:pt x="482" y="38"/>
                  </a:cubicBezTo>
                  <a:cubicBezTo>
                    <a:pt x="313" y="74"/>
                    <a:pt x="143" y="101"/>
                    <a:pt x="0" y="217"/>
                  </a:cubicBezTo>
                  <a:cubicBezTo>
                    <a:pt x="27" y="235"/>
                    <a:pt x="36" y="252"/>
                    <a:pt x="45" y="252"/>
                  </a:cubicBezTo>
                  <a:cubicBezTo>
                    <a:pt x="81" y="243"/>
                    <a:pt x="116" y="243"/>
                    <a:pt x="152" y="235"/>
                  </a:cubicBezTo>
                  <a:cubicBezTo>
                    <a:pt x="383" y="147"/>
                    <a:pt x="617" y="89"/>
                    <a:pt x="854" y="89"/>
                  </a:cubicBezTo>
                  <a:cubicBezTo>
                    <a:pt x="1002" y="89"/>
                    <a:pt x="1152" y="112"/>
                    <a:pt x="1303" y="163"/>
                  </a:cubicBezTo>
                  <a:cubicBezTo>
                    <a:pt x="1316" y="167"/>
                    <a:pt x="1331" y="170"/>
                    <a:pt x="1345" y="170"/>
                  </a:cubicBezTo>
                  <a:cubicBezTo>
                    <a:pt x="1367" y="170"/>
                    <a:pt x="1387" y="161"/>
                    <a:pt x="1392" y="127"/>
                  </a:cubicBezTo>
                  <a:cubicBezTo>
                    <a:pt x="1392" y="83"/>
                    <a:pt x="1356" y="65"/>
                    <a:pt x="1312" y="56"/>
                  </a:cubicBezTo>
                  <a:cubicBezTo>
                    <a:pt x="1164" y="18"/>
                    <a:pt x="1015" y="0"/>
                    <a:pt x="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67"/>
            <p:cNvSpPr/>
            <p:nvPr/>
          </p:nvSpPr>
          <p:spPr>
            <a:xfrm>
              <a:off x="3917352" y="2189462"/>
              <a:ext cx="97484" cy="368142"/>
            </a:xfrm>
            <a:custGeom>
              <a:avLst/>
              <a:gdLst/>
              <a:ahLst/>
              <a:cxnLst/>
              <a:rect l="l" t="t" r="r" b="b"/>
              <a:pathLst>
                <a:path w="2098" h="7923" extrusionOk="0">
                  <a:moveTo>
                    <a:pt x="975" y="1"/>
                  </a:moveTo>
                  <a:cubicBezTo>
                    <a:pt x="823" y="1"/>
                    <a:pt x="673" y="61"/>
                    <a:pt x="563" y="176"/>
                  </a:cubicBezTo>
                  <a:cubicBezTo>
                    <a:pt x="1" y="791"/>
                    <a:pt x="10" y="1889"/>
                    <a:pt x="46" y="2727"/>
                  </a:cubicBezTo>
                  <a:cubicBezTo>
                    <a:pt x="54" y="2843"/>
                    <a:pt x="54" y="2941"/>
                    <a:pt x="63" y="3040"/>
                  </a:cubicBezTo>
                  <a:cubicBezTo>
                    <a:pt x="117" y="4262"/>
                    <a:pt x="295" y="5475"/>
                    <a:pt x="554" y="6661"/>
                  </a:cubicBezTo>
                  <a:cubicBezTo>
                    <a:pt x="625" y="6992"/>
                    <a:pt x="697" y="7313"/>
                    <a:pt x="875" y="7598"/>
                  </a:cubicBezTo>
                  <a:cubicBezTo>
                    <a:pt x="1004" y="7796"/>
                    <a:pt x="1218" y="7922"/>
                    <a:pt x="1399" y="7922"/>
                  </a:cubicBezTo>
                  <a:cubicBezTo>
                    <a:pt x="1431" y="7922"/>
                    <a:pt x="1462" y="7918"/>
                    <a:pt x="1491" y="7910"/>
                  </a:cubicBezTo>
                  <a:cubicBezTo>
                    <a:pt x="1972" y="7794"/>
                    <a:pt x="2097" y="7322"/>
                    <a:pt x="2080" y="6885"/>
                  </a:cubicBezTo>
                  <a:cubicBezTo>
                    <a:pt x="2044" y="6117"/>
                    <a:pt x="1803" y="5377"/>
                    <a:pt x="1669" y="4619"/>
                  </a:cubicBezTo>
                  <a:cubicBezTo>
                    <a:pt x="1517" y="3735"/>
                    <a:pt x="1402" y="2808"/>
                    <a:pt x="1580" y="1916"/>
                  </a:cubicBezTo>
                  <a:cubicBezTo>
                    <a:pt x="1705" y="1318"/>
                    <a:pt x="1848" y="702"/>
                    <a:pt x="1402" y="194"/>
                  </a:cubicBezTo>
                  <a:cubicBezTo>
                    <a:pt x="1284" y="63"/>
                    <a:pt x="1129" y="1"/>
                    <a:pt x="975" y="1"/>
                  </a:cubicBezTo>
                  <a:close/>
                </a:path>
              </a:pathLst>
            </a:custGeom>
            <a:solidFill>
              <a:schemeClr val="lt1">
                <a:alpha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67"/>
            <p:cNvSpPr/>
            <p:nvPr/>
          </p:nvSpPr>
          <p:spPr>
            <a:xfrm>
              <a:off x="4042157" y="2059174"/>
              <a:ext cx="45629" cy="23465"/>
            </a:xfrm>
            <a:custGeom>
              <a:avLst/>
              <a:gdLst/>
              <a:ahLst/>
              <a:cxnLst/>
              <a:rect l="l" t="t" r="r" b="b"/>
              <a:pathLst>
                <a:path w="982" h="505" extrusionOk="0">
                  <a:moveTo>
                    <a:pt x="247" y="1"/>
                  </a:moveTo>
                  <a:cubicBezTo>
                    <a:pt x="214" y="1"/>
                    <a:pt x="183" y="15"/>
                    <a:pt x="152" y="36"/>
                  </a:cubicBezTo>
                  <a:cubicBezTo>
                    <a:pt x="54" y="90"/>
                    <a:pt x="0" y="188"/>
                    <a:pt x="18" y="286"/>
                  </a:cubicBezTo>
                  <a:cubicBezTo>
                    <a:pt x="36" y="402"/>
                    <a:pt x="134" y="473"/>
                    <a:pt x="259" y="491"/>
                  </a:cubicBezTo>
                  <a:cubicBezTo>
                    <a:pt x="323" y="501"/>
                    <a:pt x="386" y="505"/>
                    <a:pt x="451" y="505"/>
                  </a:cubicBezTo>
                  <a:cubicBezTo>
                    <a:pt x="614" y="505"/>
                    <a:pt x="784" y="482"/>
                    <a:pt x="981" y="482"/>
                  </a:cubicBezTo>
                  <a:cubicBezTo>
                    <a:pt x="750" y="286"/>
                    <a:pt x="526" y="161"/>
                    <a:pt x="321" y="27"/>
                  </a:cubicBezTo>
                  <a:cubicBezTo>
                    <a:pt x="295" y="8"/>
                    <a:pt x="270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67"/>
            <p:cNvSpPr/>
            <p:nvPr/>
          </p:nvSpPr>
          <p:spPr>
            <a:xfrm>
              <a:off x="4086903" y="2041378"/>
              <a:ext cx="61380" cy="33594"/>
            </a:xfrm>
            <a:custGeom>
              <a:avLst/>
              <a:gdLst/>
              <a:ahLst/>
              <a:cxnLst/>
              <a:rect l="l" t="t" r="r" b="b"/>
              <a:pathLst>
                <a:path w="1321" h="723" extrusionOk="0">
                  <a:moveTo>
                    <a:pt x="550" y="1"/>
                  </a:moveTo>
                  <a:cubicBezTo>
                    <a:pt x="421" y="1"/>
                    <a:pt x="291" y="21"/>
                    <a:pt x="161" y="62"/>
                  </a:cubicBezTo>
                  <a:cubicBezTo>
                    <a:pt x="90" y="80"/>
                    <a:pt x="1" y="125"/>
                    <a:pt x="27" y="232"/>
                  </a:cubicBezTo>
                  <a:cubicBezTo>
                    <a:pt x="90" y="490"/>
                    <a:pt x="402" y="722"/>
                    <a:pt x="679" y="722"/>
                  </a:cubicBezTo>
                  <a:cubicBezTo>
                    <a:pt x="848" y="722"/>
                    <a:pt x="1018" y="669"/>
                    <a:pt x="1116" y="588"/>
                  </a:cubicBezTo>
                  <a:cubicBezTo>
                    <a:pt x="1321" y="437"/>
                    <a:pt x="1312" y="232"/>
                    <a:pt x="1080" y="125"/>
                  </a:cubicBezTo>
                  <a:cubicBezTo>
                    <a:pt x="908" y="41"/>
                    <a:pt x="730" y="1"/>
                    <a:pt x="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67"/>
            <p:cNvSpPr/>
            <p:nvPr/>
          </p:nvSpPr>
          <p:spPr>
            <a:xfrm>
              <a:off x="4272624" y="2087006"/>
              <a:ext cx="120670" cy="407870"/>
            </a:xfrm>
            <a:custGeom>
              <a:avLst/>
              <a:gdLst/>
              <a:ahLst/>
              <a:cxnLst/>
              <a:rect l="l" t="t" r="r" b="b"/>
              <a:pathLst>
                <a:path w="2597" h="8778" extrusionOk="0">
                  <a:moveTo>
                    <a:pt x="1269" y="1"/>
                  </a:moveTo>
                  <a:cubicBezTo>
                    <a:pt x="1241" y="1"/>
                    <a:pt x="1211" y="13"/>
                    <a:pt x="1178" y="44"/>
                  </a:cubicBezTo>
                  <a:cubicBezTo>
                    <a:pt x="1080" y="133"/>
                    <a:pt x="973" y="213"/>
                    <a:pt x="857" y="276"/>
                  </a:cubicBezTo>
                  <a:cubicBezTo>
                    <a:pt x="643" y="766"/>
                    <a:pt x="348" y="1203"/>
                    <a:pt x="0" y="1614"/>
                  </a:cubicBezTo>
                  <a:cubicBezTo>
                    <a:pt x="18" y="1676"/>
                    <a:pt x="36" y="1748"/>
                    <a:pt x="54" y="1819"/>
                  </a:cubicBezTo>
                  <a:cubicBezTo>
                    <a:pt x="571" y="3674"/>
                    <a:pt x="892" y="5601"/>
                    <a:pt x="1008" y="7528"/>
                  </a:cubicBezTo>
                  <a:cubicBezTo>
                    <a:pt x="1035" y="7939"/>
                    <a:pt x="982" y="8358"/>
                    <a:pt x="866" y="8777"/>
                  </a:cubicBezTo>
                  <a:cubicBezTo>
                    <a:pt x="1472" y="8028"/>
                    <a:pt x="1990" y="7225"/>
                    <a:pt x="2373" y="6333"/>
                  </a:cubicBezTo>
                  <a:cubicBezTo>
                    <a:pt x="2462" y="6119"/>
                    <a:pt x="2543" y="5905"/>
                    <a:pt x="2596" y="5682"/>
                  </a:cubicBezTo>
                  <a:cubicBezTo>
                    <a:pt x="2543" y="5227"/>
                    <a:pt x="2489" y="4772"/>
                    <a:pt x="2454" y="4308"/>
                  </a:cubicBezTo>
                  <a:cubicBezTo>
                    <a:pt x="2373" y="3407"/>
                    <a:pt x="2284" y="2506"/>
                    <a:pt x="2115" y="1614"/>
                  </a:cubicBezTo>
                  <a:cubicBezTo>
                    <a:pt x="2016" y="1052"/>
                    <a:pt x="1802" y="543"/>
                    <a:pt x="1428" y="115"/>
                  </a:cubicBezTo>
                  <a:cubicBezTo>
                    <a:pt x="1379" y="60"/>
                    <a:pt x="1330" y="1"/>
                    <a:pt x="1269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67"/>
            <p:cNvSpPr/>
            <p:nvPr/>
          </p:nvSpPr>
          <p:spPr>
            <a:xfrm>
              <a:off x="3865950" y="1979450"/>
              <a:ext cx="491274" cy="178629"/>
            </a:xfrm>
            <a:custGeom>
              <a:avLst/>
              <a:gdLst/>
              <a:ahLst/>
              <a:cxnLst/>
              <a:rect l="l" t="t" r="r" b="b"/>
              <a:pathLst>
                <a:path w="10573" h="3779" extrusionOk="0">
                  <a:moveTo>
                    <a:pt x="7638" y="0"/>
                  </a:moveTo>
                  <a:cubicBezTo>
                    <a:pt x="7564" y="0"/>
                    <a:pt x="7493" y="1"/>
                    <a:pt x="7423" y="3"/>
                  </a:cubicBezTo>
                  <a:cubicBezTo>
                    <a:pt x="7376" y="3"/>
                    <a:pt x="7329" y="3"/>
                    <a:pt x="7283" y="3"/>
                  </a:cubicBezTo>
                  <a:cubicBezTo>
                    <a:pt x="6032" y="3"/>
                    <a:pt x="4957" y="119"/>
                    <a:pt x="3881" y="342"/>
                  </a:cubicBezTo>
                  <a:cubicBezTo>
                    <a:pt x="2748" y="574"/>
                    <a:pt x="1633" y="851"/>
                    <a:pt x="679" y="1574"/>
                  </a:cubicBezTo>
                  <a:cubicBezTo>
                    <a:pt x="420" y="1770"/>
                    <a:pt x="179" y="1975"/>
                    <a:pt x="117" y="2296"/>
                  </a:cubicBezTo>
                  <a:cubicBezTo>
                    <a:pt x="10" y="2947"/>
                    <a:pt x="1" y="3144"/>
                    <a:pt x="643" y="3376"/>
                  </a:cubicBezTo>
                  <a:cubicBezTo>
                    <a:pt x="1499" y="3688"/>
                    <a:pt x="2400" y="3759"/>
                    <a:pt x="3301" y="3777"/>
                  </a:cubicBezTo>
                  <a:cubicBezTo>
                    <a:pt x="3371" y="3778"/>
                    <a:pt x="3440" y="3779"/>
                    <a:pt x="3510" y="3779"/>
                  </a:cubicBezTo>
                  <a:cubicBezTo>
                    <a:pt x="4678" y="3779"/>
                    <a:pt x="5832" y="3638"/>
                    <a:pt x="6977" y="3393"/>
                  </a:cubicBezTo>
                  <a:cubicBezTo>
                    <a:pt x="8047" y="3170"/>
                    <a:pt x="9091" y="2858"/>
                    <a:pt x="10073" y="2376"/>
                  </a:cubicBezTo>
                  <a:cubicBezTo>
                    <a:pt x="10331" y="2252"/>
                    <a:pt x="10483" y="2064"/>
                    <a:pt x="10545" y="1788"/>
                  </a:cubicBezTo>
                  <a:cubicBezTo>
                    <a:pt x="10572" y="1654"/>
                    <a:pt x="10572" y="1520"/>
                    <a:pt x="10563" y="1395"/>
                  </a:cubicBezTo>
                  <a:cubicBezTo>
                    <a:pt x="10536" y="922"/>
                    <a:pt x="10367" y="548"/>
                    <a:pt x="9894" y="360"/>
                  </a:cubicBezTo>
                  <a:cubicBezTo>
                    <a:pt x="9769" y="316"/>
                    <a:pt x="9635" y="262"/>
                    <a:pt x="9502" y="235"/>
                  </a:cubicBezTo>
                  <a:cubicBezTo>
                    <a:pt x="8849" y="62"/>
                    <a:pt x="8189" y="0"/>
                    <a:pt x="7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67"/>
            <p:cNvSpPr/>
            <p:nvPr/>
          </p:nvSpPr>
          <p:spPr>
            <a:xfrm>
              <a:off x="3871758" y="2031445"/>
              <a:ext cx="482121" cy="121528"/>
            </a:xfrm>
            <a:custGeom>
              <a:avLst/>
              <a:gdLst/>
              <a:ahLst/>
              <a:cxnLst/>
              <a:rect l="l" t="t" r="r" b="b"/>
              <a:pathLst>
                <a:path w="10376" h="2571" extrusionOk="0">
                  <a:moveTo>
                    <a:pt x="10304" y="1"/>
                  </a:moveTo>
                  <a:cubicBezTo>
                    <a:pt x="10188" y="170"/>
                    <a:pt x="10099" y="295"/>
                    <a:pt x="9956" y="402"/>
                  </a:cubicBezTo>
                  <a:cubicBezTo>
                    <a:pt x="9644" y="643"/>
                    <a:pt x="9296" y="804"/>
                    <a:pt x="8931" y="937"/>
                  </a:cubicBezTo>
                  <a:cubicBezTo>
                    <a:pt x="8163" y="1232"/>
                    <a:pt x="7369" y="1419"/>
                    <a:pt x="6566" y="1562"/>
                  </a:cubicBezTo>
                  <a:cubicBezTo>
                    <a:pt x="5719" y="1696"/>
                    <a:pt x="4880" y="1803"/>
                    <a:pt x="4024" y="1812"/>
                  </a:cubicBezTo>
                  <a:cubicBezTo>
                    <a:pt x="3839" y="1814"/>
                    <a:pt x="3653" y="1817"/>
                    <a:pt x="3468" y="1817"/>
                  </a:cubicBezTo>
                  <a:cubicBezTo>
                    <a:pt x="3012" y="1817"/>
                    <a:pt x="2557" y="1801"/>
                    <a:pt x="2106" y="1731"/>
                  </a:cubicBezTo>
                  <a:cubicBezTo>
                    <a:pt x="1642" y="1660"/>
                    <a:pt x="1178" y="1589"/>
                    <a:pt x="768" y="1348"/>
                  </a:cubicBezTo>
                  <a:cubicBezTo>
                    <a:pt x="527" y="1196"/>
                    <a:pt x="357" y="1009"/>
                    <a:pt x="464" y="670"/>
                  </a:cubicBezTo>
                  <a:lnTo>
                    <a:pt x="464" y="670"/>
                  </a:lnTo>
                  <a:cubicBezTo>
                    <a:pt x="420" y="706"/>
                    <a:pt x="393" y="723"/>
                    <a:pt x="375" y="741"/>
                  </a:cubicBezTo>
                  <a:cubicBezTo>
                    <a:pt x="54" y="1036"/>
                    <a:pt x="1" y="1419"/>
                    <a:pt x="54" y="1830"/>
                  </a:cubicBezTo>
                  <a:cubicBezTo>
                    <a:pt x="63" y="1919"/>
                    <a:pt x="117" y="1981"/>
                    <a:pt x="206" y="2026"/>
                  </a:cubicBezTo>
                  <a:cubicBezTo>
                    <a:pt x="402" y="2124"/>
                    <a:pt x="598" y="2213"/>
                    <a:pt x="812" y="2267"/>
                  </a:cubicBezTo>
                  <a:cubicBezTo>
                    <a:pt x="1620" y="2495"/>
                    <a:pt x="2437" y="2570"/>
                    <a:pt x="3264" y="2570"/>
                  </a:cubicBezTo>
                  <a:cubicBezTo>
                    <a:pt x="3570" y="2570"/>
                    <a:pt x="3876" y="2560"/>
                    <a:pt x="4185" y="2543"/>
                  </a:cubicBezTo>
                  <a:cubicBezTo>
                    <a:pt x="5148" y="2490"/>
                    <a:pt x="6094" y="2356"/>
                    <a:pt x="7030" y="2151"/>
                  </a:cubicBezTo>
                  <a:cubicBezTo>
                    <a:pt x="8056" y="1928"/>
                    <a:pt x="9055" y="1615"/>
                    <a:pt x="9992" y="1134"/>
                  </a:cubicBezTo>
                  <a:cubicBezTo>
                    <a:pt x="10108" y="1080"/>
                    <a:pt x="10206" y="1000"/>
                    <a:pt x="10260" y="875"/>
                  </a:cubicBezTo>
                  <a:cubicBezTo>
                    <a:pt x="10376" y="598"/>
                    <a:pt x="10376" y="322"/>
                    <a:pt x="1030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67"/>
            <p:cNvSpPr/>
            <p:nvPr/>
          </p:nvSpPr>
          <p:spPr>
            <a:xfrm>
              <a:off x="3893318" y="1983752"/>
              <a:ext cx="455589" cy="98366"/>
            </a:xfrm>
            <a:custGeom>
              <a:avLst/>
              <a:gdLst/>
              <a:ahLst/>
              <a:cxnLst/>
              <a:rect l="l" t="t" r="r" b="b"/>
              <a:pathLst>
                <a:path w="9805" h="2081" extrusionOk="0">
                  <a:moveTo>
                    <a:pt x="6732" y="0"/>
                  </a:moveTo>
                  <a:cubicBezTo>
                    <a:pt x="6659" y="0"/>
                    <a:pt x="6586" y="1"/>
                    <a:pt x="6513" y="2"/>
                  </a:cubicBezTo>
                  <a:cubicBezTo>
                    <a:pt x="5612" y="11"/>
                    <a:pt x="4711" y="91"/>
                    <a:pt x="3819" y="251"/>
                  </a:cubicBezTo>
                  <a:cubicBezTo>
                    <a:pt x="2936" y="403"/>
                    <a:pt x="2061" y="599"/>
                    <a:pt x="1223" y="938"/>
                  </a:cubicBezTo>
                  <a:cubicBezTo>
                    <a:pt x="866" y="1090"/>
                    <a:pt x="509" y="1260"/>
                    <a:pt x="232" y="1545"/>
                  </a:cubicBezTo>
                  <a:cubicBezTo>
                    <a:pt x="81" y="1697"/>
                    <a:pt x="0" y="1875"/>
                    <a:pt x="125" y="2080"/>
                  </a:cubicBezTo>
                  <a:cubicBezTo>
                    <a:pt x="143" y="2009"/>
                    <a:pt x="188" y="1964"/>
                    <a:pt x="241" y="1920"/>
                  </a:cubicBezTo>
                  <a:cubicBezTo>
                    <a:pt x="491" y="1741"/>
                    <a:pt x="759" y="1590"/>
                    <a:pt x="1035" y="1456"/>
                  </a:cubicBezTo>
                  <a:cubicBezTo>
                    <a:pt x="2739" y="698"/>
                    <a:pt x="4541" y="412"/>
                    <a:pt x="6379" y="332"/>
                  </a:cubicBezTo>
                  <a:cubicBezTo>
                    <a:pt x="6504" y="325"/>
                    <a:pt x="6630" y="322"/>
                    <a:pt x="6755" y="322"/>
                  </a:cubicBezTo>
                  <a:cubicBezTo>
                    <a:pt x="7120" y="322"/>
                    <a:pt x="7486" y="350"/>
                    <a:pt x="7851" y="403"/>
                  </a:cubicBezTo>
                  <a:cubicBezTo>
                    <a:pt x="8502" y="492"/>
                    <a:pt x="9162" y="573"/>
                    <a:pt x="9644" y="1108"/>
                  </a:cubicBezTo>
                  <a:cubicBezTo>
                    <a:pt x="9805" y="876"/>
                    <a:pt x="9787" y="742"/>
                    <a:pt x="9591" y="564"/>
                  </a:cubicBezTo>
                  <a:cubicBezTo>
                    <a:pt x="9439" y="421"/>
                    <a:pt x="9252" y="350"/>
                    <a:pt x="9055" y="287"/>
                  </a:cubicBezTo>
                  <a:cubicBezTo>
                    <a:pt x="8297" y="51"/>
                    <a:pt x="7515" y="0"/>
                    <a:pt x="6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7"/>
            <p:cNvSpPr/>
            <p:nvPr/>
          </p:nvSpPr>
          <p:spPr>
            <a:xfrm>
              <a:off x="3899544" y="2004360"/>
              <a:ext cx="438165" cy="109002"/>
            </a:xfrm>
            <a:custGeom>
              <a:avLst/>
              <a:gdLst/>
              <a:ahLst/>
              <a:cxnLst/>
              <a:rect l="l" t="t" r="r" b="b"/>
              <a:pathLst>
                <a:path w="9430" h="2306" extrusionOk="0">
                  <a:moveTo>
                    <a:pt x="4804" y="457"/>
                  </a:moveTo>
                  <a:cubicBezTo>
                    <a:pt x="4990" y="457"/>
                    <a:pt x="5176" y="479"/>
                    <a:pt x="5362" y="529"/>
                  </a:cubicBezTo>
                  <a:cubicBezTo>
                    <a:pt x="5692" y="627"/>
                    <a:pt x="5826" y="886"/>
                    <a:pt x="5897" y="1189"/>
                  </a:cubicBezTo>
                  <a:cubicBezTo>
                    <a:pt x="5942" y="1377"/>
                    <a:pt x="5701" y="1680"/>
                    <a:pt x="5451" y="1787"/>
                  </a:cubicBezTo>
                  <a:cubicBezTo>
                    <a:pt x="5210" y="1885"/>
                    <a:pt x="4960" y="1930"/>
                    <a:pt x="4711" y="1974"/>
                  </a:cubicBezTo>
                  <a:cubicBezTo>
                    <a:pt x="4389" y="2019"/>
                    <a:pt x="4059" y="2037"/>
                    <a:pt x="3765" y="2064"/>
                  </a:cubicBezTo>
                  <a:cubicBezTo>
                    <a:pt x="3417" y="2037"/>
                    <a:pt x="3096" y="2037"/>
                    <a:pt x="2802" y="1903"/>
                  </a:cubicBezTo>
                  <a:cubicBezTo>
                    <a:pt x="2712" y="1867"/>
                    <a:pt x="2641" y="1832"/>
                    <a:pt x="2578" y="1769"/>
                  </a:cubicBezTo>
                  <a:cubicBezTo>
                    <a:pt x="2436" y="1618"/>
                    <a:pt x="2427" y="1439"/>
                    <a:pt x="2578" y="1287"/>
                  </a:cubicBezTo>
                  <a:cubicBezTo>
                    <a:pt x="2757" y="1100"/>
                    <a:pt x="2989" y="1011"/>
                    <a:pt x="3221" y="913"/>
                  </a:cubicBezTo>
                  <a:cubicBezTo>
                    <a:pt x="3595" y="743"/>
                    <a:pt x="3970" y="574"/>
                    <a:pt x="4372" y="493"/>
                  </a:cubicBezTo>
                  <a:cubicBezTo>
                    <a:pt x="4516" y="470"/>
                    <a:pt x="4660" y="457"/>
                    <a:pt x="4804" y="457"/>
                  </a:cubicBezTo>
                  <a:close/>
                  <a:moveTo>
                    <a:pt x="6633" y="0"/>
                  </a:moveTo>
                  <a:cubicBezTo>
                    <a:pt x="6287" y="0"/>
                    <a:pt x="5941" y="16"/>
                    <a:pt x="5594" y="39"/>
                  </a:cubicBezTo>
                  <a:cubicBezTo>
                    <a:pt x="4675" y="92"/>
                    <a:pt x="3756" y="235"/>
                    <a:pt x="2864" y="458"/>
                  </a:cubicBezTo>
                  <a:cubicBezTo>
                    <a:pt x="1892" y="708"/>
                    <a:pt x="937" y="993"/>
                    <a:pt x="116" y="1609"/>
                  </a:cubicBezTo>
                  <a:cubicBezTo>
                    <a:pt x="90" y="1635"/>
                    <a:pt x="36" y="1635"/>
                    <a:pt x="0" y="1653"/>
                  </a:cubicBezTo>
                  <a:cubicBezTo>
                    <a:pt x="197" y="1858"/>
                    <a:pt x="455" y="1965"/>
                    <a:pt x="723" y="2046"/>
                  </a:cubicBezTo>
                  <a:cubicBezTo>
                    <a:pt x="1428" y="2251"/>
                    <a:pt x="2159" y="2296"/>
                    <a:pt x="2882" y="2304"/>
                  </a:cubicBezTo>
                  <a:cubicBezTo>
                    <a:pt x="2928" y="2305"/>
                    <a:pt x="2974" y="2305"/>
                    <a:pt x="3021" y="2305"/>
                  </a:cubicBezTo>
                  <a:cubicBezTo>
                    <a:pt x="3697" y="2305"/>
                    <a:pt x="4373" y="2246"/>
                    <a:pt x="5041" y="2171"/>
                  </a:cubicBezTo>
                  <a:cubicBezTo>
                    <a:pt x="5942" y="2055"/>
                    <a:pt x="6834" y="1894"/>
                    <a:pt x="7699" y="1626"/>
                  </a:cubicBezTo>
                  <a:cubicBezTo>
                    <a:pt x="8261" y="1457"/>
                    <a:pt x="8814" y="1252"/>
                    <a:pt x="9296" y="904"/>
                  </a:cubicBezTo>
                  <a:cubicBezTo>
                    <a:pt x="9430" y="806"/>
                    <a:pt x="9430" y="734"/>
                    <a:pt x="9323" y="627"/>
                  </a:cubicBezTo>
                  <a:cubicBezTo>
                    <a:pt x="9073" y="378"/>
                    <a:pt x="8761" y="270"/>
                    <a:pt x="8440" y="190"/>
                  </a:cubicBezTo>
                  <a:cubicBezTo>
                    <a:pt x="7843" y="48"/>
                    <a:pt x="7240" y="0"/>
                    <a:pt x="66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2" name="Google Shape;3122;p67"/>
          <p:cNvGrpSpPr/>
          <p:nvPr/>
        </p:nvGrpSpPr>
        <p:grpSpPr>
          <a:xfrm>
            <a:off x="6405930" y="1465474"/>
            <a:ext cx="833248" cy="994479"/>
            <a:chOff x="6404575" y="2131250"/>
            <a:chExt cx="833248" cy="994479"/>
          </a:xfrm>
        </p:grpSpPr>
        <p:sp>
          <p:nvSpPr>
            <p:cNvPr id="3123" name="Google Shape;3123;p67"/>
            <p:cNvSpPr/>
            <p:nvPr/>
          </p:nvSpPr>
          <p:spPr>
            <a:xfrm>
              <a:off x="6404575" y="2131250"/>
              <a:ext cx="833248" cy="994479"/>
            </a:xfrm>
            <a:custGeom>
              <a:avLst/>
              <a:gdLst/>
              <a:ahLst/>
              <a:cxnLst/>
              <a:rect l="l" t="t" r="r" b="b"/>
              <a:pathLst>
                <a:path w="19592" h="23383" extrusionOk="0">
                  <a:moveTo>
                    <a:pt x="9957" y="0"/>
                  </a:moveTo>
                  <a:cubicBezTo>
                    <a:pt x="9618" y="0"/>
                    <a:pt x="9279" y="27"/>
                    <a:pt x="8958" y="89"/>
                  </a:cubicBezTo>
                  <a:cubicBezTo>
                    <a:pt x="8503" y="179"/>
                    <a:pt x="7414" y="384"/>
                    <a:pt x="7022" y="1392"/>
                  </a:cubicBezTo>
                  <a:cubicBezTo>
                    <a:pt x="6781" y="2007"/>
                    <a:pt x="6772" y="2712"/>
                    <a:pt x="6995" y="3319"/>
                  </a:cubicBezTo>
                  <a:cubicBezTo>
                    <a:pt x="6950" y="3363"/>
                    <a:pt x="6906" y="3408"/>
                    <a:pt x="6861" y="3444"/>
                  </a:cubicBezTo>
                  <a:lnTo>
                    <a:pt x="6763" y="3533"/>
                  </a:lnTo>
                  <a:cubicBezTo>
                    <a:pt x="6629" y="3658"/>
                    <a:pt x="6495" y="3783"/>
                    <a:pt x="6362" y="3907"/>
                  </a:cubicBezTo>
                  <a:cubicBezTo>
                    <a:pt x="6201" y="4059"/>
                    <a:pt x="6040" y="4202"/>
                    <a:pt x="5871" y="4354"/>
                  </a:cubicBezTo>
                  <a:lnTo>
                    <a:pt x="5701" y="4505"/>
                  </a:lnTo>
                  <a:cubicBezTo>
                    <a:pt x="5139" y="5014"/>
                    <a:pt x="4559" y="5540"/>
                    <a:pt x="4078" y="6209"/>
                  </a:cubicBezTo>
                  <a:cubicBezTo>
                    <a:pt x="3989" y="6334"/>
                    <a:pt x="3908" y="6477"/>
                    <a:pt x="3846" y="6637"/>
                  </a:cubicBezTo>
                  <a:cubicBezTo>
                    <a:pt x="3721" y="6789"/>
                    <a:pt x="3632" y="6976"/>
                    <a:pt x="3596" y="7182"/>
                  </a:cubicBezTo>
                  <a:lnTo>
                    <a:pt x="3587" y="7199"/>
                  </a:lnTo>
                  <a:lnTo>
                    <a:pt x="3587" y="7217"/>
                  </a:lnTo>
                  <a:cubicBezTo>
                    <a:pt x="3418" y="8163"/>
                    <a:pt x="3337" y="9126"/>
                    <a:pt x="3355" y="10081"/>
                  </a:cubicBezTo>
                  <a:cubicBezTo>
                    <a:pt x="3364" y="10634"/>
                    <a:pt x="3373" y="11089"/>
                    <a:pt x="3391" y="11508"/>
                  </a:cubicBezTo>
                  <a:cubicBezTo>
                    <a:pt x="3400" y="11704"/>
                    <a:pt x="3418" y="11901"/>
                    <a:pt x="3427" y="12088"/>
                  </a:cubicBezTo>
                  <a:cubicBezTo>
                    <a:pt x="3007" y="11731"/>
                    <a:pt x="2677" y="11267"/>
                    <a:pt x="2392" y="10634"/>
                  </a:cubicBezTo>
                  <a:cubicBezTo>
                    <a:pt x="2186" y="10188"/>
                    <a:pt x="2142" y="9893"/>
                    <a:pt x="2231" y="9599"/>
                  </a:cubicBezTo>
                  <a:cubicBezTo>
                    <a:pt x="2374" y="9135"/>
                    <a:pt x="2383" y="8662"/>
                    <a:pt x="2267" y="8234"/>
                  </a:cubicBezTo>
                  <a:cubicBezTo>
                    <a:pt x="2124" y="7735"/>
                    <a:pt x="1705" y="7413"/>
                    <a:pt x="1169" y="7387"/>
                  </a:cubicBezTo>
                  <a:lnTo>
                    <a:pt x="1116" y="7387"/>
                  </a:lnTo>
                  <a:cubicBezTo>
                    <a:pt x="929" y="7387"/>
                    <a:pt x="295" y="7449"/>
                    <a:pt x="99" y="8270"/>
                  </a:cubicBezTo>
                  <a:cubicBezTo>
                    <a:pt x="28" y="8555"/>
                    <a:pt x="1" y="8859"/>
                    <a:pt x="1" y="9162"/>
                  </a:cubicBezTo>
                  <a:cubicBezTo>
                    <a:pt x="19" y="10054"/>
                    <a:pt x="242" y="10928"/>
                    <a:pt x="661" y="11767"/>
                  </a:cubicBezTo>
                  <a:cubicBezTo>
                    <a:pt x="1214" y="12846"/>
                    <a:pt x="1910" y="13614"/>
                    <a:pt x="2793" y="14131"/>
                  </a:cubicBezTo>
                  <a:cubicBezTo>
                    <a:pt x="3096" y="14309"/>
                    <a:pt x="3409" y="14434"/>
                    <a:pt x="3721" y="14497"/>
                  </a:cubicBezTo>
                  <a:lnTo>
                    <a:pt x="3721" y="14506"/>
                  </a:lnTo>
                  <a:cubicBezTo>
                    <a:pt x="3757" y="14818"/>
                    <a:pt x="3801" y="15139"/>
                    <a:pt x="3864" y="15469"/>
                  </a:cubicBezTo>
                  <a:cubicBezTo>
                    <a:pt x="3908" y="15692"/>
                    <a:pt x="3953" y="15897"/>
                    <a:pt x="4006" y="16085"/>
                  </a:cubicBezTo>
                  <a:cubicBezTo>
                    <a:pt x="4024" y="16156"/>
                    <a:pt x="4051" y="16218"/>
                    <a:pt x="4069" y="16290"/>
                  </a:cubicBezTo>
                  <a:cubicBezTo>
                    <a:pt x="4265" y="16888"/>
                    <a:pt x="4470" y="17494"/>
                    <a:pt x="4702" y="18092"/>
                  </a:cubicBezTo>
                  <a:cubicBezTo>
                    <a:pt x="4738" y="18181"/>
                    <a:pt x="4791" y="18306"/>
                    <a:pt x="4890" y="18431"/>
                  </a:cubicBezTo>
                  <a:cubicBezTo>
                    <a:pt x="5014" y="18859"/>
                    <a:pt x="5193" y="19359"/>
                    <a:pt x="5630" y="19769"/>
                  </a:cubicBezTo>
                  <a:cubicBezTo>
                    <a:pt x="5782" y="19921"/>
                    <a:pt x="5960" y="20055"/>
                    <a:pt x="6147" y="20179"/>
                  </a:cubicBezTo>
                  <a:cubicBezTo>
                    <a:pt x="6638" y="20492"/>
                    <a:pt x="7263" y="20732"/>
                    <a:pt x="8057" y="20911"/>
                  </a:cubicBezTo>
                  <a:cubicBezTo>
                    <a:pt x="8065" y="20920"/>
                    <a:pt x="8074" y="20920"/>
                    <a:pt x="8083" y="20920"/>
                  </a:cubicBezTo>
                  <a:cubicBezTo>
                    <a:pt x="8083" y="20920"/>
                    <a:pt x="8083" y="20929"/>
                    <a:pt x="8083" y="20929"/>
                  </a:cubicBezTo>
                  <a:cubicBezTo>
                    <a:pt x="7834" y="20982"/>
                    <a:pt x="7593" y="21089"/>
                    <a:pt x="7370" y="21241"/>
                  </a:cubicBezTo>
                  <a:cubicBezTo>
                    <a:pt x="7057" y="21446"/>
                    <a:pt x="6861" y="21714"/>
                    <a:pt x="6790" y="22044"/>
                  </a:cubicBezTo>
                  <a:cubicBezTo>
                    <a:pt x="6647" y="22722"/>
                    <a:pt x="7031" y="23070"/>
                    <a:pt x="7200" y="23186"/>
                  </a:cubicBezTo>
                  <a:cubicBezTo>
                    <a:pt x="7370" y="23311"/>
                    <a:pt x="7575" y="23382"/>
                    <a:pt x="7789" y="23382"/>
                  </a:cubicBezTo>
                  <a:cubicBezTo>
                    <a:pt x="8083" y="23382"/>
                    <a:pt x="8297" y="23248"/>
                    <a:pt x="8387" y="23195"/>
                  </a:cubicBezTo>
                  <a:cubicBezTo>
                    <a:pt x="8636" y="23052"/>
                    <a:pt x="8824" y="22981"/>
                    <a:pt x="9011" y="22972"/>
                  </a:cubicBezTo>
                  <a:cubicBezTo>
                    <a:pt x="9484" y="22945"/>
                    <a:pt x="9850" y="22695"/>
                    <a:pt x="10028" y="22320"/>
                  </a:cubicBezTo>
                  <a:cubicBezTo>
                    <a:pt x="10082" y="22436"/>
                    <a:pt x="10153" y="22552"/>
                    <a:pt x="10251" y="22659"/>
                  </a:cubicBezTo>
                  <a:cubicBezTo>
                    <a:pt x="10447" y="22856"/>
                    <a:pt x="10715" y="22963"/>
                    <a:pt x="10992" y="22963"/>
                  </a:cubicBezTo>
                  <a:cubicBezTo>
                    <a:pt x="11125" y="22963"/>
                    <a:pt x="11259" y="22936"/>
                    <a:pt x="11393" y="22891"/>
                  </a:cubicBezTo>
                  <a:cubicBezTo>
                    <a:pt x="11455" y="22874"/>
                    <a:pt x="11509" y="22856"/>
                    <a:pt x="11554" y="22856"/>
                  </a:cubicBezTo>
                  <a:cubicBezTo>
                    <a:pt x="11589" y="22856"/>
                    <a:pt x="11634" y="22865"/>
                    <a:pt x="11705" y="22891"/>
                  </a:cubicBezTo>
                  <a:cubicBezTo>
                    <a:pt x="11857" y="22963"/>
                    <a:pt x="12000" y="22990"/>
                    <a:pt x="12151" y="22990"/>
                  </a:cubicBezTo>
                  <a:cubicBezTo>
                    <a:pt x="12562" y="22990"/>
                    <a:pt x="12919" y="22758"/>
                    <a:pt x="13079" y="22374"/>
                  </a:cubicBezTo>
                  <a:cubicBezTo>
                    <a:pt x="13302" y="21848"/>
                    <a:pt x="13088" y="21259"/>
                    <a:pt x="12571" y="21018"/>
                  </a:cubicBezTo>
                  <a:cubicBezTo>
                    <a:pt x="12499" y="20982"/>
                    <a:pt x="12428" y="20947"/>
                    <a:pt x="12348" y="20911"/>
                  </a:cubicBezTo>
                  <a:cubicBezTo>
                    <a:pt x="12722" y="20813"/>
                    <a:pt x="13133" y="20652"/>
                    <a:pt x="13525" y="20411"/>
                  </a:cubicBezTo>
                  <a:cubicBezTo>
                    <a:pt x="14025" y="20108"/>
                    <a:pt x="14426" y="19698"/>
                    <a:pt x="14712" y="19198"/>
                  </a:cubicBezTo>
                  <a:cubicBezTo>
                    <a:pt x="14845" y="18957"/>
                    <a:pt x="14926" y="18716"/>
                    <a:pt x="14979" y="18511"/>
                  </a:cubicBezTo>
                  <a:cubicBezTo>
                    <a:pt x="14997" y="18467"/>
                    <a:pt x="15015" y="18413"/>
                    <a:pt x="15024" y="18360"/>
                  </a:cubicBezTo>
                  <a:lnTo>
                    <a:pt x="15068" y="18208"/>
                  </a:lnTo>
                  <a:cubicBezTo>
                    <a:pt x="15407" y="17093"/>
                    <a:pt x="15559" y="15960"/>
                    <a:pt x="15702" y="14970"/>
                  </a:cubicBezTo>
                  <a:cubicBezTo>
                    <a:pt x="15702" y="14970"/>
                    <a:pt x="15755" y="14639"/>
                    <a:pt x="15782" y="14506"/>
                  </a:cubicBezTo>
                  <a:cubicBezTo>
                    <a:pt x="15818" y="14265"/>
                    <a:pt x="15854" y="14060"/>
                    <a:pt x="15889" y="13863"/>
                  </a:cubicBezTo>
                  <a:cubicBezTo>
                    <a:pt x="16621" y="13730"/>
                    <a:pt x="17281" y="13408"/>
                    <a:pt x="17861" y="12909"/>
                  </a:cubicBezTo>
                  <a:cubicBezTo>
                    <a:pt x="18922" y="11999"/>
                    <a:pt x="19502" y="10875"/>
                    <a:pt x="19583" y="9572"/>
                  </a:cubicBezTo>
                  <a:lnTo>
                    <a:pt x="19583" y="9546"/>
                  </a:lnTo>
                  <a:lnTo>
                    <a:pt x="19583" y="9519"/>
                  </a:lnTo>
                  <a:cubicBezTo>
                    <a:pt x="19583" y="9474"/>
                    <a:pt x="19583" y="9447"/>
                    <a:pt x="19583" y="9412"/>
                  </a:cubicBezTo>
                  <a:cubicBezTo>
                    <a:pt x="19591" y="9323"/>
                    <a:pt x="19591" y="9215"/>
                    <a:pt x="19574" y="9100"/>
                  </a:cubicBezTo>
                  <a:cubicBezTo>
                    <a:pt x="19511" y="8564"/>
                    <a:pt x="19065" y="8172"/>
                    <a:pt x="18539" y="8172"/>
                  </a:cubicBezTo>
                  <a:cubicBezTo>
                    <a:pt x="18298" y="8172"/>
                    <a:pt x="18057" y="8252"/>
                    <a:pt x="17870" y="8413"/>
                  </a:cubicBezTo>
                  <a:cubicBezTo>
                    <a:pt x="17629" y="8600"/>
                    <a:pt x="17477" y="8876"/>
                    <a:pt x="17441" y="9189"/>
                  </a:cubicBezTo>
                  <a:cubicBezTo>
                    <a:pt x="17424" y="9385"/>
                    <a:pt x="17397" y="9581"/>
                    <a:pt x="17379" y="9778"/>
                  </a:cubicBezTo>
                  <a:lnTo>
                    <a:pt x="17370" y="9867"/>
                  </a:lnTo>
                  <a:cubicBezTo>
                    <a:pt x="17290" y="10589"/>
                    <a:pt x="16835" y="11249"/>
                    <a:pt x="16210" y="11615"/>
                  </a:cubicBezTo>
                  <a:cubicBezTo>
                    <a:pt x="16255" y="11214"/>
                    <a:pt x="16282" y="10830"/>
                    <a:pt x="16309" y="10473"/>
                  </a:cubicBezTo>
                  <a:cubicBezTo>
                    <a:pt x="16326" y="10197"/>
                    <a:pt x="16335" y="9992"/>
                    <a:pt x="16344" y="9795"/>
                  </a:cubicBezTo>
                  <a:cubicBezTo>
                    <a:pt x="16380" y="9082"/>
                    <a:pt x="16353" y="8502"/>
                    <a:pt x="16282" y="7958"/>
                  </a:cubicBezTo>
                  <a:cubicBezTo>
                    <a:pt x="16273" y="7904"/>
                    <a:pt x="16264" y="7851"/>
                    <a:pt x="16255" y="7806"/>
                  </a:cubicBezTo>
                  <a:cubicBezTo>
                    <a:pt x="16237" y="7752"/>
                    <a:pt x="16219" y="7708"/>
                    <a:pt x="16201" y="7663"/>
                  </a:cubicBezTo>
                  <a:cubicBezTo>
                    <a:pt x="16201" y="7645"/>
                    <a:pt x="16201" y="7636"/>
                    <a:pt x="16201" y="7628"/>
                  </a:cubicBezTo>
                  <a:cubicBezTo>
                    <a:pt x="16201" y="7485"/>
                    <a:pt x="16193" y="7280"/>
                    <a:pt x="16103" y="7048"/>
                  </a:cubicBezTo>
                  <a:cubicBezTo>
                    <a:pt x="15827" y="6272"/>
                    <a:pt x="15443" y="5602"/>
                    <a:pt x="14970" y="5058"/>
                  </a:cubicBezTo>
                  <a:cubicBezTo>
                    <a:pt x="14569" y="4594"/>
                    <a:pt x="14123" y="4211"/>
                    <a:pt x="13686" y="3845"/>
                  </a:cubicBezTo>
                  <a:lnTo>
                    <a:pt x="13507" y="3702"/>
                  </a:lnTo>
                  <a:cubicBezTo>
                    <a:pt x="13454" y="3658"/>
                    <a:pt x="13409" y="3613"/>
                    <a:pt x="13356" y="3560"/>
                  </a:cubicBezTo>
                  <a:cubicBezTo>
                    <a:pt x="13579" y="3060"/>
                    <a:pt x="13641" y="2534"/>
                    <a:pt x="13534" y="2025"/>
                  </a:cubicBezTo>
                  <a:cubicBezTo>
                    <a:pt x="13427" y="1543"/>
                    <a:pt x="13124" y="892"/>
                    <a:pt x="12285" y="473"/>
                  </a:cubicBezTo>
                  <a:cubicBezTo>
                    <a:pt x="11866" y="268"/>
                    <a:pt x="11402" y="170"/>
                    <a:pt x="11045" y="98"/>
                  </a:cubicBezTo>
                  <a:cubicBezTo>
                    <a:pt x="10679" y="36"/>
                    <a:pt x="10314" y="0"/>
                    <a:pt x="9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7"/>
            <p:cNvSpPr/>
            <p:nvPr/>
          </p:nvSpPr>
          <p:spPr>
            <a:xfrm>
              <a:off x="7041251" y="2514911"/>
              <a:ext cx="160168" cy="172842"/>
            </a:xfrm>
            <a:custGeom>
              <a:avLst/>
              <a:gdLst/>
              <a:ahLst/>
              <a:cxnLst/>
              <a:rect l="l" t="t" r="r" b="b"/>
              <a:pathLst>
                <a:path w="3766" h="4064" extrusionOk="0">
                  <a:moveTo>
                    <a:pt x="3567" y="1"/>
                  </a:moveTo>
                  <a:cubicBezTo>
                    <a:pt x="3522" y="1"/>
                    <a:pt x="3476" y="17"/>
                    <a:pt x="3435" y="52"/>
                  </a:cubicBezTo>
                  <a:cubicBezTo>
                    <a:pt x="3364" y="105"/>
                    <a:pt x="3328" y="186"/>
                    <a:pt x="3319" y="266"/>
                  </a:cubicBezTo>
                  <a:cubicBezTo>
                    <a:pt x="3292" y="489"/>
                    <a:pt x="3274" y="721"/>
                    <a:pt x="3248" y="944"/>
                  </a:cubicBezTo>
                  <a:cubicBezTo>
                    <a:pt x="3096" y="2327"/>
                    <a:pt x="1981" y="3495"/>
                    <a:pt x="598" y="3709"/>
                  </a:cubicBezTo>
                  <a:cubicBezTo>
                    <a:pt x="446" y="3736"/>
                    <a:pt x="304" y="3745"/>
                    <a:pt x="152" y="3763"/>
                  </a:cubicBezTo>
                  <a:cubicBezTo>
                    <a:pt x="72" y="3772"/>
                    <a:pt x="0" y="3807"/>
                    <a:pt x="0" y="3906"/>
                  </a:cubicBezTo>
                  <a:cubicBezTo>
                    <a:pt x="0" y="4004"/>
                    <a:pt x="63" y="4048"/>
                    <a:pt x="161" y="4057"/>
                  </a:cubicBezTo>
                  <a:cubicBezTo>
                    <a:pt x="183" y="4062"/>
                    <a:pt x="208" y="4064"/>
                    <a:pt x="232" y="4064"/>
                  </a:cubicBezTo>
                  <a:cubicBezTo>
                    <a:pt x="257" y="4064"/>
                    <a:pt x="281" y="4062"/>
                    <a:pt x="304" y="4057"/>
                  </a:cubicBezTo>
                  <a:cubicBezTo>
                    <a:pt x="1071" y="4013"/>
                    <a:pt x="1749" y="3736"/>
                    <a:pt x="2338" y="3237"/>
                  </a:cubicBezTo>
                  <a:cubicBezTo>
                    <a:pt x="3194" y="2505"/>
                    <a:pt x="3694" y="1586"/>
                    <a:pt x="3756" y="498"/>
                  </a:cubicBezTo>
                  <a:cubicBezTo>
                    <a:pt x="3756" y="355"/>
                    <a:pt x="3765" y="266"/>
                    <a:pt x="3756" y="177"/>
                  </a:cubicBezTo>
                  <a:cubicBezTo>
                    <a:pt x="3744" y="69"/>
                    <a:pt x="3659" y="1"/>
                    <a:pt x="3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67"/>
            <p:cNvSpPr/>
            <p:nvPr/>
          </p:nvSpPr>
          <p:spPr>
            <a:xfrm>
              <a:off x="6727464" y="2976956"/>
              <a:ext cx="76682" cy="112109"/>
            </a:xfrm>
            <a:custGeom>
              <a:avLst/>
              <a:gdLst/>
              <a:ahLst/>
              <a:cxnLst/>
              <a:rect l="l" t="t" r="r" b="b"/>
              <a:pathLst>
                <a:path w="1803" h="2636" extrusionOk="0">
                  <a:moveTo>
                    <a:pt x="1544" y="0"/>
                  </a:moveTo>
                  <a:cubicBezTo>
                    <a:pt x="1446" y="0"/>
                    <a:pt x="1410" y="71"/>
                    <a:pt x="1401" y="170"/>
                  </a:cubicBezTo>
                  <a:cubicBezTo>
                    <a:pt x="1374" y="642"/>
                    <a:pt x="1339" y="1124"/>
                    <a:pt x="1321" y="1597"/>
                  </a:cubicBezTo>
                  <a:cubicBezTo>
                    <a:pt x="1321" y="1766"/>
                    <a:pt x="1289" y="1847"/>
                    <a:pt x="1110" y="1847"/>
                  </a:cubicBezTo>
                  <a:cubicBezTo>
                    <a:pt x="1100" y="1847"/>
                    <a:pt x="1090" y="1847"/>
                    <a:pt x="1080" y="1847"/>
                  </a:cubicBezTo>
                  <a:cubicBezTo>
                    <a:pt x="1044" y="1843"/>
                    <a:pt x="1009" y="1842"/>
                    <a:pt x="974" y="1842"/>
                  </a:cubicBezTo>
                  <a:cubicBezTo>
                    <a:pt x="712" y="1842"/>
                    <a:pt x="470" y="1928"/>
                    <a:pt x="242" y="2070"/>
                  </a:cubicBezTo>
                  <a:cubicBezTo>
                    <a:pt x="143" y="2132"/>
                    <a:pt x="63" y="2212"/>
                    <a:pt x="36" y="2328"/>
                  </a:cubicBezTo>
                  <a:cubicBezTo>
                    <a:pt x="18" y="2435"/>
                    <a:pt x="1" y="2542"/>
                    <a:pt x="99" y="2605"/>
                  </a:cubicBezTo>
                  <a:cubicBezTo>
                    <a:pt x="130" y="2627"/>
                    <a:pt x="162" y="2636"/>
                    <a:pt x="193" y="2636"/>
                  </a:cubicBezTo>
                  <a:cubicBezTo>
                    <a:pt x="250" y="2636"/>
                    <a:pt x="306" y="2607"/>
                    <a:pt x="357" y="2578"/>
                  </a:cubicBezTo>
                  <a:cubicBezTo>
                    <a:pt x="670" y="2391"/>
                    <a:pt x="1000" y="2257"/>
                    <a:pt x="1366" y="2230"/>
                  </a:cubicBezTo>
                  <a:cubicBezTo>
                    <a:pt x="1589" y="2221"/>
                    <a:pt x="1705" y="2096"/>
                    <a:pt x="1705" y="1882"/>
                  </a:cubicBezTo>
                  <a:cubicBezTo>
                    <a:pt x="1696" y="1401"/>
                    <a:pt x="1731" y="910"/>
                    <a:pt x="1785" y="473"/>
                  </a:cubicBezTo>
                  <a:cubicBezTo>
                    <a:pt x="1785" y="357"/>
                    <a:pt x="1803" y="277"/>
                    <a:pt x="1785" y="205"/>
                  </a:cubicBezTo>
                  <a:cubicBezTo>
                    <a:pt x="1749" y="89"/>
                    <a:pt x="1669" y="0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67"/>
            <p:cNvSpPr/>
            <p:nvPr/>
          </p:nvSpPr>
          <p:spPr>
            <a:xfrm>
              <a:off x="6856458" y="2981464"/>
              <a:ext cx="72896" cy="91269"/>
            </a:xfrm>
            <a:custGeom>
              <a:avLst/>
              <a:gdLst/>
              <a:ahLst/>
              <a:cxnLst/>
              <a:rect l="l" t="t" r="r" b="b"/>
              <a:pathLst>
                <a:path w="1714" h="2146" extrusionOk="0">
                  <a:moveTo>
                    <a:pt x="141" y="1"/>
                  </a:moveTo>
                  <a:cubicBezTo>
                    <a:pt x="85" y="1"/>
                    <a:pt x="28" y="55"/>
                    <a:pt x="10" y="135"/>
                  </a:cubicBezTo>
                  <a:cubicBezTo>
                    <a:pt x="1" y="197"/>
                    <a:pt x="19" y="260"/>
                    <a:pt x="28" y="322"/>
                  </a:cubicBezTo>
                  <a:cubicBezTo>
                    <a:pt x="72" y="795"/>
                    <a:pt x="108" y="1259"/>
                    <a:pt x="152" y="1687"/>
                  </a:cubicBezTo>
                  <a:cubicBezTo>
                    <a:pt x="145" y="1975"/>
                    <a:pt x="219" y="2112"/>
                    <a:pt x="370" y="2112"/>
                  </a:cubicBezTo>
                  <a:cubicBezTo>
                    <a:pt x="406" y="2112"/>
                    <a:pt x="447" y="2104"/>
                    <a:pt x="491" y="2089"/>
                  </a:cubicBezTo>
                  <a:cubicBezTo>
                    <a:pt x="641" y="2039"/>
                    <a:pt x="786" y="2012"/>
                    <a:pt x="930" y="2012"/>
                  </a:cubicBezTo>
                  <a:cubicBezTo>
                    <a:pt x="1096" y="2012"/>
                    <a:pt x="1261" y="2048"/>
                    <a:pt x="1428" y="2124"/>
                  </a:cubicBezTo>
                  <a:cubicBezTo>
                    <a:pt x="1461" y="2137"/>
                    <a:pt x="1496" y="2146"/>
                    <a:pt x="1529" y="2146"/>
                  </a:cubicBezTo>
                  <a:cubicBezTo>
                    <a:pt x="1587" y="2146"/>
                    <a:pt x="1641" y="2121"/>
                    <a:pt x="1669" y="2053"/>
                  </a:cubicBezTo>
                  <a:cubicBezTo>
                    <a:pt x="1714" y="1946"/>
                    <a:pt x="1687" y="1848"/>
                    <a:pt x="1580" y="1794"/>
                  </a:cubicBezTo>
                  <a:cubicBezTo>
                    <a:pt x="1336" y="1683"/>
                    <a:pt x="1092" y="1593"/>
                    <a:pt x="836" y="1593"/>
                  </a:cubicBezTo>
                  <a:cubicBezTo>
                    <a:pt x="764" y="1593"/>
                    <a:pt x="691" y="1600"/>
                    <a:pt x="616" y="1616"/>
                  </a:cubicBezTo>
                  <a:cubicBezTo>
                    <a:pt x="590" y="1621"/>
                    <a:pt x="568" y="1624"/>
                    <a:pt x="551" y="1624"/>
                  </a:cubicBezTo>
                  <a:cubicBezTo>
                    <a:pt x="485" y="1624"/>
                    <a:pt x="474" y="1584"/>
                    <a:pt x="474" y="1500"/>
                  </a:cubicBezTo>
                  <a:cubicBezTo>
                    <a:pt x="474" y="1134"/>
                    <a:pt x="456" y="777"/>
                    <a:pt x="456" y="411"/>
                  </a:cubicBezTo>
                  <a:cubicBezTo>
                    <a:pt x="456" y="224"/>
                    <a:pt x="322" y="135"/>
                    <a:pt x="215" y="37"/>
                  </a:cubicBezTo>
                  <a:cubicBezTo>
                    <a:pt x="193" y="12"/>
                    <a:pt x="167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67"/>
            <p:cNvSpPr/>
            <p:nvPr/>
          </p:nvSpPr>
          <p:spPr>
            <a:xfrm>
              <a:off x="6729761" y="2167613"/>
              <a:ext cx="219710" cy="123039"/>
            </a:xfrm>
            <a:custGeom>
              <a:avLst/>
              <a:gdLst/>
              <a:ahLst/>
              <a:cxnLst/>
              <a:rect l="l" t="t" r="r" b="b"/>
              <a:pathLst>
                <a:path w="5166" h="2893" extrusionOk="0">
                  <a:moveTo>
                    <a:pt x="2289" y="1"/>
                  </a:moveTo>
                  <a:cubicBezTo>
                    <a:pt x="2016" y="1"/>
                    <a:pt x="1742" y="24"/>
                    <a:pt x="1472" y="73"/>
                  </a:cubicBezTo>
                  <a:cubicBezTo>
                    <a:pt x="973" y="171"/>
                    <a:pt x="375" y="323"/>
                    <a:pt x="170" y="849"/>
                  </a:cubicBezTo>
                  <a:cubicBezTo>
                    <a:pt x="9" y="1259"/>
                    <a:pt x="0" y="1750"/>
                    <a:pt x="152" y="2169"/>
                  </a:cubicBezTo>
                  <a:cubicBezTo>
                    <a:pt x="196" y="2285"/>
                    <a:pt x="250" y="2392"/>
                    <a:pt x="321" y="2499"/>
                  </a:cubicBezTo>
                  <a:cubicBezTo>
                    <a:pt x="330" y="2508"/>
                    <a:pt x="339" y="2526"/>
                    <a:pt x="348" y="2535"/>
                  </a:cubicBezTo>
                  <a:cubicBezTo>
                    <a:pt x="443" y="2664"/>
                    <a:pt x="591" y="2701"/>
                    <a:pt x="752" y="2701"/>
                  </a:cubicBezTo>
                  <a:cubicBezTo>
                    <a:pt x="971" y="2701"/>
                    <a:pt x="1214" y="2633"/>
                    <a:pt x="1383" y="2633"/>
                  </a:cubicBezTo>
                  <a:cubicBezTo>
                    <a:pt x="2034" y="2633"/>
                    <a:pt x="2676" y="2731"/>
                    <a:pt x="3310" y="2785"/>
                  </a:cubicBezTo>
                  <a:cubicBezTo>
                    <a:pt x="3578" y="2812"/>
                    <a:pt x="3836" y="2838"/>
                    <a:pt x="4095" y="2856"/>
                  </a:cubicBezTo>
                  <a:cubicBezTo>
                    <a:pt x="4179" y="2866"/>
                    <a:pt x="4300" y="2892"/>
                    <a:pt x="4413" y="2892"/>
                  </a:cubicBezTo>
                  <a:cubicBezTo>
                    <a:pt x="4515" y="2892"/>
                    <a:pt x="4611" y="2870"/>
                    <a:pt x="4666" y="2794"/>
                  </a:cubicBezTo>
                  <a:cubicBezTo>
                    <a:pt x="4987" y="2366"/>
                    <a:pt x="5165" y="1875"/>
                    <a:pt x="5049" y="1349"/>
                  </a:cubicBezTo>
                  <a:cubicBezTo>
                    <a:pt x="4942" y="867"/>
                    <a:pt x="4639" y="572"/>
                    <a:pt x="4256" y="385"/>
                  </a:cubicBezTo>
                  <a:cubicBezTo>
                    <a:pt x="3952" y="233"/>
                    <a:pt x="3595" y="153"/>
                    <a:pt x="3247" y="91"/>
                  </a:cubicBezTo>
                  <a:cubicBezTo>
                    <a:pt x="2934" y="33"/>
                    <a:pt x="2612" y="1"/>
                    <a:pt x="2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67"/>
            <p:cNvSpPr/>
            <p:nvPr/>
          </p:nvSpPr>
          <p:spPr>
            <a:xfrm>
              <a:off x="6590900" y="2275213"/>
              <a:ext cx="468213" cy="720033"/>
            </a:xfrm>
            <a:custGeom>
              <a:avLst/>
              <a:gdLst/>
              <a:ahLst/>
              <a:cxnLst/>
              <a:rect l="l" t="t" r="r" b="b"/>
              <a:pathLst>
                <a:path w="11009" h="16930" extrusionOk="0">
                  <a:moveTo>
                    <a:pt x="5089" y="1"/>
                  </a:moveTo>
                  <a:cubicBezTo>
                    <a:pt x="4678" y="1"/>
                    <a:pt x="4267" y="23"/>
                    <a:pt x="3872" y="139"/>
                  </a:cubicBezTo>
                  <a:cubicBezTo>
                    <a:pt x="3497" y="246"/>
                    <a:pt x="3238" y="522"/>
                    <a:pt x="2953" y="781"/>
                  </a:cubicBezTo>
                  <a:cubicBezTo>
                    <a:pt x="2659" y="1049"/>
                    <a:pt x="2364" y="1334"/>
                    <a:pt x="2070" y="1602"/>
                  </a:cubicBezTo>
                  <a:cubicBezTo>
                    <a:pt x="1472" y="2137"/>
                    <a:pt x="865" y="2664"/>
                    <a:pt x="393" y="3324"/>
                  </a:cubicBezTo>
                  <a:cubicBezTo>
                    <a:pt x="339" y="3395"/>
                    <a:pt x="294" y="3475"/>
                    <a:pt x="259" y="3565"/>
                  </a:cubicBezTo>
                  <a:cubicBezTo>
                    <a:pt x="241" y="3618"/>
                    <a:pt x="223" y="3672"/>
                    <a:pt x="205" y="3725"/>
                  </a:cubicBezTo>
                  <a:cubicBezTo>
                    <a:pt x="187" y="3797"/>
                    <a:pt x="170" y="3868"/>
                    <a:pt x="152" y="3939"/>
                  </a:cubicBezTo>
                  <a:cubicBezTo>
                    <a:pt x="134" y="4055"/>
                    <a:pt x="116" y="4162"/>
                    <a:pt x="107" y="4269"/>
                  </a:cubicBezTo>
                  <a:cubicBezTo>
                    <a:pt x="0" y="5063"/>
                    <a:pt x="63" y="5884"/>
                    <a:pt x="116" y="6687"/>
                  </a:cubicBezTo>
                  <a:cubicBezTo>
                    <a:pt x="196" y="8007"/>
                    <a:pt x="294" y="9319"/>
                    <a:pt x="500" y="10630"/>
                  </a:cubicBezTo>
                  <a:cubicBezTo>
                    <a:pt x="696" y="11924"/>
                    <a:pt x="892" y="13226"/>
                    <a:pt x="1240" y="14493"/>
                  </a:cubicBezTo>
                  <a:cubicBezTo>
                    <a:pt x="1249" y="14520"/>
                    <a:pt x="1258" y="14537"/>
                    <a:pt x="1258" y="14564"/>
                  </a:cubicBezTo>
                  <a:cubicBezTo>
                    <a:pt x="1285" y="14636"/>
                    <a:pt x="1303" y="14707"/>
                    <a:pt x="1320" y="14787"/>
                  </a:cubicBezTo>
                  <a:cubicBezTo>
                    <a:pt x="1320" y="14787"/>
                    <a:pt x="1320" y="14787"/>
                    <a:pt x="1329" y="14796"/>
                  </a:cubicBezTo>
                  <a:cubicBezTo>
                    <a:pt x="1436" y="15162"/>
                    <a:pt x="1552" y="15501"/>
                    <a:pt x="1838" y="15768"/>
                  </a:cubicBezTo>
                  <a:cubicBezTo>
                    <a:pt x="1954" y="15884"/>
                    <a:pt x="2088" y="15983"/>
                    <a:pt x="2230" y="16072"/>
                  </a:cubicBezTo>
                  <a:cubicBezTo>
                    <a:pt x="2721" y="16384"/>
                    <a:pt x="3328" y="16571"/>
                    <a:pt x="3872" y="16696"/>
                  </a:cubicBezTo>
                  <a:cubicBezTo>
                    <a:pt x="4594" y="16866"/>
                    <a:pt x="5335" y="16893"/>
                    <a:pt x="6066" y="16928"/>
                  </a:cubicBezTo>
                  <a:cubicBezTo>
                    <a:pt x="6092" y="16929"/>
                    <a:pt x="6120" y="16930"/>
                    <a:pt x="6149" y="16930"/>
                  </a:cubicBezTo>
                  <a:cubicBezTo>
                    <a:pt x="6343" y="16930"/>
                    <a:pt x="6607" y="16906"/>
                    <a:pt x="6878" y="16875"/>
                  </a:cubicBezTo>
                  <a:cubicBezTo>
                    <a:pt x="7521" y="16794"/>
                    <a:pt x="8136" y="16643"/>
                    <a:pt x="8698" y="16304"/>
                  </a:cubicBezTo>
                  <a:cubicBezTo>
                    <a:pt x="9073" y="16072"/>
                    <a:pt x="9376" y="15760"/>
                    <a:pt x="9581" y="15394"/>
                  </a:cubicBezTo>
                  <a:cubicBezTo>
                    <a:pt x="9670" y="15233"/>
                    <a:pt x="9733" y="15064"/>
                    <a:pt x="9786" y="14885"/>
                  </a:cubicBezTo>
                  <a:cubicBezTo>
                    <a:pt x="9804" y="14805"/>
                    <a:pt x="9831" y="14725"/>
                    <a:pt x="9849" y="14644"/>
                  </a:cubicBezTo>
                  <a:cubicBezTo>
                    <a:pt x="9858" y="14627"/>
                    <a:pt x="9858" y="14609"/>
                    <a:pt x="9867" y="14591"/>
                  </a:cubicBezTo>
                  <a:cubicBezTo>
                    <a:pt x="9867" y="14591"/>
                    <a:pt x="9867" y="14582"/>
                    <a:pt x="9876" y="14573"/>
                  </a:cubicBezTo>
                  <a:cubicBezTo>
                    <a:pt x="10179" y="13556"/>
                    <a:pt x="10331" y="12503"/>
                    <a:pt x="10473" y="11451"/>
                  </a:cubicBezTo>
                  <a:cubicBezTo>
                    <a:pt x="10527" y="11103"/>
                    <a:pt x="10572" y="10755"/>
                    <a:pt x="10625" y="10398"/>
                  </a:cubicBezTo>
                  <a:cubicBezTo>
                    <a:pt x="10795" y="9292"/>
                    <a:pt x="10919" y="8177"/>
                    <a:pt x="10982" y="7062"/>
                  </a:cubicBezTo>
                  <a:cubicBezTo>
                    <a:pt x="11000" y="6865"/>
                    <a:pt x="11000" y="6669"/>
                    <a:pt x="11000" y="6473"/>
                  </a:cubicBezTo>
                  <a:cubicBezTo>
                    <a:pt x="11009" y="5857"/>
                    <a:pt x="10973" y="5233"/>
                    <a:pt x="10964" y="4617"/>
                  </a:cubicBezTo>
                  <a:cubicBezTo>
                    <a:pt x="10964" y="4599"/>
                    <a:pt x="10964" y="4573"/>
                    <a:pt x="10964" y="4555"/>
                  </a:cubicBezTo>
                  <a:cubicBezTo>
                    <a:pt x="10964" y="4537"/>
                    <a:pt x="10964" y="4519"/>
                    <a:pt x="10964" y="4492"/>
                  </a:cubicBezTo>
                  <a:cubicBezTo>
                    <a:pt x="10964" y="4412"/>
                    <a:pt x="10973" y="4332"/>
                    <a:pt x="10964" y="4251"/>
                  </a:cubicBezTo>
                  <a:cubicBezTo>
                    <a:pt x="10964" y="4153"/>
                    <a:pt x="10955" y="4046"/>
                    <a:pt x="10928" y="3957"/>
                  </a:cubicBezTo>
                  <a:cubicBezTo>
                    <a:pt x="10696" y="3333"/>
                    <a:pt x="10375" y="2735"/>
                    <a:pt x="9947" y="2226"/>
                  </a:cubicBezTo>
                  <a:cubicBezTo>
                    <a:pt x="9537" y="1763"/>
                    <a:pt x="9046" y="1361"/>
                    <a:pt x="8573" y="969"/>
                  </a:cubicBezTo>
                  <a:cubicBezTo>
                    <a:pt x="8279" y="710"/>
                    <a:pt x="8020" y="442"/>
                    <a:pt x="7645" y="282"/>
                  </a:cubicBezTo>
                  <a:cubicBezTo>
                    <a:pt x="7289" y="139"/>
                    <a:pt x="6905" y="68"/>
                    <a:pt x="6521" y="41"/>
                  </a:cubicBezTo>
                  <a:cubicBezTo>
                    <a:pt x="6173" y="14"/>
                    <a:pt x="5817" y="14"/>
                    <a:pt x="5469" y="5"/>
                  </a:cubicBezTo>
                  <a:cubicBezTo>
                    <a:pt x="5343" y="3"/>
                    <a:pt x="5216" y="1"/>
                    <a:pt x="5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67"/>
            <p:cNvSpPr/>
            <p:nvPr/>
          </p:nvSpPr>
          <p:spPr>
            <a:xfrm>
              <a:off x="6685742" y="2276915"/>
              <a:ext cx="378687" cy="718332"/>
            </a:xfrm>
            <a:custGeom>
              <a:avLst/>
              <a:gdLst/>
              <a:ahLst/>
              <a:cxnLst/>
              <a:rect l="l" t="t" r="r" b="b"/>
              <a:pathLst>
                <a:path w="8904" h="16890" extrusionOk="0">
                  <a:moveTo>
                    <a:pt x="4291" y="1"/>
                  </a:moveTo>
                  <a:cubicBezTo>
                    <a:pt x="4907" y="1018"/>
                    <a:pt x="5380" y="2115"/>
                    <a:pt x="5710" y="3257"/>
                  </a:cubicBezTo>
                  <a:cubicBezTo>
                    <a:pt x="5737" y="3319"/>
                    <a:pt x="5754" y="3391"/>
                    <a:pt x="5772" y="3453"/>
                  </a:cubicBezTo>
                  <a:cubicBezTo>
                    <a:pt x="5781" y="3507"/>
                    <a:pt x="5799" y="3551"/>
                    <a:pt x="5808" y="3596"/>
                  </a:cubicBezTo>
                  <a:cubicBezTo>
                    <a:pt x="6388" y="5808"/>
                    <a:pt x="6441" y="8155"/>
                    <a:pt x="5924" y="10376"/>
                  </a:cubicBezTo>
                  <a:cubicBezTo>
                    <a:pt x="5870" y="10608"/>
                    <a:pt x="5808" y="10840"/>
                    <a:pt x="5745" y="11063"/>
                  </a:cubicBezTo>
                  <a:cubicBezTo>
                    <a:pt x="5460" y="12026"/>
                    <a:pt x="5067" y="12981"/>
                    <a:pt x="4452" y="13784"/>
                  </a:cubicBezTo>
                  <a:cubicBezTo>
                    <a:pt x="4407" y="13837"/>
                    <a:pt x="4363" y="13900"/>
                    <a:pt x="4309" y="13953"/>
                  </a:cubicBezTo>
                  <a:cubicBezTo>
                    <a:pt x="4282" y="13989"/>
                    <a:pt x="4256" y="14016"/>
                    <a:pt x="4229" y="14051"/>
                  </a:cubicBezTo>
                  <a:cubicBezTo>
                    <a:pt x="4193" y="14096"/>
                    <a:pt x="4149" y="14149"/>
                    <a:pt x="4104" y="14194"/>
                  </a:cubicBezTo>
                  <a:cubicBezTo>
                    <a:pt x="4077" y="14221"/>
                    <a:pt x="4059" y="14239"/>
                    <a:pt x="4033" y="14265"/>
                  </a:cubicBezTo>
                  <a:cubicBezTo>
                    <a:pt x="2989" y="15336"/>
                    <a:pt x="1499" y="15969"/>
                    <a:pt x="0" y="16032"/>
                  </a:cubicBezTo>
                  <a:cubicBezTo>
                    <a:pt x="491" y="16344"/>
                    <a:pt x="1098" y="16531"/>
                    <a:pt x="1642" y="16656"/>
                  </a:cubicBezTo>
                  <a:cubicBezTo>
                    <a:pt x="2364" y="16826"/>
                    <a:pt x="3105" y="16853"/>
                    <a:pt x="3836" y="16888"/>
                  </a:cubicBezTo>
                  <a:cubicBezTo>
                    <a:pt x="3862" y="16889"/>
                    <a:pt x="3890" y="16890"/>
                    <a:pt x="3919" y="16890"/>
                  </a:cubicBezTo>
                  <a:cubicBezTo>
                    <a:pt x="4113" y="16890"/>
                    <a:pt x="4377" y="16866"/>
                    <a:pt x="4648" y="16835"/>
                  </a:cubicBezTo>
                  <a:cubicBezTo>
                    <a:pt x="5291" y="16745"/>
                    <a:pt x="5906" y="16603"/>
                    <a:pt x="6468" y="16264"/>
                  </a:cubicBezTo>
                  <a:cubicBezTo>
                    <a:pt x="6843" y="16032"/>
                    <a:pt x="7146" y="15720"/>
                    <a:pt x="7351" y="15354"/>
                  </a:cubicBezTo>
                  <a:cubicBezTo>
                    <a:pt x="7440" y="15193"/>
                    <a:pt x="7503" y="15024"/>
                    <a:pt x="7556" y="14845"/>
                  </a:cubicBezTo>
                  <a:cubicBezTo>
                    <a:pt x="7574" y="14765"/>
                    <a:pt x="7601" y="14685"/>
                    <a:pt x="7619" y="14604"/>
                  </a:cubicBezTo>
                  <a:cubicBezTo>
                    <a:pt x="7628" y="14587"/>
                    <a:pt x="7628" y="14569"/>
                    <a:pt x="7637" y="14551"/>
                  </a:cubicBezTo>
                  <a:cubicBezTo>
                    <a:pt x="7637" y="14551"/>
                    <a:pt x="7637" y="14542"/>
                    <a:pt x="7646" y="14533"/>
                  </a:cubicBezTo>
                  <a:cubicBezTo>
                    <a:pt x="7949" y="13516"/>
                    <a:pt x="8101" y="12463"/>
                    <a:pt x="8243" y="11411"/>
                  </a:cubicBezTo>
                  <a:cubicBezTo>
                    <a:pt x="8270" y="11250"/>
                    <a:pt x="8297" y="11090"/>
                    <a:pt x="8324" y="10938"/>
                  </a:cubicBezTo>
                  <a:cubicBezTo>
                    <a:pt x="8547" y="9627"/>
                    <a:pt x="8761" y="8315"/>
                    <a:pt x="8850" y="6986"/>
                  </a:cubicBezTo>
                  <a:cubicBezTo>
                    <a:pt x="8859" y="6772"/>
                    <a:pt x="8877" y="6549"/>
                    <a:pt x="8886" y="6335"/>
                  </a:cubicBezTo>
                  <a:cubicBezTo>
                    <a:pt x="8904" y="5773"/>
                    <a:pt x="8904" y="5211"/>
                    <a:pt x="8823" y="4649"/>
                  </a:cubicBezTo>
                  <a:cubicBezTo>
                    <a:pt x="8823" y="4631"/>
                    <a:pt x="8823" y="4613"/>
                    <a:pt x="8814" y="4595"/>
                  </a:cubicBezTo>
                  <a:cubicBezTo>
                    <a:pt x="8796" y="4542"/>
                    <a:pt x="8770" y="4497"/>
                    <a:pt x="8734" y="4452"/>
                  </a:cubicBezTo>
                  <a:cubicBezTo>
                    <a:pt x="8734" y="4372"/>
                    <a:pt x="8743" y="4292"/>
                    <a:pt x="8734" y="4211"/>
                  </a:cubicBezTo>
                  <a:cubicBezTo>
                    <a:pt x="8734" y="4113"/>
                    <a:pt x="8725" y="4006"/>
                    <a:pt x="8698" y="3917"/>
                  </a:cubicBezTo>
                  <a:cubicBezTo>
                    <a:pt x="8466" y="3293"/>
                    <a:pt x="8145" y="2695"/>
                    <a:pt x="7717" y="2186"/>
                  </a:cubicBezTo>
                  <a:cubicBezTo>
                    <a:pt x="7307" y="1723"/>
                    <a:pt x="6816" y="1321"/>
                    <a:pt x="6343" y="929"/>
                  </a:cubicBezTo>
                  <a:cubicBezTo>
                    <a:pt x="6049" y="670"/>
                    <a:pt x="5790" y="402"/>
                    <a:pt x="5415" y="242"/>
                  </a:cubicBezTo>
                  <a:cubicBezTo>
                    <a:pt x="5059" y="99"/>
                    <a:pt x="4675" y="28"/>
                    <a:pt x="4291" y="1"/>
                  </a:cubicBezTo>
                  <a:close/>
                </a:path>
              </a:pathLst>
            </a:custGeom>
            <a:solidFill>
              <a:srgbClr val="A8F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67"/>
            <p:cNvSpPr/>
            <p:nvPr/>
          </p:nvSpPr>
          <p:spPr>
            <a:xfrm>
              <a:off x="6582904" y="2410756"/>
              <a:ext cx="481525" cy="484034"/>
            </a:xfrm>
            <a:custGeom>
              <a:avLst/>
              <a:gdLst/>
              <a:ahLst/>
              <a:cxnLst/>
              <a:rect l="l" t="t" r="r" b="b"/>
              <a:pathLst>
                <a:path w="11322" h="11381" extrusionOk="0">
                  <a:moveTo>
                    <a:pt x="4304" y="1"/>
                  </a:moveTo>
                  <a:cubicBezTo>
                    <a:pt x="3491" y="1"/>
                    <a:pt x="2678" y="92"/>
                    <a:pt x="1865" y="199"/>
                  </a:cubicBezTo>
                  <a:cubicBezTo>
                    <a:pt x="1401" y="262"/>
                    <a:pt x="946" y="342"/>
                    <a:pt x="500" y="485"/>
                  </a:cubicBezTo>
                  <a:cubicBezTo>
                    <a:pt x="465" y="502"/>
                    <a:pt x="429" y="520"/>
                    <a:pt x="393" y="538"/>
                  </a:cubicBezTo>
                  <a:cubicBezTo>
                    <a:pt x="313" y="592"/>
                    <a:pt x="259" y="663"/>
                    <a:pt x="242" y="779"/>
                  </a:cubicBezTo>
                  <a:cubicBezTo>
                    <a:pt x="242" y="779"/>
                    <a:pt x="242" y="788"/>
                    <a:pt x="233" y="788"/>
                  </a:cubicBezTo>
                  <a:cubicBezTo>
                    <a:pt x="72" y="1689"/>
                    <a:pt x="1" y="2590"/>
                    <a:pt x="19" y="3500"/>
                  </a:cubicBezTo>
                  <a:cubicBezTo>
                    <a:pt x="27" y="3964"/>
                    <a:pt x="36" y="4437"/>
                    <a:pt x="54" y="4901"/>
                  </a:cubicBezTo>
                  <a:cubicBezTo>
                    <a:pt x="90" y="5641"/>
                    <a:pt x="152" y="6381"/>
                    <a:pt x="268" y="7113"/>
                  </a:cubicBezTo>
                  <a:cubicBezTo>
                    <a:pt x="393" y="7836"/>
                    <a:pt x="438" y="8576"/>
                    <a:pt x="643" y="9281"/>
                  </a:cubicBezTo>
                  <a:cubicBezTo>
                    <a:pt x="652" y="9343"/>
                    <a:pt x="670" y="9397"/>
                    <a:pt x="688" y="9459"/>
                  </a:cubicBezTo>
                  <a:cubicBezTo>
                    <a:pt x="884" y="10048"/>
                    <a:pt x="1089" y="10637"/>
                    <a:pt x="1312" y="11217"/>
                  </a:cubicBezTo>
                  <a:cubicBezTo>
                    <a:pt x="1330" y="11270"/>
                    <a:pt x="1348" y="11306"/>
                    <a:pt x="1375" y="11333"/>
                  </a:cubicBezTo>
                  <a:cubicBezTo>
                    <a:pt x="1392" y="11359"/>
                    <a:pt x="1419" y="11377"/>
                    <a:pt x="1446" y="11377"/>
                  </a:cubicBezTo>
                  <a:cubicBezTo>
                    <a:pt x="1455" y="11380"/>
                    <a:pt x="1465" y="11381"/>
                    <a:pt x="1475" y="11381"/>
                  </a:cubicBezTo>
                  <a:cubicBezTo>
                    <a:pt x="1501" y="11381"/>
                    <a:pt x="1529" y="11372"/>
                    <a:pt x="1562" y="11359"/>
                  </a:cubicBezTo>
                  <a:cubicBezTo>
                    <a:pt x="2151" y="11172"/>
                    <a:pt x="2757" y="11110"/>
                    <a:pt x="3364" y="11038"/>
                  </a:cubicBezTo>
                  <a:cubicBezTo>
                    <a:pt x="3587" y="11011"/>
                    <a:pt x="3819" y="10994"/>
                    <a:pt x="4042" y="10976"/>
                  </a:cubicBezTo>
                  <a:cubicBezTo>
                    <a:pt x="4542" y="10940"/>
                    <a:pt x="5032" y="10931"/>
                    <a:pt x="5532" y="10913"/>
                  </a:cubicBezTo>
                  <a:cubicBezTo>
                    <a:pt x="5797" y="10907"/>
                    <a:pt x="6062" y="10901"/>
                    <a:pt x="6323" y="10901"/>
                  </a:cubicBezTo>
                  <a:cubicBezTo>
                    <a:pt x="6432" y="10901"/>
                    <a:pt x="6540" y="10902"/>
                    <a:pt x="6647" y="10904"/>
                  </a:cubicBezTo>
                  <a:cubicBezTo>
                    <a:pt x="7414" y="10913"/>
                    <a:pt x="8181" y="10976"/>
                    <a:pt x="8940" y="11101"/>
                  </a:cubicBezTo>
                  <a:cubicBezTo>
                    <a:pt x="9154" y="11136"/>
                    <a:pt x="9368" y="11190"/>
                    <a:pt x="9573" y="11234"/>
                  </a:cubicBezTo>
                  <a:cubicBezTo>
                    <a:pt x="9680" y="11261"/>
                    <a:pt x="9778" y="11279"/>
                    <a:pt x="9876" y="11297"/>
                  </a:cubicBezTo>
                  <a:cubicBezTo>
                    <a:pt x="9919" y="11307"/>
                    <a:pt x="9955" y="11312"/>
                    <a:pt x="9985" y="11312"/>
                  </a:cubicBezTo>
                  <a:cubicBezTo>
                    <a:pt x="10090" y="11312"/>
                    <a:pt x="10112" y="11247"/>
                    <a:pt x="10064" y="11101"/>
                  </a:cubicBezTo>
                  <a:cubicBezTo>
                    <a:pt x="10046" y="11047"/>
                    <a:pt x="10064" y="11002"/>
                    <a:pt x="10082" y="10958"/>
                  </a:cubicBezTo>
                  <a:cubicBezTo>
                    <a:pt x="10126" y="10815"/>
                    <a:pt x="10171" y="10672"/>
                    <a:pt x="10215" y="10530"/>
                  </a:cubicBezTo>
                  <a:cubicBezTo>
                    <a:pt x="10412" y="9780"/>
                    <a:pt x="10536" y="9022"/>
                    <a:pt x="10661" y="8264"/>
                  </a:cubicBezTo>
                  <a:cubicBezTo>
                    <a:pt x="10688" y="8103"/>
                    <a:pt x="10715" y="7943"/>
                    <a:pt x="10742" y="7791"/>
                  </a:cubicBezTo>
                  <a:cubicBezTo>
                    <a:pt x="10965" y="6480"/>
                    <a:pt x="11179" y="5168"/>
                    <a:pt x="11268" y="3839"/>
                  </a:cubicBezTo>
                  <a:cubicBezTo>
                    <a:pt x="11277" y="3625"/>
                    <a:pt x="11295" y="3402"/>
                    <a:pt x="11304" y="3188"/>
                  </a:cubicBezTo>
                  <a:cubicBezTo>
                    <a:pt x="11322" y="2626"/>
                    <a:pt x="11322" y="2064"/>
                    <a:pt x="11241" y="1502"/>
                  </a:cubicBezTo>
                  <a:cubicBezTo>
                    <a:pt x="11241" y="1484"/>
                    <a:pt x="11241" y="1466"/>
                    <a:pt x="11232" y="1448"/>
                  </a:cubicBezTo>
                  <a:cubicBezTo>
                    <a:pt x="11214" y="1395"/>
                    <a:pt x="11188" y="1350"/>
                    <a:pt x="11152" y="1305"/>
                  </a:cubicBezTo>
                  <a:cubicBezTo>
                    <a:pt x="11125" y="1287"/>
                    <a:pt x="11099" y="1261"/>
                    <a:pt x="11063" y="1243"/>
                  </a:cubicBezTo>
                  <a:cubicBezTo>
                    <a:pt x="10465" y="904"/>
                    <a:pt x="9814" y="708"/>
                    <a:pt x="9154" y="529"/>
                  </a:cubicBezTo>
                  <a:cubicBezTo>
                    <a:pt x="9082" y="511"/>
                    <a:pt x="9002" y="494"/>
                    <a:pt x="8931" y="467"/>
                  </a:cubicBezTo>
                  <a:cubicBezTo>
                    <a:pt x="8681" y="404"/>
                    <a:pt x="8431" y="351"/>
                    <a:pt x="8190" y="306"/>
                  </a:cubicBezTo>
                  <a:cubicBezTo>
                    <a:pt x="7459" y="172"/>
                    <a:pt x="6718" y="92"/>
                    <a:pt x="5978" y="56"/>
                  </a:cubicBezTo>
                  <a:cubicBezTo>
                    <a:pt x="5496" y="30"/>
                    <a:pt x="5005" y="12"/>
                    <a:pt x="4515" y="3"/>
                  </a:cubicBezTo>
                  <a:cubicBezTo>
                    <a:pt x="4444" y="1"/>
                    <a:pt x="4374" y="1"/>
                    <a:pt x="4304" y="1"/>
                  </a:cubicBezTo>
                  <a:close/>
                </a:path>
              </a:pathLst>
            </a:custGeom>
            <a:solidFill>
              <a:srgbClr val="FDC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67"/>
            <p:cNvSpPr/>
            <p:nvPr/>
          </p:nvSpPr>
          <p:spPr>
            <a:xfrm>
              <a:off x="6857223" y="2415392"/>
              <a:ext cx="207206" cy="493305"/>
            </a:xfrm>
            <a:custGeom>
              <a:avLst/>
              <a:gdLst/>
              <a:ahLst/>
              <a:cxnLst/>
              <a:rect l="l" t="t" r="r" b="b"/>
              <a:pathLst>
                <a:path w="4872" h="11599" extrusionOk="0">
                  <a:moveTo>
                    <a:pt x="1678" y="1"/>
                  </a:moveTo>
                  <a:lnTo>
                    <a:pt x="1678" y="1"/>
                  </a:lnTo>
                  <a:cubicBezTo>
                    <a:pt x="1705" y="63"/>
                    <a:pt x="1722" y="135"/>
                    <a:pt x="1740" y="197"/>
                  </a:cubicBezTo>
                  <a:cubicBezTo>
                    <a:pt x="1749" y="251"/>
                    <a:pt x="1767" y="295"/>
                    <a:pt x="1776" y="340"/>
                  </a:cubicBezTo>
                  <a:cubicBezTo>
                    <a:pt x="2356" y="2552"/>
                    <a:pt x="2409" y="4899"/>
                    <a:pt x="1892" y="7120"/>
                  </a:cubicBezTo>
                  <a:cubicBezTo>
                    <a:pt x="1838" y="7352"/>
                    <a:pt x="1776" y="7584"/>
                    <a:pt x="1713" y="7807"/>
                  </a:cubicBezTo>
                  <a:cubicBezTo>
                    <a:pt x="1428" y="8770"/>
                    <a:pt x="1035" y="9725"/>
                    <a:pt x="420" y="10528"/>
                  </a:cubicBezTo>
                  <a:cubicBezTo>
                    <a:pt x="375" y="10581"/>
                    <a:pt x="331" y="10644"/>
                    <a:pt x="277" y="10697"/>
                  </a:cubicBezTo>
                  <a:cubicBezTo>
                    <a:pt x="250" y="10733"/>
                    <a:pt x="224" y="10760"/>
                    <a:pt x="197" y="10795"/>
                  </a:cubicBezTo>
                  <a:cubicBezTo>
                    <a:pt x="161" y="10840"/>
                    <a:pt x="117" y="10893"/>
                    <a:pt x="72" y="10938"/>
                  </a:cubicBezTo>
                  <a:cubicBezTo>
                    <a:pt x="45" y="10965"/>
                    <a:pt x="27" y="10983"/>
                    <a:pt x="1" y="11009"/>
                  </a:cubicBezTo>
                  <a:cubicBezTo>
                    <a:pt x="215" y="11018"/>
                    <a:pt x="420" y="11027"/>
                    <a:pt x="634" y="11036"/>
                  </a:cubicBezTo>
                  <a:cubicBezTo>
                    <a:pt x="1571" y="11090"/>
                    <a:pt x="2499" y="11188"/>
                    <a:pt x="3373" y="11571"/>
                  </a:cubicBezTo>
                  <a:cubicBezTo>
                    <a:pt x="3407" y="11589"/>
                    <a:pt x="3442" y="11599"/>
                    <a:pt x="3474" y="11599"/>
                  </a:cubicBezTo>
                  <a:cubicBezTo>
                    <a:pt x="3492" y="11599"/>
                    <a:pt x="3509" y="11596"/>
                    <a:pt x="3524" y="11589"/>
                  </a:cubicBezTo>
                  <a:cubicBezTo>
                    <a:pt x="3542" y="11509"/>
                    <a:pt x="3569" y="11429"/>
                    <a:pt x="3587" y="11348"/>
                  </a:cubicBezTo>
                  <a:cubicBezTo>
                    <a:pt x="3596" y="11331"/>
                    <a:pt x="3596" y="11313"/>
                    <a:pt x="3605" y="11295"/>
                  </a:cubicBezTo>
                  <a:cubicBezTo>
                    <a:pt x="3605" y="11295"/>
                    <a:pt x="3605" y="11286"/>
                    <a:pt x="3614" y="11277"/>
                  </a:cubicBezTo>
                  <a:cubicBezTo>
                    <a:pt x="3917" y="10260"/>
                    <a:pt x="4069" y="9207"/>
                    <a:pt x="4211" y="8155"/>
                  </a:cubicBezTo>
                  <a:cubicBezTo>
                    <a:pt x="4238" y="7994"/>
                    <a:pt x="4265" y="7834"/>
                    <a:pt x="4292" y="7682"/>
                  </a:cubicBezTo>
                  <a:cubicBezTo>
                    <a:pt x="4515" y="6371"/>
                    <a:pt x="4729" y="5059"/>
                    <a:pt x="4818" y="3730"/>
                  </a:cubicBezTo>
                  <a:cubicBezTo>
                    <a:pt x="4827" y="3516"/>
                    <a:pt x="4845" y="3293"/>
                    <a:pt x="4854" y="3079"/>
                  </a:cubicBezTo>
                  <a:cubicBezTo>
                    <a:pt x="4872" y="2517"/>
                    <a:pt x="4872" y="1955"/>
                    <a:pt x="4791" y="1393"/>
                  </a:cubicBezTo>
                  <a:cubicBezTo>
                    <a:pt x="4791" y="1375"/>
                    <a:pt x="4791" y="1357"/>
                    <a:pt x="4782" y="1339"/>
                  </a:cubicBezTo>
                  <a:cubicBezTo>
                    <a:pt x="4764" y="1286"/>
                    <a:pt x="4738" y="1241"/>
                    <a:pt x="4702" y="1196"/>
                  </a:cubicBezTo>
                  <a:cubicBezTo>
                    <a:pt x="4702" y="1116"/>
                    <a:pt x="4711" y="1036"/>
                    <a:pt x="4702" y="955"/>
                  </a:cubicBezTo>
                  <a:cubicBezTo>
                    <a:pt x="4506" y="831"/>
                    <a:pt x="4301" y="732"/>
                    <a:pt x="4086" y="652"/>
                  </a:cubicBezTo>
                  <a:cubicBezTo>
                    <a:pt x="3310" y="331"/>
                    <a:pt x="2499" y="135"/>
                    <a:pt x="1678" y="1"/>
                  </a:cubicBezTo>
                  <a:close/>
                </a:path>
              </a:pathLst>
            </a:custGeom>
            <a:solidFill>
              <a:srgbClr val="FDC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67"/>
            <p:cNvSpPr/>
            <p:nvPr/>
          </p:nvSpPr>
          <p:spPr>
            <a:xfrm>
              <a:off x="6585201" y="2407821"/>
              <a:ext cx="377539" cy="397656"/>
            </a:xfrm>
            <a:custGeom>
              <a:avLst/>
              <a:gdLst/>
              <a:ahLst/>
              <a:cxnLst/>
              <a:rect l="l" t="t" r="r" b="b"/>
              <a:pathLst>
                <a:path w="8877" h="9350" extrusionOk="0">
                  <a:moveTo>
                    <a:pt x="6329" y="0"/>
                  </a:moveTo>
                  <a:cubicBezTo>
                    <a:pt x="6179" y="0"/>
                    <a:pt x="6039" y="28"/>
                    <a:pt x="5924" y="125"/>
                  </a:cubicBezTo>
                  <a:cubicBezTo>
                    <a:pt x="5870" y="161"/>
                    <a:pt x="5826" y="215"/>
                    <a:pt x="5781" y="286"/>
                  </a:cubicBezTo>
                  <a:cubicBezTo>
                    <a:pt x="5728" y="375"/>
                    <a:pt x="5656" y="447"/>
                    <a:pt x="5585" y="527"/>
                  </a:cubicBezTo>
                  <a:cubicBezTo>
                    <a:pt x="5041" y="1098"/>
                    <a:pt x="4345" y="1401"/>
                    <a:pt x="3604" y="1624"/>
                  </a:cubicBezTo>
                  <a:cubicBezTo>
                    <a:pt x="2775" y="1883"/>
                    <a:pt x="1936" y="2124"/>
                    <a:pt x="1276" y="2748"/>
                  </a:cubicBezTo>
                  <a:cubicBezTo>
                    <a:pt x="616" y="3364"/>
                    <a:pt x="134" y="4077"/>
                    <a:pt x="0" y="4970"/>
                  </a:cubicBezTo>
                  <a:cubicBezTo>
                    <a:pt x="36" y="5710"/>
                    <a:pt x="98" y="6450"/>
                    <a:pt x="214" y="7182"/>
                  </a:cubicBezTo>
                  <a:cubicBezTo>
                    <a:pt x="339" y="7905"/>
                    <a:pt x="384" y="8645"/>
                    <a:pt x="589" y="9350"/>
                  </a:cubicBezTo>
                  <a:cubicBezTo>
                    <a:pt x="625" y="9341"/>
                    <a:pt x="625" y="9287"/>
                    <a:pt x="634" y="9252"/>
                  </a:cubicBezTo>
                  <a:cubicBezTo>
                    <a:pt x="910" y="8484"/>
                    <a:pt x="1410" y="7896"/>
                    <a:pt x="2070" y="7450"/>
                  </a:cubicBezTo>
                  <a:cubicBezTo>
                    <a:pt x="2730" y="7003"/>
                    <a:pt x="3417" y="6620"/>
                    <a:pt x="4113" y="6245"/>
                  </a:cubicBezTo>
                  <a:cubicBezTo>
                    <a:pt x="5192" y="5674"/>
                    <a:pt x="5951" y="4836"/>
                    <a:pt x="6290" y="3649"/>
                  </a:cubicBezTo>
                  <a:cubicBezTo>
                    <a:pt x="6379" y="3355"/>
                    <a:pt x="6441" y="3051"/>
                    <a:pt x="6566" y="2775"/>
                  </a:cubicBezTo>
                  <a:cubicBezTo>
                    <a:pt x="6852" y="2115"/>
                    <a:pt x="7324" y="1588"/>
                    <a:pt x="7860" y="1116"/>
                  </a:cubicBezTo>
                  <a:cubicBezTo>
                    <a:pt x="8109" y="893"/>
                    <a:pt x="8368" y="679"/>
                    <a:pt x="8716" y="598"/>
                  </a:cubicBezTo>
                  <a:cubicBezTo>
                    <a:pt x="8770" y="589"/>
                    <a:pt x="8850" y="598"/>
                    <a:pt x="8877" y="536"/>
                  </a:cubicBezTo>
                  <a:cubicBezTo>
                    <a:pt x="8877" y="527"/>
                    <a:pt x="8877" y="518"/>
                    <a:pt x="8877" y="500"/>
                  </a:cubicBezTo>
                  <a:cubicBezTo>
                    <a:pt x="8868" y="402"/>
                    <a:pt x="8779" y="366"/>
                    <a:pt x="8680" y="357"/>
                  </a:cubicBezTo>
                  <a:cubicBezTo>
                    <a:pt x="7976" y="286"/>
                    <a:pt x="7289" y="108"/>
                    <a:pt x="6584" y="18"/>
                  </a:cubicBezTo>
                  <a:cubicBezTo>
                    <a:pt x="6498" y="9"/>
                    <a:pt x="6412" y="0"/>
                    <a:pt x="6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67"/>
            <p:cNvSpPr/>
            <p:nvPr/>
          </p:nvSpPr>
          <p:spPr>
            <a:xfrm>
              <a:off x="6754768" y="2546299"/>
              <a:ext cx="308895" cy="350235"/>
            </a:xfrm>
            <a:custGeom>
              <a:avLst/>
              <a:gdLst/>
              <a:ahLst/>
              <a:cxnLst/>
              <a:rect l="l" t="t" r="r" b="b"/>
              <a:pathLst>
                <a:path w="7263" h="8235" extrusionOk="0">
                  <a:moveTo>
                    <a:pt x="7263" y="1"/>
                  </a:moveTo>
                  <a:lnTo>
                    <a:pt x="7263" y="1"/>
                  </a:lnTo>
                  <a:cubicBezTo>
                    <a:pt x="7227" y="27"/>
                    <a:pt x="7191" y="63"/>
                    <a:pt x="7147" y="99"/>
                  </a:cubicBezTo>
                  <a:cubicBezTo>
                    <a:pt x="6897" y="331"/>
                    <a:pt x="6656" y="572"/>
                    <a:pt x="6451" y="848"/>
                  </a:cubicBezTo>
                  <a:cubicBezTo>
                    <a:pt x="6041" y="1419"/>
                    <a:pt x="5737" y="2053"/>
                    <a:pt x="5398" y="2668"/>
                  </a:cubicBezTo>
                  <a:cubicBezTo>
                    <a:pt x="5104" y="3203"/>
                    <a:pt x="4738" y="3667"/>
                    <a:pt x="4301" y="4042"/>
                  </a:cubicBezTo>
                  <a:cubicBezTo>
                    <a:pt x="3944" y="4354"/>
                    <a:pt x="3534" y="4604"/>
                    <a:pt x="3079" y="4791"/>
                  </a:cubicBezTo>
                  <a:cubicBezTo>
                    <a:pt x="2410" y="5068"/>
                    <a:pt x="1749" y="5353"/>
                    <a:pt x="1196" y="5835"/>
                  </a:cubicBezTo>
                  <a:cubicBezTo>
                    <a:pt x="634" y="6343"/>
                    <a:pt x="224" y="6950"/>
                    <a:pt x="19" y="7682"/>
                  </a:cubicBezTo>
                  <a:cubicBezTo>
                    <a:pt x="19" y="7691"/>
                    <a:pt x="19" y="7691"/>
                    <a:pt x="19" y="7699"/>
                  </a:cubicBezTo>
                  <a:cubicBezTo>
                    <a:pt x="10" y="7735"/>
                    <a:pt x="1" y="7771"/>
                    <a:pt x="1" y="7789"/>
                  </a:cubicBezTo>
                  <a:cubicBezTo>
                    <a:pt x="10" y="7851"/>
                    <a:pt x="54" y="7869"/>
                    <a:pt x="135" y="7887"/>
                  </a:cubicBezTo>
                  <a:cubicBezTo>
                    <a:pt x="170" y="7895"/>
                    <a:pt x="205" y="7898"/>
                    <a:pt x="239" y="7898"/>
                  </a:cubicBezTo>
                  <a:cubicBezTo>
                    <a:pt x="359" y="7898"/>
                    <a:pt x="472" y="7860"/>
                    <a:pt x="590" y="7860"/>
                  </a:cubicBezTo>
                  <a:cubicBezTo>
                    <a:pt x="975" y="7865"/>
                    <a:pt x="1356" y="7874"/>
                    <a:pt x="1738" y="7874"/>
                  </a:cubicBezTo>
                  <a:cubicBezTo>
                    <a:pt x="1985" y="7874"/>
                    <a:pt x="2232" y="7871"/>
                    <a:pt x="2481" y="7860"/>
                  </a:cubicBezTo>
                  <a:cubicBezTo>
                    <a:pt x="2579" y="7860"/>
                    <a:pt x="2677" y="7851"/>
                    <a:pt x="2784" y="7851"/>
                  </a:cubicBezTo>
                  <a:cubicBezTo>
                    <a:pt x="2902" y="7844"/>
                    <a:pt x="3019" y="7841"/>
                    <a:pt x="3135" y="7841"/>
                  </a:cubicBezTo>
                  <a:cubicBezTo>
                    <a:pt x="3637" y="7841"/>
                    <a:pt x="4130" y="7901"/>
                    <a:pt x="4622" y="8003"/>
                  </a:cubicBezTo>
                  <a:cubicBezTo>
                    <a:pt x="5024" y="8083"/>
                    <a:pt x="5434" y="8154"/>
                    <a:pt x="5835" y="8226"/>
                  </a:cubicBezTo>
                  <a:cubicBezTo>
                    <a:pt x="5880" y="8235"/>
                    <a:pt x="5925" y="8235"/>
                    <a:pt x="5960" y="8235"/>
                  </a:cubicBezTo>
                  <a:cubicBezTo>
                    <a:pt x="5978" y="8235"/>
                    <a:pt x="5996" y="8226"/>
                    <a:pt x="6014" y="8217"/>
                  </a:cubicBezTo>
                  <a:cubicBezTo>
                    <a:pt x="6014" y="8217"/>
                    <a:pt x="6014" y="8208"/>
                    <a:pt x="6023" y="8199"/>
                  </a:cubicBezTo>
                  <a:cubicBezTo>
                    <a:pt x="6326" y="7182"/>
                    <a:pt x="6478" y="6129"/>
                    <a:pt x="6620" y="5077"/>
                  </a:cubicBezTo>
                  <a:cubicBezTo>
                    <a:pt x="6647" y="4916"/>
                    <a:pt x="6674" y="4756"/>
                    <a:pt x="6701" y="4604"/>
                  </a:cubicBezTo>
                  <a:cubicBezTo>
                    <a:pt x="6924" y="3293"/>
                    <a:pt x="7138" y="1981"/>
                    <a:pt x="7227" y="652"/>
                  </a:cubicBezTo>
                  <a:cubicBezTo>
                    <a:pt x="7236" y="438"/>
                    <a:pt x="7254" y="215"/>
                    <a:pt x="7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67"/>
            <p:cNvSpPr/>
            <p:nvPr/>
          </p:nvSpPr>
          <p:spPr>
            <a:xfrm>
              <a:off x="6779053" y="2696939"/>
              <a:ext cx="86166" cy="52397"/>
            </a:xfrm>
            <a:custGeom>
              <a:avLst/>
              <a:gdLst/>
              <a:ahLst/>
              <a:cxnLst/>
              <a:rect l="l" t="t" r="r" b="b"/>
              <a:pathLst>
                <a:path w="2026" h="1232" extrusionOk="0">
                  <a:moveTo>
                    <a:pt x="920" y="0"/>
                  </a:moveTo>
                  <a:cubicBezTo>
                    <a:pt x="599" y="18"/>
                    <a:pt x="313" y="143"/>
                    <a:pt x="63" y="375"/>
                  </a:cubicBezTo>
                  <a:cubicBezTo>
                    <a:pt x="19" y="411"/>
                    <a:pt x="1" y="446"/>
                    <a:pt x="19" y="518"/>
                  </a:cubicBezTo>
                  <a:cubicBezTo>
                    <a:pt x="153" y="901"/>
                    <a:pt x="581" y="1214"/>
                    <a:pt x="1000" y="1231"/>
                  </a:cubicBezTo>
                  <a:cubicBezTo>
                    <a:pt x="1006" y="1232"/>
                    <a:pt x="1012" y="1232"/>
                    <a:pt x="1018" y="1232"/>
                  </a:cubicBezTo>
                  <a:cubicBezTo>
                    <a:pt x="1405" y="1232"/>
                    <a:pt x="1814" y="949"/>
                    <a:pt x="1972" y="571"/>
                  </a:cubicBezTo>
                  <a:cubicBezTo>
                    <a:pt x="1990" y="527"/>
                    <a:pt x="2026" y="491"/>
                    <a:pt x="1964" y="446"/>
                  </a:cubicBezTo>
                  <a:cubicBezTo>
                    <a:pt x="1669" y="197"/>
                    <a:pt x="1339" y="9"/>
                    <a:pt x="9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67"/>
            <p:cNvSpPr/>
            <p:nvPr/>
          </p:nvSpPr>
          <p:spPr>
            <a:xfrm>
              <a:off x="6769569" y="2660151"/>
              <a:ext cx="103646" cy="93268"/>
            </a:xfrm>
            <a:custGeom>
              <a:avLst/>
              <a:gdLst/>
              <a:ahLst/>
              <a:cxnLst/>
              <a:rect l="l" t="t" r="r" b="b"/>
              <a:pathLst>
                <a:path w="2437" h="2193" extrusionOk="0">
                  <a:moveTo>
                    <a:pt x="1143" y="865"/>
                  </a:moveTo>
                  <a:cubicBezTo>
                    <a:pt x="1562" y="874"/>
                    <a:pt x="1892" y="1062"/>
                    <a:pt x="2187" y="1311"/>
                  </a:cubicBezTo>
                  <a:cubicBezTo>
                    <a:pt x="2249" y="1356"/>
                    <a:pt x="2213" y="1392"/>
                    <a:pt x="2195" y="1436"/>
                  </a:cubicBezTo>
                  <a:cubicBezTo>
                    <a:pt x="2037" y="1814"/>
                    <a:pt x="1628" y="2097"/>
                    <a:pt x="1241" y="2097"/>
                  </a:cubicBezTo>
                  <a:cubicBezTo>
                    <a:pt x="1235" y="2097"/>
                    <a:pt x="1229" y="2097"/>
                    <a:pt x="1223" y="2096"/>
                  </a:cubicBezTo>
                  <a:cubicBezTo>
                    <a:pt x="804" y="2079"/>
                    <a:pt x="376" y="1766"/>
                    <a:pt x="242" y="1383"/>
                  </a:cubicBezTo>
                  <a:cubicBezTo>
                    <a:pt x="224" y="1311"/>
                    <a:pt x="242" y="1276"/>
                    <a:pt x="286" y="1240"/>
                  </a:cubicBezTo>
                  <a:cubicBezTo>
                    <a:pt x="536" y="1008"/>
                    <a:pt x="822" y="883"/>
                    <a:pt x="1143" y="865"/>
                  </a:cubicBezTo>
                  <a:close/>
                  <a:moveTo>
                    <a:pt x="1444" y="1"/>
                  </a:moveTo>
                  <a:cubicBezTo>
                    <a:pt x="1047" y="1"/>
                    <a:pt x="651" y="58"/>
                    <a:pt x="260" y="134"/>
                  </a:cubicBezTo>
                  <a:cubicBezTo>
                    <a:pt x="170" y="152"/>
                    <a:pt x="126" y="205"/>
                    <a:pt x="99" y="268"/>
                  </a:cubicBezTo>
                  <a:cubicBezTo>
                    <a:pt x="99" y="285"/>
                    <a:pt x="90" y="312"/>
                    <a:pt x="81" y="330"/>
                  </a:cubicBezTo>
                  <a:cubicBezTo>
                    <a:pt x="1" y="705"/>
                    <a:pt x="1" y="1079"/>
                    <a:pt x="161" y="1436"/>
                  </a:cubicBezTo>
                  <a:cubicBezTo>
                    <a:pt x="377" y="1910"/>
                    <a:pt x="799" y="2193"/>
                    <a:pt x="1244" y="2193"/>
                  </a:cubicBezTo>
                  <a:cubicBezTo>
                    <a:pt x="1353" y="2193"/>
                    <a:pt x="1463" y="2176"/>
                    <a:pt x="1571" y="2141"/>
                  </a:cubicBezTo>
                  <a:cubicBezTo>
                    <a:pt x="2079" y="1980"/>
                    <a:pt x="2436" y="1436"/>
                    <a:pt x="2436" y="865"/>
                  </a:cubicBezTo>
                  <a:cubicBezTo>
                    <a:pt x="2427" y="723"/>
                    <a:pt x="2427" y="633"/>
                    <a:pt x="2418" y="544"/>
                  </a:cubicBezTo>
                  <a:cubicBezTo>
                    <a:pt x="2410" y="437"/>
                    <a:pt x="2392" y="339"/>
                    <a:pt x="2356" y="268"/>
                  </a:cubicBezTo>
                  <a:cubicBezTo>
                    <a:pt x="2303" y="143"/>
                    <a:pt x="2213" y="71"/>
                    <a:pt x="2071" y="53"/>
                  </a:cubicBezTo>
                  <a:cubicBezTo>
                    <a:pt x="1862" y="17"/>
                    <a:pt x="1653" y="1"/>
                    <a:pt x="1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67"/>
            <p:cNvSpPr/>
            <p:nvPr/>
          </p:nvSpPr>
          <p:spPr>
            <a:xfrm>
              <a:off x="6890227" y="2626340"/>
              <a:ext cx="38745" cy="35342"/>
            </a:xfrm>
            <a:custGeom>
              <a:avLst/>
              <a:gdLst/>
              <a:ahLst/>
              <a:cxnLst/>
              <a:rect l="l" t="t" r="r" b="b"/>
              <a:pathLst>
                <a:path w="911" h="831" extrusionOk="0">
                  <a:moveTo>
                    <a:pt x="438" y="1"/>
                  </a:moveTo>
                  <a:cubicBezTo>
                    <a:pt x="188" y="1"/>
                    <a:pt x="1" y="185"/>
                    <a:pt x="1" y="420"/>
                  </a:cubicBezTo>
                  <a:cubicBezTo>
                    <a:pt x="1" y="661"/>
                    <a:pt x="188" y="831"/>
                    <a:pt x="456" y="831"/>
                  </a:cubicBezTo>
                  <a:cubicBezTo>
                    <a:pt x="714" y="831"/>
                    <a:pt x="902" y="652"/>
                    <a:pt x="902" y="429"/>
                  </a:cubicBezTo>
                  <a:cubicBezTo>
                    <a:pt x="911" y="197"/>
                    <a:pt x="697" y="1"/>
                    <a:pt x="456" y="1"/>
                  </a:cubicBezTo>
                  <a:cubicBezTo>
                    <a:pt x="450" y="1"/>
                    <a:pt x="444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67"/>
            <p:cNvSpPr/>
            <p:nvPr/>
          </p:nvSpPr>
          <p:spPr>
            <a:xfrm>
              <a:off x="6706582" y="2614984"/>
              <a:ext cx="37256" cy="35342"/>
            </a:xfrm>
            <a:custGeom>
              <a:avLst/>
              <a:gdLst/>
              <a:ahLst/>
              <a:cxnLst/>
              <a:rect l="l" t="t" r="r" b="b"/>
              <a:pathLst>
                <a:path w="876" h="831" extrusionOk="0">
                  <a:moveTo>
                    <a:pt x="438" y="0"/>
                  </a:moveTo>
                  <a:cubicBezTo>
                    <a:pt x="197" y="0"/>
                    <a:pt x="1" y="188"/>
                    <a:pt x="1" y="429"/>
                  </a:cubicBezTo>
                  <a:cubicBezTo>
                    <a:pt x="10" y="652"/>
                    <a:pt x="188" y="830"/>
                    <a:pt x="429" y="830"/>
                  </a:cubicBezTo>
                  <a:cubicBezTo>
                    <a:pt x="670" y="830"/>
                    <a:pt x="875" y="634"/>
                    <a:pt x="875" y="411"/>
                  </a:cubicBezTo>
                  <a:cubicBezTo>
                    <a:pt x="866" y="214"/>
                    <a:pt x="643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67"/>
            <p:cNvSpPr/>
            <p:nvPr/>
          </p:nvSpPr>
          <p:spPr>
            <a:xfrm>
              <a:off x="6679277" y="2302177"/>
              <a:ext cx="146133" cy="88803"/>
            </a:xfrm>
            <a:custGeom>
              <a:avLst/>
              <a:gdLst/>
              <a:ahLst/>
              <a:cxnLst/>
              <a:rect l="l" t="t" r="r" b="b"/>
              <a:pathLst>
                <a:path w="3436" h="2088" extrusionOk="0">
                  <a:moveTo>
                    <a:pt x="2859" y="1"/>
                  </a:moveTo>
                  <a:cubicBezTo>
                    <a:pt x="2639" y="1"/>
                    <a:pt x="2420" y="45"/>
                    <a:pt x="2222" y="129"/>
                  </a:cubicBezTo>
                  <a:cubicBezTo>
                    <a:pt x="1615" y="379"/>
                    <a:pt x="1009" y="647"/>
                    <a:pt x="563" y="1155"/>
                  </a:cubicBezTo>
                  <a:cubicBezTo>
                    <a:pt x="465" y="1253"/>
                    <a:pt x="349" y="1334"/>
                    <a:pt x="250" y="1432"/>
                  </a:cubicBezTo>
                  <a:cubicBezTo>
                    <a:pt x="117" y="1557"/>
                    <a:pt x="1" y="1717"/>
                    <a:pt x="90" y="1914"/>
                  </a:cubicBezTo>
                  <a:cubicBezTo>
                    <a:pt x="163" y="2076"/>
                    <a:pt x="324" y="2083"/>
                    <a:pt x="480" y="2083"/>
                  </a:cubicBezTo>
                  <a:cubicBezTo>
                    <a:pt x="496" y="2083"/>
                    <a:pt x="512" y="2083"/>
                    <a:pt x="527" y="2083"/>
                  </a:cubicBezTo>
                  <a:cubicBezTo>
                    <a:pt x="575" y="2083"/>
                    <a:pt x="622" y="2087"/>
                    <a:pt x="670" y="2087"/>
                  </a:cubicBezTo>
                  <a:cubicBezTo>
                    <a:pt x="694" y="2087"/>
                    <a:pt x="717" y="2086"/>
                    <a:pt x="741" y="2083"/>
                  </a:cubicBezTo>
                  <a:cubicBezTo>
                    <a:pt x="1508" y="1896"/>
                    <a:pt x="2240" y="1619"/>
                    <a:pt x="2882" y="1155"/>
                  </a:cubicBezTo>
                  <a:cubicBezTo>
                    <a:pt x="3096" y="1004"/>
                    <a:pt x="3275" y="816"/>
                    <a:pt x="3355" y="558"/>
                  </a:cubicBezTo>
                  <a:cubicBezTo>
                    <a:pt x="3435" y="272"/>
                    <a:pt x="3266" y="22"/>
                    <a:pt x="2971" y="4"/>
                  </a:cubicBezTo>
                  <a:cubicBezTo>
                    <a:pt x="2934" y="2"/>
                    <a:pt x="2897" y="1"/>
                    <a:pt x="2859" y="1"/>
                  </a:cubicBezTo>
                  <a:close/>
                </a:path>
              </a:pathLst>
            </a:custGeom>
            <a:solidFill>
              <a:schemeClr val="lt1">
                <a:alpha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67"/>
            <p:cNvSpPr/>
            <p:nvPr/>
          </p:nvSpPr>
          <p:spPr>
            <a:xfrm>
              <a:off x="6592771" y="2404121"/>
              <a:ext cx="467873" cy="68261"/>
            </a:xfrm>
            <a:custGeom>
              <a:avLst/>
              <a:gdLst/>
              <a:ahLst/>
              <a:cxnLst/>
              <a:rect l="l" t="t" r="r" b="b"/>
              <a:pathLst>
                <a:path w="11001" h="1605" extrusionOk="0">
                  <a:moveTo>
                    <a:pt x="5" y="943"/>
                  </a:moveTo>
                  <a:cubicBezTo>
                    <a:pt x="3" y="943"/>
                    <a:pt x="2" y="944"/>
                    <a:pt x="1" y="944"/>
                  </a:cubicBezTo>
                  <a:cubicBezTo>
                    <a:pt x="2" y="944"/>
                    <a:pt x="4" y="944"/>
                    <a:pt x="5" y="943"/>
                  </a:cubicBezTo>
                  <a:close/>
                  <a:moveTo>
                    <a:pt x="4567" y="1"/>
                  </a:moveTo>
                  <a:cubicBezTo>
                    <a:pt x="4051" y="1"/>
                    <a:pt x="3533" y="21"/>
                    <a:pt x="3016" y="61"/>
                  </a:cubicBezTo>
                  <a:cubicBezTo>
                    <a:pt x="2061" y="123"/>
                    <a:pt x="1125" y="257"/>
                    <a:pt x="215" y="534"/>
                  </a:cubicBezTo>
                  <a:cubicBezTo>
                    <a:pt x="197" y="587"/>
                    <a:pt x="179" y="641"/>
                    <a:pt x="161" y="694"/>
                  </a:cubicBezTo>
                  <a:cubicBezTo>
                    <a:pt x="81" y="748"/>
                    <a:pt x="27" y="819"/>
                    <a:pt x="10" y="935"/>
                  </a:cubicBezTo>
                  <a:cubicBezTo>
                    <a:pt x="10" y="935"/>
                    <a:pt x="10" y="941"/>
                    <a:pt x="5" y="943"/>
                  </a:cubicBezTo>
                  <a:lnTo>
                    <a:pt x="5" y="943"/>
                  </a:lnTo>
                  <a:cubicBezTo>
                    <a:pt x="47" y="934"/>
                    <a:pt x="73" y="926"/>
                    <a:pt x="108" y="908"/>
                  </a:cubicBezTo>
                  <a:lnTo>
                    <a:pt x="126" y="908"/>
                  </a:lnTo>
                  <a:cubicBezTo>
                    <a:pt x="643" y="730"/>
                    <a:pt x="1169" y="614"/>
                    <a:pt x="1696" y="534"/>
                  </a:cubicBezTo>
                  <a:cubicBezTo>
                    <a:pt x="2631" y="384"/>
                    <a:pt x="3566" y="315"/>
                    <a:pt x="4501" y="315"/>
                  </a:cubicBezTo>
                  <a:cubicBezTo>
                    <a:pt x="5234" y="315"/>
                    <a:pt x="5967" y="357"/>
                    <a:pt x="6700" y="435"/>
                  </a:cubicBezTo>
                  <a:cubicBezTo>
                    <a:pt x="7129" y="480"/>
                    <a:pt x="7566" y="534"/>
                    <a:pt x="7994" y="605"/>
                  </a:cubicBezTo>
                  <a:cubicBezTo>
                    <a:pt x="8636" y="721"/>
                    <a:pt x="9279" y="881"/>
                    <a:pt x="9894" y="1105"/>
                  </a:cubicBezTo>
                  <a:cubicBezTo>
                    <a:pt x="10233" y="1220"/>
                    <a:pt x="10563" y="1372"/>
                    <a:pt x="10867" y="1559"/>
                  </a:cubicBezTo>
                  <a:cubicBezTo>
                    <a:pt x="10884" y="1568"/>
                    <a:pt x="10902" y="1577"/>
                    <a:pt x="10920" y="1586"/>
                  </a:cubicBezTo>
                  <a:cubicBezTo>
                    <a:pt x="10947" y="1604"/>
                    <a:pt x="10974" y="1604"/>
                    <a:pt x="11000" y="1604"/>
                  </a:cubicBezTo>
                  <a:cubicBezTo>
                    <a:pt x="10982" y="1551"/>
                    <a:pt x="10956" y="1506"/>
                    <a:pt x="10920" y="1461"/>
                  </a:cubicBezTo>
                  <a:cubicBezTo>
                    <a:pt x="10920" y="1381"/>
                    <a:pt x="10929" y="1301"/>
                    <a:pt x="10920" y="1220"/>
                  </a:cubicBezTo>
                  <a:cubicBezTo>
                    <a:pt x="10724" y="1096"/>
                    <a:pt x="10519" y="997"/>
                    <a:pt x="10304" y="917"/>
                  </a:cubicBezTo>
                  <a:cubicBezTo>
                    <a:pt x="9528" y="596"/>
                    <a:pt x="8717" y="400"/>
                    <a:pt x="7896" y="266"/>
                  </a:cubicBezTo>
                  <a:cubicBezTo>
                    <a:pt x="7307" y="168"/>
                    <a:pt x="6718" y="105"/>
                    <a:pt x="6112" y="61"/>
                  </a:cubicBezTo>
                  <a:cubicBezTo>
                    <a:pt x="5599" y="21"/>
                    <a:pt x="5083" y="1"/>
                    <a:pt x="4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67"/>
            <p:cNvSpPr/>
            <p:nvPr/>
          </p:nvSpPr>
          <p:spPr>
            <a:xfrm>
              <a:off x="6857223" y="2546299"/>
              <a:ext cx="206441" cy="362398"/>
            </a:xfrm>
            <a:custGeom>
              <a:avLst/>
              <a:gdLst/>
              <a:ahLst/>
              <a:cxnLst/>
              <a:rect l="l" t="t" r="r" b="b"/>
              <a:pathLst>
                <a:path w="4854" h="8521" extrusionOk="0">
                  <a:moveTo>
                    <a:pt x="4854" y="1"/>
                  </a:moveTo>
                  <a:lnTo>
                    <a:pt x="4854" y="1"/>
                  </a:lnTo>
                  <a:cubicBezTo>
                    <a:pt x="4818" y="27"/>
                    <a:pt x="4782" y="63"/>
                    <a:pt x="4738" y="99"/>
                  </a:cubicBezTo>
                  <a:cubicBezTo>
                    <a:pt x="4488" y="331"/>
                    <a:pt x="4247" y="572"/>
                    <a:pt x="4042" y="848"/>
                  </a:cubicBezTo>
                  <a:cubicBezTo>
                    <a:pt x="3632" y="1419"/>
                    <a:pt x="3328" y="2053"/>
                    <a:pt x="2989" y="2668"/>
                  </a:cubicBezTo>
                  <a:cubicBezTo>
                    <a:pt x="2695" y="3203"/>
                    <a:pt x="2329" y="3667"/>
                    <a:pt x="1892" y="4042"/>
                  </a:cubicBezTo>
                  <a:cubicBezTo>
                    <a:pt x="1838" y="4274"/>
                    <a:pt x="1776" y="4506"/>
                    <a:pt x="1713" y="4729"/>
                  </a:cubicBezTo>
                  <a:cubicBezTo>
                    <a:pt x="1428" y="5692"/>
                    <a:pt x="1035" y="6647"/>
                    <a:pt x="420" y="7450"/>
                  </a:cubicBezTo>
                  <a:cubicBezTo>
                    <a:pt x="375" y="7503"/>
                    <a:pt x="331" y="7566"/>
                    <a:pt x="277" y="7619"/>
                  </a:cubicBezTo>
                  <a:cubicBezTo>
                    <a:pt x="250" y="7655"/>
                    <a:pt x="224" y="7682"/>
                    <a:pt x="197" y="7717"/>
                  </a:cubicBezTo>
                  <a:cubicBezTo>
                    <a:pt x="161" y="7762"/>
                    <a:pt x="117" y="7815"/>
                    <a:pt x="72" y="7860"/>
                  </a:cubicBezTo>
                  <a:cubicBezTo>
                    <a:pt x="45" y="7887"/>
                    <a:pt x="27" y="7905"/>
                    <a:pt x="1" y="7931"/>
                  </a:cubicBezTo>
                  <a:cubicBezTo>
                    <a:pt x="215" y="7940"/>
                    <a:pt x="420" y="7949"/>
                    <a:pt x="634" y="7958"/>
                  </a:cubicBezTo>
                  <a:cubicBezTo>
                    <a:pt x="1571" y="8012"/>
                    <a:pt x="2499" y="8110"/>
                    <a:pt x="3373" y="8493"/>
                  </a:cubicBezTo>
                  <a:cubicBezTo>
                    <a:pt x="3407" y="8511"/>
                    <a:pt x="3442" y="8521"/>
                    <a:pt x="3474" y="8521"/>
                  </a:cubicBezTo>
                  <a:cubicBezTo>
                    <a:pt x="3492" y="8521"/>
                    <a:pt x="3509" y="8518"/>
                    <a:pt x="3524" y="8511"/>
                  </a:cubicBezTo>
                  <a:cubicBezTo>
                    <a:pt x="3542" y="8431"/>
                    <a:pt x="3569" y="8351"/>
                    <a:pt x="3587" y="8270"/>
                  </a:cubicBezTo>
                  <a:cubicBezTo>
                    <a:pt x="3596" y="8253"/>
                    <a:pt x="3596" y="8235"/>
                    <a:pt x="3605" y="8217"/>
                  </a:cubicBezTo>
                  <a:cubicBezTo>
                    <a:pt x="3605" y="8217"/>
                    <a:pt x="3605" y="8208"/>
                    <a:pt x="3614" y="8199"/>
                  </a:cubicBezTo>
                  <a:cubicBezTo>
                    <a:pt x="3917" y="7182"/>
                    <a:pt x="4069" y="6129"/>
                    <a:pt x="4211" y="5077"/>
                  </a:cubicBezTo>
                  <a:cubicBezTo>
                    <a:pt x="4238" y="4916"/>
                    <a:pt x="4265" y="4756"/>
                    <a:pt x="4292" y="4604"/>
                  </a:cubicBezTo>
                  <a:cubicBezTo>
                    <a:pt x="4515" y="3293"/>
                    <a:pt x="4729" y="1981"/>
                    <a:pt x="4818" y="652"/>
                  </a:cubicBezTo>
                  <a:cubicBezTo>
                    <a:pt x="4827" y="438"/>
                    <a:pt x="4845" y="215"/>
                    <a:pt x="4854" y="1"/>
                  </a:cubicBezTo>
                  <a:close/>
                </a:path>
              </a:pathLst>
            </a:custGeom>
            <a:solidFill>
              <a:schemeClr val="lt1">
                <a:alpha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67"/>
            <p:cNvSpPr/>
            <p:nvPr/>
          </p:nvSpPr>
          <p:spPr>
            <a:xfrm>
              <a:off x="6641340" y="2869568"/>
              <a:ext cx="368437" cy="39128"/>
            </a:xfrm>
            <a:custGeom>
              <a:avLst/>
              <a:gdLst/>
              <a:ahLst/>
              <a:cxnLst/>
              <a:rect l="l" t="t" r="r" b="b"/>
              <a:pathLst>
                <a:path w="8663" h="920" extrusionOk="0">
                  <a:moveTo>
                    <a:pt x="4586" y="0"/>
                  </a:moveTo>
                  <a:cubicBezTo>
                    <a:pt x="3935" y="0"/>
                    <a:pt x="3301" y="27"/>
                    <a:pt x="2686" y="81"/>
                  </a:cubicBezTo>
                  <a:cubicBezTo>
                    <a:pt x="2168" y="125"/>
                    <a:pt x="1651" y="188"/>
                    <a:pt x="1142" y="277"/>
                  </a:cubicBezTo>
                  <a:cubicBezTo>
                    <a:pt x="786" y="339"/>
                    <a:pt x="429" y="411"/>
                    <a:pt x="72" y="509"/>
                  </a:cubicBezTo>
                  <a:cubicBezTo>
                    <a:pt x="72" y="518"/>
                    <a:pt x="63" y="518"/>
                    <a:pt x="54" y="518"/>
                  </a:cubicBezTo>
                  <a:cubicBezTo>
                    <a:pt x="36" y="527"/>
                    <a:pt x="18" y="536"/>
                    <a:pt x="1" y="545"/>
                  </a:cubicBezTo>
                  <a:cubicBezTo>
                    <a:pt x="18" y="571"/>
                    <a:pt x="45" y="589"/>
                    <a:pt x="72" y="589"/>
                  </a:cubicBezTo>
                  <a:cubicBezTo>
                    <a:pt x="99" y="661"/>
                    <a:pt x="117" y="732"/>
                    <a:pt x="143" y="803"/>
                  </a:cubicBezTo>
                  <a:cubicBezTo>
                    <a:pt x="259" y="785"/>
                    <a:pt x="375" y="759"/>
                    <a:pt x="491" y="732"/>
                  </a:cubicBezTo>
                  <a:cubicBezTo>
                    <a:pt x="1774" y="445"/>
                    <a:pt x="3063" y="318"/>
                    <a:pt x="4364" y="318"/>
                  </a:cubicBezTo>
                  <a:cubicBezTo>
                    <a:pt x="4601" y="318"/>
                    <a:pt x="4839" y="322"/>
                    <a:pt x="5077" y="330"/>
                  </a:cubicBezTo>
                  <a:cubicBezTo>
                    <a:pt x="5291" y="339"/>
                    <a:pt x="5496" y="348"/>
                    <a:pt x="5710" y="357"/>
                  </a:cubicBezTo>
                  <a:cubicBezTo>
                    <a:pt x="6647" y="411"/>
                    <a:pt x="7575" y="509"/>
                    <a:pt x="8449" y="892"/>
                  </a:cubicBezTo>
                  <a:cubicBezTo>
                    <a:pt x="8483" y="910"/>
                    <a:pt x="8518" y="920"/>
                    <a:pt x="8550" y="920"/>
                  </a:cubicBezTo>
                  <a:cubicBezTo>
                    <a:pt x="8568" y="920"/>
                    <a:pt x="8585" y="917"/>
                    <a:pt x="8600" y="910"/>
                  </a:cubicBezTo>
                  <a:cubicBezTo>
                    <a:pt x="8618" y="830"/>
                    <a:pt x="8645" y="750"/>
                    <a:pt x="8663" y="669"/>
                  </a:cubicBezTo>
                  <a:cubicBezTo>
                    <a:pt x="8654" y="661"/>
                    <a:pt x="8636" y="643"/>
                    <a:pt x="8627" y="634"/>
                  </a:cubicBezTo>
                  <a:cubicBezTo>
                    <a:pt x="8609" y="625"/>
                    <a:pt x="8600" y="616"/>
                    <a:pt x="8583" y="607"/>
                  </a:cubicBezTo>
                  <a:cubicBezTo>
                    <a:pt x="8467" y="545"/>
                    <a:pt x="8333" y="491"/>
                    <a:pt x="8199" y="446"/>
                  </a:cubicBezTo>
                  <a:cubicBezTo>
                    <a:pt x="8101" y="411"/>
                    <a:pt x="8003" y="384"/>
                    <a:pt x="7896" y="357"/>
                  </a:cubicBezTo>
                  <a:cubicBezTo>
                    <a:pt x="7048" y="143"/>
                    <a:pt x="6192" y="54"/>
                    <a:pt x="5353" y="18"/>
                  </a:cubicBezTo>
                  <a:cubicBezTo>
                    <a:pt x="5094" y="9"/>
                    <a:pt x="4836" y="0"/>
                    <a:pt x="45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67"/>
            <p:cNvSpPr/>
            <p:nvPr/>
          </p:nvSpPr>
          <p:spPr>
            <a:xfrm>
              <a:off x="6736183" y="2183987"/>
              <a:ext cx="213288" cy="106665"/>
            </a:xfrm>
            <a:custGeom>
              <a:avLst/>
              <a:gdLst/>
              <a:ahLst/>
              <a:cxnLst/>
              <a:rect l="l" t="t" r="r" b="b"/>
              <a:pathLst>
                <a:path w="5015" h="2508" extrusionOk="0">
                  <a:moveTo>
                    <a:pt x="4105" y="0"/>
                  </a:moveTo>
                  <a:cubicBezTo>
                    <a:pt x="4096" y="89"/>
                    <a:pt x="4087" y="179"/>
                    <a:pt x="4069" y="268"/>
                  </a:cubicBezTo>
                  <a:cubicBezTo>
                    <a:pt x="3935" y="1008"/>
                    <a:pt x="3266" y="1561"/>
                    <a:pt x="2552" y="1775"/>
                  </a:cubicBezTo>
                  <a:cubicBezTo>
                    <a:pt x="2212" y="1872"/>
                    <a:pt x="1859" y="1907"/>
                    <a:pt x="1504" y="1907"/>
                  </a:cubicBezTo>
                  <a:cubicBezTo>
                    <a:pt x="1106" y="1907"/>
                    <a:pt x="705" y="1863"/>
                    <a:pt x="313" y="1811"/>
                  </a:cubicBezTo>
                  <a:cubicBezTo>
                    <a:pt x="215" y="1802"/>
                    <a:pt x="108" y="1784"/>
                    <a:pt x="1" y="1784"/>
                  </a:cubicBezTo>
                  <a:cubicBezTo>
                    <a:pt x="45" y="1900"/>
                    <a:pt x="99" y="2007"/>
                    <a:pt x="170" y="2114"/>
                  </a:cubicBezTo>
                  <a:cubicBezTo>
                    <a:pt x="179" y="2123"/>
                    <a:pt x="188" y="2141"/>
                    <a:pt x="197" y="2150"/>
                  </a:cubicBezTo>
                  <a:cubicBezTo>
                    <a:pt x="292" y="2279"/>
                    <a:pt x="440" y="2316"/>
                    <a:pt x="601" y="2316"/>
                  </a:cubicBezTo>
                  <a:cubicBezTo>
                    <a:pt x="820" y="2316"/>
                    <a:pt x="1063" y="2248"/>
                    <a:pt x="1232" y="2248"/>
                  </a:cubicBezTo>
                  <a:cubicBezTo>
                    <a:pt x="1883" y="2248"/>
                    <a:pt x="2525" y="2346"/>
                    <a:pt x="3159" y="2400"/>
                  </a:cubicBezTo>
                  <a:cubicBezTo>
                    <a:pt x="3427" y="2427"/>
                    <a:pt x="3685" y="2453"/>
                    <a:pt x="3944" y="2471"/>
                  </a:cubicBezTo>
                  <a:cubicBezTo>
                    <a:pt x="4028" y="2481"/>
                    <a:pt x="4149" y="2507"/>
                    <a:pt x="4262" y="2507"/>
                  </a:cubicBezTo>
                  <a:cubicBezTo>
                    <a:pt x="4364" y="2507"/>
                    <a:pt x="4460" y="2485"/>
                    <a:pt x="4515" y="2409"/>
                  </a:cubicBezTo>
                  <a:cubicBezTo>
                    <a:pt x="4836" y="1981"/>
                    <a:pt x="5014" y="1490"/>
                    <a:pt x="4898" y="964"/>
                  </a:cubicBezTo>
                  <a:cubicBezTo>
                    <a:pt x="4791" y="482"/>
                    <a:pt x="4488" y="187"/>
                    <a:pt x="4105" y="0"/>
                  </a:cubicBezTo>
                  <a:close/>
                </a:path>
              </a:pathLst>
            </a:custGeom>
            <a:solidFill>
              <a:schemeClr val="lt1">
                <a:alpha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67"/>
            <p:cNvSpPr/>
            <p:nvPr/>
          </p:nvSpPr>
          <p:spPr>
            <a:xfrm>
              <a:off x="6749112" y="2181180"/>
              <a:ext cx="102455" cy="46103"/>
            </a:xfrm>
            <a:custGeom>
              <a:avLst/>
              <a:gdLst/>
              <a:ahLst/>
              <a:cxnLst/>
              <a:rect l="l" t="t" r="r" b="b"/>
              <a:pathLst>
                <a:path w="2409" h="1084" extrusionOk="0">
                  <a:moveTo>
                    <a:pt x="1459" y="1"/>
                  </a:moveTo>
                  <a:cubicBezTo>
                    <a:pt x="1051" y="1"/>
                    <a:pt x="643" y="121"/>
                    <a:pt x="303" y="352"/>
                  </a:cubicBezTo>
                  <a:cubicBezTo>
                    <a:pt x="152" y="450"/>
                    <a:pt x="0" y="601"/>
                    <a:pt x="45" y="780"/>
                  </a:cubicBezTo>
                  <a:cubicBezTo>
                    <a:pt x="80" y="967"/>
                    <a:pt x="303" y="1039"/>
                    <a:pt x="491" y="1065"/>
                  </a:cubicBezTo>
                  <a:cubicBezTo>
                    <a:pt x="595" y="1077"/>
                    <a:pt x="701" y="1084"/>
                    <a:pt x="806" y="1084"/>
                  </a:cubicBezTo>
                  <a:cubicBezTo>
                    <a:pt x="1239" y="1084"/>
                    <a:pt x="1672" y="981"/>
                    <a:pt x="2052" y="780"/>
                  </a:cubicBezTo>
                  <a:cubicBezTo>
                    <a:pt x="2168" y="717"/>
                    <a:pt x="2293" y="637"/>
                    <a:pt x="2346" y="512"/>
                  </a:cubicBezTo>
                  <a:cubicBezTo>
                    <a:pt x="2409" y="387"/>
                    <a:pt x="2373" y="218"/>
                    <a:pt x="2248" y="164"/>
                  </a:cubicBezTo>
                  <a:lnTo>
                    <a:pt x="1936" y="57"/>
                  </a:lnTo>
                  <a:cubicBezTo>
                    <a:pt x="1780" y="19"/>
                    <a:pt x="1620" y="1"/>
                    <a:pt x="1459" y="1"/>
                  </a:cubicBezTo>
                  <a:close/>
                </a:path>
              </a:pathLst>
            </a:custGeom>
            <a:solidFill>
              <a:schemeClr val="lt1">
                <a:alpha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67"/>
            <p:cNvSpPr/>
            <p:nvPr/>
          </p:nvSpPr>
          <p:spPr>
            <a:xfrm>
              <a:off x="6440921" y="2481640"/>
              <a:ext cx="160125" cy="232426"/>
            </a:xfrm>
            <a:custGeom>
              <a:avLst/>
              <a:gdLst/>
              <a:ahLst/>
              <a:cxnLst/>
              <a:rect l="l" t="t" r="r" b="b"/>
              <a:pathLst>
                <a:path w="3765" h="5465" extrusionOk="0">
                  <a:moveTo>
                    <a:pt x="263" y="1"/>
                  </a:moveTo>
                  <a:cubicBezTo>
                    <a:pt x="132" y="1"/>
                    <a:pt x="97" y="121"/>
                    <a:pt x="72" y="233"/>
                  </a:cubicBezTo>
                  <a:cubicBezTo>
                    <a:pt x="18" y="456"/>
                    <a:pt x="0" y="679"/>
                    <a:pt x="0" y="902"/>
                  </a:cubicBezTo>
                  <a:cubicBezTo>
                    <a:pt x="9" y="1696"/>
                    <a:pt x="214" y="2437"/>
                    <a:pt x="571" y="3132"/>
                  </a:cubicBezTo>
                  <a:cubicBezTo>
                    <a:pt x="990" y="3962"/>
                    <a:pt x="1553" y="4676"/>
                    <a:pt x="2364" y="5149"/>
                  </a:cubicBezTo>
                  <a:cubicBezTo>
                    <a:pt x="2697" y="5343"/>
                    <a:pt x="3045" y="5464"/>
                    <a:pt x="3427" y="5464"/>
                  </a:cubicBezTo>
                  <a:cubicBezTo>
                    <a:pt x="3465" y="5464"/>
                    <a:pt x="3503" y="5463"/>
                    <a:pt x="3542" y="5461"/>
                  </a:cubicBezTo>
                  <a:cubicBezTo>
                    <a:pt x="3649" y="5452"/>
                    <a:pt x="3765" y="5425"/>
                    <a:pt x="3756" y="5273"/>
                  </a:cubicBezTo>
                  <a:cubicBezTo>
                    <a:pt x="3741" y="5158"/>
                    <a:pt x="3659" y="5129"/>
                    <a:pt x="3573" y="5129"/>
                  </a:cubicBezTo>
                  <a:cubicBezTo>
                    <a:pt x="3560" y="5129"/>
                    <a:pt x="3546" y="5129"/>
                    <a:pt x="3533" y="5131"/>
                  </a:cubicBezTo>
                  <a:cubicBezTo>
                    <a:pt x="3511" y="5131"/>
                    <a:pt x="3490" y="5132"/>
                    <a:pt x="3468" y="5132"/>
                  </a:cubicBezTo>
                  <a:cubicBezTo>
                    <a:pt x="3024" y="5132"/>
                    <a:pt x="2651" y="4958"/>
                    <a:pt x="2302" y="4711"/>
                  </a:cubicBezTo>
                  <a:cubicBezTo>
                    <a:pt x="1588" y="4212"/>
                    <a:pt x="1115" y="3525"/>
                    <a:pt x="759" y="2749"/>
                  </a:cubicBezTo>
                  <a:cubicBezTo>
                    <a:pt x="518" y="2222"/>
                    <a:pt x="384" y="1687"/>
                    <a:pt x="562" y="1107"/>
                  </a:cubicBezTo>
                  <a:cubicBezTo>
                    <a:pt x="643" y="831"/>
                    <a:pt x="669" y="519"/>
                    <a:pt x="580" y="224"/>
                  </a:cubicBezTo>
                  <a:cubicBezTo>
                    <a:pt x="536" y="64"/>
                    <a:pt x="411" y="1"/>
                    <a:pt x="277" y="1"/>
                  </a:cubicBezTo>
                  <a:cubicBezTo>
                    <a:pt x="272" y="1"/>
                    <a:pt x="267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0" name="Google Shape;3770;p77"/>
          <p:cNvSpPr/>
          <p:nvPr/>
        </p:nvSpPr>
        <p:spPr>
          <a:xfrm>
            <a:off x="1219850" y="2032050"/>
            <a:ext cx="7016530" cy="2519405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1" name="Google Shape;3771;p77"/>
          <p:cNvSpPr/>
          <p:nvPr/>
        </p:nvSpPr>
        <p:spPr>
          <a:xfrm>
            <a:off x="1505525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72" name="Google Shape;3772;p77"/>
          <p:cNvGrpSpPr/>
          <p:nvPr/>
        </p:nvGrpSpPr>
        <p:grpSpPr>
          <a:xfrm rot="889286">
            <a:off x="6615570" y="1999400"/>
            <a:ext cx="1912774" cy="1010181"/>
            <a:chOff x="5862862" y="867279"/>
            <a:chExt cx="1912829" cy="1010210"/>
          </a:xfrm>
        </p:grpSpPr>
        <p:sp>
          <p:nvSpPr>
            <p:cNvPr id="3773" name="Google Shape;3773;p77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77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77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77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77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77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77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77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1" name="Google Shape;3781;p77"/>
          <p:cNvGrpSpPr/>
          <p:nvPr/>
        </p:nvGrpSpPr>
        <p:grpSpPr>
          <a:xfrm>
            <a:off x="1292108" y="3397926"/>
            <a:ext cx="1762332" cy="1404699"/>
            <a:chOff x="1292108" y="3397926"/>
            <a:chExt cx="1762332" cy="1404699"/>
          </a:xfrm>
        </p:grpSpPr>
        <p:sp>
          <p:nvSpPr>
            <p:cNvPr id="3782" name="Google Shape;3782;p77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83" name="Google Shape;3783;p77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3784" name="Google Shape;3784;p77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3785" name="Google Shape;3785;p7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6" name="Google Shape;3786;p7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7" name="Google Shape;3787;p7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8" name="Google Shape;3788;p7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9" name="Google Shape;3789;p7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0" name="Google Shape;3790;p7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91" name="Google Shape;3791;p77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3792" name="Google Shape;3792;p7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3" name="Google Shape;3793;p7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4" name="Google Shape;3794;p7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5" name="Google Shape;3795;p7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6" name="Google Shape;3796;p7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7" name="Google Shape;3797;p7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98" name="Google Shape;3798;p77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3799" name="Google Shape;3799;p7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0" name="Google Shape;3800;p7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1" name="Google Shape;3801;p7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2" name="Google Shape;3802;p7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3" name="Google Shape;3803;p7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4" name="Google Shape;3804;p7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05" name="Google Shape;3805;p77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3806" name="Google Shape;3806;p7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7" name="Google Shape;3807;p7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8" name="Google Shape;3808;p7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9" name="Google Shape;3809;p7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0" name="Google Shape;3810;p7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1" name="Google Shape;3811;p7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12" name="Google Shape;3812;p77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3813" name="Google Shape;3813;p7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4" name="Google Shape;3814;p7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5" name="Google Shape;3815;p7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6" name="Google Shape;3816;p7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7" name="Google Shape;3817;p7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8" name="Google Shape;3818;p7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819" name="Google Shape;3819;p77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3820" name="Google Shape;3820;p7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7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7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7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7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7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6" name="Google Shape;3826;p77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3827" name="Google Shape;3827;p7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7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7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7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7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7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33" name="Google Shape;3833;p77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3834" name="Google Shape;3834;p7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7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7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7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7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7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40" name="Google Shape;3840;p77"/>
          <p:cNvSpPr txBox="1">
            <a:spLocks noGrp="1"/>
          </p:cNvSpPr>
          <p:nvPr>
            <p:ph type="ctrTitle"/>
          </p:nvPr>
        </p:nvSpPr>
        <p:spPr>
          <a:xfrm rot="-159">
            <a:off x="1411364" y="2639069"/>
            <a:ext cx="64956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CHÀO TẠM BIỆT CÁC CON!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3858" name="Google Shape;3858;p77"/>
          <p:cNvGrpSpPr/>
          <p:nvPr/>
        </p:nvGrpSpPr>
        <p:grpSpPr>
          <a:xfrm rot="-1332500">
            <a:off x="6942438" y="350413"/>
            <a:ext cx="668144" cy="660271"/>
            <a:chOff x="1560678" y="386628"/>
            <a:chExt cx="1762332" cy="1726722"/>
          </a:xfrm>
        </p:grpSpPr>
        <p:sp>
          <p:nvSpPr>
            <p:cNvPr id="3859" name="Google Shape;3859;p77"/>
            <p:cNvSpPr/>
            <p:nvPr/>
          </p:nvSpPr>
          <p:spPr>
            <a:xfrm>
              <a:off x="1560678" y="386628"/>
              <a:ext cx="1762332" cy="1726722"/>
            </a:xfrm>
            <a:custGeom>
              <a:avLst/>
              <a:gdLst/>
              <a:ahLst/>
              <a:cxnLst/>
              <a:rect l="l" t="t" r="r" b="b"/>
              <a:pathLst>
                <a:path w="21776" h="21336" extrusionOk="0">
                  <a:moveTo>
                    <a:pt x="11437" y="1"/>
                  </a:moveTo>
                  <a:cubicBezTo>
                    <a:pt x="11306" y="1"/>
                    <a:pt x="11162" y="50"/>
                    <a:pt x="11002" y="142"/>
                  </a:cubicBezTo>
                  <a:cubicBezTo>
                    <a:pt x="8892" y="1365"/>
                    <a:pt x="4481" y="10228"/>
                    <a:pt x="2252" y="14920"/>
                  </a:cubicBezTo>
                  <a:cubicBezTo>
                    <a:pt x="2097" y="15247"/>
                    <a:pt x="1954" y="15551"/>
                    <a:pt x="1823" y="15835"/>
                  </a:cubicBezTo>
                  <a:cubicBezTo>
                    <a:pt x="1591" y="16050"/>
                    <a:pt x="1105" y="17125"/>
                    <a:pt x="774" y="17909"/>
                  </a:cubicBezTo>
                  <a:cubicBezTo>
                    <a:pt x="698" y="18084"/>
                    <a:pt x="632" y="18243"/>
                    <a:pt x="579" y="18375"/>
                  </a:cubicBezTo>
                  <a:cubicBezTo>
                    <a:pt x="288" y="18468"/>
                    <a:pt x="1" y="18954"/>
                    <a:pt x="374" y="19321"/>
                  </a:cubicBezTo>
                  <a:cubicBezTo>
                    <a:pt x="806" y="19744"/>
                    <a:pt x="4644" y="21336"/>
                    <a:pt x="9623" y="21336"/>
                  </a:cubicBezTo>
                  <a:cubicBezTo>
                    <a:pt x="10053" y="21336"/>
                    <a:pt x="10491" y="21324"/>
                    <a:pt x="10936" y="21299"/>
                  </a:cubicBezTo>
                  <a:cubicBezTo>
                    <a:pt x="14629" y="21090"/>
                    <a:pt x="18085" y="19780"/>
                    <a:pt x="20039" y="18855"/>
                  </a:cubicBezTo>
                  <a:cubicBezTo>
                    <a:pt x="21045" y="18379"/>
                    <a:pt x="21653" y="18005"/>
                    <a:pt x="21686" y="17938"/>
                  </a:cubicBezTo>
                  <a:cubicBezTo>
                    <a:pt x="21775" y="17744"/>
                    <a:pt x="21335" y="16977"/>
                    <a:pt x="21335" y="16977"/>
                  </a:cubicBezTo>
                  <a:cubicBezTo>
                    <a:pt x="21330" y="16968"/>
                    <a:pt x="21321" y="16964"/>
                    <a:pt x="21308" y="16964"/>
                  </a:cubicBezTo>
                  <a:cubicBezTo>
                    <a:pt x="21270" y="16964"/>
                    <a:pt x="21201" y="16997"/>
                    <a:pt x="21100" y="17056"/>
                  </a:cubicBezTo>
                  <a:cubicBezTo>
                    <a:pt x="20879" y="16292"/>
                    <a:pt x="20076" y="14566"/>
                    <a:pt x="19781" y="14417"/>
                  </a:cubicBezTo>
                  <a:cubicBezTo>
                    <a:pt x="19771" y="14413"/>
                    <a:pt x="19759" y="14411"/>
                    <a:pt x="19745" y="14411"/>
                  </a:cubicBezTo>
                  <a:cubicBezTo>
                    <a:pt x="19728" y="14411"/>
                    <a:pt x="19708" y="14414"/>
                    <a:pt x="19685" y="14417"/>
                  </a:cubicBezTo>
                  <a:cubicBezTo>
                    <a:pt x="17913" y="10006"/>
                    <a:pt x="13410" y="149"/>
                    <a:pt x="11482" y="3"/>
                  </a:cubicBezTo>
                  <a:cubicBezTo>
                    <a:pt x="11467" y="1"/>
                    <a:pt x="11452" y="1"/>
                    <a:pt x="11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77"/>
            <p:cNvSpPr/>
            <p:nvPr/>
          </p:nvSpPr>
          <p:spPr>
            <a:xfrm>
              <a:off x="1807922" y="539830"/>
              <a:ext cx="1281688" cy="1342710"/>
            </a:xfrm>
            <a:custGeom>
              <a:avLst/>
              <a:gdLst/>
              <a:ahLst/>
              <a:cxnLst/>
              <a:rect l="l" t="t" r="r" b="b"/>
              <a:pathLst>
                <a:path w="15837" h="16591" extrusionOk="0">
                  <a:moveTo>
                    <a:pt x="8443" y="0"/>
                  </a:moveTo>
                  <a:cubicBezTo>
                    <a:pt x="8337" y="0"/>
                    <a:pt x="8223" y="40"/>
                    <a:pt x="8096" y="118"/>
                  </a:cubicBezTo>
                  <a:cubicBezTo>
                    <a:pt x="6399" y="1142"/>
                    <a:pt x="2864" y="8573"/>
                    <a:pt x="1079" y="12507"/>
                  </a:cubicBezTo>
                  <a:cubicBezTo>
                    <a:pt x="421" y="13962"/>
                    <a:pt x="1" y="14938"/>
                    <a:pt x="1" y="14938"/>
                  </a:cubicBezTo>
                  <a:cubicBezTo>
                    <a:pt x="1689" y="16155"/>
                    <a:pt x="3718" y="16590"/>
                    <a:pt x="5748" y="16590"/>
                  </a:cubicBezTo>
                  <a:cubicBezTo>
                    <a:pt x="10661" y="16590"/>
                    <a:pt x="15581" y="14042"/>
                    <a:pt x="15688" y="13867"/>
                  </a:cubicBezTo>
                  <a:cubicBezTo>
                    <a:pt x="15837" y="13619"/>
                    <a:pt x="10460" y="160"/>
                    <a:pt x="8479" y="2"/>
                  </a:cubicBezTo>
                  <a:cubicBezTo>
                    <a:pt x="8467" y="1"/>
                    <a:pt x="8455" y="0"/>
                    <a:pt x="8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77"/>
            <p:cNvSpPr/>
            <p:nvPr/>
          </p:nvSpPr>
          <p:spPr>
            <a:xfrm>
              <a:off x="1867406" y="539669"/>
              <a:ext cx="1162317" cy="1172190"/>
            </a:xfrm>
            <a:custGeom>
              <a:avLst/>
              <a:gdLst/>
              <a:ahLst/>
              <a:cxnLst/>
              <a:rect l="l" t="t" r="r" b="b"/>
              <a:pathLst>
                <a:path w="14362" h="14484" extrusionOk="0">
                  <a:moveTo>
                    <a:pt x="7712" y="0"/>
                  </a:moveTo>
                  <a:cubicBezTo>
                    <a:pt x="7605" y="0"/>
                    <a:pt x="7489" y="43"/>
                    <a:pt x="7361" y="120"/>
                  </a:cubicBezTo>
                  <a:cubicBezTo>
                    <a:pt x="8704" y="2719"/>
                    <a:pt x="13250" y="11580"/>
                    <a:pt x="13015" y="11987"/>
                  </a:cubicBezTo>
                  <a:cubicBezTo>
                    <a:pt x="12831" y="12308"/>
                    <a:pt x="10297" y="13793"/>
                    <a:pt x="6494" y="13793"/>
                  </a:cubicBezTo>
                  <a:cubicBezTo>
                    <a:pt x="4692" y="13793"/>
                    <a:pt x="2606" y="13459"/>
                    <a:pt x="344" y="12509"/>
                  </a:cubicBezTo>
                  <a:cubicBezTo>
                    <a:pt x="222" y="12784"/>
                    <a:pt x="106" y="13039"/>
                    <a:pt x="0" y="13274"/>
                  </a:cubicBezTo>
                  <a:cubicBezTo>
                    <a:pt x="20" y="13257"/>
                    <a:pt x="37" y="13247"/>
                    <a:pt x="49" y="13244"/>
                  </a:cubicBezTo>
                  <a:lnTo>
                    <a:pt x="60" y="13244"/>
                  </a:lnTo>
                  <a:cubicBezTo>
                    <a:pt x="188" y="13244"/>
                    <a:pt x="641" y="13555"/>
                    <a:pt x="1531" y="13865"/>
                  </a:cubicBezTo>
                  <a:cubicBezTo>
                    <a:pt x="2424" y="14176"/>
                    <a:pt x="3753" y="14484"/>
                    <a:pt x="5635" y="14484"/>
                  </a:cubicBezTo>
                  <a:cubicBezTo>
                    <a:pt x="6105" y="14484"/>
                    <a:pt x="6610" y="14467"/>
                    <a:pt x="7152" y="14421"/>
                  </a:cubicBezTo>
                  <a:cubicBezTo>
                    <a:pt x="10281" y="14170"/>
                    <a:pt x="12251" y="13250"/>
                    <a:pt x="13353" y="12648"/>
                  </a:cubicBezTo>
                  <a:cubicBezTo>
                    <a:pt x="13878" y="12364"/>
                    <a:pt x="14203" y="12149"/>
                    <a:pt x="14361" y="12113"/>
                  </a:cubicBezTo>
                  <a:cubicBezTo>
                    <a:pt x="12930" y="8406"/>
                    <a:pt x="9295" y="129"/>
                    <a:pt x="7744" y="4"/>
                  </a:cubicBezTo>
                  <a:cubicBezTo>
                    <a:pt x="7735" y="0"/>
                    <a:pt x="7724" y="0"/>
                    <a:pt x="771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77"/>
            <p:cNvSpPr/>
            <p:nvPr/>
          </p:nvSpPr>
          <p:spPr>
            <a:xfrm>
              <a:off x="2350887" y="1044111"/>
              <a:ext cx="196660" cy="219320"/>
            </a:xfrm>
            <a:custGeom>
              <a:avLst/>
              <a:gdLst/>
              <a:ahLst/>
              <a:cxnLst/>
              <a:rect l="l" t="t" r="r" b="b"/>
              <a:pathLst>
                <a:path w="2430" h="2710" extrusionOk="0">
                  <a:moveTo>
                    <a:pt x="1809" y="1"/>
                  </a:moveTo>
                  <a:cubicBezTo>
                    <a:pt x="1808" y="1"/>
                    <a:pt x="1807" y="1"/>
                    <a:pt x="1807" y="1"/>
                  </a:cubicBezTo>
                  <a:cubicBezTo>
                    <a:pt x="1634" y="7"/>
                    <a:pt x="2071" y="2418"/>
                    <a:pt x="1228" y="2454"/>
                  </a:cubicBezTo>
                  <a:cubicBezTo>
                    <a:pt x="1221" y="2454"/>
                    <a:pt x="1214" y="2454"/>
                    <a:pt x="1207" y="2454"/>
                  </a:cubicBezTo>
                  <a:cubicBezTo>
                    <a:pt x="316" y="2454"/>
                    <a:pt x="558" y="191"/>
                    <a:pt x="329" y="136"/>
                  </a:cubicBezTo>
                  <a:cubicBezTo>
                    <a:pt x="326" y="136"/>
                    <a:pt x="324" y="135"/>
                    <a:pt x="321" y="135"/>
                  </a:cubicBezTo>
                  <a:cubicBezTo>
                    <a:pt x="87" y="135"/>
                    <a:pt x="0" y="2709"/>
                    <a:pt x="1213" y="2709"/>
                  </a:cubicBezTo>
                  <a:cubicBezTo>
                    <a:pt x="1225" y="2709"/>
                    <a:pt x="1236" y="2709"/>
                    <a:pt x="1248" y="2708"/>
                  </a:cubicBezTo>
                  <a:cubicBezTo>
                    <a:pt x="2429" y="2662"/>
                    <a:pt x="2116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77"/>
            <p:cNvSpPr/>
            <p:nvPr/>
          </p:nvSpPr>
          <p:spPr>
            <a:xfrm>
              <a:off x="2271980" y="966741"/>
              <a:ext cx="58674" cy="57622"/>
            </a:xfrm>
            <a:custGeom>
              <a:avLst/>
              <a:gdLst/>
              <a:ahLst/>
              <a:cxnLst/>
              <a:rect l="l" t="t" r="r" b="b"/>
              <a:pathLst>
                <a:path w="725" h="712" extrusionOk="0">
                  <a:moveTo>
                    <a:pt x="361" y="1"/>
                  </a:moveTo>
                  <a:cubicBezTo>
                    <a:pt x="357" y="1"/>
                    <a:pt x="352" y="1"/>
                    <a:pt x="348" y="1"/>
                  </a:cubicBezTo>
                  <a:cubicBezTo>
                    <a:pt x="153" y="11"/>
                    <a:pt x="1" y="176"/>
                    <a:pt x="7" y="371"/>
                  </a:cubicBezTo>
                  <a:cubicBezTo>
                    <a:pt x="14" y="560"/>
                    <a:pt x="169" y="712"/>
                    <a:pt x="359" y="712"/>
                  </a:cubicBezTo>
                  <a:cubicBezTo>
                    <a:pt x="365" y="712"/>
                    <a:pt x="372" y="712"/>
                    <a:pt x="378" y="711"/>
                  </a:cubicBezTo>
                  <a:cubicBezTo>
                    <a:pt x="573" y="705"/>
                    <a:pt x="725" y="540"/>
                    <a:pt x="718" y="342"/>
                  </a:cubicBezTo>
                  <a:cubicBezTo>
                    <a:pt x="712" y="151"/>
                    <a:pt x="553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77"/>
            <p:cNvSpPr/>
            <p:nvPr/>
          </p:nvSpPr>
          <p:spPr>
            <a:xfrm>
              <a:off x="2531282" y="956301"/>
              <a:ext cx="58998" cy="57703"/>
            </a:xfrm>
            <a:custGeom>
              <a:avLst/>
              <a:gdLst/>
              <a:ahLst/>
              <a:cxnLst/>
              <a:rect l="l" t="t" r="r" b="b"/>
              <a:pathLst>
                <a:path w="729" h="713" extrusionOk="0">
                  <a:moveTo>
                    <a:pt x="363" y="0"/>
                  </a:moveTo>
                  <a:cubicBezTo>
                    <a:pt x="359" y="0"/>
                    <a:pt x="355" y="1"/>
                    <a:pt x="351" y="1"/>
                  </a:cubicBezTo>
                  <a:cubicBezTo>
                    <a:pt x="153" y="11"/>
                    <a:pt x="1" y="176"/>
                    <a:pt x="11" y="371"/>
                  </a:cubicBezTo>
                  <a:cubicBezTo>
                    <a:pt x="17" y="564"/>
                    <a:pt x="173" y="712"/>
                    <a:pt x="360" y="712"/>
                  </a:cubicBezTo>
                  <a:cubicBezTo>
                    <a:pt x="366" y="712"/>
                    <a:pt x="372" y="712"/>
                    <a:pt x="378" y="712"/>
                  </a:cubicBezTo>
                  <a:cubicBezTo>
                    <a:pt x="576" y="705"/>
                    <a:pt x="728" y="540"/>
                    <a:pt x="719" y="344"/>
                  </a:cubicBezTo>
                  <a:cubicBezTo>
                    <a:pt x="712" y="150"/>
                    <a:pt x="553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77"/>
            <p:cNvSpPr/>
            <p:nvPr/>
          </p:nvSpPr>
          <p:spPr>
            <a:xfrm>
              <a:off x="2561793" y="1057950"/>
              <a:ext cx="121071" cy="118239"/>
            </a:xfrm>
            <a:custGeom>
              <a:avLst/>
              <a:gdLst/>
              <a:ahLst/>
              <a:cxnLst/>
              <a:rect l="l" t="t" r="r" b="b"/>
              <a:pathLst>
                <a:path w="1496" h="1461" extrusionOk="0">
                  <a:moveTo>
                    <a:pt x="748" y="0"/>
                  </a:moveTo>
                  <a:cubicBezTo>
                    <a:pt x="738" y="0"/>
                    <a:pt x="729" y="1"/>
                    <a:pt x="719" y="1"/>
                  </a:cubicBezTo>
                  <a:cubicBezTo>
                    <a:pt x="315" y="18"/>
                    <a:pt x="1" y="355"/>
                    <a:pt x="17" y="759"/>
                  </a:cubicBezTo>
                  <a:cubicBezTo>
                    <a:pt x="34" y="1152"/>
                    <a:pt x="357" y="1460"/>
                    <a:pt x="748" y="1460"/>
                  </a:cubicBezTo>
                  <a:cubicBezTo>
                    <a:pt x="758" y="1460"/>
                    <a:pt x="768" y="1460"/>
                    <a:pt x="778" y="1460"/>
                  </a:cubicBezTo>
                  <a:cubicBezTo>
                    <a:pt x="1182" y="1446"/>
                    <a:pt x="1496" y="1106"/>
                    <a:pt x="1479" y="703"/>
                  </a:cubicBezTo>
                  <a:cubicBezTo>
                    <a:pt x="1463" y="308"/>
                    <a:pt x="1138" y="0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77"/>
            <p:cNvSpPr/>
            <p:nvPr/>
          </p:nvSpPr>
          <p:spPr>
            <a:xfrm>
              <a:off x="2155277" y="1074055"/>
              <a:ext cx="121152" cy="118401"/>
            </a:xfrm>
            <a:custGeom>
              <a:avLst/>
              <a:gdLst/>
              <a:ahLst/>
              <a:cxnLst/>
              <a:rect l="l" t="t" r="r" b="b"/>
              <a:pathLst>
                <a:path w="1497" h="1463" extrusionOk="0">
                  <a:moveTo>
                    <a:pt x="742" y="0"/>
                  </a:moveTo>
                  <a:cubicBezTo>
                    <a:pt x="734" y="0"/>
                    <a:pt x="726" y="0"/>
                    <a:pt x="718" y="0"/>
                  </a:cubicBezTo>
                  <a:cubicBezTo>
                    <a:pt x="315" y="17"/>
                    <a:pt x="1" y="358"/>
                    <a:pt x="18" y="761"/>
                  </a:cubicBezTo>
                  <a:cubicBezTo>
                    <a:pt x="34" y="1154"/>
                    <a:pt x="358" y="1463"/>
                    <a:pt x="747" y="1463"/>
                  </a:cubicBezTo>
                  <a:cubicBezTo>
                    <a:pt x="757" y="1463"/>
                    <a:pt x="768" y="1463"/>
                    <a:pt x="778" y="1462"/>
                  </a:cubicBezTo>
                  <a:cubicBezTo>
                    <a:pt x="1182" y="1446"/>
                    <a:pt x="1496" y="1105"/>
                    <a:pt x="1479" y="702"/>
                  </a:cubicBezTo>
                  <a:cubicBezTo>
                    <a:pt x="1463" y="306"/>
                    <a:pt x="1136" y="0"/>
                    <a:pt x="74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77"/>
            <p:cNvSpPr/>
            <p:nvPr/>
          </p:nvSpPr>
          <p:spPr>
            <a:xfrm>
              <a:off x="1771746" y="1519498"/>
              <a:ext cx="1359624" cy="436860"/>
            </a:xfrm>
            <a:custGeom>
              <a:avLst/>
              <a:gdLst/>
              <a:ahLst/>
              <a:cxnLst/>
              <a:rect l="l" t="t" r="r" b="b"/>
              <a:pathLst>
                <a:path w="16800" h="5398" extrusionOk="0">
                  <a:moveTo>
                    <a:pt x="15582" y="1"/>
                  </a:moveTo>
                  <a:cubicBezTo>
                    <a:pt x="15444" y="1"/>
                    <a:pt x="15111" y="228"/>
                    <a:pt x="14535" y="541"/>
                  </a:cubicBezTo>
                  <a:cubicBezTo>
                    <a:pt x="13433" y="1143"/>
                    <a:pt x="11463" y="2063"/>
                    <a:pt x="8334" y="2314"/>
                  </a:cubicBezTo>
                  <a:cubicBezTo>
                    <a:pt x="7792" y="2357"/>
                    <a:pt x="7286" y="2377"/>
                    <a:pt x="6814" y="2377"/>
                  </a:cubicBezTo>
                  <a:cubicBezTo>
                    <a:pt x="4934" y="2377"/>
                    <a:pt x="3604" y="2068"/>
                    <a:pt x="2713" y="1758"/>
                  </a:cubicBezTo>
                  <a:cubicBezTo>
                    <a:pt x="1822" y="1445"/>
                    <a:pt x="1369" y="1135"/>
                    <a:pt x="1243" y="1135"/>
                  </a:cubicBezTo>
                  <a:cubicBezTo>
                    <a:pt x="1239" y="1135"/>
                    <a:pt x="1235" y="1136"/>
                    <a:pt x="1231" y="1137"/>
                  </a:cubicBezTo>
                  <a:cubicBezTo>
                    <a:pt x="1077" y="1170"/>
                    <a:pt x="633" y="2191"/>
                    <a:pt x="342" y="2913"/>
                  </a:cubicBezTo>
                  <a:cubicBezTo>
                    <a:pt x="180" y="3310"/>
                    <a:pt x="65" y="3613"/>
                    <a:pt x="65" y="3613"/>
                  </a:cubicBezTo>
                  <a:cubicBezTo>
                    <a:pt x="1" y="3828"/>
                    <a:pt x="2485" y="5398"/>
                    <a:pt x="6589" y="5398"/>
                  </a:cubicBezTo>
                  <a:cubicBezTo>
                    <a:pt x="7165" y="5398"/>
                    <a:pt x="7773" y="5367"/>
                    <a:pt x="8410" y="5297"/>
                  </a:cubicBezTo>
                  <a:cubicBezTo>
                    <a:pt x="13592" y="4728"/>
                    <a:pt x="16658" y="2747"/>
                    <a:pt x="16731" y="2502"/>
                  </a:cubicBezTo>
                  <a:cubicBezTo>
                    <a:pt x="16800" y="2258"/>
                    <a:pt x="15907" y="158"/>
                    <a:pt x="15620" y="9"/>
                  </a:cubicBezTo>
                  <a:cubicBezTo>
                    <a:pt x="15609" y="3"/>
                    <a:pt x="15597" y="1"/>
                    <a:pt x="15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77"/>
            <p:cNvSpPr/>
            <p:nvPr/>
          </p:nvSpPr>
          <p:spPr>
            <a:xfrm>
              <a:off x="1786799" y="1519417"/>
              <a:ext cx="1335426" cy="397447"/>
            </a:xfrm>
            <a:custGeom>
              <a:avLst/>
              <a:gdLst/>
              <a:ahLst/>
              <a:cxnLst/>
              <a:rect l="l" t="t" r="r" b="b"/>
              <a:pathLst>
                <a:path w="16501" h="4911" extrusionOk="0">
                  <a:moveTo>
                    <a:pt x="15397" y="0"/>
                  </a:moveTo>
                  <a:cubicBezTo>
                    <a:pt x="15387" y="0"/>
                    <a:pt x="15370" y="4"/>
                    <a:pt x="15357" y="7"/>
                  </a:cubicBezTo>
                  <a:cubicBezTo>
                    <a:pt x="15199" y="43"/>
                    <a:pt x="14874" y="258"/>
                    <a:pt x="14349" y="542"/>
                  </a:cubicBezTo>
                  <a:cubicBezTo>
                    <a:pt x="14680" y="1084"/>
                    <a:pt x="15420" y="2351"/>
                    <a:pt x="15265" y="2592"/>
                  </a:cubicBezTo>
                  <a:cubicBezTo>
                    <a:pt x="15132" y="2795"/>
                    <a:pt x="12153" y="4517"/>
                    <a:pt x="7659" y="4517"/>
                  </a:cubicBezTo>
                  <a:cubicBezTo>
                    <a:pt x="5467" y="4517"/>
                    <a:pt x="2914" y="4107"/>
                    <a:pt x="156" y="2914"/>
                  </a:cubicBezTo>
                  <a:cubicBezTo>
                    <a:pt x="97" y="3059"/>
                    <a:pt x="44" y="3191"/>
                    <a:pt x="1" y="3303"/>
                  </a:cubicBezTo>
                  <a:cubicBezTo>
                    <a:pt x="24" y="3294"/>
                    <a:pt x="50" y="3291"/>
                    <a:pt x="73" y="3291"/>
                  </a:cubicBezTo>
                  <a:cubicBezTo>
                    <a:pt x="106" y="3291"/>
                    <a:pt x="140" y="3297"/>
                    <a:pt x="169" y="3317"/>
                  </a:cubicBezTo>
                  <a:cubicBezTo>
                    <a:pt x="401" y="3459"/>
                    <a:pt x="2722" y="4910"/>
                    <a:pt x="7269" y="4910"/>
                  </a:cubicBezTo>
                  <a:cubicBezTo>
                    <a:pt x="7550" y="4910"/>
                    <a:pt x="7838" y="4907"/>
                    <a:pt x="8135" y="4894"/>
                  </a:cubicBezTo>
                  <a:cubicBezTo>
                    <a:pt x="11739" y="4752"/>
                    <a:pt x="14088" y="3684"/>
                    <a:pt x="15397" y="2923"/>
                  </a:cubicBezTo>
                  <a:cubicBezTo>
                    <a:pt x="15936" y="2609"/>
                    <a:pt x="16296" y="2348"/>
                    <a:pt x="16501" y="2226"/>
                  </a:cubicBezTo>
                  <a:cubicBezTo>
                    <a:pt x="16319" y="1580"/>
                    <a:pt x="15672" y="132"/>
                    <a:pt x="15434" y="10"/>
                  </a:cubicBezTo>
                  <a:cubicBezTo>
                    <a:pt x="15423" y="4"/>
                    <a:pt x="15414" y="0"/>
                    <a:pt x="1539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77"/>
            <p:cNvSpPr/>
            <p:nvPr/>
          </p:nvSpPr>
          <p:spPr>
            <a:xfrm>
              <a:off x="1746496" y="1693014"/>
              <a:ext cx="1419674" cy="296123"/>
            </a:xfrm>
            <a:custGeom>
              <a:avLst/>
              <a:gdLst/>
              <a:ahLst/>
              <a:cxnLst/>
              <a:rect l="l" t="t" r="r" b="b"/>
              <a:pathLst>
                <a:path w="17542" h="3659" extrusionOk="0">
                  <a:moveTo>
                    <a:pt x="17165" y="1"/>
                  </a:moveTo>
                  <a:cubicBezTo>
                    <a:pt x="17058" y="1"/>
                    <a:pt x="16651" y="339"/>
                    <a:pt x="15895" y="778"/>
                  </a:cubicBezTo>
                  <a:cubicBezTo>
                    <a:pt x="14586" y="1539"/>
                    <a:pt x="12237" y="2607"/>
                    <a:pt x="8633" y="2749"/>
                  </a:cubicBezTo>
                  <a:cubicBezTo>
                    <a:pt x="8335" y="2761"/>
                    <a:pt x="8044" y="2766"/>
                    <a:pt x="7762" y="2766"/>
                  </a:cubicBezTo>
                  <a:cubicBezTo>
                    <a:pt x="3219" y="2766"/>
                    <a:pt x="901" y="1315"/>
                    <a:pt x="667" y="1172"/>
                  </a:cubicBezTo>
                  <a:cubicBezTo>
                    <a:pt x="638" y="1154"/>
                    <a:pt x="606" y="1146"/>
                    <a:pt x="572" y="1146"/>
                  </a:cubicBezTo>
                  <a:cubicBezTo>
                    <a:pt x="322" y="1146"/>
                    <a:pt x="1" y="1608"/>
                    <a:pt x="333" y="1952"/>
                  </a:cubicBezTo>
                  <a:cubicBezTo>
                    <a:pt x="685" y="2309"/>
                    <a:pt x="3789" y="3658"/>
                    <a:pt x="7806" y="3658"/>
                  </a:cubicBezTo>
                  <a:cubicBezTo>
                    <a:pt x="8141" y="3658"/>
                    <a:pt x="8482" y="3649"/>
                    <a:pt x="8829" y="3629"/>
                  </a:cubicBezTo>
                  <a:cubicBezTo>
                    <a:pt x="11801" y="3457"/>
                    <a:pt x="14578" y="2362"/>
                    <a:pt x="16146" y="1589"/>
                  </a:cubicBezTo>
                  <a:cubicBezTo>
                    <a:pt x="16956" y="1192"/>
                    <a:pt x="17443" y="877"/>
                    <a:pt x="17469" y="821"/>
                  </a:cubicBezTo>
                  <a:cubicBezTo>
                    <a:pt x="17542" y="656"/>
                    <a:pt x="17188" y="11"/>
                    <a:pt x="17188" y="11"/>
                  </a:cubicBezTo>
                  <a:cubicBezTo>
                    <a:pt x="17183" y="4"/>
                    <a:pt x="17176" y="1"/>
                    <a:pt x="17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77"/>
            <p:cNvSpPr/>
            <p:nvPr/>
          </p:nvSpPr>
          <p:spPr>
            <a:xfrm>
              <a:off x="3032891" y="1693095"/>
              <a:ext cx="128274" cy="128517"/>
            </a:xfrm>
            <a:custGeom>
              <a:avLst/>
              <a:gdLst/>
              <a:ahLst/>
              <a:cxnLst/>
              <a:rect l="l" t="t" r="r" b="b"/>
              <a:pathLst>
                <a:path w="1585" h="1588" extrusionOk="0">
                  <a:moveTo>
                    <a:pt x="1270" y="0"/>
                  </a:moveTo>
                  <a:cubicBezTo>
                    <a:pt x="1240" y="0"/>
                    <a:pt x="1183" y="30"/>
                    <a:pt x="1104" y="80"/>
                  </a:cubicBezTo>
                  <a:cubicBezTo>
                    <a:pt x="899" y="202"/>
                    <a:pt x="539" y="463"/>
                    <a:pt x="0" y="777"/>
                  </a:cubicBezTo>
                  <a:lnTo>
                    <a:pt x="251" y="1588"/>
                  </a:lnTo>
                  <a:cubicBezTo>
                    <a:pt x="1061" y="1191"/>
                    <a:pt x="1548" y="876"/>
                    <a:pt x="1574" y="820"/>
                  </a:cubicBezTo>
                  <a:cubicBezTo>
                    <a:pt x="1580" y="803"/>
                    <a:pt x="1584" y="784"/>
                    <a:pt x="1584" y="761"/>
                  </a:cubicBezTo>
                  <a:cubicBezTo>
                    <a:pt x="1584" y="539"/>
                    <a:pt x="1293" y="10"/>
                    <a:pt x="1293" y="10"/>
                  </a:cubicBezTo>
                  <a:cubicBezTo>
                    <a:pt x="1287" y="3"/>
                    <a:pt x="1279" y="0"/>
                    <a:pt x="127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77"/>
            <p:cNvSpPr/>
            <p:nvPr/>
          </p:nvSpPr>
          <p:spPr>
            <a:xfrm>
              <a:off x="2041246" y="1409190"/>
              <a:ext cx="93231" cy="86919"/>
            </a:xfrm>
            <a:custGeom>
              <a:avLst/>
              <a:gdLst/>
              <a:ahLst/>
              <a:cxnLst/>
              <a:rect l="l" t="t" r="r" b="b"/>
              <a:pathLst>
                <a:path w="1152" h="1074" extrusionOk="0">
                  <a:moveTo>
                    <a:pt x="944" y="0"/>
                  </a:moveTo>
                  <a:cubicBezTo>
                    <a:pt x="745" y="0"/>
                    <a:pt x="1" y="869"/>
                    <a:pt x="534" y="1048"/>
                  </a:cubicBezTo>
                  <a:cubicBezTo>
                    <a:pt x="585" y="1065"/>
                    <a:pt x="631" y="1073"/>
                    <a:pt x="673" y="1073"/>
                  </a:cubicBezTo>
                  <a:cubicBezTo>
                    <a:pt x="1152" y="1073"/>
                    <a:pt x="1055" y="34"/>
                    <a:pt x="961" y="3"/>
                  </a:cubicBezTo>
                  <a:cubicBezTo>
                    <a:pt x="956" y="1"/>
                    <a:pt x="950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77"/>
            <p:cNvSpPr/>
            <p:nvPr/>
          </p:nvSpPr>
          <p:spPr>
            <a:xfrm>
              <a:off x="2750200" y="1386205"/>
              <a:ext cx="96307" cy="86271"/>
            </a:xfrm>
            <a:custGeom>
              <a:avLst/>
              <a:gdLst/>
              <a:ahLst/>
              <a:cxnLst/>
              <a:rect l="l" t="t" r="r" b="b"/>
              <a:pathLst>
                <a:path w="1190" h="1066" extrusionOk="0">
                  <a:moveTo>
                    <a:pt x="152" y="0"/>
                  </a:moveTo>
                  <a:cubicBezTo>
                    <a:pt x="147" y="0"/>
                    <a:pt x="143" y="1"/>
                    <a:pt x="140" y="3"/>
                  </a:cubicBezTo>
                  <a:cubicBezTo>
                    <a:pt x="0" y="80"/>
                    <a:pt x="90" y="1065"/>
                    <a:pt x="478" y="1065"/>
                  </a:cubicBezTo>
                  <a:cubicBezTo>
                    <a:pt x="522" y="1065"/>
                    <a:pt x="570" y="1053"/>
                    <a:pt x="623" y="1024"/>
                  </a:cubicBezTo>
                  <a:cubicBezTo>
                    <a:pt x="1190" y="714"/>
                    <a:pt x="293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77"/>
            <p:cNvSpPr/>
            <p:nvPr/>
          </p:nvSpPr>
          <p:spPr>
            <a:xfrm>
              <a:off x="2405273" y="1481137"/>
              <a:ext cx="100110" cy="91613"/>
            </a:xfrm>
            <a:custGeom>
              <a:avLst/>
              <a:gdLst/>
              <a:ahLst/>
              <a:cxnLst/>
              <a:rect l="l" t="t" r="r" b="b"/>
              <a:pathLst>
                <a:path w="1237" h="1132" extrusionOk="0">
                  <a:moveTo>
                    <a:pt x="580" y="0"/>
                  </a:moveTo>
                  <a:cubicBezTo>
                    <a:pt x="579" y="0"/>
                    <a:pt x="579" y="0"/>
                    <a:pt x="579" y="0"/>
                  </a:cubicBezTo>
                  <a:cubicBezTo>
                    <a:pt x="403" y="10"/>
                    <a:pt x="1" y="1132"/>
                    <a:pt x="548" y="1132"/>
                  </a:cubicBezTo>
                  <a:cubicBezTo>
                    <a:pt x="555" y="1132"/>
                    <a:pt x="562" y="1132"/>
                    <a:pt x="570" y="1131"/>
                  </a:cubicBezTo>
                  <a:cubicBezTo>
                    <a:pt x="1236" y="1095"/>
                    <a:pt x="686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77"/>
            <p:cNvSpPr/>
            <p:nvPr/>
          </p:nvSpPr>
          <p:spPr>
            <a:xfrm>
              <a:off x="2263563" y="1315472"/>
              <a:ext cx="98168" cy="90318"/>
            </a:xfrm>
            <a:custGeom>
              <a:avLst/>
              <a:gdLst/>
              <a:ahLst/>
              <a:cxnLst/>
              <a:rect l="l" t="t" r="r" b="b"/>
              <a:pathLst>
                <a:path w="1213" h="1116" extrusionOk="0">
                  <a:moveTo>
                    <a:pt x="771" y="0"/>
                  </a:moveTo>
                  <a:cubicBezTo>
                    <a:pt x="587" y="0"/>
                    <a:pt x="1" y="1042"/>
                    <a:pt x="571" y="1112"/>
                  </a:cubicBezTo>
                  <a:cubicBezTo>
                    <a:pt x="592" y="1114"/>
                    <a:pt x="613" y="1115"/>
                    <a:pt x="633" y="1115"/>
                  </a:cubicBezTo>
                  <a:cubicBezTo>
                    <a:pt x="1213" y="1115"/>
                    <a:pt x="875" y="13"/>
                    <a:pt x="776" y="1"/>
                  </a:cubicBezTo>
                  <a:cubicBezTo>
                    <a:pt x="775" y="0"/>
                    <a:pt x="773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77"/>
            <p:cNvSpPr/>
            <p:nvPr/>
          </p:nvSpPr>
          <p:spPr>
            <a:xfrm>
              <a:off x="2558070" y="1273954"/>
              <a:ext cx="94850" cy="90318"/>
            </a:xfrm>
            <a:custGeom>
              <a:avLst/>
              <a:gdLst/>
              <a:ahLst/>
              <a:cxnLst/>
              <a:rect l="l" t="t" r="r" b="b"/>
              <a:pathLst>
                <a:path w="1172" h="1116" extrusionOk="0">
                  <a:moveTo>
                    <a:pt x="284" y="0"/>
                  </a:moveTo>
                  <a:cubicBezTo>
                    <a:pt x="282" y="0"/>
                    <a:pt x="280" y="0"/>
                    <a:pt x="278" y="1"/>
                  </a:cubicBezTo>
                  <a:cubicBezTo>
                    <a:pt x="118" y="51"/>
                    <a:pt x="0" y="1115"/>
                    <a:pt x="438" y="1115"/>
                  </a:cubicBezTo>
                  <a:cubicBezTo>
                    <a:pt x="469" y="1115"/>
                    <a:pt x="503" y="1110"/>
                    <a:pt x="540" y="1098"/>
                  </a:cubicBezTo>
                  <a:cubicBezTo>
                    <a:pt x="1171" y="906"/>
                    <a:pt x="403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77"/>
            <p:cNvSpPr/>
            <p:nvPr/>
          </p:nvSpPr>
          <p:spPr>
            <a:xfrm>
              <a:off x="2305971" y="801642"/>
              <a:ext cx="54142" cy="41274"/>
            </a:xfrm>
            <a:custGeom>
              <a:avLst/>
              <a:gdLst/>
              <a:ahLst/>
              <a:cxnLst/>
              <a:rect l="l" t="t" r="r" b="b"/>
              <a:pathLst>
                <a:path w="669" h="510" extrusionOk="0">
                  <a:moveTo>
                    <a:pt x="324" y="1"/>
                  </a:moveTo>
                  <a:cubicBezTo>
                    <a:pt x="1" y="13"/>
                    <a:pt x="17" y="509"/>
                    <a:pt x="335" y="509"/>
                  </a:cubicBezTo>
                  <a:lnTo>
                    <a:pt x="344" y="509"/>
                  </a:lnTo>
                  <a:cubicBezTo>
                    <a:pt x="669" y="497"/>
                    <a:pt x="652" y="1"/>
                    <a:pt x="338" y="1"/>
                  </a:cubicBezTo>
                  <a:close/>
                </a:path>
              </a:pathLst>
            </a:custGeom>
            <a:solidFill>
              <a:srgbClr val="F2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7" name="Google Shape;3877;p77"/>
          <p:cNvGrpSpPr/>
          <p:nvPr/>
        </p:nvGrpSpPr>
        <p:grpSpPr>
          <a:xfrm rot="-268815">
            <a:off x="2924992" y="446539"/>
            <a:ext cx="535042" cy="607335"/>
            <a:chOff x="4257150" y="439500"/>
            <a:chExt cx="496378" cy="634217"/>
          </a:xfrm>
        </p:grpSpPr>
        <p:sp>
          <p:nvSpPr>
            <p:cNvPr id="3878" name="Google Shape;3878;p77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77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77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77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77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77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77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5" name="Google Shape;3885;p77"/>
          <p:cNvGrpSpPr/>
          <p:nvPr/>
        </p:nvGrpSpPr>
        <p:grpSpPr>
          <a:xfrm>
            <a:off x="6253342" y="4440836"/>
            <a:ext cx="435645" cy="436781"/>
            <a:chOff x="-222388" y="1680158"/>
            <a:chExt cx="776827" cy="778853"/>
          </a:xfrm>
        </p:grpSpPr>
        <p:sp>
          <p:nvSpPr>
            <p:cNvPr id="3886" name="Google Shape;3886;p77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77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77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77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77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77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77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77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77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77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77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77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77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9" name="Google Shape;3899;p77"/>
          <p:cNvGrpSpPr/>
          <p:nvPr/>
        </p:nvGrpSpPr>
        <p:grpSpPr>
          <a:xfrm>
            <a:off x="1579516" y="1658158"/>
            <a:ext cx="643680" cy="867872"/>
            <a:chOff x="-1392125" y="1088625"/>
            <a:chExt cx="918100" cy="1237872"/>
          </a:xfrm>
        </p:grpSpPr>
        <p:sp>
          <p:nvSpPr>
            <p:cNvPr id="3900" name="Google Shape;3900;p77"/>
            <p:cNvSpPr/>
            <p:nvPr/>
          </p:nvSpPr>
          <p:spPr>
            <a:xfrm>
              <a:off x="-1392125" y="1408993"/>
              <a:ext cx="657516" cy="917504"/>
            </a:xfrm>
            <a:custGeom>
              <a:avLst/>
              <a:gdLst/>
              <a:ahLst/>
              <a:cxnLst/>
              <a:rect l="l" t="t" r="r" b="b"/>
              <a:pathLst>
                <a:path w="10063" h="14042" extrusionOk="0">
                  <a:moveTo>
                    <a:pt x="3326" y="1129"/>
                  </a:moveTo>
                  <a:cubicBezTo>
                    <a:pt x="3988" y="1129"/>
                    <a:pt x="4580" y="1621"/>
                    <a:pt x="4874" y="2107"/>
                  </a:cubicBezTo>
                  <a:cubicBezTo>
                    <a:pt x="5307" y="2829"/>
                    <a:pt x="5638" y="3972"/>
                    <a:pt x="5731" y="4680"/>
                  </a:cubicBezTo>
                  <a:cubicBezTo>
                    <a:pt x="5744" y="4779"/>
                    <a:pt x="5760" y="4882"/>
                    <a:pt x="5783" y="4994"/>
                  </a:cubicBezTo>
                  <a:lnTo>
                    <a:pt x="5814" y="5156"/>
                  </a:lnTo>
                  <a:lnTo>
                    <a:pt x="5929" y="5275"/>
                  </a:lnTo>
                  <a:cubicBezTo>
                    <a:pt x="6214" y="5570"/>
                    <a:pt x="6412" y="5805"/>
                    <a:pt x="6478" y="5880"/>
                  </a:cubicBezTo>
                  <a:cubicBezTo>
                    <a:pt x="6977" y="6697"/>
                    <a:pt x="6888" y="7213"/>
                    <a:pt x="6875" y="7282"/>
                  </a:cubicBezTo>
                  <a:lnTo>
                    <a:pt x="6862" y="7316"/>
                  </a:lnTo>
                  <a:lnTo>
                    <a:pt x="6842" y="7458"/>
                  </a:lnTo>
                  <a:lnTo>
                    <a:pt x="6763" y="7501"/>
                  </a:lnTo>
                  <a:lnTo>
                    <a:pt x="6809" y="7577"/>
                  </a:lnTo>
                  <a:cubicBezTo>
                    <a:pt x="6812" y="7580"/>
                    <a:pt x="6818" y="7586"/>
                    <a:pt x="6822" y="7593"/>
                  </a:cubicBezTo>
                  <a:lnTo>
                    <a:pt x="6818" y="7603"/>
                  </a:lnTo>
                  <a:lnTo>
                    <a:pt x="6918" y="7775"/>
                  </a:lnTo>
                  <a:cubicBezTo>
                    <a:pt x="8945" y="11267"/>
                    <a:pt x="8796" y="11981"/>
                    <a:pt x="8776" y="12044"/>
                  </a:cubicBezTo>
                  <a:cubicBezTo>
                    <a:pt x="8512" y="12546"/>
                    <a:pt x="7903" y="12914"/>
                    <a:pt x="7321" y="12914"/>
                  </a:cubicBezTo>
                  <a:cubicBezTo>
                    <a:pt x="7146" y="12914"/>
                    <a:pt x="6984" y="12881"/>
                    <a:pt x="6838" y="12815"/>
                  </a:cubicBezTo>
                  <a:cubicBezTo>
                    <a:pt x="6329" y="12580"/>
                    <a:pt x="5707" y="11578"/>
                    <a:pt x="5251" y="10847"/>
                  </a:cubicBezTo>
                  <a:cubicBezTo>
                    <a:pt x="5037" y="10503"/>
                    <a:pt x="4831" y="10176"/>
                    <a:pt x="4646" y="9927"/>
                  </a:cubicBezTo>
                  <a:cubicBezTo>
                    <a:pt x="4454" y="9674"/>
                    <a:pt x="4184" y="9309"/>
                    <a:pt x="3889" y="8909"/>
                  </a:cubicBezTo>
                  <a:lnTo>
                    <a:pt x="3826" y="8824"/>
                  </a:lnTo>
                  <a:lnTo>
                    <a:pt x="3737" y="8767"/>
                  </a:lnTo>
                  <a:cubicBezTo>
                    <a:pt x="3668" y="8721"/>
                    <a:pt x="3608" y="8681"/>
                    <a:pt x="3552" y="8638"/>
                  </a:cubicBezTo>
                  <a:lnTo>
                    <a:pt x="3416" y="8539"/>
                  </a:lnTo>
                  <a:cubicBezTo>
                    <a:pt x="3291" y="8416"/>
                    <a:pt x="3059" y="8132"/>
                    <a:pt x="2900" y="7580"/>
                  </a:cubicBezTo>
                  <a:lnTo>
                    <a:pt x="2877" y="7491"/>
                  </a:lnTo>
                  <a:lnTo>
                    <a:pt x="2824" y="7415"/>
                  </a:lnTo>
                  <a:cubicBezTo>
                    <a:pt x="2549" y="7015"/>
                    <a:pt x="2351" y="6707"/>
                    <a:pt x="2232" y="6502"/>
                  </a:cubicBezTo>
                  <a:cubicBezTo>
                    <a:pt x="1783" y="5712"/>
                    <a:pt x="1164" y="4630"/>
                    <a:pt x="1359" y="3083"/>
                  </a:cubicBezTo>
                  <a:cubicBezTo>
                    <a:pt x="1362" y="3070"/>
                    <a:pt x="1568" y="1803"/>
                    <a:pt x="2632" y="1294"/>
                  </a:cubicBezTo>
                  <a:cubicBezTo>
                    <a:pt x="2864" y="1185"/>
                    <a:pt x="3099" y="1129"/>
                    <a:pt x="3326" y="1129"/>
                  </a:cubicBezTo>
                  <a:close/>
                  <a:moveTo>
                    <a:pt x="3326" y="1"/>
                  </a:moveTo>
                  <a:cubicBezTo>
                    <a:pt x="2930" y="1"/>
                    <a:pt x="2533" y="94"/>
                    <a:pt x="2146" y="279"/>
                  </a:cubicBezTo>
                  <a:cubicBezTo>
                    <a:pt x="533" y="1049"/>
                    <a:pt x="255" y="2841"/>
                    <a:pt x="245" y="2928"/>
                  </a:cubicBezTo>
                  <a:cubicBezTo>
                    <a:pt x="0" y="4862"/>
                    <a:pt x="787" y="6237"/>
                    <a:pt x="1253" y="7061"/>
                  </a:cubicBezTo>
                  <a:cubicBezTo>
                    <a:pt x="1382" y="7282"/>
                    <a:pt x="1574" y="7583"/>
                    <a:pt x="1842" y="7977"/>
                  </a:cubicBezTo>
                  <a:cubicBezTo>
                    <a:pt x="2196" y="9131"/>
                    <a:pt x="2850" y="9535"/>
                    <a:pt x="2934" y="9584"/>
                  </a:cubicBezTo>
                  <a:cubicBezTo>
                    <a:pt x="2969" y="9607"/>
                    <a:pt x="3003" y="9634"/>
                    <a:pt x="3039" y="9657"/>
                  </a:cubicBezTo>
                  <a:cubicBezTo>
                    <a:pt x="3360" y="10093"/>
                    <a:pt x="3618" y="10437"/>
                    <a:pt x="3747" y="10606"/>
                  </a:cubicBezTo>
                  <a:cubicBezTo>
                    <a:pt x="3902" y="10814"/>
                    <a:pt x="4094" y="11122"/>
                    <a:pt x="4295" y="11446"/>
                  </a:cubicBezTo>
                  <a:cubicBezTo>
                    <a:pt x="4884" y="12388"/>
                    <a:pt x="5553" y="13459"/>
                    <a:pt x="6366" y="13836"/>
                  </a:cubicBezTo>
                  <a:cubicBezTo>
                    <a:pt x="6660" y="13972"/>
                    <a:pt x="6981" y="14042"/>
                    <a:pt x="7321" y="14042"/>
                  </a:cubicBezTo>
                  <a:cubicBezTo>
                    <a:pt x="8330" y="14042"/>
                    <a:pt x="9315" y="13446"/>
                    <a:pt x="9775" y="12563"/>
                  </a:cubicBezTo>
                  <a:cubicBezTo>
                    <a:pt x="10056" y="12024"/>
                    <a:pt x="10063" y="10983"/>
                    <a:pt x="7996" y="7388"/>
                  </a:cubicBezTo>
                  <a:cubicBezTo>
                    <a:pt x="8045" y="7018"/>
                    <a:pt x="8036" y="6244"/>
                    <a:pt x="7414" y="5252"/>
                  </a:cubicBezTo>
                  <a:lnTo>
                    <a:pt x="7371" y="5193"/>
                  </a:lnTo>
                  <a:cubicBezTo>
                    <a:pt x="7364" y="5182"/>
                    <a:pt x="7169" y="4948"/>
                    <a:pt x="6858" y="4617"/>
                  </a:cubicBezTo>
                  <a:cubicBezTo>
                    <a:pt x="6855" y="4587"/>
                    <a:pt x="6852" y="4561"/>
                    <a:pt x="6848" y="4538"/>
                  </a:cubicBezTo>
                  <a:cubicBezTo>
                    <a:pt x="6739" y="3694"/>
                    <a:pt x="6356" y="2388"/>
                    <a:pt x="5840" y="1525"/>
                  </a:cubicBezTo>
                  <a:cubicBezTo>
                    <a:pt x="5417" y="825"/>
                    <a:pt x="4504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77"/>
            <p:cNvSpPr/>
            <p:nvPr/>
          </p:nvSpPr>
          <p:spPr>
            <a:xfrm>
              <a:off x="-1354096" y="1445845"/>
              <a:ext cx="599821" cy="843801"/>
            </a:xfrm>
            <a:custGeom>
              <a:avLst/>
              <a:gdLst/>
              <a:ahLst/>
              <a:cxnLst/>
              <a:rect l="l" t="t" r="r" b="b"/>
              <a:pathLst>
                <a:path w="9180" h="12914" extrusionOk="0">
                  <a:moveTo>
                    <a:pt x="2747" y="1"/>
                  </a:moveTo>
                  <a:cubicBezTo>
                    <a:pt x="2451" y="1"/>
                    <a:pt x="2136" y="67"/>
                    <a:pt x="1809" y="224"/>
                  </a:cubicBezTo>
                  <a:cubicBezTo>
                    <a:pt x="447" y="872"/>
                    <a:pt x="222" y="2433"/>
                    <a:pt x="222" y="2433"/>
                  </a:cubicBezTo>
                  <a:cubicBezTo>
                    <a:pt x="0" y="4182"/>
                    <a:pt x="705" y="5412"/>
                    <a:pt x="1161" y="6216"/>
                  </a:cubicBezTo>
                  <a:cubicBezTo>
                    <a:pt x="1621" y="7022"/>
                    <a:pt x="3009" y="8904"/>
                    <a:pt x="3614" y="9705"/>
                  </a:cubicBezTo>
                  <a:cubicBezTo>
                    <a:pt x="4217" y="10505"/>
                    <a:pt x="5096" y="12333"/>
                    <a:pt x="6022" y="12760"/>
                  </a:cubicBezTo>
                  <a:cubicBezTo>
                    <a:pt x="6248" y="12865"/>
                    <a:pt x="6493" y="12913"/>
                    <a:pt x="6742" y="12913"/>
                  </a:cubicBezTo>
                  <a:cubicBezTo>
                    <a:pt x="7516" y="12913"/>
                    <a:pt x="8326" y="12446"/>
                    <a:pt x="8693" y="11741"/>
                  </a:cubicBezTo>
                  <a:cubicBezTo>
                    <a:pt x="9180" y="10809"/>
                    <a:pt x="6918" y="7106"/>
                    <a:pt x="6581" y="6506"/>
                  </a:cubicBezTo>
                  <a:cubicBezTo>
                    <a:pt x="6243" y="5908"/>
                    <a:pt x="5810" y="4853"/>
                    <a:pt x="5708" y="4043"/>
                  </a:cubicBezTo>
                  <a:cubicBezTo>
                    <a:pt x="5601" y="3233"/>
                    <a:pt x="5238" y="2026"/>
                    <a:pt x="4775" y="1253"/>
                  </a:cubicBezTo>
                  <a:cubicBezTo>
                    <a:pt x="4421" y="665"/>
                    <a:pt x="3680" y="1"/>
                    <a:pt x="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77"/>
            <p:cNvSpPr/>
            <p:nvPr/>
          </p:nvSpPr>
          <p:spPr>
            <a:xfrm>
              <a:off x="-1256869" y="1592928"/>
              <a:ext cx="364989" cy="410335"/>
            </a:xfrm>
            <a:custGeom>
              <a:avLst/>
              <a:gdLst/>
              <a:ahLst/>
              <a:cxnLst/>
              <a:rect l="l" t="t" r="r" b="b"/>
              <a:pathLst>
                <a:path w="5586" h="6280" extrusionOk="0">
                  <a:moveTo>
                    <a:pt x="1105" y="0"/>
                  </a:moveTo>
                  <a:cubicBezTo>
                    <a:pt x="0" y="1253"/>
                    <a:pt x="205" y="4563"/>
                    <a:pt x="205" y="4563"/>
                  </a:cubicBezTo>
                  <a:cubicBezTo>
                    <a:pt x="460" y="5896"/>
                    <a:pt x="1145" y="6279"/>
                    <a:pt x="1145" y="6279"/>
                  </a:cubicBezTo>
                  <a:cubicBezTo>
                    <a:pt x="844" y="4232"/>
                    <a:pt x="1673" y="1455"/>
                    <a:pt x="1673" y="1455"/>
                  </a:cubicBezTo>
                  <a:cubicBezTo>
                    <a:pt x="1673" y="1455"/>
                    <a:pt x="4170" y="2926"/>
                    <a:pt x="5344" y="4632"/>
                  </a:cubicBezTo>
                  <a:cubicBezTo>
                    <a:pt x="5344" y="4632"/>
                    <a:pt x="5586" y="3886"/>
                    <a:pt x="4867" y="2735"/>
                  </a:cubicBezTo>
                  <a:cubicBezTo>
                    <a:pt x="4867" y="2735"/>
                    <a:pt x="2764" y="168"/>
                    <a:pt x="1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77"/>
            <p:cNvSpPr/>
            <p:nvPr/>
          </p:nvSpPr>
          <p:spPr>
            <a:xfrm>
              <a:off x="-967800" y="1829463"/>
              <a:ext cx="60113" cy="145251"/>
            </a:xfrm>
            <a:custGeom>
              <a:avLst/>
              <a:gdLst/>
              <a:ahLst/>
              <a:cxnLst/>
              <a:rect l="l" t="t" r="r" b="b"/>
              <a:pathLst>
                <a:path w="920" h="2223" extrusionOk="0">
                  <a:moveTo>
                    <a:pt x="60" y="1"/>
                  </a:moveTo>
                  <a:cubicBezTo>
                    <a:pt x="60" y="1"/>
                    <a:pt x="242" y="1020"/>
                    <a:pt x="1" y="1621"/>
                  </a:cubicBezTo>
                  <a:cubicBezTo>
                    <a:pt x="1" y="1621"/>
                    <a:pt x="27" y="2173"/>
                    <a:pt x="556" y="2223"/>
                  </a:cubicBezTo>
                  <a:cubicBezTo>
                    <a:pt x="556" y="2223"/>
                    <a:pt x="831" y="1667"/>
                    <a:pt x="920" y="1012"/>
                  </a:cubicBezTo>
                  <a:cubicBezTo>
                    <a:pt x="920" y="1012"/>
                    <a:pt x="467" y="365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77"/>
            <p:cNvSpPr/>
            <p:nvPr/>
          </p:nvSpPr>
          <p:spPr>
            <a:xfrm>
              <a:off x="-1189894" y="1916824"/>
              <a:ext cx="102714" cy="124473"/>
            </a:xfrm>
            <a:custGeom>
              <a:avLst/>
              <a:gdLst/>
              <a:ahLst/>
              <a:cxnLst/>
              <a:rect l="l" t="t" r="r" b="b"/>
              <a:pathLst>
                <a:path w="1572" h="1905" extrusionOk="0">
                  <a:moveTo>
                    <a:pt x="60" y="0"/>
                  </a:moveTo>
                  <a:cubicBezTo>
                    <a:pt x="0" y="588"/>
                    <a:pt x="116" y="1316"/>
                    <a:pt x="116" y="1316"/>
                  </a:cubicBezTo>
                  <a:cubicBezTo>
                    <a:pt x="645" y="1713"/>
                    <a:pt x="1234" y="1905"/>
                    <a:pt x="1234" y="1905"/>
                  </a:cubicBezTo>
                  <a:cubicBezTo>
                    <a:pt x="1571" y="1494"/>
                    <a:pt x="1194" y="1088"/>
                    <a:pt x="1194" y="1088"/>
                  </a:cubicBezTo>
                  <a:cubicBezTo>
                    <a:pt x="596" y="837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77"/>
            <p:cNvSpPr/>
            <p:nvPr/>
          </p:nvSpPr>
          <p:spPr>
            <a:xfrm>
              <a:off x="-951595" y="1088625"/>
              <a:ext cx="477570" cy="966901"/>
            </a:xfrm>
            <a:custGeom>
              <a:avLst/>
              <a:gdLst/>
              <a:ahLst/>
              <a:cxnLst/>
              <a:rect l="l" t="t" r="r" b="b"/>
              <a:pathLst>
                <a:path w="7309" h="14798" extrusionOk="0">
                  <a:moveTo>
                    <a:pt x="2861" y="1125"/>
                  </a:moveTo>
                  <a:cubicBezTo>
                    <a:pt x="3870" y="1125"/>
                    <a:pt x="4607" y="1902"/>
                    <a:pt x="4607" y="1902"/>
                  </a:cubicBezTo>
                  <a:cubicBezTo>
                    <a:pt x="5645" y="3085"/>
                    <a:pt x="5741" y="4329"/>
                    <a:pt x="5810" y="5235"/>
                  </a:cubicBezTo>
                  <a:cubicBezTo>
                    <a:pt x="5827" y="5473"/>
                    <a:pt x="5837" y="5840"/>
                    <a:pt x="5834" y="6323"/>
                  </a:cubicBezTo>
                  <a:lnTo>
                    <a:pt x="5834" y="6415"/>
                  </a:lnTo>
                  <a:lnTo>
                    <a:pt x="5860" y="6501"/>
                  </a:lnTo>
                  <a:cubicBezTo>
                    <a:pt x="6042" y="7050"/>
                    <a:pt x="6009" y="7417"/>
                    <a:pt x="5973" y="7589"/>
                  </a:cubicBezTo>
                  <a:lnTo>
                    <a:pt x="5917" y="7744"/>
                  </a:lnTo>
                  <a:cubicBezTo>
                    <a:pt x="5894" y="7811"/>
                    <a:pt x="5867" y="7880"/>
                    <a:pt x="5834" y="7953"/>
                  </a:cubicBezTo>
                  <a:lnTo>
                    <a:pt x="5794" y="8049"/>
                  </a:lnTo>
                  <a:lnTo>
                    <a:pt x="5790" y="8155"/>
                  </a:lnTo>
                  <a:cubicBezTo>
                    <a:pt x="5771" y="8654"/>
                    <a:pt x="5751" y="9107"/>
                    <a:pt x="5735" y="9424"/>
                  </a:cubicBezTo>
                  <a:cubicBezTo>
                    <a:pt x="5718" y="9735"/>
                    <a:pt x="5735" y="10119"/>
                    <a:pt x="5748" y="10525"/>
                  </a:cubicBezTo>
                  <a:cubicBezTo>
                    <a:pt x="5781" y="11385"/>
                    <a:pt x="5824" y="12562"/>
                    <a:pt x="5536" y="13045"/>
                  </a:cubicBezTo>
                  <a:cubicBezTo>
                    <a:pt x="5305" y="13426"/>
                    <a:pt x="4802" y="13673"/>
                    <a:pt x="4250" y="13673"/>
                  </a:cubicBezTo>
                  <a:cubicBezTo>
                    <a:pt x="3979" y="13673"/>
                    <a:pt x="3717" y="13611"/>
                    <a:pt x="3509" y="13498"/>
                  </a:cubicBezTo>
                  <a:cubicBezTo>
                    <a:pt x="3449" y="13452"/>
                    <a:pt x="2924" y="12946"/>
                    <a:pt x="2643" y="8915"/>
                  </a:cubicBezTo>
                  <a:lnTo>
                    <a:pt x="2629" y="8720"/>
                  </a:lnTo>
                  <a:lnTo>
                    <a:pt x="2623" y="8713"/>
                  </a:lnTo>
                  <a:lnTo>
                    <a:pt x="2623" y="8690"/>
                  </a:lnTo>
                  <a:lnTo>
                    <a:pt x="2626" y="8644"/>
                  </a:lnTo>
                  <a:lnTo>
                    <a:pt x="2620" y="8594"/>
                  </a:lnTo>
                  <a:lnTo>
                    <a:pt x="2524" y="8605"/>
                  </a:lnTo>
                  <a:lnTo>
                    <a:pt x="2471" y="8545"/>
                  </a:lnTo>
                  <a:lnTo>
                    <a:pt x="2451" y="8518"/>
                  </a:lnTo>
                  <a:lnTo>
                    <a:pt x="2405" y="8482"/>
                  </a:lnTo>
                  <a:cubicBezTo>
                    <a:pt x="2348" y="8432"/>
                    <a:pt x="1991" y="8052"/>
                    <a:pt x="1945" y="7100"/>
                  </a:cubicBezTo>
                  <a:cubicBezTo>
                    <a:pt x="1958" y="7001"/>
                    <a:pt x="1991" y="6696"/>
                    <a:pt x="2060" y="6293"/>
                  </a:cubicBezTo>
                  <a:lnTo>
                    <a:pt x="2091" y="6131"/>
                  </a:lnTo>
                  <a:lnTo>
                    <a:pt x="2025" y="5978"/>
                  </a:lnTo>
                  <a:cubicBezTo>
                    <a:pt x="1981" y="5870"/>
                    <a:pt x="1938" y="5774"/>
                    <a:pt x="1892" y="5688"/>
                  </a:cubicBezTo>
                  <a:cubicBezTo>
                    <a:pt x="1572" y="5049"/>
                    <a:pt x="1204" y="3918"/>
                    <a:pt x="1158" y="3075"/>
                  </a:cubicBezTo>
                  <a:cubicBezTo>
                    <a:pt x="1155" y="3006"/>
                    <a:pt x="1082" y="1372"/>
                    <a:pt x="2560" y="1148"/>
                  </a:cubicBezTo>
                  <a:cubicBezTo>
                    <a:pt x="2660" y="1134"/>
                    <a:pt x="2759" y="1125"/>
                    <a:pt x="2861" y="1125"/>
                  </a:cubicBezTo>
                  <a:close/>
                  <a:moveTo>
                    <a:pt x="2861" y="0"/>
                  </a:moveTo>
                  <a:cubicBezTo>
                    <a:pt x="2702" y="0"/>
                    <a:pt x="2547" y="10"/>
                    <a:pt x="2391" y="33"/>
                  </a:cubicBezTo>
                  <a:cubicBezTo>
                    <a:pt x="1555" y="162"/>
                    <a:pt x="894" y="602"/>
                    <a:pt x="473" y="1310"/>
                  </a:cubicBezTo>
                  <a:cubicBezTo>
                    <a:pt x="160" y="1839"/>
                    <a:pt x="1" y="2506"/>
                    <a:pt x="33" y="3138"/>
                  </a:cubicBezTo>
                  <a:cubicBezTo>
                    <a:pt x="90" y="4144"/>
                    <a:pt x="503" y="5436"/>
                    <a:pt x="887" y="6194"/>
                  </a:cubicBezTo>
                  <a:cubicBezTo>
                    <a:pt x="900" y="6217"/>
                    <a:pt x="910" y="6244"/>
                    <a:pt x="923" y="6270"/>
                  </a:cubicBezTo>
                  <a:cubicBezTo>
                    <a:pt x="850" y="6716"/>
                    <a:pt x="824" y="7020"/>
                    <a:pt x="821" y="7033"/>
                  </a:cubicBezTo>
                  <a:lnTo>
                    <a:pt x="818" y="7070"/>
                  </a:lnTo>
                  <a:lnTo>
                    <a:pt x="821" y="7106"/>
                  </a:lnTo>
                  <a:cubicBezTo>
                    <a:pt x="864" y="8277"/>
                    <a:pt x="1287" y="8922"/>
                    <a:pt x="1535" y="9203"/>
                  </a:cubicBezTo>
                  <a:cubicBezTo>
                    <a:pt x="1839" y="13336"/>
                    <a:pt x="2428" y="14196"/>
                    <a:pt x="2967" y="14484"/>
                  </a:cubicBezTo>
                  <a:cubicBezTo>
                    <a:pt x="3347" y="14688"/>
                    <a:pt x="3790" y="14798"/>
                    <a:pt x="4250" y="14798"/>
                  </a:cubicBezTo>
                  <a:cubicBezTo>
                    <a:pt x="5202" y="14798"/>
                    <a:pt x="6065" y="14348"/>
                    <a:pt x="6501" y="13627"/>
                  </a:cubicBezTo>
                  <a:cubicBezTo>
                    <a:pt x="6965" y="12857"/>
                    <a:pt x="6915" y="11596"/>
                    <a:pt x="6875" y="10482"/>
                  </a:cubicBezTo>
                  <a:cubicBezTo>
                    <a:pt x="6859" y="10102"/>
                    <a:pt x="6846" y="9742"/>
                    <a:pt x="6859" y="9481"/>
                  </a:cubicBezTo>
                  <a:cubicBezTo>
                    <a:pt x="6875" y="9183"/>
                    <a:pt x="6895" y="8763"/>
                    <a:pt x="6912" y="8300"/>
                  </a:cubicBezTo>
                  <a:cubicBezTo>
                    <a:pt x="6928" y="8257"/>
                    <a:pt x="6945" y="8217"/>
                    <a:pt x="6958" y="8178"/>
                  </a:cubicBezTo>
                  <a:cubicBezTo>
                    <a:pt x="7008" y="8075"/>
                    <a:pt x="7309" y="7378"/>
                    <a:pt x="6958" y="6240"/>
                  </a:cubicBezTo>
                  <a:cubicBezTo>
                    <a:pt x="6961" y="5771"/>
                    <a:pt x="6951" y="5403"/>
                    <a:pt x="6932" y="5148"/>
                  </a:cubicBezTo>
                  <a:cubicBezTo>
                    <a:pt x="6859" y="4206"/>
                    <a:pt x="6736" y="2625"/>
                    <a:pt x="5447" y="1151"/>
                  </a:cubicBezTo>
                  <a:cubicBezTo>
                    <a:pt x="5404" y="1105"/>
                    <a:pt x="4379" y="0"/>
                    <a:pt x="28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77"/>
            <p:cNvSpPr/>
            <p:nvPr/>
          </p:nvSpPr>
          <p:spPr>
            <a:xfrm>
              <a:off x="-915919" y="1125347"/>
              <a:ext cx="391975" cy="893394"/>
            </a:xfrm>
            <a:custGeom>
              <a:avLst/>
              <a:gdLst/>
              <a:ahLst/>
              <a:cxnLst/>
              <a:rect l="l" t="t" r="r" b="b"/>
              <a:pathLst>
                <a:path w="5999" h="13673" extrusionOk="0">
                  <a:moveTo>
                    <a:pt x="2316" y="1"/>
                  </a:moveTo>
                  <a:cubicBezTo>
                    <a:pt x="2190" y="1"/>
                    <a:pt x="2061" y="10"/>
                    <a:pt x="1928" y="30"/>
                  </a:cubicBezTo>
                  <a:cubicBezTo>
                    <a:pt x="437" y="255"/>
                    <a:pt x="0" y="1647"/>
                    <a:pt x="50" y="2547"/>
                  </a:cubicBezTo>
                  <a:cubicBezTo>
                    <a:pt x="99" y="3446"/>
                    <a:pt x="476" y="4650"/>
                    <a:pt x="844" y="5380"/>
                  </a:cubicBezTo>
                  <a:cubicBezTo>
                    <a:pt x="1214" y="6108"/>
                    <a:pt x="1445" y="7225"/>
                    <a:pt x="1502" y="7910"/>
                  </a:cubicBezTo>
                  <a:cubicBezTo>
                    <a:pt x="1558" y="8594"/>
                    <a:pt x="1760" y="12926"/>
                    <a:pt x="2685" y="13426"/>
                  </a:cubicBezTo>
                  <a:cubicBezTo>
                    <a:pt x="2996" y="13593"/>
                    <a:pt x="3351" y="13673"/>
                    <a:pt x="3707" y="13673"/>
                  </a:cubicBezTo>
                  <a:cubicBezTo>
                    <a:pt x="4415" y="13673"/>
                    <a:pt x="5123" y="13355"/>
                    <a:pt x="5473" y="12774"/>
                  </a:cubicBezTo>
                  <a:cubicBezTo>
                    <a:pt x="5998" y="11901"/>
                    <a:pt x="5701" y="9894"/>
                    <a:pt x="5751" y="8892"/>
                  </a:cubicBezTo>
                  <a:cubicBezTo>
                    <a:pt x="5800" y="7890"/>
                    <a:pt x="5896" y="5552"/>
                    <a:pt x="5824" y="4630"/>
                  </a:cubicBezTo>
                  <a:cubicBezTo>
                    <a:pt x="5754" y="3707"/>
                    <a:pt x="5645" y="2295"/>
                    <a:pt x="4484" y="969"/>
                  </a:cubicBezTo>
                  <a:cubicBezTo>
                    <a:pt x="4484" y="969"/>
                    <a:pt x="3601" y="1"/>
                    <a:pt x="2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77"/>
            <p:cNvSpPr/>
            <p:nvPr/>
          </p:nvSpPr>
          <p:spPr>
            <a:xfrm>
              <a:off x="-861293" y="1265765"/>
              <a:ext cx="354208" cy="405827"/>
            </a:xfrm>
            <a:custGeom>
              <a:avLst/>
              <a:gdLst/>
              <a:ahLst/>
              <a:cxnLst/>
              <a:rect l="l" t="t" r="r" b="b"/>
              <a:pathLst>
                <a:path w="5421" h="6211" extrusionOk="0">
                  <a:moveTo>
                    <a:pt x="1582" y="1"/>
                  </a:moveTo>
                  <a:cubicBezTo>
                    <a:pt x="301" y="1068"/>
                    <a:pt x="1" y="4372"/>
                    <a:pt x="1" y="4372"/>
                  </a:cubicBezTo>
                  <a:cubicBezTo>
                    <a:pt x="51" y="5728"/>
                    <a:pt x="669" y="6211"/>
                    <a:pt x="669" y="6211"/>
                  </a:cubicBezTo>
                  <a:cubicBezTo>
                    <a:pt x="686" y="4140"/>
                    <a:pt x="1925" y="1522"/>
                    <a:pt x="1925" y="1522"/>
                  </a:cubicBezTo>
                  <a:cubicBezTo>
                    <a:pt x="1925" y="1522"/>
                    <a:pt x="4167" y="3357"/>
                    <a:pt x="5070" y="5222"/>
                  </a:cubicBezTo>
                  <a:cubicBezTo>
                    <a:pt x="5070" y="5222"/>
                    <a:pt x="5420" y="4517"/>
                    <a:pt x="4885" y="3275"/>
                  </a:cubicBezTo>
                  <a:cubicBezTo>
                    <a:pt x="4885" y="3275"/>
                    <a:pt x="3198" y="418"/>
                    <a:pt x="1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77"/>
            <p:cNvSpPr/>
            <p:nvPr/>
          </p:nvSpPr>
          <p:spPr>
            <a:xfrm>
              <a:off x="-817646" y="1585544"/>
              <a:ext cx="91019" cy="138325"/>
            </a:xfrm>
            <a:custGeom>
              <a:avLst/>
              <a:gdLst/>
              <a:ahLst/>
              <a:cxnLst/>
              <a:rect l="l" t="t" r="r" b="b"/>
              <a:pathLst>
                <a:path w="1393" h="2117" extrusionOk="0">
                  <a:moveTo>
                    <a:pt x="143" y="0"/>
                  </a:moveTo>
                  <a:cubicBezTo>
                    <a:pt x="10" y="530"/>
                    <a:pt x="1" y="1317"/>
                    <a:pt x="1" y="1317"/>
                  </a:cubicBezTo>
                  <a:cubicBezTo>
                    <a:pt x="441" y="1809"/>
                    <a:pt x="983" y="2117"/>
                    <a:pt x="983" y="2117"/>
                  </a:cubicBezTo>
                  <a:cubicBezTo>
                    <a:pt x="1393" y="1780"/>
                    <a:pt x="1106" y="1307"/>
                    <a:pt x="1106" y="1307"/>
                  </a:cubicBezTo>
                  <a:cubicBezTo>
                    <a:pt x="566" y="943"/>
                    <a:pt x="143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77"/>
            <p:cNvSpPr/>
            <p:nvPr/>
          </p:nvSpPr>
          <p:spPr>
            <a:xfrm>
              <a:off x="-602216" y="1533076"/>
              <a:ext cx="72266" cy="146362"/>
            </a:xfrm>
            <a:custGeom>
              <a:avLst/>
              <a:gdLst/>
              <a:ahLst/>
              <a:cxnLst/>
              <a:rect l="l" t="t" r="r" b="b"/>
              <a:pathLst>
                <a:path w="1106" h="2240" extrusionOk="0">
                  <a:moveTo>
                    <a:pt x="411" y="0"/>
                  </a:moveTo>
                  <a:cubicBezTo>
                    <a:pt x="411" y="0"/>
                    <a:pt x="437" y="995"/>
                    <a:pt x="83" y="1537"/>
                  </a:cubicBezTo>
                  <a:cubicBezTo>
                    <a:pt x="83" y="1537"/>
                    <a:pt x="1" y="2087"/>
                    <a:pt x="507" y="2239"/>
                  </a:cubicBezTo>
                  <a:cubicBezTo>
                    <a:pt x="507" y="2239"/>
                    <a:pt x="887" y="1746"/>
                    <a:pt x="1105" y="1121"/>
                  </a:cubicBezTo>
                  <a:cubicBezTo>
                    <a:pt x="1105" y="1121"/>
                    <a:pt x="791" y="457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43"/>
          <p:cNvGrpSpPr/>
          <p:nvPr/>
        </p:nvGrpSpPr>
        <p:grpSpPr>
          <a:xfrm>
            <a:off x="2904616" y="540005"/>
            <a:ext cx="404648" cy="700229"/>
            <a:chOff x="1689271" y="684050"/>
            <a:chExt cx="959791" cy="1660885"/>
          </a:xfrm>
        </p:grpSpPr>
        <p:sp>
          <p:nvSpPr>
            <p:cNvPr id="900" name="Google Shape;900;p43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3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3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3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3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3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3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3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3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3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3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3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3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3"/>
          <p:cNvGrpSpPr/>
          <p:nvPr/>
        </p:nvGrpSpPr>
        <p:grpSpPr>
          <a:xfrm>
            <a:off x="6435680" y="2774687"/>
            <a:ext cx="570425" cy="671625"/>
            <a:chOff x="1624375" y="2524866"/>
            <a:chExt cx="1353000" cy="1593039"/>
          </a:xfrm>
        </p:grpSpPr>
        <p:sp>
          <p:nvSpPr>
            <p:cNvPr id="914" name="Google Shape;914;p43"/>
            <p:cNvSpPr/>
            <p:nvPr/>
          </p:nvSpPr>
          <p:spPr>
            <a:xfrm>
              <a:off x="1624375" y="2524866"/>
              <a:ext cx="1353000" cy="1593039"/>
            </a:xfrm>
            <a:custGeom>
              <a:avLst/>
              <a:gdLst/>
              <a:ahLst/>
              <a:cxnLst/>
              <a:rect l="l" t="t" r="r" b="b"/>
              <a:pathLst>
                <a:path w="18347" h="21602" extrusionOk="0">
                  <a:moveTo>
                    <a:pt x="10866" y="1"/>
                  </a:moveTo>
                  <a:cubicBezTo>
                    <a:pt x="10643" y="1"/>
                    <a:pt x="10417" y="6"/>
                    <a:pt x="10195" y="18"/>
                  </a:cubicBezTo>
                  <a:lnTo>
                    <a:pt x="10182" y="18"/>
                  </a:lnTo>
                  <a:cubicBezTo>
                    <a:pt x="10159" y="21"/>
                    <a:pt x="10135" y="21"/>
                    <a:pt x="10112" y="21"/>
                  </a:cubicBezTo>
                  <a:cubicBezTo>
                    <a:pt x="10085" y="25"/>
                    <a:pt x="10056" y="25"/>
                    <a:pt x="10025" y="28"/>
                  </a:cubicBezTo>
                  <a:lnTo>
                    <a:pt x="10022" y="28"/>
                  </a:lnTo>
                  <a:cubicBezTo>
                    <a:pt x="8969" y="104"/>
                    <a:pt x="8279" y="344"/>
                    <a:pt x="7847" y="772"/>
                  </a:cubicBezTo>
                  <a:cubicBezTo>
                    <a:pt x="7770" y="848"/>
                    <a:pt x="7674" y="951"/>
                    <a:pt x="7545" y="1087"/>
                  </a:cubicBezTo>
                  <a:cubicBezTo>
                    <a:pt x="6481" y="2220"/>
                    <a:pt x="3130" y="5993"/>
                    <a:pt x="1712" y="8139"/>
                  </a:cubicBezTo>
                  <a:cubicBezTo>
                    <a:pt x="1057" y="9133"/>
                    <a:pt x="626" y="9933"/>
                    <a:pt x="353" y="10667"/>
                  </a:cubicBezTo>
                  <a:cubicBezTo>
                    <a:pt x="287" y="10850"/>
                    <a:pt x="227" y="11029"/>
                    <a:pt x="180" y="11201"/>
                  </a:cubicBezTo>
                  <a:cubicBezTo>
                    <a:pt x="117" y="11434"/>
                    <a:pt x="71" y="11664"/>
                    <a:pt x="41" y="11886"/>
                  </a:cubicBezTo>
                  <a:lnTo>
                    <a:pt x="38" y="11906"/>
                  </a:lnTo>
                  <a:lnTo>
                    <a:pt x="38" y="11909"/>
                  </a:lnTo>
                  <a:cubicBezTo>
                    <a:pt x="34" y="11946"/>
                    <a:pt x="31" y="11978"/>
                    <a:pt x="24" y="12012"/>
                  </a:cubicBezTo>
                  <a:cubicBezTo>
                    <a:pt x="8" y="12175"/>
                    <a:pt x="1" y="12341"/>
                    <a:pt x="4" y="12497"/>
                  </a:cubicBezTo>
                  <a:lnTo>
                    <a:pt x="4" y="12517"/>
                  </a:lnTo>
                  <a:cubicBezTo>
                    <a:pt x="4" y="12550"/>
                    <a:pt x="8" y="12584"/>
                    <a:pt x="8" y="12616"/>
                  </a:cubicBezTo>
                  <a:lnTo>
                    <a:pt x="11" y="12643"/>
                  </a:lnTo>
                  <a:cubicBezTo>
                    <a:pt x="11" y="12673"/>
                    <a:pt x="14" y="12703"/>
                    <a:pt x="14" y="12733"/>
                  </a:cubicBezTo>
                  <a:lnTo>
                    <a:pt x="18" y="12736"/>
                  </a:lnTo>
                  <a:lnTo>
                    <a:pt x="18" y="12763"/>
                  </a:lnTo>
                  <a:cubicBezTo>
                    <a:pt x="21" y="12792"/>
                    <a:pt x="24" y="12823"/>
                    <a:pt x="28" y="12855"/>
                  </a:cubicBezTo>
                  <a:cubicBezTo>
                    <a:pt x="28" y="12866"/>
                    <a:pt x="28" y="12872"/>
                    <a:pt x="31" y="12879"/>
                  </a:cubicBezTo>
                  <a:cubicBezTo>
                    <a:pt x="41" y="12959"/>
                    <a:pt x="51" y="13039"/>
                    <a:pt x="64" y="13114"/>
                  </a:cubicBezTo>
                  <a:cubicBezTo>
                    <a:pt x="68" y="13122"/>
                    <a:pt x="68" y="13128"/>
                    <a:pt x="71" y="13134"/>
                  </a:cubicBezTo>
                  <a:cubicBezTo>
                    <a:pt x="74" y="13168"/>
                    <a:pt x="81" y="13198"/>
                    <a:pt x="88" y="13228"/>
                  </a:cubicBezTo>
                  <a:cubicBezTo>
                    <a:pt x="91" y="13238"/>
                    <a:pt x="94" y="13248"/>
                    <a:pt x="94" y="13258"/>
                  </a:cubicBezTo>
                  <a:lnTo>
                    <a:pt x="97" y="13264"/>
                  </a:lnTo>
                  <a:cubicBezTo>
                    <a:pt x="101" y="13291"/>
                    <a:pt x="108" y="13318"/>
                    <a:pt x="114" y="13344"/>
                  </a:cubicBezTo>
                  <a:cubicBezTo>
                    <a:pt x="117" y="13358"/>
                    <a:pt x="120" y="13370"/>
                    <a:pt x="124" y="13384"/>
                  </a:cubicBezTo>
                  <a:cubicBezTo>
                    <a:pt x="131" y="13407"/>
                    <a:pt x="137" y="13433"/>
                    <a:pt x="148" y="13457"/>
                  </a:cubicBezTo>
                  <a:cubicBezTo>
                    <a:pt x="151" y="13470"/>
                    <a:pt x="154" y="13484"/>
                    <a:pt x="157" y="13497"/>
                  </a:cubicBezTo>
                  <a:cubicBezTo>
                    <a:pt x="164" y="13523"/>
                    <a:pt x="174" y="13547"/>
                    <a:pt x="180" y="13570"/>
                  </a:cubicBezTo>
                  <a:lnTo>
                    <a:pt x="183" y="13577"/>
                  </a:lnTo>
                  <a:cubicBezTo>
                    <a:pt x="187" y="13586"/>
                    <a:pt x="191" y="13600"/>
                    <a:pt x="194" y="13610"/>
                  </a:cubicBezTo>
                  <a:cubicBezTo>
                    <a:pt x="203" y="13637"/>
                    <a:pt x="211" y="13663"/>
                    <a:pt x="220" y="13689"/>
                  </a:cubicBezTo>
                  <a:lnTo>
                    <a:pt x="220" y="13692"/>
                  </a:lnTo>
                  <a:cubicBezTo>
                    <a:pt x="227" y="13703"/>
                    <a:pt x="230" y="13712"/>
                    <a:pt x="234" y="13723"/>
                  </a:cubicBezTo>
                  <a:cubicBezTo>
                    <a:pt x="247" y="13759"/>
                    <a:pt x="260" y="13796"/>
                    <a:pt x="277" y="13832"/>
                  </a:cubicBezTo>
                  <a:cubicBezTo>
                    <a:pt x="280" y="13839"/>
                    <a:pt x="283" y="13849"/>
                    <a:pt x="287" y="13856"/>
                  </a:cubicBezTo>
                  <a:cubicBezTo>
                    <a:pt x="300" y="13889"/>
                    <a:pt x="310" y="13912"/>
                    <a:pt x="320" y="13939"/>
                  </a:cubicBezTo>
                  <a:cubicBezTo>
                    <a:pt x="327" y="13948"/>
                    <a:pt x="330" y="13962"/>
                    <a:pt x="337" y="13971"/>
                  </a:cubicBezTo>
                  <a:lnTo>
                    <a:pt x="340" y="13979"/>
                  </a:lnTo>
                  <a:cubicBezTo>
                    <a:pt x="350" y="13999"/>
                    <a:pt x="360" y="14022"/>
                    <a:pt x="370" y="14045"/>
                  </a:cubicBezTo>
                  <a:cubicBezTo>
                    <a:pt x="376" y="14058"/>
                    <a:pt x="387" y="14075"/>
                    <a:pt x="393" y="14088"/>
                  </a:cubicBezTo>
                  <a:cubicBezTo>
                    <a:pt x="403" y="14108"/>
                    <a:pt x="413" y="14131"/>
                    <a:pt x="423" y="14151"/>
                  </a:cubicBezTo>
                  <a:cubicBezTo>
                    <a:pt x="433" y="14164"/>
                    <a:pt x="439" y="14181"/>
                    <a:pt x="447" y="14195"/>
                  </a:cubicBezTo>
                  <a:cubicBezTo>
                    <a:pt x="459" y="14215"/>
                    <a:pt x="470" y="14238"/>
                    <a:pt x="482" y="14258"/>
                  </a:cubicBezTo>
                  <a:lnTo>
                    <a:pt x="486" y="14261"/>
                  </a:lnTo>
                  <a:cubicBezTo>
                    <a:pt x="493" y="14274"/>
                    <a:pt x="499" y="14287"/>
                    <a:pt x="506" y="14297"/>
                  </a:cubicBezTo>
                  <a:cubicBezTo>
                    <a:pt x="519" y="14321"/>
                    <a:pt x="533" y="14344"/>
                    <a:pt x="546" y="14367"/>
                  </a:cubicBezTo>
                  <a:lnTo>
                    <a:pt x="549" y="14370"/>
                  </a:lnTo>
                  <a:cubicBezTo>
                    <a:pt x="553" y="14380"/>
                    <a:pt x="559" y="14390"/>
                    <a:pt x="566" y="14400"/>
                  </a:cubicBezTo>
                  <a:cubicBezTo>
                    <a:pt x="589" y="14437"/>
                    <a:pt x="609" y="14470"/>
                    <a:pt x="629" y="14500"/>
                  </a:cubicBezTo>
                  <a:cubicBezTo>
                    <a:pt x="901" y="14912"/>
                    <a:pt x="1290" y="15234"/>
                    <a:pt x="1788" y="15457"/>
                  </a:cubicBezTo>
                  <a:cubicBezTo>
                    <a:pt x="2167" y="15622"/>
                    <a:pt x="2599" y="15732"/>
                    <a:pt x="3110" y="15789"/>
                  </a:cubicBezTo>
                  <a:cubicBezTo>
                    <a:pt x="3413" y="15823"/>
                    <a:pt x="3725" y="15835"/>
                    <a:pt x="4033" y="15835"/>
                  </a:cubicBezTo>
                  <a:cubicBezTo>
                    <a:pt x="4576" y="15835"/>
                    <a:pt x="5108" y="15796"/>
                    <a:pt x="5568" y="15762"/>
                  </a:cubicBezTo>
                  <a:cubicBezTo>
                    <a:pt x="5898" y="15738"/>
                    <a:pt x="6212" y="15714"/>
                    <a:pt x="6431" y="15714"/>
                  </a:cubicBezTo>
                  <a:cubicBezTo>
                    <a:pt x="6485" y="15714"/>
                    <a:pt x="6533" y="15716"/>
                    <a:pt x="6574" y="15719"/>
                  </a:cubicBezTo>
                  <a:cubicBezTo>
                    <a:pt x="6591" y="15719"/>
                    <a:pt x="6611" y="15719"/>
                    <a:pt x="6628" y="15722"/>
                  </a:cubicBezTo>
                  <a:cubicBezTo>
                    <a:pt x="6837" y="15732"/>
                    <a:pt x="7036" y="15732"/>
                    <a:pt x="7226" y="15732"/>
                  </a:cubicBezTo>
                  <a:cubicBezTo>
                    <a:pt x="7431" y="15732"/>
                    <a:pt x="7764" y="15732"/>
                    <a:pt x="7896" y="15769"/>
                  </a:cubicBezTo>
                  <a:cubicBezTo>
                    <a:pt x="7900" y="15779"/>
                    <a:pt x="7907" y="15792"/>
                    <a:pt x="7910" y="15809"/>
                  </a:cubicBezTo>
                  <a:lnTo>
                    <a:pt x="7910" y="15812"/>
                  </a:lnTo>
                  <a:cubicBezTo>
                    <a:pt x="7920" y="15845"/>
                    <a:pt x="7930" y="15889"/>
                    <a:pt x="7933" y="15935"/>
                  </a:cubicBezTo>
                  <a:lnTo>
                    <a:pt x="7936" y="15941"/>
                  </a:lnTo>
                  <a:cubicBezTo>
                    <a:pt x="7936" y="15948"/>
                    <a:pt x="7936" y="15955"/>
                    <a:pt x="7940" y="15961"/>
                  </a:cubicBezTo>
                  <a:cubicBezTo>
                    <a:pt x="7940" y="15972"/>
                    <a:pt x="7940" y="15984"/>
                    <a:pt x="7943" y="15995"/>
                  </a:cubicBezTo>
                  <a:lnTo>
                    <a:pt x="7943" y="16004"/>
                  </a:lnTo>
                  <a:cubicBezTo>
                    <a:pt x="7950" y="16081"/>
                    <a:pt x="7953" y="16174"/>
                    <a:pt x="7953" y="16283"/>
                  </a:cubicBezTo>
                  <a:cubicBezTo>
                    <a:pt x="7946" y="16506"/>
                    <a:pt x="7940" y="16735"/>
                    <a:pt x="7933" y="16954"/>
                  </a:cubicBezTo>
                  <a:cubicBezTo>
                    <a:pt x="7907" y="17768"/>
                    <a:pt x="7883" y="18539"/>
                    <a:pt x="7966" y="19203"/>
                  </a:cubicBezTo>
                  <a:cubicBezTo>
                    <a:pt x="8052" y="19891"/>
                    <a:pt x="8239" y="20386"/>
                    <a:pt x="8554" y="20764"/>
                  </a:cubicBezTo>
                  <a:lnTo>
                    <a:pt x="8561" y="20771"/>
                  </a:lnTo>
                  <a:cubicBezTo>
                    <a:pt x="8581" y="20798"/>
                    <a:pt x="8604" y="20821"/>
                    <a:pt x="8627" y="20847"/>
                  </a:cubicBezTo>
                  <a:lnTo>
                    <a:pt x="8641" y="20861"/>
                  </a:lnTo>
                  <a:cubicBezTo>
                    <a:pt x="8697" y="20917"/>
                    <a:pt x="8753" y="20971"/>
                    <a:pt x="8817" y="21020"/>
                  </a:cubicBezTo>
                  <a:cubicBezTo>
                    <a:pt x="8820" y="21023"/>
                    <a:pt x="8826" y="21030"/>
                    <a:pt x="8830" y="21034"/>
                  </a:cubicBezTo>
                  <a:cubicBezTo>
                    <a:pt x="8857" y="21054"/>
                    <a:pt x="8883" y="21074"/>
                    <a:pt x="8913" y="21093"/>
                  </a:cubicBezTo>
                  <a:cubicBezTo>
                    <a:pt x="8917" y="21097"/>
                    <a:pt x="8923" y="21103"/>
                    <a:pt x="8929" y="21106"/>
                  </a:cubicBezTo>
                  <a:cubicBezTo>
                    <a:pt x="8956" y="21126"/>
                    <a:pt x="8983" y="21143"/>
                    <a:pt x="9009" y="21160"/>
                  </a:cubicBezTo>
                  <a:lnTo>
                    <a:pt x="9029" y="21170"/>
                  </a:lnTo>
                  <a:cubicBezTo>
                    <a:pt x="9066" y="21193"/>
                    <a:pt x="9102" y="21213"/>
                    <a:pt x="9139" y="21233"/>
                  </a:cubicBezTo>
                  <a:cubicBezTo>
                    <a:pt x="9145" y="21233"/>
                    <a:pt x="9149" y="21236"/>
                    <a:pt x="9156" y="21239"/>
                  </a:cubicBezTo>
                  <a:cubicBezTo>
                    <a:pt x="9185" y="21253"/>
                    <a:pt x="9216" y="21270"/>
                    <a:pt x="9245" y="21282"/>
                  </a:cubicBezTo>
                  <a:cubicBezTo>
                    <a:pt x="9255" y="21286"/>
                    <a:pt x="9262" y="21290"/>
                    <a:pt x="9268" y="21293"/>
                  </a:cubicBezTo>
                  <a:lnTo>
                    <a:pt x="9271" y="21293"/>
                  </a:lnTo>
                  <a:cubicBezTo>
                    <a:pt x="9302" y="21302"/>
                    <a:pt x="9331" y="21316"/>
                    <a:pt x="9361" y="21325"/>
                  </a:cubicBezTo>
                  <a:lnTo>
                    <a:pt x="9358" y="21325"/>
                  </a:lnTo>
                  <a:cubicBezTo>
                    <a:pt x="9368" y="21329"/>
                    <a:pt x="9378" y="21333"/>
                    <a:pt x="9385" y="21336"/>
                  </a:cubicBezTo>
                  <a:lnTo>
                    <a:pt x="9388" y="21336"/>
                  </a:lnTo>
                  <a:cubicBezTo>
                    <a:pt x="9428" y="21349"/>
                    <a:pt x="9464" y="21359"/>
                    <a:pt x="9504" y="21372"/>
                  </a:cubicBezTo>
                  <a:cubicBezTo>
                    <a:pt x="10049" y="21518"/>
                    <a:pt x="10853" y="21601"/>
                    <a:pt x="11667" y="21601"/>
                  </a:cubicBezTo>
                  <a:cubicBezTo>
                    <a:pt x="11802" y="21601"/>
                    <a:pt x="11935" y="21598"/>
                    <a:pt x="12069" y="21595"/>
                  </a:cubicBezTo>
                  <a:cubicBezTo>
                    <a:pt x="13277" y="21552"/>
                    <a:pt x="14184" y="21339"/>
                    <a:pt x="14765" y="20960"/>
                  </a:cubicBezTo>
                  <a:cubicBezTo>
                    <a:pt x="15426" y="20528"/>
                    <a:pt x="15566" y="19675"/>
                    <a:pt x="15613" y="18981"/>
                  </a:cubicBezTo>
                  <a:cubicBezTo>
                    <a:pt x="15656" y="18340"/>
                    <a:pt x="15626" y="17589"/>
                    <a:pt x="15599" y="16868"/>
                  </a:cubicBezTo>
                  <a:cubicBezTo>
                    <a:pt x="15583" y="16396"/>
                    <a:pt x="15566" y="15952"/>
                    <a:pt x="15569" y="15576"/>
                  </a:cubicBezTo>
                  <a:cubicBezTo>
                    <a:pt x="15569" y="15463"/>
                    <a:pt x="15573" y="15370"/>
                    <a:pt x="15579" y="15291"/>
                  </a:cubicBezTo>
                  <a:cubicBezTo>
                    <a:pt x="15629" y="15294"/>
                    <a:pt x="15679" y="15297"/>
                    <a:pt x="15722" y="15300"/>
                  </a:cubicBezTo>
                  <a:cubicBezTo>
                    <a:pt x="15871" y="15310"/>
                    <a:pt x="16029" y="15320"/>
                    <a:pt x="16192" y="15320"/>
                  </a:cubicBezTo>
                  <a:cubicBezTo>
                    <a:pt x="16427" y="15320"/>
                    <a:pt x="16674" y="15299"/>
                    <a:pt x="16921" y="15224"/>
                  </a:cubicBezTo>
                  <a:cubicBezTo>
                    <a:pt x="17549" y="15035"/>
                    <a:pt x="17974" y="14557"/>
                    <a:pt x="18124" y="13882"/>
                  </a:cubicBezTo>
                  <a:lnTo>
                    <a:pt x="18127" y="13879"/>
                  </a:lnTo>
                  <a:cubicBezTo>
                    <a:pt x="18130" y="13859"/>
                    <a:pt x="18134" y="13839"/>
                    <a:pt x="18140" y="13819"/>
                  </a:cubicBezTo>
                  <a:lnTo>
                    <a:pt x="18140" y="13802"/>
                  </a:lnTo>
                  <a:cubicBezTo>
                    <a:pt x="18147" y="13772"/>
                    <a:pt x="18153" y="13743"/>
                    <a:pt x="18160" y="13709"/>
                  </a:cubicBezTo>
                  <a:lnTo>
                    <a:pt x="18160" y="13703"/>
                  </a:lnTo>
                  <a:cubicBezTo>
                    <a:pt x="18184" y="13583"/>
                    <a:pt x="18207" y="13450"/>
                    <a:pt x="18224" y="13311"/>
                  </a:cubicBezTo>
                  <a:lnTo>
                    <a:pt x="18224" y="13307"/>
                  </a:lnTo>
                  <a:cubicBezTo>
                    <a:pt x="18227" y="13281"/>
                    <a:pt x="18230" y="13254"/>
                    <a:pt x="18233" y="13231"/>
                  </a:cubicBezTo>
                  <a:lnTo>
                    <a:pt x="18236" y="13218"/>
                  </a:lnTo>
                  <a:cubicBezTo>
                    <a:pt x="18240" y="13194"/>
                    <a:pt x="18244" y="13168"/>
                    <a:pt x="18247" y="13148"/>
                  </a:cubicBezTo>
                  <a:lnTo>
                    <a:pt x="18247" y="13128"/>
                  </a:lnTo>
                  <a:cubicBezTo>
                    <a:pt x="18250" y="13102"/>
                    <a:pt x="18253" y="13075"/>
                    <a:pt x="18256" y="13048"/>
                  </a:cubicBezTo>
                  <a:lnTo>
                    <a:pt x="18260" y="13032"/>
                  </a:lnTo>
                  <a:cubicBezTo>
                    <a:pt x="18260" y="13008"/>
                    <a:pt x="18264" y="12982"/>
                    <a:pt x="18267" y="12959"/>
                  </a:cubicBezTo>
                  <a:lnTo>
                    <a:pt x="18270" y="12919"/>
                  </a:lnTo>
                  <a:cubicBezTo>
                    <a:pt x="18273" y="12902"/>
                    <a:pt x="18273" y="12886"/>
                    <a:pt x="18273" y="12872"/>
                  </a:cubicBezTo>
                  <a:lnTo>
                    <a:pt x="18293" y="12653"/>
                  </a:lnTo>
                  <a:cubicBezTo>
                    <a:pt x="18296" y="12633"/>
                    <a:pt x="18296" y="12616"/>
                    <a:pt x="18296" y="12600"/>
                  </a:cubicBezTo>
                  <a:lnTo>
                    <a:pt x="18299" y="12564"/>
                  </a:lnTo>
                  <a:cubicBezTo>
                    <a:pt x="18303" y="12533"/>
                    <a:pt x="18303" y="12504"/>
                    <a:pt x="18307" y="12474"/>
                  </a:cubicBezTo>
                  <a:cubicBezTo>
                    <a:pt x="18346" y="11823"/>
                    <a:pt x="18343" y="11178"/>
                    <a:pt x="18293" y="10663"/>
                  </a:cubicBezTo>
                  <a:cubicBezTo>
                    <a:pt x="18207" y="9783"/>
                    <a:pt x="17984" y="9258"/>
                    <a:pt x="17572" y="8960"/>
                  </a:cubicBezTo>
                  <a:cubicBezTo>
                    <a:pt x="17018" y="8551"/>
                    <a:pt x="16360" y="8524"/>
                    <a:pt x="15878" y="8508"/>
                  </a:cubicBezTo>
                  <a:cubicBezTo>
                    <a:pt x="15815" y="8504"/>
                    <a:pt x="15739" y="8501"/>
                    <a:pt x="15665" y="8498"/>
                  </a:cubicBezTo>
                  <a:cubicBezTo>
                    <a:pt x="15662" y="8484"/>
                    <a:pt x="15662" y="8471"/>
                    <a:pt x="15659" y="8458"/>
                  </a:cubicBezTo>
                  <a:cubicBezTo>
                    <a:pt x="15649" y="8272"/>
                    <a:pt x="15689" y="7525"/>
                    <a:pt x="15725" y="6867"/>
                  </a:cubicBezTo>
                  <a:cubicBezTo>
                    <a:pt x="15772" y="5957"/>
                    <a:pt x="15835" y="4824"/>
                    <a:pt x="15845" y="3851"/>
                  </a:cubicBezTo>
                  <a:cubicBezTo>
                    <a:pt x="15862" y="2263"/>
                    <a:pt x="15739" y="1699"/>
                    <a:pt x="15549" y="1340"/>
                  </a:cubicBezTo>
                  <a:cubicBezTo>
                    <a:pt x="15304" y="868"/>
                    <a:pt x="14985" y="539"/>
                    <a:pt x="14577" y="333"/>
                  </a:cubicBezTo>
                  <a:cubicBezTo>
                    <a:pt x="14091" y="91"/>
                    <a:pt x="13593" y="88"/>
                    <a:pt x="13151" y="84"/>
                  </a:cubicBezTo>
                  <a:cubicBezTo>
                    <a:pt x="13028" y="81"/>
                    <a:pt x="12902" y="81"/>
                    <a:pt x="12776" y="74"/>
                  </a:cubicBezTo>
                  <a:cubicBezTo>
                    <a:pt x="12679" y="71"/>
                    <a:pt x="12564" y="65"/>
                    <a:pt x="12424" y="57"/>
                  </a:cubicBezTo>
                  <a:cubicBezTo>
                    <a:pt x="12013" y="34"/>
                    <a:pt x="11450" y="1"/>
                    <a:pt x="108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3"/>
            <p:cNvSpPr/>
            <p:nvPr/>
          </p:nvSpPr>
          <p:spPr>
            <a:xfrm>
              <a:off x="1691041" y="2594186"/>
              <a:ext cx="1213769" cy="1443263"/>
            </a:xfrm>
            <a:custGeom>
              <a:avLst/>
              <a:gdLst/>
              <a:ahLst/>
              <a:cxnLst/>
              <a:rect l="l" t="t" r="r" b="b"/>
              <a:pathLst>
                <a:path w="16459" h="19571" extrusionOk="0">
                  <a:moveTo>
                    <a:pt x="8876" y="4638"/>
                  </a:moveTo>
                  <a:cubicBezTo>
                    <a:pt x="9015" y="4638"/>
                    <a:pt x="9135" y="4851"/>
                    <a:pt x="9221" y="5179"/>
                  </a:cubicBezTo>
                  <a:cubicBezTo>
                    <a:pt x="9235" y="5223"/>
                    <a:pt x="9244" y="5266"/>
                    <a:pt x="9255" y="5312"/>
                  </a:cubicBezTo>
                  <a:cubicBezTo>
                    <a:pt x="9500" y="6459"/>
                    <a:pt x="9364" y="8660"/>
                    <a:pt x="8264" y="8660"/>
                  </a:cubicBezTo>
                  <a:cubicBezTo>
                    <a:pt x="8264" y="8660"/>
                    <a:pt x="8128" y="8700"/>
                    <a:pt x="7956" y="8711"/>
                  </a:cubicBezTo>
                  <a:cubicBezTo>
                    <a:pt x="7929" y="8712"/>
                    <a:pt x="7902" y="8713"/>
                    <a:pt x="7873" y="8713"/>
                  </a:cubicBezTo>
                  <a:cubicBezTo>
                    <a:pt x="7845" y="8713"/>
                    <a:pt x="7816" y="8712"/>
                    <a:pt x="7786" y="8711"/>
                  </a:cubicBezTo>
                  <a:cubicBezTo>
                    <a:pt x="7375" y="8677"/>
                    <a:pt x="6909" y="8408"/>
                    <a:pt x="7388" y="7172"/>
                  </a:cubicBezTo>
                  <a:cubicBezTo>
                    <a:pt x="7982" y="5645"/>
                    <a:pt x="8272" y="4638"/>
                    <a:pt x="8876" y="4638"/>
                  </a:cubicBezTo>
                  <a:close/>
                  <a:moveTo>
                    <a:pt x="9977" y="0"/>
                  </a:moveTo>
                  <a:cubicBezTo>
                    <a:pt x="9715" y="0"/>
                    <a:pt x="9450" y="7"/>
                    <a:pt x="9195" y="25"/>
                  </a:cubicBezTo>
                  <a:cubicBezTo>
                    <a:pt x="8531" y="74"/>
                    <a:pt x="7936" y="197"/>
                    <a:pt x="7660" y="473"/>
                  </a:cubicBezTo>
                  <a:cubicBezTo>
                    <a:pt x="7597" y="540"/>
                    <a:pt x="7501" y="639"/>
                    <a:pt x="7384" y="765"/>
                  </a:cubicBezTo>
                  <a:cubicBezTo>
                    <a:pt x="6262" y="1961"/>
                    <a:pt x="2994" y="5654"/>
                    <a:pt x="1655" y="7681"/>
                  </a:cubicBezTo>
                  <a:cubicBezTo>
                    <a:pt x="1087" y="8541"/>
                    <a:pt x="659" y="9309"/>
                    <a:pt x="403" y="10006"/>
                  </a:cubicBezTo>
                  <a:cubicBezTo>
                    <a:pt x="346" y="10158"/>
                    <a:pt x="296" y="10308"/>
                    <a:pt x="256" y="10454"/>
                  </a:cubicBezTo>
                  <a:cubicBezTo>
                    <a:pt x="1" y="11377"/>
                    <a:pt x="84" y="12182"/>
                    <a:pt x="575" y="12925"/>
                  </a:cubicBezTo>
                  <a:cubicBezTo>
                    <a:pt x="1042" y="13638"/>
                    <a:pt x="2078" y="13804"/>
                    <a:pt x="3131" y="13804"/>
                  </a:cubicBezTo>
                  <a:cubicBezTo>
                    <a:pt x="3583" y="13804"/>
                    <a:pt x="4039" y="13773"/>
                    <a:pt x="4455" y="13743"/>
                  </a:cubicBezTo>
                  <a:cubicBezTo>
                    <a:pt x="4869" y="13713"/>
                    <a:pt x="5243" y="13682"/>
                    <a:pt x="5533" y="13682"/>
                  </a:cubicBezTo>
                  <a:cubicBezTo>
                    <a:pt x="5608" y="13682"/>
                    <a:pt x="5678" y="13684"/>
                    <a:pt x="5741" y="13689"/>
                  </a:cubicBezTo>
                  <a:cubicBezTo>
                    <a:pt x="5870" y="13698"/>
                    <a:pt x="6000" y="13701"/>
                    <a:pt x="6130" y="13701"/>
                  </a:cubicBezTo>
                  <a:cubicBezTo>
                    <a:pt x="6193" y="13701"/>
                    <a:pt x="6256" y="13701"/>
                    <a:pt x="6319" y="13699"/>
                  </a:cubicBezTo>
                  <a:cubicBezTo>
                    <a:pt x="6324" y="13699"/>
                    <a:pt x="6330" y="13699"/>
                    <a:pt x="6336" y="13699"/>
                  </a:cubicBezTo>
                  <a:cubicBezTo>
                    <a:pt x="7076" y="13699"/>
                    <a:pt x="7762" y="13703"/>
                    <a:pt x="7985" y="14526"/>
                  </a:cubicBezTo>
                  <a:cubicBezTo>
                    <a:pt x="8016" y="14630"/>
                    <a:pt x="8036" y="14749"/>
                    <a:pt x="8048" y="14882"/>
                  </a:cubicBezTo>
                  <a:cubicBezTo>
                    <a:pt x="8062" y="15004"/>
                    <a:pt x="8065" y="15141"/>
                    <a:pt x="8062" y="15291"/>
                  </a:cubicBezTo>
                  <a:cubicBezTo>
                    <a:pt x="8042" y="16300"/>
                    <a:pt x="7976" y="17304"/>
                    <a:pt x="8072" y="18064"/>
                  </a:cubicBezTo>
                  <a:cubicBezTo>
                    <a:pt x="8102" y="18310"/>
                    <a:pt x="8148" y="18532"/>
                    <a:pt x="8218" y="18719"/>
                  </a:cubicBezTo>
                  <a:cubicBezTo>
                    <a:pt x="8344" y="19054"/>
                    <a:pt x="8543" y="19286"/>
                    <a:pt x="8862" y="19373"/>
                  </a:cubicBezTo>
                  <a:cubicBezTo>
                    <a:pt x="9309" y="19494"/>
                    <a:pt x="10024" y="19571"/>
                    <a:pt x="10766" y="19571"/>
                  </a:cubicBezTo>
                  <a:cubicBezTo>
                    <a:pt x="11750" y="19571"/>
                    <a:pt x="12782" y="19437"/>
                    <a:pt x="13307" y="19094"/>
                  </a:cubicBezTo>
                  <a:cubicBezTo>
                    <a:pt x="14231" y="18492"/>
                    <a:pt x="13187" y="13606"/>
                    <a:pt x="13948" y="13327"/>
                  </a:cubicBezTo>
                  <a:cubicBezTo>
                    <a:pt x="14106" y="13271"/>
                    <a:pt x="14285" y="13254"/>
                    <a:pt x="14473" y="13254"/>
                  </a:cubicBezTo>
                  <a:cubicBezTo>
                    <a:pt x="14605" y="13254"/>
                    <a:pt x="14742" y="13262"/>
                    <a:pt x="14878" y="13271"/>
                  </a:cubicBezTo>
                  <a:cubicBezTo>
                    <a:pt x="15015" y="13279"/>
                    <a:pt x="15151" y="13287"/>
                    <a:pt x="15281" y="13287"/>
                  </a:cubicBezTo>
                  <a:cubicBezTo>
                    <a:pt x="15728" y="13287"/>
                    <a:pt x="16109" y="13188"/>
                    <a:pt x="16230" y="12646"/>
                  </a:cubicBezTo>
                  <a:cubicBezTo>
                    <a:pt x="16239" y="12600"/>
                    <a:pt x="16250" y="12553"/>
                    <a:pt x="16259" y="12501"/>
                  </a:cubicBezTo>
                  <a:cubicBezTo>
                    <a:pt x="16316" y="12194"/>
                    <a:pt x="16363" y="11803"/>
                    <a:pt x="16389" y="11394"/>
                  </a:cubicBezTo>
                  <a:cubicBezTo>
                    <a:pt x="16459" y="10275"/>
                    <a:pt x="16393" y="8996"/>
                    <a:pt x="16070" y="8760"/>
                  </a:cubicBezTo>
                  <a:cubicBezTo>
                    <a:pt x="15486" y="8335"/>
                    <a:pt x="14486" y="8664"/>
                    <a:pt x="13991" y="8315"/>
                  </a:cubicBezTo>
                  <a:cubicBezTo>
                    <a:pt x="13978" y="8305"/>
                    <a:pt x="13961" y="8295"/>
                    <a:pt x="13948" y="8282"/>
                  </a:cubicBezTo>
                  <a:cubicBezTo>
                    <a:pt x="13948" y="8282"/>
                    <a:pt x="13828" y="8162"/>
                    <a:pt x="13748" y="7561"/>
                  </a:cubicBezTo>
                  <a:cubicBezTo>
                    <a:pt x="13665" y="6960"/>
                    <a:pt x="14191" y="1636"/>
                    <a:pt x="13748" y="795"/>
                  </a:cubicBezTo>
                  <a:cubicBezTo>
                    <a:pt x="13593" y="500"/>
                    <a:pt x="13417" y="327"/>
                    <a:pt x="13214" y="227"/>
                  </a:cubicBezTo>
                  <a:cubicBezTo>
                    <a:pt x="12848" y="41"/>
                    <a:pt x="12397" y="101"/>
                    <a:pt x="11825" y="74"/>
                  </a:cubicBezTo>
                  <a:cubicBezTo>
                    <a:pt x="11723" y="71"/>
                    <a:pt x="11593" y="61"/>
                    <a:pt x="11447" y="54"/>
                  </a:cubicBezTo>
                  <a:cubicBezTo>
                    <a:pt x="11048" y="29"/>
                    <a:pt x="10519" y="0"/>
                    <a:pt x="9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3"/>
            <p:cNvSpPr/>
            <p:nvPr/>
          </p:nvSpPr>
          <p:spPr>
            <a:xfrm>
              <a:off x="2535129" y="2597210"/>
              <a:ext cx="184510" cy="607733"/>
            </a:xfrm>
            <a:custGeom>
              <a:avLst/>
              <a:gdLst/>
              <a:ahLst/>
              <a:cxnLst/>
              <a:rect l="l" t="t" r="r" b="b"/>
              <a:pathLst>
                <a:path w="2502" h="8241" extrusionOk="0">
                  <a:moveTo>
                    <a:pt x="1" y="13"/>
                  </a:moveTo>
                  <a:lnTo>
                    <a:pt x="1" y="13"/>
                  </a:lnTo>
                  <a:cubicBezTo>
                    <a:pt x="971" y="209"/>
                    <a:pt x="1615" y="568"/>
                    <a:pt x="1684" y="1641"/>
                  </a:cubicBezTo>
                  <a:cubicBezTo>
                    <a:pt x="1698" y="1840"/>
                    <a:pt x="1704" y="2066"/>
                    <a:pt x="1704" y="2312"/>
                  </a:cubicBezTo>
                  <a:cubicBezTo>
                    <a:pt x="1704" y="3893"/>
                    <a:pt x="1456" y="6248"/>
                    <a:pt x="1333" y="7085"/>
                  </a:cubicBezTo>
                  <a:cubicBezTo>
                    <a:pt x="1313" y="7201"/>
                    <a:pt x="1306" y="7304"/>
                    <a:pt x="1306" y="7397"/>
                  </a:cubicBezTo>
                  <a:cubicBezTo>
                    <a:pt x="1306" y="8081"/>
                    <a:pt x="1758" y="8187"/>
                    <a:pt x="2502" y="8241"/>
                  </a:cubicBezTo>
                  <a:cubicBezTo>
                    <a:pt x="2502" y="8241"/>
                    <a:pt x="2382" y="8121"/>
                    <a:pt x="2302" y="7520"/>
                  </a:cubicBezTo>
                  <a:cubicBezTo>
                    <a:pt x="2296" y="7477"/>
                    <a:pt x="2293" y="7407"/>
                    <a:pt x="2293" y="7314"/>
                  </a:cubicBezTo>
                  <a:cubicBezTo>
                    <a:pt x="2293" y="6533"/>
                    <a:pt x="2482" y="4198"/>
                    <a:pt x="2482" y="2511"/>
                  </a:cubicBezTo>
                  <a:cubicBezTo>
                    <a:pt x="2482" y="1681"/>
                    <a:pt x="2435" y="1010"/>
                    <a:pt x="2302" y="754"/>
                  </a:cubicBezTo>
                  <a:cubicBezTo>
                    <a:pt x="2147" y="459"/>
                    <a:pt x="1971" y="286"/>
                    <a:pt x="1768" y="186"/>
                  </a:cubicBezTo>
                  <a:cubicBezTo>
                    <a:pt x="1402" y="0"/>
                    <a:pt x="951" y="60"/>
                    <a:pt x="379" y="33"/>
                  </a:cubicBezTo>
                  <a:cubicBezTo>
                    <a:pt x="277" y="30"/>
                    <a:pt x="147" y="20"/>
                    <a:pt x="1" y="13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3"/>
            <p:cNvSpPr/>
            <p:nvPr/>
          </p:nvSpPr>
          <p:spPr>
            <a:xfrm>
              <a:off x="1733370" y="3547337"/>
              <a:ext cx="546598" cy="118139"/>
            </a:xfrm>
            <a:custGeom>
              <a:avLst/>
              <a:gdLst/>
              <a:ahLst/>
              <a:cxnLst/>
              <a:rect l="l" t="t" r="r" b="b"/>
              <a:pathLst>
                <a:path w="7412" h="1602" extrusionOk="0">
                  <a:moveTo>
                    <a:pt x="2612" y="877"/>
                  </a:moveTo>
                  <a:lnTo>
                    <a:pt x="2556" y="877"/>
                  </a:lnTo>
                  <a:lnTo>
                    <a:pt x="2556" y="877"/>
                  </a:lnTo>
                  <a:lnTo>
                    <a:pt x="2612" y="877"/>
                  </a:lnTo>
                  <a:close/>
                  <a:moveTo>
                    <a:pt x="4429" y="778"/>
                  </a:moveTo>
                  <a:cubicBezTo>
                    <a:pt x="4256" y="791"/>
                    <a:pt x="4074" y="804"/>
                    <a:pt x="3881" y="818"/>
                  </a:cubicBezTo>
                  <a:cubicBezTo>
                    <a:pt x="3761" y="828"/>
                    <a:pt x="3635" y="834"/>
                    <a:pt x="3512" y="844"/>
                  </a:cubicBezTo>
                  <a:cubicBezTo>
                    <a:pt x="3635" y="834"/>
                    <a:pt x="3761" y="828"/>
                    <a:pt x="3881" y="818"/>
                  </a:cubicBezTo>
                  <a:cubicBezTo>
                    <a:pt x="4074" y="804"/>
                    <a:pt x="4256" y="791"/>
                    <a:pt x="4429" y="778"/>
                  </a:cubicBezTo>
                  <a:close/>
                  <a:moveTo>
                    <a:pt x="4482" y="774"/>
                  </a:moveTo>
                  <a:lnTo>
                    <a:pt x="4469" y="774"/>
                  </a:lnTo>
                  <a:lnTo>
                    <a:pt x="4482" y="774"/>
                  </a:lnTo>
                  <a:close/>
                  <a:moveTo>
                    <a:pt x="5306" y="771"/>
                  </a:moveTo>
                  <a:cubicBezTo>
                    <a:pt x="5415" y="774"/>
                    <a:pt x="5525" y="774"/>
                    <a:pt x="5635" y="774"/>
                  </a:cubicBezTo>
                  <a:lnTo>
                    <a:pt x="5745" y="774"/>
                  </a:lnTo>
                  <a:lnTo>
                    <a:pt x="5851" y="774"/>
                  </a:lnTo>
                  <a:cubicBezTo>
                    <a:pt x="6558" y="774"/>
                    <a:pt x="7199" y="811"/>
                    <a:pt x="7411" y="1601"/>
                  </a:cubicBezTo>
                  <a:cubicBezTo>
                    <a:pt x="7199" y="811"/>
                    <a:pt x="6558" y="774"/>
                    <a:pt x="5851" y="774"/>
                  </a:cubicBezTo>
                  <a:lnTo>
                    <a:pt x="5745" y="774"/>
                  </a:lnTo>
                  <a:lnTo>
                    <a:pt x="5635" y="774"/>
                  </a:lnTo>
                  <a:cubicBezTo>
                    <a:pt x="5525" y="774"/>
                    <a:pt x="5415" y="774"/>
                    <a:pt x="5306" y="771"/>
                  </a:cubicBezTo>
                  <a:close/>
                  <a:moveTo>
                    <a:pt x="5299" y="771"/>
                  </a:moveTo>
                  <a:lnTo>
                    <a:pt x="5302" y="771"/>
                  </a:lnTo>
                  <a:lnTo>
                    <a:pt x="5299" y="771"/>
                  </a:lnTo>
                  <a:close/>
                  <a:moveTo>
                    <a:pt x="5289" y="771"/>
                  </a:moveTo>
                  <a:lnTo>
                    <a:pt x="5296" y="771"/>
                  </a:lnTo>
                  <a:lnTo>
                    <a:pt x="5289" y="771"/>
                  </a:lnTo>
                  <a:close/>
                  <a:moveTo>
                    <a:pt x="5282" y="771"/>
                  </a:moveTo>
                  <a:lnTo>
                    <a:pt x="5289" y="771"/>
                  </a:lnTo>
                  <a:lnTo>
                    <a:pt x="5282" y="771"/>
                  </a:lnTo>
                  <a:close/>
                  <a:moveTo>
                    <a:pt x="5276" y="771"/>
                  </a:moveTo>
                  <a:lnTo>
                    <a:pt x="5282" y="771"/>
                  </a:lnTo>
                  <a:lnTo>
                    <a:pt x="5276" y="771"/>
                  </a:lnTo>
                  <a:close/>
                  <a:moveTo>
                    <a:pt x="5269" y="768"/>
                  </a:moveTo>
                  <a:lnTo>
                    <a:pt x="5273" y="768"/>
                  </a:lnTo>
                  <a:lnTo>
                    <a:pt x="5269" y="768"/>
                  </a:lnTo>
                  <a:close/>
                  <a:moveTo>
                    <a:pt x="5262" y="768"/>
                  </a:moveTo>
                  <a:lnTo>
                    <a:pt x="5266" y="768"/>
                  </a:lnTo>
                  <a:lnTo>
                    <a:pt x="5262" y="768"/>
                  </a:lnTo>
                  <a:close/>
                  <a:moveTo>
                    <a:pt x="5253" y="768"/>
                  </a:moveTo>
                  <a:lnTo>
                    <a:pt x="5259" y="768"/>
                  </a:lnTo>
                  <a:lnTo>
                    <a:pt x="5253" y="768"/>
                  </a:lnTo>
                  <a:close/>
                  <a:moveTo>
                    <a:pt x="5246" y="768"/>
                  </a:moveTo>
                  <a:lnTo>
                    <a:pt x="5250" y="768"/>
                  </a:lnTo>
                  <a:lnTo>
                    <a:pt x="5246" y="768"/>
                  </a:lnTo>
                  <a:close/>
                  <a:moveTo>
                    <a:pt x="5239" y="768"/>
                  </a:moveTo>
                  <a:lnTo>
                    <a:pt x="5242" y="768"/>
                  </a:lnTo>
                  <a:lnTo>
                    <a:pt x="5239" y="768"/>
                  </a:lnTo>
                  <a:close/>
                  <a:moveTo>
                    <a:pt x="5233" y="768"/>
                  </a:moveTo>
                  <a:lnTo>
                    <a:pt x="5236" y="768"/>
                  </a:lnTo>
                  <a:lnTo>
                    <a:pt x="5233" y="768"/>
                  </a:lnTo>
                  <a:close/>
                  <a:moveTo>
                    <a:pt x="5226" y="768"/>
                  </a:moveTo>
                  <a:lnTo>
                    <a:pt x="5226" y="768"/>
                  </a:lnTo>
                  <a:lnTo>
                    <a:pt x="5226" y="768"/>
                  </a:lnTo>
                  <a:close/>
                  <a:moveTo>
                    <a:pt x="5216" y="768"/>
                  </a:moveTo>
                  <a:lnTo>
                    <a:pt x="5219" y="768"/>
                  </a:lnTo>
                  <a:lnTo>
                    <a:pt x="5216" y="768"/>
                  </a:lnTo>
                  <a:close/>
                  <a:moveTo>
                    <a:pt x="5210" y="768"/>
                  </a:moveTo>
                  <a:lnTo>
                    <a:pt x="5213" y="768"/>
                  </a:lnTo>
                  <a:lnTo>
                    <a:pt x="5210" y="768"/>
                  </a:lnTo>
                  <a:close/>
                  <a:moveTo>
                    <a:pt x="5202" y="764"/>
                  </a:moveTo>
                  <a:lnTo>
                    <a:pt x="5206" y="764"/>
                  </a:lnTo>
                  <a:lnTo>
                    <a:pt x="5202" y="764"/>
                  </a:lnTo>
                  <a:close/>
                  <a:moveTo>
                    <a:pt x="5196" y="764"/>
                  </a:moveTo>
                  <a:lnTo>
                    <a:pt x="5199" y="764"/>
                  </a:lnTo>
                  <a:lnTo>
                    <a:pt x="5196" y="764"/>
                  </a:lnTo>
                  <a:close/>
                  <a:moveTo>
                    <a:pt x="5179" y="764"/>
                  </a:moveTo>
                  <a:lnTo>
                    <a:pt x="5193" y="764"/>
                  </a:lnTo>
                  <a:lnTo>
                    <a:pt x="5179" y="764"/>
                  </a:lnTo>
                  <a:close/>
                  <a:moveTo>
                    <a:pt x="5159" y="764"/>
                  </a:moveTo>
                  <a:lnTo>
                    <a:pt x="5167" y="764"/>
                  </a:lnTo>
                  <a:lnTo>
                    <a:pt x="5159" y="764"/>
                  </a:lnTo>
                  <a:close/>
                  <a:moveTo>
                    <a:pt x="4960" y="758"/>
                  </a:moveTo>
                  <a:cubicBezTo>
                    <a:pt x="5027" y="758"/>
                    <a:pt x="5090" y="758"/>
                    <a:pt x="5143" y="761"/>
                  </a:cubicBezTo>
                  <a:cubicBezTo>
                    <a:pt x="5090" y="758"/>
                    <a:pt x="5027" y="758"/>
                    <a:pt x="4960" y="758"/>
                  </a:cubicBezTo>
                  <a:close/>
                  <a:moveTo>
                    <a:pt x="4960" y="758"/>
                  </a:moveTo>
                  <a:lnTo>
                    <a:pt x="4947" y="758"/>
                  </a:lnTo>
                  <a:lnTo>
                    <a:pt x="4960" y="758"/>
                  </a:lnTo>
                  <a:lnTo>
                    <a:pt x="4960" y="758"/>
                  </a:lnTo>
                  <a:close/>
                  <a:moveTo>
                    <a:pt x="8" y="14"/>
                  </a:moveTo>
                  <a:cubicBezTo>
                    <a:pt x="470" y="701"/>
                    <a:pt x="1466" y="871"/>
                    <a:pt x="2486" y="877"/>
                  </a:cubicBezTo>
                  <a:cubicBezTo>
                    <a:pt x="1466" y="871"/>
                    <a:pt x="470" y="701"/>
                    <a:pt x="8" y="14"/>
                  </a:cubicBezTo>
                  <a:close/>
                  <a:moveTo>
                    <a:pt x="1" y="0"/>
                  </a:moveTo>
                  <a:cubicBezTo>
                    <a:pt x="5" y="4"/>
                    <a:pt x="5" y="11"/>
                    <a:pt x="8" y="14"/>
                  </a:cubicBezTo>
                  <a:cubicBezTo>
                    <a:pt x="5" y="11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3"/>
            <p:cNvSpPr/>
            <p:nvPr/>
          </p:nvSpPr>
          <p:spPr>
            <a:xfrm>
              <a:off x="1699595" y="3365114"/>
              <a:ext cx="609281" cy="300363"/>
            </a:xfrm>
            <a:custGeom>
              <a:avLst/>
              <a:gdLst/>
              <a:ahLst/>
              <a:cxnLst/>
              <a:rect l="l" t="t" r="r" b="b"/>
              <a:pathLst>
                <a:path w="8262" h="4073" extrusionOk="0">
                  <a:moveTo>
                    <a:pt x="140" y="0"/>
                  </a:moveTo>
                  <a:cubicBezTo>
                    <a:pt x="48" y="336"/>
                    <a:pt x="0" y="655"/>
                    <a:pt x="0" y="963"/>
                  </a:cubicBezTo>
                  <a:cubicBezTo>
                    <a:pt x="0" y="1498"/>
                    <a:pt x="147" y="1996"/>
                    <a:pt x="459" y="2471"/>
                  </a:cubicBezTo>
                  <a:cubicBezTo>
                    <a:pt x="463" y="2475"/>
                    <a:pt x="463" y="2482"/>
                    <a:pt x="466" y="2485"/>
                  </a:cubicBezTo>
                  <a:cubicBezTo>
                    <a:pt x="928" y="3172"/>
                    <a:pt x="1924" y="3342"/>
                    <a:pt x="2944" y="3348"/>
                  </a:cubicBezTo>
                  <a:lnTo>
                    <a:pt x="3070" y="3348"/>
                  </a:lnTo>
                  <a:cubicBezTo>
                    <a:pt x="3376" y="3348"/>
                    <a:pt x="3678" y="3332"/>
                    <a:pt x="3970" y="3315"/>
                  </a:cubicBezTo>
                  <a:cubicBezTo>
                    <a:pt x="4093" y="3305"/>
                    <a:pt x="4219" y="3299"/>
                    <a:pt x="4339" y="3289"/>
                  </a:cubicBezTo>
                  <a:cubicBezTo>
                    <a:pt x="4532" y="3275"/>
                    <a:pt x="4714" y="3262"/>
                    <a:pt x="4887" y="3249"/>
                  </a:cubicBezTo>
                  <a:cubicBezTo>
                    <a:pt x="4900" y="3249"/>
                    <a:pt x="4914" y="3249"/>
                    <a:pt x="4927" y="3245"/>
                  </a:cubicBezTo>
                  <a:lnTo>
                    <a:pt x="4940" y="3245"/>
                  </a:lnTo>
                  <a:cubicBezTo>
                    <a:pt x="5113" y="3235"/>
                    <a:pt x="5269" y="3229"/>
                    <a:pt x="5405" y="3229"/>
                  </a:cubicBezTo>
                  <a:lnTo>
                    <a:pt x="5418" y="3229"/>
                  </a:lnTo>
                  <a:cubicBezTo>
                    <a:pt x="5485" y="3229"/>
                    <a:pt x="5548" y="3229"/>
                    <a:pt x="5601" y="3232"/>
                  </a:cubicBezTo>
                  <a:cubicBezTo>
                    <a:pt x="5608" y="3232"/>
                    <a:pt x="5614" y="3232"/>
                    <a:pt x="5617" y="3235"/>
                  </a:cubicBezTo>
                  <a:lnTo>
                    <a:pt x="5664" y="3235"/>
                  </a:lnTo>
                  <a:cubicBezTo>
                    <a:pt x="5664" y="3235"/>
                    <a:pt x="5668" y="3235"/>
                    <a:pt x="5668" y="3239"/>
                  </a:cubicBezTo>
                  <a:lnTo>
                    <a:pt x="5731" y="3239"/>
                  </a:lnTo>
                  <a:cubicBezTo>
                    <a:pt x="5731" y="3242"/>
                    <a:pt x="5734" y="3242"/>
                    <a:pt x="5734" y="3242"/>
                  </a:cubicBezTo>
                  <a:lnTo>
                    <a:pt x="5764" y="3242"/>
                  </a:lnTo>
                  <a:cubicBezTo>
                    <a:pt x="5873" y="3245"/>
                    <a:pt x="5983" y="3245"/>
                    <a:pt x="6093" y="3245"/>
                  </a:cubicBezTo>
                  <a:lnTo>
                    <a:pt x="6309" y="3245"/>
                  </a:lnTo>
                  <a:cubicBezTo>
                    <a:pt x="7016" y="3245"/>
                    <a:pt x="7657" y="3282"/>
                    <a:pt x="7869" y="4072"/>
                  </a:cubicBezTo>
                  <a:cubicBezTo>
                    <a:pt x="7880" y="4049"/>
                    <a:pt x="7886" y="4026"/>
                    <a:pt x="7897" y="4003"/>
                  </a:cubicBezTo>
                  <a:cubicBezTo>
                    <a:pt x="8066" y="3538"/>
                    <a:pt x="8262" y="3226"/>
                    <a:pt x="8262" y="2956"/>
                  </a:cubicBezTo>
                  <a:cubicBezTo>
                    <a:pt x="8262" y="2747"/>
                    <a:pt x="8145" y="2568"/>
                    <a:pt x="7813" y="2362"/>
                  </a:cubicBezTo>
                  <a:cubicBezTo>
                    <a:pt x="7049" y="1890"/>
                    <a:pt x="2280" y="2189"/>
                    <a:pt x="1286" y="1714"/>
                  </a:cubicBezTo>
                  <a:cubicBezTo>
                    <a:pt x="419" y="1302"/>
                    <a:pt x="413" y="365"/>
                    <a:pt x="1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3"/>
            <p:cNvSpPr/>
            <p:nvPr/>
          </p:nvSpPr>
          <p:spPr>
            <a:xfrm>
              <a:off x="2344571" y="3526762"/>
              <a:ext cx="543353" cy="510537"/>
            </a:xfrm>
            <a:custGeom>
              <a:avLst/>
              <a:gdLst/>
              <a:ahLst/>
              <a:cxnLst/>
              <a:rect l="l" t="t" r="r" b="b"/>
              <a:pathLst>
                <a:path w="7368" h="6923" extrusionOk="0">
                  <a:moveTo>
                    <a:pt x="1904" y="6922"/>
                  </a:moveTo>
                  <a:lnTo>
                    <a:pt x="1904" y="6922"/>
                  </a:lnTo>
                  <a:lnTo>
                    <a:pt x="1904" y="6922"/>
                  </a:lnTo>
                  <a:lnTo>
                    <a:pt x="1904" y="6922"/>
                  </a:lnTo>
                  <a:close/>
                  <a:moveTo>
                    <a:pt x="37" y="6737"/>
                  </a:moveTo>
                  <a:cubicBezTo>
                    <a:pt x="486" y="6853"/>
                    <a:pt x="1179" y="6922"/>
                    <a:pt x="1901" y="6922"/>
                  </a:cubicBezTo>
                  <a:cubicBezTo>
                    <a:pt x="1179" y="6922"/>
                    <a:pt x="486" y="6853"/>
                    <a:pt x="37" y="6737"/>
                  </a:cubicBezTo>
                  <a:close/>
                  <a:moveTo>
                    <a:pt x="0" y="6727"/>
                  </a:moveTo>
                  <a:cubicBezTo>
                    <a:pt x="14" y="6730"/>
                    <a:pt x="23" y="6733"/>
                    <a:pt x="37" y="6737"/>
                  </a:cubicBezTo>
                  <a:cubicBezTo>
                    <a:pt x="23" y="6733"/>
                    <a:pt x="14" y="6730"/>
                    <a:pt x="0" y="6727"/>
                  </a:cubicBezTo>
                  <a:close/>
                  <a:moveTo>
                    <a:pt x="4445" y="6448"/>
                  </a:moveTo>
                  <a:cubicBezTo>
                    <a:pt x="4441" y="6451"/>
                    <a:pt x="4438" y="6454"/>
                    <a:pt x="4432" y="6458"/>
                  </a:cubicBezTo>
                  <a:cubicBezTo>
                    <a:pt x="4438" y="6454"/>
                    <a:pt x="4441" y="6451"/>
                    <a:pt x="4445" y="6448"/>
                  </a:cubicBezTo>
                  <a:close/>
                  <a:moveTo>
                    <a:pt x="6421" y="641"/>
                  </a:moveTo>
                  <a:lnTo>
                    <a:pt x="6421" y="641"/>
                  </a:lnTo>
                  <a:lnTo>
                    <a:pt x="6421" y="641"/>
                  </a:lnTo>
                  <a:lnTo>
                    <a:pt x="6421" y="641"/>
                  </a:lnTo>
                  <a:close/>
                  <a:moveTo>
                    <a:pt x="6089" y="629"/>
                  </a:moveTo>
                  <a:cubicBezTo>
                    <a:pt x="6198" y="635"/>
                    <a:pt x="6312" y="641"/>
                    <a:pt x="6418" y="641"/>
                  </a:cubicBezTo>
                  <a:cubicBezTo>
                    <a:pt x="6312" y="641"/>
                    <a:pt x="6198" y="635"/>
                    <a:pt x="6089" y="629"/>
                  </a:cubicBezTo>
                  <a:close/>
                  <a:moveTo>
                    <a:pt x="6079" y="629"/>
                  </a:moveTo>
                  <a:lnTo>
                    <a:pt x="6082" y="629"/>
                  </a:lnTo>
                  <a:lnTo>
                    <a:pt x="6079" y="629"/>
                  </a:lnTo>
                  <a:close/>
                  <a:moveTo>
                    <a:pt x="6049" y="629"/>
                  </a:moveTo>
                  <a:lnTo>
                    <a:pt x="6049" y="629"/>
                  </a:lnTo>
                  <a:lnTo>
                    <a:pt x="6049" y="629"/>
                  </a:lnTo>
                  <a:close/>
                  <a:moveTo>
                    <a:pt x="6016" y="625"/>
                  </a:moveTo>
                  <a:lnTo>
                    <a:pt x="6039" y="625"/>
                  </a:lnTo>
                  <a:lnTo>
                    <a:pt x="6016" y="625"/>
                  </a:lnTo>
                  <a:close/>
                  <a:moveTo>
                    <a:pt x="5611" y="609"/>
                  </a:moveTo>
                  <a:cubicBezTo>
                    <a:pt x="5740" y="609"/>
                    <a:pt x="5873" y="615"/>
                    <a:pt x="6002" y="625"/>
                  </a:cubicBezTo>
                  <a:cubicBezTo>
                    <a:pt x="5873" y="615"/>
                    <a:pt x="5740" y="609"/>
                    <a:pt x="5611" y="609"/>
                  </a:cubicBezTo>
                  <a:close/>
                  <a:moveTo>
                    <a:pt x="5611" y="609"/>
                  </a:moveTo>
                  <a:lnTo>
                    <a:pt x="5611" y="609"/>
                  </a:lnTo>
                  <a:lnTo>
                    <a:pt x="5611" y="609"/>
                  </a:lnTo>
                  <a:lnTo>
                    <a:pt x="5611" y="609"/>
                  </a:lnTo>
                  <a:close/>
                  <a:moveTo>
                    <a:pt x="7362" y="27"/>
                  </a:moveTo>
                  <a:lnTo>
                    <a:pt x="7362" y="31"/>
                  </a:lnTo>
                  <a:lnTo>
                    <a:pt x="7362" y="27"/>
                  </a:lnTo>
                  <a:close/>
                  <a:moveTo>
                    <a:pt x="7365" y="14"/>
                  </a:moveTo>
                  <a:lnTo>
                    <a:pt x="7365" y="20"/>
                  </a:lnTo>
                  <a:lnTo>
                    <a:pt x="7365" y="14"/>
                  </a:lnTo>
                  <a:close/>
                  <a:moveTo>
                    <a:pt x="7365" y="7"/>
                  </a:moveTo>
                  <a:lnTo>
                    <a:pt x="7365" y="14"/>
                  </a:lnTo>
                  <a:lnTo>
                    <a:pt x="7365" y="7"/>
                  </a:lnTo>
                  <a:close/>
                  <a:moveTo>
                    <a:pt x="7368" y="0"/>
                  </a:moveTo>
                  <a:cubicBezTo>
                    <a:pt x="7368" y="4"/>
                    <a:pt x="7368" y="4"/>
                    <a:pt x="7365" y="7"/>
                  </a:cubicBezTo>
                  <a:cubicBezTo>
                    <a:pt x="7368" y="4"/>
                    <a:pt x="7368" y="4"/>
                    <a:pt x="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3"/>
            <p:cNvSpPr/>
            <p:nvPr/>
          </p:nvSpPr>
          <p:spPr>
            <a:xfrm>
              <a:off x="2297079" y="3488562"/>
              <a:ext cx="593057" cy="548737"/>
            </a:xfrm>
            <a:custGeom>
              <a:avLst/>
              <a:gdLst/>
              <a:ahLst/>
              <a:cxnLst/>
              <a:rect l="l" t="t" r="r" b="b"/>
              <a:pathLst>
                <a:path w="8042" h="7441" extrusionOk="0">
                  <a:moveTo>
                    <a:pt x="4877" y="0"/>
                  </a:moveTo>
                  <a:cubicBezTo>
                    <a:pt x="4581" y="0"/>
                    <a:pt x="4401" y="133"/>
                    <a:pt x="4328" y="615"/>
                  </a:cubicBezTo>
                  <a:cubicBezTo>
                    <a:pt x="4169" y="1631"/>
                    <a:pt x="4129" y="3494"/>
                    <a:pt x="4026" y="4664"/>
                  </a:cubicBezTo>
                  <a:cubicBezTo>
                    <a:pt x="4016" y="4777"/>
                    <a:pt x="4009" y="4880"/>
                    <a:pt x="4009" y="4973"/>
                  </a:cubicBezTo>
                  <a:cubicBezTo>
                    <a:pt x="4009" y="5372"/>
                    <a:pt x="4079" y="5651"/>
                    <a:pt x="4079" y="5866"/>
                  </a:cubicBezTo>
                  <a:cubicBezTo>
                    <a:pt x="4079" y="6149"/>
                    <a:pt x="3963" y="6324"/>
                    <a:pt x="3428" y="6528"/>
                  </a:cubicBezTo>
                  <a:cubicBezTo>
                    <a:pt x="2867" y="6740"/>
                    <a:pt x="2505" y="6819"/>
                    <a:pt x="2090" y="6819"/>
                  </a:cubicBezTo>
                  <a:cubicBezTo>
                    <a:pt x="1728" y="6819"/>
                    <a:pt x="1322" y="6760"/>
                    <a:pt x="707" y="6677"/>
                  </a:cubicBezTo>
                  <a:cubicBezTo>
                    <a:pt x="436" y="6640"/>
                    <a:pt x="203" y="6617"/>
                    <a:pt x="0" y="6591"/>
                  </a:cubicBezTo>
                  <a:lnTo>
                    <a:pt x="0" y="6591"/>
                  </a:lnTo>
                  <a:cubicBezTo>
                    <a:pt x="126" y="6926"/>
                    <a:pt x="325" y="7158"/>
                    <a:pt x="644" y="7245"/>
                  </a:cubicBezTo>
                  <a:cubicBezTo>
                    <a:pt x="658" y="7248"/>
                    <a:pt x="667" y="7251"/>
                    <a:pt x="681" y="7255"/>
                  </a:cubicBezTo>
                  <a:cubicBezTo>
                    <a:pt x="1130" y="7371"/>
                    <a:pt x="1823" y="7440"/>
                    <a:pt x="2545" y="7440"/>
                  </a:cubicBezTo>
                  <a:lnTo>
                    <a:pt x="2548" y="7440"/>
                  </a:lnTo>
                  <a:cubicBezTo>
                    <a:pt x="3525" y="7440"/>
                    <a:pt x="4547" y="7311"/>
                    <a:pt x="5076" y="6976"/>
                  </a:cubicBezTo>
                  <a:cubicBezTo>
                    <a:pt x="5082" y="6972"/>
                    <a:pt x="5085" y="6969"/>
                    <a:pt x="5089" y="6966"/>
                  </a:cubicBezTo>
                  <a:cubicBezTo>
                    <a:pt x="5418" y="6750"/>
                    <a:pt x="5498" y="5989"/>
                    <a:pt x="5498" y="5085"/>
                  </a:cubicBezTo>
                  <a:cubicBezTo>
                    <a:pt x="5498" y="4256"/>
                    <a:pt x="5431" y="3309"/>
                    <a:pt x="5431" y="2554"/>
                  </a:cubicBezTo>
                  <a:cubicBezTo>
                    <a:pt x="5431" y="1831"/>
                    <a:pt x="5490" y="1289"/>
                    <a:pt x="5730" y="1199"/>
                  </a:cubicBezTo>
                  <a:cubicBezTo>
                    <a:pt x="5889" y="1143"/>
                    <a:pt x="6065" y="1127"/>
                    <a:pt x="6255" y="1127"/>
                  </a:cubicBezTo>
                  <a:cubicBezTo>
                    <a:pt x="6384" y="1127"/>
                    <a:pt x="6517" y="1133"/>
                    <a:pt x="6646" y="1143"/>
                  </a:cubicBezTo>
                  <a:lnTo>
                    <a:pt x="6683" y="1143"/>
                  </a:lnTo>
                  <a:cubicBezTo>
                    <a:pt x="6686" y="1143"/>
                    <a:pt x="6690" y="1143"/>
                    <a:pt x="6693" y="1147"/>
                  </a:cubicBezTo>
                  <a:lnTo>
                    <a:pt x="6733" y="1147"/>
                  </a:lnTo>
                  <a:cubicBezTo>
                    <a:pt x="6842" y="1153"/>
                    <a:pt x="6956" y="1159"/>
                    <a:pt x="7062" y="1159"/>
                  </a:cubicBezTo>
                  <a:lnTo>
                    <a:pt x="7065" y="1159"/>
                  </a:lnTo>
                  <a:cubicBezTo>
                    <a:pt x="7503" y="1159"/>
                    <a:pt x="7879" y="1063"/>
                    <a:pt x="8006" y="549"/>
                  </a:cubicBezTo>
                  <a:lnTo>
                    <a:pt x="8006" y="545"/>
                  </a:lnTo>
                  <a:cubicBezTo>
                    <a:pt x="8006" y="542"/>
                    <a:pt x="8006" y="542"/>
                    <a:pt x="8009" y="538"/>
                  </a:cubicBezTo>
                  <a:lnTo>
                    <a:pt x="8009" y="532"/>
                  </a:lnTo>
                  <a:lnTo>
                    <a:pt x="8009" y="525"/>
                  </a:lnTo>
                  <a:cubicBezTo>
                    <a:pt x="8012" y="522"/>
                    <a:pt x="8012" y="522"/>
                    <a:pt x="8012" y="518"/>
                  </a:cubicBezTo>
                  <a:cubicBezTo>
                    <a:pt x="8021" y="472"/>
                    <a:pt x="8032" y="425"/>
                    <a:pt x="8041" y="373"/>
                  </a:cubicBezTo>
                  <a:lnTo>
                    <a:pt x="8021" y="373"/>
                  </a:lnTo>
                  <a:cubicBezTo>
                    <a:pt x="7530" y="373"/>
                    <a:pt x="6933" y="216"/>
                    <a:pt x="6304" y="190"/>
                  </a:cubicBezTo>
                  <a:cubicBezTo>
                    <a:pt x="5677" y="163"/>
                    <a:pt x="5205" y="0"/>
                    <a:pt x="487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3"/>
            <p:cNvSpPr/>
            <p:nvPr/>
          </p:nvSpPr>
          <p:spPr>
            <a:xfrm>
              <a:off x="2146934" y="2907306"/>
              <a:ext cx="235173" cy="356188"/>
            </a:xfrm>
            <a:custGeom>
              <a:avLst/>
              <a:gdLst/>
              <a:ahLst/>
              <a:cxnLst/>
              <a:rect l="l" t="t" r="r" b="b"/>
              <a:pathLst>
                <a:path w="3189" h="4830" extrusionOk="0">
                  <a:moveTo>
                    <a:pt x="2611" y="0"/>
                  </a:moveTo>
                  <a:cubicBezTo>
                    <a:pt x="1973" y="0"/>
                    <a:pt x="963" y="488"/>
                    <a:pt x="462" y="1910"/>
                  </a:cubicBezTo>
                  <a:cubicBezTo>
                    <a:pt x="146" y="2803"/>
                    <a:pt x="0" y="3461"/>
                    <a:pt x="0" y="3923"/>
                  </a:cubicBezTo>
                  <a:cubicBezTo>
                    <a:pt x="0" y="4554"/>
                    <a:pt x="272" y="4819"/>
                    <a:pt x="761" y="4830"/>
                  </a:cubicBezTo>
                  <a:lnTo>
                    <a:pt x="777" y="4830"/>
                  </a:lnTo>
                  <a:cubicBezTo>
                    <a:pt x="1146" y="4830"/>
                    <a:pt x="1412" y="4667"/>
                    <a:pt x="1604" y="4465"/>
                  </a:cubicBezTo>
                  <a:cubicBezTo>
                    <a:pt x="1316" y="4441"/>
                    <a:pt x="1000" y="4301"/>
                    <a:pt x="1003" y="3800"/>
                  </a:cubicBezTo>
                  <a:cubicBezTo>
                    <a:pt x="1003" y="3581"/>
                    <a:pt x="1063" y="3298"/>
                    <a:pt x="1206" y="2926"/>
                  </a:cubicBezTo>
                  <a:cubicBezTo>
                    <a:pt x="1800" y="1399"/>
                    <a:pt x="2090" y="392"/>
                    <a:pt x="2694" y="392"/>
                  </a:cubicBezTo>
                  <a:cubicBezTo>
                    <a:pt x="2833" y="392"/>
                    <a:pt x="2953" y="605"/>
                    <a:pt x="3039" y="933"/>
                  </a:cubicBezTo>
                  <a:cubicBezTo>
                    <a:pt x="3053" y="977"/>
                    <a:pt x="3062" y="1020"/>
                    <a:pt x="3073" y="1066"/>
                  </a:cubicBezTo>
                  <a:cubicBezTo>
                    <a:pt x="3149" y="827"/>
                    <a:pt x="3189" y="614"/>
                    <a:pt x="3189" y="442"/>
                  </a:cubicBezTo>
                  <a:cubicBezTo>
                    <a:pt x="3189" y="389"/>
                    <a:pt x="3186" y="339"/>
                    <a:pt x="3175" y="292"/>
                  </a:cubicBezTo>
                  <a:cubicBezTo>
                    <a:pt x="3142" y="116"/>
                    <a:pt x="2920" y="0"/>
                    <a:pt x="261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3"/>
            <p:cNvSpPr/>
            <p:nvPr/>
          </p:nvSpPr>
          <p:spPr>
            <a:xfrm>
              <a:off x="1944651" y="2993661"/>
              <a:ext cx="167622" cy="273225"/>
            </a:xfrm>
            <a:custGeom>
              <a:avLst/>
              <a:gdLst/>
              <a:ahLst/>
              <a:cxnLst/>
              <a:rect l="l" t="t" r="r" b="b"/>
              <a:pathLst>
                <a:path w="2273" h="3705" extrusionOk="0">
                  <a:moveTo>
                    <a:pt x="1038" y="1"/>
                  </a:moveTo>
                  <a:cubicBezTo>
                    <a:pt x="557" y="1"/>
                    <a:pt x="72" y="596"/>
                    <a:pt x="46" y="1675"/>
                  </a:cubicBezTo>
                  <a:cubicBezTo>
                    <a:pt x="1" y="3550"/>
                    <a:pt x="695" y="3693"/>
                    <a:pt x="908" y="3693"/>
                  </a:cubicBezTo>
                  <a:cubicBezTo>
                    <a:pt x="947" y="3693"/>
                    <a:pt x="970" y="3688"/>
                    <a:pt x="970" y="3688"/>
                  </a:cubicBezTo>
                  <a:cubicBezTo>
                    <a:pt x="1019" y="3699"/>
                    <a:pt x="1067" y="3705"/>
                    <a:pt x="1113" y="3705"/>
                  </a:cubicBezTo>
                  <a:cubicBezTo>
                    <a:pt x="1902" y="3705"/>
                    <a:pt x="2273" y="2162"/>
                    <a:pt x="1856" y="832"/>
                  </a:cubicBezTo>
                  <a:cubicBezTo>
                    <a:pt x="1678" y="267"/>
                    <a:pt x="1359" y="1"/>
                    <a:pt x="1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3"/>
            <p:cNvSpPr/>
            <p:nvPr/>
          </p:nvSpPr>
          <p:spPr>
            <a:xfrm>
              <a:off x="1962644" y="3182374"/>
              <a:ext cx="71385" cy="82373"/>
            </a:xfrm>
            <a:custGeom>
              <a:avLst/>
              <a:gdLst/>
              <a:ahLst/>
              <a:cxnLst/>
              <a:rect l="l" t="t" r="r" b="b"/>
              <a:pathLst>
                <a:path w="968" h="1117" extrusionOk="0">
                  <a:moveTo>
                    <a:pt x="486" y="0"/>
                  </a:moveTo>
                  <a:cubicBezTo>
                    <a:pt x="217" y="0"/>
                    <a:pt x="1" y="252"/>
                    <a:pt x="1" y="559"/>
                  </a:cubicBezTo>
                  <a:cubicBezTo>
                    <a:pt x="1" y="867"/>
                    <a:pt x="217" y="1117"/>
                    <a:pt x="486" y="1117"/>
                  </a:cubicBezTo>
                  <a:cubicBezTo>
                    <a:pt x="752" y="1117"/>
                    <a:pt x="968" y="867"/>
                    <a:pt x="968" y="559"/>
                  </a:cubicBezTo>
                  <a:cubicBezTo>
                    <a:pt x="968" y="252"/>
                    <a:pt x="752" y="0"/>
                    <a:pt x="4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3"/>
            <p:cNvSpPr/>
            <p:nvPr/>
          </p:nvSpPr>
          <p:spPr>
            <a:xfrm>
              <a:off x="1997452" y="3007452"/>
              <a:ext cx="90190" cy="151472"/>
            </a:xfrm>
            <a:custGeom>
              <a:avLst/>
              <a:gdLst/>
              <a:ahLst/>
              <a:cxnLst/>
              <a:rect l="l" t="t" r="r" b="b"/>
              <a:pathLst>
                <a:path w="1223" h="2054" extrusionOk="0">
                  <a:moveTo>
                    <a:pt x="612" y="1"/>
                  </a:moveTo>
                  <a:cubicBezTo>
                    <a:pt x="273" y="1"/>
                    <a:pt x="1" y="459"/>
                    <a:pt x="1" y="1027"/>
                  </a:cubicBezTo>
                  <a:cubicBezTo>
                    <a:pt x="1" y="1592"/>
                    <a:pt x="273" y="2054"/>
                    <a:pt x="612" y="2054"/>
                  </a:cubicBezTo>
                  <a:cubicBezTo>
                    <a:pt x="948" y="2054"/>
                    <a:pt x="1223" y="1592"/>
                    <a:pt x="1223" y="1027"/>
                  </a:cubicBezTo>
                  <a:cubicBezTo>
                    <a:pt x="1223" y="459"/>
                    <a:pt x="948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3"/>
            <p:cNvSpPr/>
            <p:nvPr/>
          </p:nvSpPr>
          <p:spPr>
            <a:xfrm>
              <a:off x="2495823" y="2993661"/>
              <a:ext cx="167917" cy="273225"/>
            </a:xfrm>
            <a:custGeom>
              <a:avLst/>
              <a:gdLst/>
              <a:ahLst/>
              <a:cxnLst/>
              <a:rect l="l" t="t" r="r" b="b"/>
              <a:pathLst>
                <a:path w="2277" h="3705" extrusionOk="0">
                  <a:moveTo>
                    <a:pt x="1040" y="1"/>
                  </a:moveTo>
                  <a:cubicBezTo>
                    <a:pt x="558" y="1"/>
                    <a:pt x="71" y="596"/>
                    <a:pt x="45" y="1675"/>
                  </a:cubicBezTo>
                  <a:cubicBezTo>
                    <a:pt x="1" y="3550"/>
                    <a:pt x="697" y="3693"/>
                    <a:pt x="911" y="3693"/>
                  </a:cubicBezTo>
                  <a:cubicBezTo>
                    <a:pt x="949" y="3693"/>
                    <a:pt x="972" y="3688"/>
                    <a:pt x="972" y="3688"/>
                  </a:cubicBezTo>
                  <a:cubicBezTo>
                    <a:pt x="1022" y="3699"/>
                    <a:pt x="1070" y="3705"/>
                    <a:pt x="1116" y="3705"/>
                  </a:cubicBezTo>
                  <a:cubicBezTo>
                    <a:pt x="1905" y="3705"/>
                    <a:pt x="2277" y="2162"/>
                    <a:pt x="1859" y="832"/>
                  </a:cubicBezTo>
                  <a:cubicBezTo>
                    <a:pt x="1681" y="267"/>
                    <a:pt x="1361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3"/>
            <p:cNvSpPr/>
            <p:nvPr/>
          </p:nvSpPr>
          <p:spPr>
            <a:xfrm>
              <a:off x="2514112" y="3182374"/>
              <a:ext cx="71311" cy="82373"/>
            </a:xfrm>
            <a:custGeom>
              <a:avLst/>
              <a:gdLst/>
              <a:ahLst/>
              <a:cxnLst/>
              <a:rect l="l" t="t" r="r" b="b"/>
              <a:pathLst>
                <a:path w="967" h="1117" extrusionOk="0">
                  <a:moveTo>
                    <a:pt x="485" y="0"/>
                  </a:moveTo>
                  <a:cubicBezTo>
                    <a:pt x="216" y="0"/>
                    <a:pt x="0" y="252"/>
                    <a:pt x="0" y="559"/>
                  </a:cubicBezTo>
                  <a:cubicBezTo>
                    <a:pt x="0" y="867"/>
                    <a:pt x="216" y="1117"/>
                    <a:pt x="485" y="1117"/>
                  </a:cubicBezTo>
                  <a:cubicBezTo>
                    <a:pt x="751" y="1117"/>
                    <a:pt x="967" y="867"/>
                    <a:pt x="967" y="559"/>
                  </a:cubicBezTo>
                  <a:cubicBezTo>
                    <a:pt x="967" y="252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3"/>
            <p:cNvSpPr/>
            <p:nvPr/>
          </p:nvSpPr>
          <p:spPr>
            <a:xfrm>
              <a:off x="2548846" y="3007452"/>
              <a:ext cx="90264" cy="151472"/>
            </a:xfrm>
            <a:custGeom>
              <a:avLst/>
              <a:gdLst/>
              <a:ahLst/>
              <a:cxnLst/>
              <a:rect l="l" t="t" r="r" b="b"/>
              <a:pathLst>
                <a:path w="1224" h="2054" extrusionOk="0">
                  <a:moveTo>
                    <a:pt x="612" y="1"/>
                  </a:moveTo>
                  <a:cubicBezTo>
                    <a:pt x="273" y="1"/>
                    <a:pt x="1" y="459"/>
                    <a:pt x="1" y="1027"/>
                  </a:cubicBezTo>
                  <a:cubicBezTo>
                    <a:pt x="1" y="1592"/>
                    <a:pt x="273" y="2054"/>
                    <a:pt x="612" y="2054"/>
                  </a:cubicBezTo>
                  <a:cubicBezTo>
                    <a:pt x="948" y="2054"/>
                    <a:pt x="1223" y="1592"/>
                    <a:pt x="1223" y="1027"/>
                  </a:cubicBezTo>
                  <a:cubicBezTo>
                    <a:pt x="1223" y="459"/>
                    <a:pt x="948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3"/>
            <p:cNvSpPr/>
            <p:nvPr/>
          </p:nvSpPr>
          <p:spPr>
            <a:xfrm>
              <a:off x="1868398" y="3289452"/>
              <a:ext cx="152652" cy="115632"/>
            </a:xfrm>
            <a:custGeom>
              <a:avLst/>
              <a:gdLst/>
              <a:ahLst/>
              <a:cxnLst/>
              <a:rect l="l" t="t" r="r" b="b"/>
              <a:pathLst>
                <a:path w="2070" h="1568" extrusionOk="0">
                  <a:moveTo>
                    <a:pt x="1037" y="0"/>
                  </a:moveTo>
                  <a:cubicBezTo>
                    <a:pt x="466" y="0"/>
                    <a:pt x="0" y="349"/>
                    <a:pt x="0" y="784"/>
                  </a:cubicBezTo>
                  <a:cubicBezTo>
                    <a:pt x="0" y="1216"/>
                    <a:pt x="466" y="1567"/>
                    <a:pt x="1037" y="1567"/>
                  </a:cubicBezTo>
                  <a:cubicBezTo>
                    <a:pt x="1608" y="1567"/>
                    <a:pt x="2070" y="1216"/>
                    <a:pt x="2070" y="784"/>
                  </a:cubicBezTo>
                  <a:cubicBezTo>
                    <a:pt x="2070" y="349"/>
                    <a:pt x="1608" y="0"/>
                    <a:pt x="103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3"/>
            <p:cNvSpPr/>
            <p:nvPr/>
          </p:nvSpPr>
          <p:spPr>
            <a:xfrm>
              <a:off x="2533433" y="3289452"/>
              <a:ext cx="152431" cy="115632"/>
            </a:xfrm>
            <a:custGeom>
              <a:avLst/>
              <a:gdLst/>
              <a:ahLst/>
              <a:cxnLst/>
              <a:rect l="l" t="t" r="r" b="b"/>
              <a:pathLst>
                <a:path w="2067" h="1568" extrusionOk="0">
                  <a:moveTo>
                    <a:pt x="1034" y="0"/>
                  </a:moveTo>
                  <a:cubicBezTo>
                    <a:pt x="462" y="0"/>
                    <a:pt x="1" y="349"/>
                    <a:pt x="1" y="784"/>
                  </a:cubicBezTo>
                  <a:cubicBezTo>
                    <a:pt x="1" y="1216"/>
                    <a:pt x="462" y="1567"/>
                    <a:pt x="1034" y="1567"/>
                  </a:cubicBezTo>
                  <a:cubicBezTo>
                    <a:pt x="1605" y="1567"/>
                    <a:pt x="2066" y="1216"/>
                    <a:pt x="2066" y="784"/>
                  </a:cubicBezTo>
                  <a:cubicBezTo>
                    <a:pt x="2066" y="349"/>
                    <a:pt x="1605" y="0"/>
                    <a:pt x="103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3"/>
            <p:cNvSpPr/>
            <p:nvPr/>
          </p:nvSpPr>
          <p:spPr>
            <a:xfrm>
              <a:off x="2226726" y="3307077"/>
              <a:ext cx="98081" cy="98007"/>
            </a:xfrm>
            <a:custGeom>
              <a:avLst/>
              <a:gdLst/>
              <a:ahLst/>
              <a:cxnLst/>
              <a:rect l="l" t="t" r="r" b="b"/>
              <a:pathLst>
                <a:path w="1330" h="1329" extrusionOk="0">
                  <a:moveTo>
                    <a:pt x="665" y="0"/>
                  </a:moveTo>
                  <a:cubicBezTo>
                    <a:pt x="300" y="0"/>
                    <a:pt x="1" y="299"/>
                    <a:pt x="1" y="664"/>
                  </a:cubicBezTo>
                  <a:cubicBezTo>
                    <a:pt x="1" y="1033"/>
                    <a:pt x="300" y="1328"/>
                    <a:pt x="665" y="1328"/>
                  </a:cubicBezTo>
                  <a:cubicBezTo>
                    <a:pt x="1034" y="1328"/>
                    <a:pt x="1330" y="1033"/>
                    <a:pt x="1330" y="664"/>
                  </a:cubicBezTo>
                  <a:cubicBezTo>
                    <a:pt x="1330" y="299"/>
                    <a:pt x="1034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" name="Google Shape;931;p43"/>
          <p:cNvGrpSpPr/>
          <p:nvPr/>
        </p:nvGrpSpPr>
        <p:grpSpPr>
          <a:xfrm>
            <a:off x="2857892" y="2769634"/>
            <a:ext cx="497890" cy="681730"/>
            <a:chOff x="4836718" y="719374"/>
            <a:chExt cx="1180952" cy="1617007"/>
          </a:xfrm>
        </p:grpSpPr>
        <p:sp>
          <p:nvSpPr>
            <p:cNvPr id="932" name="Google Shape;932;p43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5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3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3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3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3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3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3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3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3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3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3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3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3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3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3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7" name="Google Shape;947;p43"/>
          <p:cNvGrpSpPr/>
          <p:nvPr/>
        </p:nvGrpSpPr>
        <p:grpSpPr>
          <a:xfrm>
            <a:off x="6436367" y="547590"/>
            <a:ext cx="569572" cy="685040"/>
            <a:chOff x="3368409" y="1154615"/>
            <a:chExt cx="994364" cy="1195950"/>
          </a:xfrm>
        </p:grpSpPr>
        <p:sp>
          <p:nvSpPr>
            <p:cNvPr id="948" name="Google Shape;948;p43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3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3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3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3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3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3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3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3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3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3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3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3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3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3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3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3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3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3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3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3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3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3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3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3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3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3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3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3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3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3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3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3" name="Google Shape;983;p43"/>
          <p:cNvSpPr txBox="1">
            <a:spLocks noGrp="1"/>
          </p:cNvSpPr>
          <p:nvPr>
            <p:ph type="title" idx="2"/>
          </p:nvPr>
        </p:nvSpPr>
        <p:spPr>
          <a:xfrm>
            <a:off x="1582800" y="1406027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KHỞI ĐỘNG </a:t>
            </a:r>
            <a:endParaRPr dirty="0"/>
          </a:p>
        </p:txBody>
      </p:sp>
      <p:sp>
        <p:nvSpPr>
          <p:cNvPr id="984" name="Google Shape;984;p43"/>
          <p:cNvSpPr txBox="1">
            <a:spLocks noGrp="1"/>
          </p:cNvSpPr>
          <p:nvPr>
            <p:ph type="title"/>
          </p:nvPr>
        </p:nvSpPr>
        <p:spPr>
          <a:xfrm>
            <a:off x="5196816" y="1400013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KHÁM PHÁ</a:t>
            </a:r>
            <a:endParaRPr dirty="0"/>
          </a:p>
        </p:txBody>
      </p:sp>
      <p:sp>
        <p:nvSpPr>
          <p:cNvPr id="985" name="Google Shape;985;p4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VẬN DỤNG</a:t>
            </a:r>
            <a:endParaRPr dirty="0"/>
          </a:p>
        </p:txBody>
      </p:sp>
      <p:sp>
        <p:nvSpPr>
          <p:cNvPr id="986" name="Google Shape;986;p4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LUYỆN TẬP </a:t>
            </a:r>
            <a:endParaRPr dirty="0"/>
          </a:p>
        </p:txBody>
      </p:sp>
      <p:grpSp>
        <p:nvGrpSpPr>
          <p:cNvPr id="988" name="Google Shape;988;p43"/>
          <p:cNvGrpSpPr/>
          <p:nvPr/>
        </p:nvGrpSpPr>
        <p:grpSpPr>
          <a:xfrm rot="-2208756">
            <a:off x="1102699" y="3884256"/>
            <a:ext cx="496378" cy="634217"/>
            <a:chOff x="4257150" y="439500"/>
            <a:chExt cx="496378" cy="634217"/>
          </a:xfrm>
        </p:grpSpPr>
        <p:sp>
          <p:nvSpPr>
            <p:cNvPr id="989" name="Google Shape;989;p4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6" name="Google Shape;996;p43"/>
          <p:cNvSpPr/>
          <p:nvPr/>
        </p:nvSpPr>
        <p:spPr>
          <a:xfrm rot="639960">
            <a:off x="4686953" y="35514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48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48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KHỞI ĐỘNG 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1252" name="Google Shape;1252;p48"/>
          <p:cNvGrpSpPr/>
          <p:nvPr/>
        </p:nvGrpSpPr>
        <p:grpSpPr>
          <a:xfrm>
            <a:off x="4526334" y="722932"/>
            <a:ext cx="799122" cy="1382853"/>
            <a:chOff x="1689271" y="684050"/>
            <a:chExt cx="959791" cy="1660885"/>
          </a:xfrm>
        </p:grpSpPr>
        <p:sp>
          <p:nvSpPr>
            <p:cNvPr id="1253" name="Google Shape;1253;p48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8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6" name="Google Shape;1266;p48"/>
          <p:cNvGrpSpPr/>
          <p:nvPr/>
        </p:nvGrpSpPr>
        <p:grpSpPr>
          <a:xfrm rot="889286">
            <a:off x="6674770" y="1999400"/>
            <a:ext cx="1912774" cy="1010181"/>
            <a:chOff x="5862862" y="867279"/>
            <a:chExt cx="1912829" cy="1010210"/>
          </a:xfrm>
        </p:grpSpPr>
        <p:sp>
          <p:nvSpPr>
            <p:cNvPr id="1267" name="Google Shape;1267;p48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8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8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8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8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8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8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8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5" name="Google Shape;1275;p48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6" name="Google Shape;1276;p48"/>
          <p:cNvGrpSpPr/>
          <p:nvPr/>
        </p:nvGrpSpPr>
        <p:grpSpPr>
          <a:xfrm>
            <a:off x="2042373" y="1861741"/>
            <a:ext cx="853686" cy="729620"/>
            <a:chOff x="1327725" y="574025"/>
            <a:chExt cx="2215064" cy="1893151"/>
          </a:xfrm>
        </p:grpSpPr>
        <p:sp>
          <p:nvSpPr>
            <p:cNvPr id="1277" name="Google Shape;1277;p48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8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4" name="Google Shape;1294;p48"/>
          <p:cNvGrpSpPr/>
          <p:nvPr/>
        </p:nvGrpSpPr>
        <p:grpSpPr>
          <a:xfrm>
            <a:off x="6792910" y="428714"/>
            <a:ext cx="799069" cy="806261"/>
            <a:chOff x="6956050" y="265900"/>
            <a:chExt cx="1231801" cy="1242887"/>
          </a:xfrm>
        </p:grpSpPr>
        <p:sp>
          <p:nvSpPr>
            <p:cNvPr id="1295" name="Google Shape;1295;p48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48"/>
          <p:cNvGrpSpPr/>
          <p:nvPr/>
        </p:nvGrpSpPr>
        <p:grpSpPr>
          <a:xfrm>
            <a:off x="1588046" y="3399576"/>
            <a:ext cx="1762332" cy="1404699"/>
            <a:chOff x="1292108" y="3397926"/>
            <a:chExt cx="1762332" cy="1404699"/>
          </a:xfrm>
        </p:grpSpPr>
        <p:sp>
          <p:nvSpPr>
            <p:cNvPr id="1320" name="Google Shape;1320;p48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1" name="Google Shape;1321;p48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1322" name="Google Shape;1322;p48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1323" name="Google Shape;1323;p48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4" name="Google Shape;1324;p48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5" name="Google Shape;1325;p48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6" name="Google Shape;1326;p48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7" name="Google Shape;1327;p48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8" name="Google Shape;1328;p48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29" name="Google Shape;1329;p48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1330" name="Google Shape;1330;p48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1" name="Google Shape;1331;p48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2" name="Google Shape;1332;p48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3" name="Google Shape;1333;p48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4" name="Google Shape;1334;p48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5" name="Google Shape;1335;p48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36" name="Google Shape;1336;p48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1337" name="Google Shape;1337;p48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8" name="Google Shape;1338;p48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9" name="Google Shape;1339;p48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0" name="Google Shape;1340;p48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1" name="Google Shape;1341;p48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2" name="Google Shape;1342;p48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3" name="Google Shape;1343;p48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1344" name="Google Shape;1344;p48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5" name="Google Shape;1345;p48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6" name="Google Shape;1346;p48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7" name="Google Shape;1347;p48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8" name="Google Shape;1348;p48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9" name="Google Shape;1349;p48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50" name="Google Shape;1350;p48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1351" name="Google Shape;1351;p48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2" name="Google Shape;1352;p48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3" name="Google Shape;1353;p48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4" name="Google Shape;1354;p48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1355;p48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6" name="Google Shape;1356;p48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57" name="Google Shape;1357;p48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1358" name="Google Shape;1358;p48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8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8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8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8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8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4" name="Google Shape;1364;p48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1365" name="Google Shape;1365;p48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8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8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8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8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8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1" name="Google Shape;1371;p48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1372" name="Google Shape;1372;p48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8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8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8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8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8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42"/>
          <p:cNvGrpSpPr/>
          <p:nvPr/>
        </p:nvGrpSpPr>
        <p:grpSpPr>
          <a:xfrm>
            <a:off x="2006019" y="49159"/>
            <a:ext cx="5930106" cy="1251496"/>
            <a:chOff x="2006019" y="49159"/>
            <a:chExt cx="5930106" cy="1251496"/>
          </a:xfrm>
        </p:grpSpPr>
        <p:sp>
          <p:nvSpPr>
            <p:cNvPr id="880" name="Google Shape;880;p42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 err="1"/>
                <a:t>Đặt</a:t>
              </a:r>
              <a:r>
                <a:rPr lang="en-US" sz="3200" dirty="0"/>
                <a:t> </a:t>
              </a:r>
              <a:r>
                <a:rPr lang="en-US" sz="3200" dirty="0" err="1"/>
                <a:t>tính</a:t>
              </a:r>
              <a:r>
                <a:rPr lang="en-US" sz="3200" dirty="0"/>
                <a:t> </a:t>
              </a:r>
              <a:r>
                <a:rPr lang="en-US" sz="3200" dirty="0" err="1"/>
                <a:t>rồi</a:t>
              </a:r>
              <a:r>
                <a:rPr lang="en-US" sz="3200" dirty="0"/>
                <a:t> </a:t>
              </a:r>
              <a:r>
                <a:rPr lang="en-US" sz="3200" dirty="0" err="1"/>
                <a:t>tính</a:t>
              </a:r>
              <a:r>
                <a:rPr lang="en-US" sz="3200" dirty="0"/>
                <a:t> </a:t>
              </a:r>
              <a:endParaRPr sz="3200" dirty="0"/>
            </a:p>
          </p:txBody>
        </p:sp>
        <p:sp>
          <p:nvSpPr>
            <p:cNvPr id="881" name="Google Shape;881;p42"/>
            <p:cNvSpPr/>
            <p:nvPr/>
          </p:nvSpPr>
          <p:spPr>
            <a:xfrm rot="7791998">
              <a:off x="7097580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2"/>
            <p:cNvSpPr/>
            <p:nvPr/>
          </p:nvSpPr>
          <p:spPr>
            <a:xfrm rot="7791998">
              <a:off x="1962480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42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886" name="Google Shape;886;p42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2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2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2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2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2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2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3" name="Google Shape;893;p42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42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7C24C-658F-4271-8F31-3061A12910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82672-DE0C-4B32-B46B-28AB8A57F761}"/>
              </a:ext>
            </a:extLst>
          </p:cNvPr>
          <p:cNvSpPr txBox="1"/>
          <p:nvPr/>
        </p:nvSpPr>
        <p:spPr>
          <a:xfrm>
            <a:off x="3891503" y="1921111"/>
            <a:ext cx="2300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1423 x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C5EC42-0251-41E9-B1B0-8172D449F259}"/>
              </a:ext>
            </a:extLst>
          </p:cNvPr>
          <p:cNvSpPr txBox="1"/>
          <p:nvPr/>
        </p:nvSpPr>
        <p:spPr>
          <a:xfrm>
            <a:off x="4171384" y="2508801"/>
            <a:ext cx="194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1423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FD1CF4-C0EF-483D-B285-B6B3FF209227}"/>
              </a:ext>
            </a:extLst>
          </p:cNvPr>
          <p:cNvSpPr txBox="1"/>
          <p:nvPr/>
        </p:nvSpPr>
        <p:spPr>
          <a:xfrm>
            <a:off x="3835717" y="2778367"/>
            <a:ext cx="484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DDA6E0-CAA7-47AA-B077-DB199C5BAFC2}"/>
              </a:ext>
            </a:extLst>
          </p:cNvPr>
          <p:cNvSpPr txBox="1"/>
          <p:nvPr/>
        </p:nvSpPr>
        <p:spPr>
          <a:xfrm>
            <a:off x="4747971" y="2939383"/>
            <a:ext cx="1763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65FE6C9-A005-4123-A5EF-BFAB2EB5BA0F}"/>
              </a:ext>
            </a:extLst>
          </p:cNvPr>
          <p:cNvCxnSpPr/>
          <p:nvPr/>
        </p:nvCxnSpPr>
        <p:spPr>
          <a:xfrm flipV="1">
            <a:off x="4177255" y="3506018"/>
            <a:ext cx="1004870" cy="48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8897DAA-AC6E-49AD-B51A-5708D3D221C9}"/>
              </a:ext>
            </a:extLst>
          </p:cNvPr>
          <p:cNvSpPr txBox="1"/>
          <p:nvPr/>
        </p:nvSpPr>
        <p:spPr>
          <a:xfrm>
            <a:off x="4167755" y="3492747"/>
            <a:ext cx="1795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4269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CCDB45-8179-4957-A066-9F1270350722}"/>
              </a:ext>
            </a:extLst>
          </p:cNvPr>
          <p:cNvSpPr/>
          <p:nvPr/>
        </p:nvSpPr>
        <p:spPr>
          <a:xfrm>
            <a:off x="1663315" y="4077523"/>
            <a:ext cx="6874507" cy="946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bốn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? </a:t>
            </a:r>
          </a:p>
        </p:txBody>
      </p:sp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17AC0D77-8678-486C-B5BE-EDA1C6611E2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833686" y="3044826"/>
            <a:ext cx="2219546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BEC97-484A-42C4-BA36-FD05904BB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B25AC-E26E-4632-97FE-E65B1E57EA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33E4124-EEC9-40AC-AF65-C9BA7EA5DC17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5A2700A-4D83-4A52-B299-CC5051A8F9ED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6E3F185-896E-4199-B819-D1F81CC6BDB3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C1C5849-0AB4-4814-899B-8243F17592AD}"/>
              </a:ext>
            </a:extLst>
          </p:cNvPr>
          <p:cNvSpPr txBox="1">
            <a:spLocks/>
          </p:cNvSpPr>
          <p:nvPr/>
        </p:nvSpPr>
        <p:spPr>
          <a:xfrm>
            <a:off x="4675424" y="6398360"/>
            <a:ext cx="2845912" cy="3654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5295" indent="-1295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2495" indent="-26162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69695" indent="-3943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6895" indent="-526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162560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195072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227584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2601595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Visual search query image">
            <a:extLst>
              <a:ext uri="{FF2B5EF4-FFF2-40B4-BE49-F238E27FC236}">
                <a16:creationId xmlns:a16="http://schemas.microsoft.com/office/drawing/2014/main" id="{34D2C06A-52C7-40D1-9B08-83CB2DB79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-893"/>
            <a:ext cx="12195176" cy="685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712BCA-76DC-4C50-85BD-BAC344ED4377}"/>
              </a:ext>
            </a:extLst>
          </p:cNvPr>
          <p:cNvSpPr txBox="1"/>
          <p:nvPr/>
        </p:nvSpPr>
        <p:spPr>
          <a:xfrm>
            <a:off x="890666" y="1069304"/>
            <a:ext cx="12951218" cy="89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2286">
              <a:defRPr/>
            </a:pPr>
            <a:r>
              <a:rPr lang="en-GB" sz="2601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lang="en-GB" sz="2601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2601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hai</a:t>
            </a:r>
            <a:r>
              <a:rPr lang="en-GB" sz="2601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2601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lang="en-GB" sz="2601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2601" b="1" dirty="0">
                <a:solidFill>
                  <a:prstClr val="white"/>
                </a:solidFill>
                <a:latin typeface="HP001 4 hàng" panose="020B0603050302020204" pitchFamily="34" charset="0"/>
              </a:rPr>
              <a:t>21</a:t>
            </a:r>
            <a:r>
              <a:rPr lang="en-GB" sz="2601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2601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tháng</a:t>
            </a:r>
            <a:r>
              <a:rPr lang="en-GB" sz="2601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2 </a:t>
            </a:r>
            <a:r>
              <a:rPr lang="en-GB" sz="2601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GB" sz="2601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2022</a:t>
            </a:r>
          </a:p>
          <a:p>
            <a:pPr defTabSz="1372286">
              <a:defRPr/>
            </a:pPr>
            <a:r>
              <a:rPr lang="en-GB" sz="2601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      </a:t>
            </a:r>
            <a:r>
              <a:rPr lang="en-GB" sz="2601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2601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DC4E22-4A77-42E4-9F5B-C7C25B07D802}"/>
              </a:ext>
            </a:extLst>
          </p:cNvPr>
          <p:cNvSpPr txBox="1"/>
          <p:nvPr/>
        </p:nvSpPr>
        <p:spPr>
          <a:xfrm>
            <a:off x="2938121" y="1727842"/>
            <a:ext cx="12951218" cy="89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2286">
              <a:defRPr/>
            </a:pPr>
            <a:r>
              <a:rPr lang="en-GB" sz="2601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r>
              <a:rPr lang="en-GB" sz="2601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</a:p>
          <a:p>
            <a:pPr defTabSz="1372286">
              <a:defRPr/>
            </a:pPr>
            <a:r>
              <a:rPr lang="en-GB" sz="2601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2601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E9EAC8-1B60-4602-83EA-13522AA3BD77}"/>
              </a:ext>
            </a:extLst>
          </p:cNvPr>
          <p:cNvSpPr txBox="1"/>
          <p:nvPr/>
        </p:nvSpPr>
        <p:spPr>
          <a:xfrm>
            <a:off x="890666" y="2427018"/>
            <a:ext cx="12951218" cy="89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2286">
              <a:defRPr/>
            </a:pPr>
            <a:r>
              <a:rPr lang="en-US" sz="2601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Nhân</a:t>
            </a:r>
            <a:r>
              <a:rPr lang="en-US" sz="2601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601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sz="2601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601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có</a:t>
            </a:r>
            <a:r>
              <a:rPr lang="en-US" sz="2601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601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bốn</a:t>
            </a:r>
            <a:r>
              <a:rPr lang="en-US" sz="2601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601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chữ</a:t>
            </a:r>
            <a:r>
              <a:rPr lang="en-US" sz="2601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601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sz="2601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601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với</a:t>
            </a:r>
            <a:r>
              <a:rPr lang="en-US" sz="2601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601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sz="2601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601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có</a:t>
            </a:r>
            <a:r>
              <a:rPr lang="en-US" sz="2601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601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một</a:t>
            </a:r>
            <a:r>
              <a:rPr lang="en-US" sz="2601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601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chữ</a:t>
            </a:r>
            <a:r>
              <a:rPr lang="en-US" sz="2601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601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sz="2601" b="1" dirty="0">
                <a:solidFill>
                  <a:srgbClr val="FFFF00"/>
                </a:solidFill>
                <a:latin typeface="HP001 4 hàng" panose="020B0603050302020204" pitchFamily="34" charset="0"/>
              </a:rPr>
              <a:t> ( </a:t>
            </a:r>
            <a:r>
              <a:rPr lang="en-US" sz="2601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tiếp</a:t>
            </a:r>
            <a:r>
              <a:rPr lang="en-US" sz="2601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601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theo</a:t>
            </a:r>
            <a:r>
              <a:rPr lang="en-US" sz="2601" b="1" dirty="0">
                <a:solidFill>
                  <a:srgbClr val="FFFF00"/>
                </a:solidFill>
                <a:latin typeface="HP001 4 hàng" panose="020B0603050302020204" pitchFamily="34" charset="0"/>
              </a:rPr>
              <a:t> )</a:t>
            </a:r>
            <a:r>
              <a:rPr lang="en-US" sz="2601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.</a:t>
            </a:r>
            <a:endParaRPr lang="en-GB" sz="2601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  <a:p>
            <a:pPr defTabSz="1372286">
              <a:defRPr/>
            </a:pPr>
            <a:r>
              <a:rPr lang="en-GB" sz="2601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2601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710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5" name="Google Shape;3015;p66"/>
          <p:cNvGrpSpPr/>
          <p:nvPr/>
        </p:nvGrpSpPr>
        <p:grpSpPr>
          <a:xfrm rot="472784">
            <a:off x="5232934" y="1834574"/>
            <a:ext cx="2792518" cy="2792518"/>
            <a:chOff x="1646025" y="1811100"/>
            <a:chExt cx="2792400" cy="2792400"/>
          </a:xfrm>
        </p:grpSpPr>
        <p:sp>
          <p:nvSpPr>
            <p:cNvPr id="3016" name="Google Shape;3016;p66"/>
            <p:cNvSpPr/>
            <p:nvPr/>
          </p:nvSpPr>
          <p:spPr>
            <a:xfrm>
              <a:off x="1646025" y="1811100"/>
              <a:ext cx="2792400" cy="2792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dist="19050" dir="195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66"/>
            <p:cNvSpPr/>
            <p:nvPr/>
          </p:nvSpPr>
          <p:spPr>
            <a:xfrm>
              <a:off x="1646025" y="1811100"/>
              <a:ext cx="2792400" cy="80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018" name="Google Shape;3018;p66"/>
            <p:cNvCxnSpPr/>
            <p:nvPr/>
          </p:nvCxnSpPr>
          <p:spPr>
            <a:xfrm>
              <a:off x="1908700" y="3291142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9" name="Google Shape;3019;p66"/>
            <p:cNvCxnSpPr/>
            <p:nvPr/>
          </p:nvCxnSpPr>
          <p:spPr>
            <a:xfrm>
              <a:off x="1908700" y="3534871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0" name="Google Shape;3020;p66"/>
            <p:cNvCxnSpPr/>
            <p:nvPr/>
          </p:nvCxnSpPr>
          <p:spPr>
            <a:xfrm>
              <a:off x="1908700" y="3770196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1" name="Google Shape;3021;p66"/>
            <p:cNvCxnSpPr/>
            <p:nvPr/>
          </p:nvCxnSpPr>
          <p:spPr>
            <a:xfrm>
              <a:off x="1908700" y="4005521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2" name="Google Shape;3022;p66"/>
            <p:cNvCxnSpPr/>
            <p:nvPr/>
          </p:nvCxnSpPr>
          <p:spPr>
            <a:xfrm>
              <a:off x="1908700" y="3031829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023" name="Google Shape;3023;p66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3024" name="Google Shape;3024;p66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66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66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7" name="Google Shape;3027;p6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3028" name="Google Shape;3028;p66"/>
          <p:cNvGrpSpPr/>
          <p:nvPr/>
        </p:nvGrpSpPr>
        <p:grpSpPr>
          <a:xfrm rot="-438800">
            <a:off x="1441669" y="1420551"/>
            <a:ext cx="2792499" cy="2792499"/>
            <a:chOff x="1646025" y="1811100"/>
            <a:chExt cx="2792400" cy="2792400"/>
          </a:xfrm>
        </p:grpSpPr>
        <p:sp>
          <p:nvSpPr>
            <p:cNvPr id="3029" name="Google Shape;3029;p66"/>
            <p:cNvSpPr/>
            <p:nvPr/>
          </p:nvSpPr>
          <p:spPr>
            <a:xfrm>
              <a:off x="1646025" y="1811100"/>
              <a:ext cx="2792400" cy="2792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dist="19050" dir="195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66"/>
            <p:cNvSpPr/>
            <p:nvPr/>
          </p:nvSpPr>
          <p:spPr>
            <a:xfrm>
              <a:off x="1646025" y="1811100"/>
              <a:ext cx="2792400" cy="80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031" name="Google Shape;3031;p66"/>
            <p:cNvCxnSpPr/>
            <p:nvPr/>
          </p:nvCxnSpPr>
          <p:spPr>
            <a:xfrm>
              <a:off x="1908700" y="3291142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2" name="Google Shape;3032;p66"/>
            <p:cNvCxnSpPr/>
            <p:nvPr/>
          </p:nvCxnSpPr>
          <p:spPr>
            <a:xfrm>
              <a:off x="1908700" y="3534871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3" name="Google Shape;3033;p66"/>
            <p:cNvCxnSpPr/>
            <p:nvPr/>
          </p:nvCxnSpPr>
          <p:spPr>
            <a:xfrm>
              <a:off x="1908700" y="3770196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4" name="Google Shape;3034;p66"/>
            <p:cNvCxnSpPr/>
            <p:nvPr/>
          </p:nvCxnSpPr>
          <p:spPr>
            <a:xfrm>
              <a:off x="1908700" y="4005521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5" name="Google Shape;3035;p66"/>
            <p:cNvCxnSpPr/>
            <p:nvPr/>
          </p:nvCxnSpPr>
          <p:spPr>
            <a:xfrm>
              <a:off x="1908700" y="3031829"/>
              <a:ext cx="22671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36" name="Google Shape;3036;p66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297568" y="2288580"/>
            <a:ext cx="2918395" cy="1022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n-US" sz="2000" b="0" i="0" dirty="0"/>
              <a:t>- </a:t>
            </a:r>
            <a:r>
              <a:rPr lang="en-US" sz="2000" b="0" i="0" dirty="0" err="1"/>
              <a:t>Biết</a:t>
            </a:r>
            <a:r>
              <a:rPr lang="en-US" sz="2000" b="0" i="0" dirty="0"/>
              <a:t> </a:t>
            </a:r>
            <a:r>
              <a:rPr lang="en-US" sz="2000" b="0" i="0" dirty="0" err="1"/>
              <a:t>thực</a:t>
            </a:r>
            <a:r>
              <a:rPr lang="en-US" sz="2000" b="0" i="0" dirty="0"/>
              <a:t> </a:t>
            </a:r>
            <a:r>
              <a:rPr lang="en-US" sz="2000" b="0" i="0" dirty="0" err="1"/>
              <a:t>hiện</a:t>
            </a:r>
            <a:r>
              <a:rPr lang="en-US" sz="2000" b="0" i="0" dirty="0"/>
              <a:t> </a:t>
            </a:r>
            <a:r>
              <a:rPr lang="en-US" sz="2000" b="0" i="0" dirty="0" err="1"/>
              <a:t>phép</a:t>
            </a:r>
            <a:r>
              <a:rPr lang="en-US" sz="2000" b="0" i="0" dirty="0"/>
              <a:t> </a:t>
            </a:r>
            <a:r>
              <a:rPr lang="en-US" sz="2000" b="0" i="0" dirty="0" err="1"/>
              <a:t>nhân</a:t>
            </a:r>
            <a:r>
              <a:rPr lang="en-US" sz="2000" b="0" i="0" dirty="0"/>
              <a:t> </a:t>
            </a:r>
            <a:r>
              <a:rPr lang="en-US" sz="2000" b="0" i="0" dirty="0" err="1"/>
              <a:t>số</a:t>
            </a:r>
            <a:r>
              <a:rPr lang="en-US" sz="2000" b="0" i="0" dirty="0"/>
              <a:t> </a:t>
            </a:r>
            <a:r>
              <a:rPr lang="en-US" sz="2000" b="0" i="0" dirty="0" err="1"/>
              <a:t>có</a:t>
            </a:r>
            <a:r>
              <a:rPr lang="en-US" sz="2000" b="0" i="0" dirty="0"/>
              <a:t> 4 </a:t>
            </a:r>
            <a:r>
              <a:rPr lang="en-US" sz="2000" b="0" i="0" dirty="0" err="1"/>
              <a:t>chữ</a:t>
            </a:r>
            <a:r>
              <a:rPr lang="en-US" sz="2000" b="0" i="0" dirty="0"/>
              <a:t> </a:t>
            </a:r>
            <a:r>
              <a:rPr lang="en-US" sz="2000" b="0" i="0" dirty="0" err="1"/>
              <a:t>số</a:t>
            </a:r>
            <a:r>
              <a:rPr lang="en-US" sz="2000" b="0" i="0" dirty="0"/>
              <a:t> </a:t>
            </a:r>
            <a:r>
              <a:rPr lang="en-US" sz="2000" b="0" i="0" dirty="0" err="1"/>
              <a:t>với</a:t>
            </a:r>
            <a:r>
              <a:rPr lang="en-US" sz="2000" b="0" i="0" dirty="0"/>
              <a:t> </a:t>
            </a:r>
            <a:r>
              <a:rPr lang="en-US" sz="2000" b="0" i="0" dirty="0" err="1"/>
              <a:t>số</a:t>
            </a:r>
            <a:r>
              <a:rPr lang="en-US" sz="2000" b="0" i="0" dirty="0"/>
              <a:t> </a:t>
            </a:r>
            <a:r>
              <a:rPr lang="en-US" sz="2000" b="0" i="0" dirty="0" err="1"/>
              <a:t>có</a:t>
            </a:r>
            <a:r>
              <a:rPr lang="en-US" sz="2000" b="0" i="0" dirty="0"/>
              <a:t> </a:t>
            </a:r>
            <a:r>
              <a:rPr lang="en-US" sz="2000" b="0" i="0" dirty="0" err="1"/>
              <a:t>một</a:t>
            </a:r>
            <a:r>
              <a:rPr lang="en-US" sz="2000" b="0" i="0" dirty="0"/>
              <a:t> </a:t>
            </a:r>
            <a:r>
              <a:rPr lang="en-US" sz="2000" b="0" i="0" dirty="0" err="1"/>
              <a:t>chữ</a:t>
            </a:r>
            <a:r>
              <a:rPr lang="en-US" sz="2000" b="0" i="0" dirty="0"/>
              <a:t> </a:t>
            </a:r>
            <a:r>
              <a:rPr lang="en-US" sz="2000" b="0" i="0" dirty="0" err="1"/>
              <a:t>số</a:t>
            </a:r>
            <a:r>
              <a:rPr lang="en-US" sz="2000" b="0" i="0" dirty="0"/>
              <a:t>. (</a:t>
            </a:r>
            <a:r>
              <a:rPr lang="en-US" sz="2000" b="0" i="0" dirty="0" err="1"/>
              <a:t>có</a:t>
            </a:r>
            <a:r>
              <a:rPr lang="en-US" sz="2000" b="0" i="0" dirty="0"/>
              <a:t> </a:t>
            </a:r>
            <a:r>
              <a:rPr lang="en-US" sz="2000" b="0" i="0" dirty="0" err="1"/>
              <a:t>nhớ</a:t>
            </a:r>
            <a:r>
              <a:rPr lang="en-US" sz="2000" b="0" i="0" dirty="0"/>
              <a:t> </a:t>
            </a:r>
            <a:r>
              <a:rPr lang="en-US" sz="2000" b="0" i="0" dirty="0" err="1"/>
              <a:t>hai</a:t>
            </a:r>
            <a:r>
              <a:rPr lang="en-US" sz="2000" b="0" i="0" dirty="0"/>
              <a:t> </a:t>
            </a:r>
            <a:r>
              <a:rPr lang="en-US" sz="2000" b="0" i="0" dirty="0" err="1"/>
              <a:t>lần</a:t>
            </a:r>
            <a:r>
              <a:rPr lang="en-US" sz="2000" b="0" i="0" dirty="0"/>
              <a:t> </a:t>
            </a:r>
            <a:r>
              <a:rPr lang="en-US" sz="2000" b="0" i="0" dirty="0" err="1"/>
              <a:t>không</a:t>
            </a:r>
            <a:r>
              <a:rPr lang="en-US" sz="2000" b="0" i="0" dirty="0"/>
              <a:t> </a:t>
            </a:r>
            <a:r>
              <a:rPr lang="en-US" sz="2000" b="0" i="0" dirty="0" err="1"/>
              <a:t>liền</a:t>
            </a:r>
            <a:r>
              <a:rPr lang="en-US" sz="2000" b="0" i="0" dirty="0"/>
              <a:t> </a:t>
            </a:r>
            <a:r>
              <a:rPr lang="en-US" sz="2000" b="0" i="0" dirty="0" err="1"/>
              <a:t>nhau</a:t>
            </a:r>
            <a:r>
              <a:rPr lang="en-US" sz="2000" b="0" i="0" dirty="0"/>
              <a:t>).</a:t>
            </a:r>
            <a:endParaRPr lang="en-US" sz="2000" dirty="0"/>
          </a:p>
        </p:txBody>
      </p:sp>
      <p:sp>
        <p:nvSpPr>
          <p:cNvPr id="3037" name="Google Shape;3037;p66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01.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3038" name="Google Shape;3038;p66"/>
          <p:cNvSpPr txBox="1">
            <a:spLocks noGrp="1"/>
          </p:cNvSpPr>
          <p:nvPr>
            <p:ph type="subTitle" idx="3"/>
          </p:nvPr>
        </p:nvSpPr>
        <p:spPr>
          <a:xfrm rot="472683" flipH="1">
            <a:off x="5327225" y="2749522"/>
            <a:ext cx="2565380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n-US" sz="1800" b="0" i="0" dirty="0"/>
              <a:t>-  </a:t>
            </a:r>
            <a:r>
              <a:rPr lang="en-US" sz="1800" b="0" i="0" dirty="0" err="1"/>
              <a:t>Vận</a:t>
            </a:r>
            <a:r>
              <a:rPr lang="en-US" sz="1800" b="0" i="0" dirty="0"/>
              <a:t> </a:t>
            </a:r>
            <a:r>
              <a:rPr lang="en-US" sz="1800" b="0" i="0" dirty="0" err="1"/>
              <a:t>dụng</a:t>
            </a:r>
            <a:r>
              <a:rPr lang="en-US" sz="1800" b="0" i="0" dirty="0"/>
              <a:t> </a:t>
            </a:r>
            <a:r>
              <a:rPr lang="en-US" sz="1800" b="0" i="0" dirty="0" err="1"/>
              <a:t>trong</a:t>
            </a:r>
            <a:r>
              <a:rPr lang="en-US" sz="1800" b="0" i="0" dirty="0"/>
              <a:t> </a:t>
            </a:r>
            <a:r>
              <a:rPr lang="en-US" sz="1800" b="0" i="0" dirty="0" err="1"/>
              <a:t>giải</a:t>
            </a:r>
            <a:r>
              <a:rPr lang="en-US" sz="1800" dirty="0"/>
              <a:t>  </a:t>
            </a:r>
            <a:r>
              <a:rPr lang="en-US" sz="1800" b="0" i="0" dirty="0" err="1"/>
              <a:t>toán</a:t>
            </a:r>
            <a:r>
              <a:rPr lang="en-US" sz="1800" b="0" i="0" dirty="0"/>
              <a:t> </a:t>
            </a:r>
            <a:r>
              <a:rPr lang="en-US" sz="1800" b="0" i="0" dirty="0" err="1"/>
              <a:t>có</a:t>
            </a:r>
            <a:r>
              <a:rPr lang="en-US" sz="1800" b="0" i="0" dirty="0"/>
              <a:t> </a:t>
            </a:r>
            <a:r>
              <a:rPr lang="en-US" sz="1800" b="0" i="0" dirty="0" err="1"/>
              <a:t>lời</a:t>
            </a:r>
            <a:r>
              <a:rPr lang="en-US" sz="1800" b="0" i="0" dirty="0"/>
              <a:t> </a:t>
            </a:r>
            <a:r>
              <a:rPr lang="en-US" sz="1800" b="0" i="0" dirty="0" err="1"/>
              <a:t>văn</a:t>
            </a:r>
            <a:r>
              <a:rPr lang="en-US" sz="1800" b="0" i="0" dirty="0"/>
              <a:t>. </a:t>
            </a:r>
            <a:r>
              <a:rPr lang="en-US" sz="1800" b="0" i="0" dirty="0" err="1"/>
              <a:t>Rèn</a:t>
            </a:r>
            <a:r>
              <a:rPr lang="en-US" sz="1800" b="0" i="0" dirty="0"/>
              <a:t> </a:t>
            </a:r>
            <a:r>
              <a:rPr lang="en-US" sz="1800" b="0" i="0" dirty="0" err="1"/>
              <a:t>kĩ</a:t>
            </a:r>
            <a:r>
              <a:rPr lang="en-US" sz="1800" b="0" i="0" dirty="0"/>
              <a:t> </a:t>
            </a:r>
            <a:r>
              <a:rPr lang="en-US" sz="1800" b="0" i="0" dirty="0" err="1"/>
              <a:t>năng</a:t>
            </a:r>
            <a:r>
              <a:rPr lang="en-US" sz="1800" b="0" i="0" dirty="0"/>
              <a:t> </a:t>
            </a:r>
            <a:r>
              <a:rPr lang="en-US" sz="1800" b="0" i="0" dirty="0" err="1"/>
              <a:t>thực</a:t>
            </a:r>
            <a:r>
              <a:rPr lang="en-US" sz="1800" b="0" i="0" dirty="0"/>
              <a:t> </a:t>
            </a:r>
            <a:r>
              <a:rPr lang="en-US" sz="1800" b="0" i="0" dirty="0" err="1"/>
              <a:t>hiện</a:t>
            </a:r>
            <a:r>
              <a:rPr lang="en-US" sz="1800" b="0" i="0" dirty="0"/>
              <a:t> </a:t>
            </a:r>
            <a:r>
              <a:rPr lang="en-US" sz="1800" b="0" i="0" dirty="0" err="1"/>
              <a:t>phép</a:t>
            </a:r>
            <a:r>
              <a:rPr lang="en-US" sz="1800" b="0" i="0" dirty="0"/>
              <a:t> </a:t>
            </a:r>
            <a:r>
              <a:rPr lang="en-US" sz="1800" b="0" i="0" dirty="0" err="1"/>
              <a:t>nhân</a:t>
            </a:r>
            <a:r>
              <a:rPr lang="en-US" sz="1800" b="0" i="0" dirty="0"/>
              <a:t> </a:t>
            </a:r>
            <a:r>
              <a:rPr lang="en-US" sz="1800" b="0" i="0" dirty="0" err="1"/>
              <a:t>số</a:t>
            </a:r>
            <a:r>
              <a:rPr lang="en-US" sz="1800" b="0" i="0" dirty="0"/>
              <a:t> </a:t>
            </a:r>
            <a:r>
              <a:rPr lang="en-US" sz="1800" b="0" i="0" dirty="0" err="1"/>
              <a:t>có</a:t>
            </a:r>
            <a:r>
              <a:rPr lang="en-US" sz="1800" b="0" i="0" dirty="0"/>
              <a:t> 4 </a:t>
            </a:r>
            <a:r>
              <a:rPr lang="en-US" sz="1800" b="0" i="0" dirty="0" err="1"/>
              <a:t>chữ</a:t>
            </a:r>
            <a:r>
              <a:rPr lang="en-US" sz="1800" b="0" i="0" dirty="0"/>
              <a:t> </a:t>
            </a:r>
            <a:r>
              <a:rPr lang="en-US" sz="1800" b="0" i="0" dirty="0" err="1"/>
              <a:t>số</a:t>
            </a:r>
            <a:r>
              <a:rPr lang="en-US" sz="1800" b="0" i="0" dirty="0"/>
              <a:t> </a:t>
            </a:r>
            <a:r>
              <a:rPr lang="en-US" sz="1800" b="0" i="0" dirty="0" err="1"/>
              <a:t>với</a:t>
            </a:r>
            <a:r>
              <a:rPr lang="en-US" sz="1800" b="0" i="0" dirty="0"/>
              <a:t> </a:t>
            </a:r>
            <a:r>
              <a:rPr lang="en-US" sz="1800" b="0" i="0" dirty="0" err="1"/>
              <a:t>số</a:t>
            </a:r>
            <a:r>
              <a:rPr lang="en-US" sz="1800" b="0" i="0" dirty="0"/>
              <a:t> </a:t>
            </a:r>
            <a:r>
              <a:rPr lang="en-US" sz="1800" b="0" i="0" dirty="0" err="1"/>
              <a:t>có</a:t>
            </a:r>
            <a:r>
              <a:rPr lang="en-US" sz="1800" b="0" i="0" dirty="0"/>
              <a:t> </a:t>
            </a:r>
            <a:r>
              <a:rPr lang="en-US" sz="1800" b="0" i="0" dirty="0" err="1"/>
              <a:t>một</a:t>
            </a:r>
            <a:r>
              <a:rPr lang="en-US" sz="1800" b="0" i="0" dirty="0"/>
              <a:t> </a:t>
            </a:r>
            <a:r>
              <a:rPr lang="en-US" sz="1800" b="0" i="0" dirty="0" err="1"/>
              <a:t>chữ</a:t>
            </a:r>
            <a:r>
              <a:rPr lang="en-US" sz="1800" b="0" i="0" dirty="0"/>
              <a:t> </a:t>
            </a:r>
            <a:r>
              <a:rPr lang="en-US" sz="1800" b="0" i="0" dirty="0" err="1"/>
              <a:t>số</a:t>
            </a:r>
            <a:r>
              <a:rPr lang="en-US" sz="1800" b="0" i="0" dirty="0"/>
              <a:t>.</a:t>
            </a:r>
            <a:endParaRPr lang="en-US" sz="1800" dirty="0"/>
          </a:p>
        </p:txBody>
      </p:sp>
      <p:sp>
        <p:nvSpPr>
          <p:cNvPr id="3039" name="Google Shape;3039;p66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grpSp>
        <p:nvGrpSpPr>
          <p:cNvPr id="3040" name="Google Shape;3040;p66"/>
          <p:cNvGrpSpPr/>
          <p:nvPr/>
        </p:nvGrpSpPr>
        <p:grpSpPr>
          <a:xfrm rot="-1563553" flipH="1">
            <a:off x="7298326" y="1468144"/>
            <a:ext cx="1134776" cy="971053"/>
            <a:chOff x="2990881" y="2211651"/>
            <a:chExt cx="1114481" cy="953686"/>
          </a:xfrm>
        </p:grpSpPr>
        <p:sp>
          <p:nvSpPr>
            <p:cNvPr id="3041" name="Google Shape;3041;p66"/>
            <p:cNvSpPr/>
            <p:nvPr/>
          </p:nvSpPr>
          <p:spPr>
            <a:xfrm rot="-4499968" flipH="1">
              <a:off x="3182811" y="2209483"/>
              <a:ext cx="730620" cy="958022"/>
            </a:xfrm>
            <a:custGeom>
              <a:avLst/>
              <a:gdLst/>
              <a:ahLst/>
              <a:cxnLst/>
              <a:rect l="l" t="t" r="r" b="b"/>
              <a:pathLst>
                <a:path w="26439" h="34668" extrusionOk="0">
                  <a:moveTo>
                    <a:pt x="14337" y="0"/>
                  </a:moveTo>
                  <a:cubicBezTo>
                    <a:pt x="9587" y="0"/>
                    <a:pt x="5048" y="2653"/>
                    <a:pt x="2494" y="6927"/>
                  </a:cubicBezTo>
                  <a:cubicBezTo>
                    <a:pt x="742" y="9864"/>
                    <a:pt x="1" y="13183"/>
                    <a:pt x="412" y="16271"/>
                  </a:cubicBezTo>
                  <a:cubicBezTo>
                    <a:pt x="705" y="18472"/>
                    <a:pt x="1626" y="20602"/>
                    <a:pt x="3004" y="22273"/>
                  </a:cubicBezTo>
                  <a:cubicBezTo>
                    <a:pt x="3344" y="22689"/>
                    <a:pt x="3703" y="23029"/>
                    <a:pt x="4015" y="23326"/>
                  </a:cubicBezTo>
                  <a:cubicBezTo>
                    <a:pt x="4836" y="24110"/>
                    <a:pt x="5048" y="24346"/>
                    <a:pt x="4950" y="25092"/>
                  </a:cubicBezTo>
                  <a:lnTo>
                    <a:pt x="3694" y="34668"/>
                  </a:lnTo>
                  <a:lnTo>
                    <a:pt x="6758" y="31400"/>
                  </a:lnTo>
                  <a:cubicBezTo>
                    <a:pt x="8108" y="29965"/>
                    <a:pt x="9507" y="28482"/>
                    <a:pt x="10847" y="26943"/>
                  </a:cubicBezTo>
                  <a:cubicBezTo>
                    <a:pt x="11111" y="26641"/>
                    <a:pt x="11362" y="26353"/>
                    <a:pt x="11579" y="26244"/>
                  </a:cubicBezTo>
                  <a:cubicBezTo>
                    <a:pt x="11815" y="26126"/>
                    <a:pt x="12222" y="26098"/>
                    <a:pt x="12651" y="26070"/>
                  </a:cubicBezTo>
                  <a:lnTo>
                    <a:pt x="12920" y="26055"/>
                  </a:lnTo>
                  <a:cubicBezTo>
                    <a:pt x="16760" y="25777"/>
                    <a:pt x="20489" y="23827"/>
                    <a:pt x="22907" y="20828"/>
                  </a:cubicBezTo>
                  <a:cubicBezTo>
                    <a:pt x="25320" y="17834"/>
                    <a:pt x="26439" y="13774"/>
                    <a:pt x="25900" y="9968"/>
                  </a:cubicBezTo>
                  <a:cubicBezTo>
                    <a:pt x="25159" y="4755"/>
                    <a:pt x="21345" y="897"/>
                    <a:pt x="16183" y="132"/>
                  </a:cubicBezTo>
                  <a:cubicBezTo>
                    <a:pt x="15574" y="42"/>
                    <a:pt x="14955" y="0"/>
                    <a:pt x="143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5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66"/>
            <p:cNvSpPr/>
            <p:nvPr/>
          </p:nvSpPr>
          <p:spPr>
            <a:xfrm rot="-4499968" flipH="1">
              <a:off x="3183710" y="2279797"/>
              <a:ext cx="649431" cy="800756"/>
            </a:xfrm>
            <a:custGeom>
              <a:avLst/>
              <a:gdLst/>
              <a:ahLst/>
              <a:cxnLst/>
              <a:rect l="l" t="t" r="r" b="b"/>
              <a:pathLst>
                <a:path w="23501" h="28977" extrusionOk="0">
                  <a:moveTo>
                    <a:pt x="12876" y="1"/>
                  </a:moveTo>
                  <a:cubicBezTo>
                    <a:pt x="8539" y="1"/>
                    <a:pt x="4491" y="2517"/>
                    <a:pt x="2276" y="6227"/>
                  </a:cubicBezTo>
                  <a:cubicBezTo>
                    <a:pt x="774" y="8739"/>
                    <a:pt x="0" y="11738"/>
                    <a:pt x="382" y="14641"/>
                  </a:cubicBezTo>
                  <a:cubicBezTo>
                    <a:pt x="637" y="16558"/>
                    <a:pt x="1426" y="18419"/>
                    <a:pt x="2659" y="19911"/>
                  </a:cubicBezTo>
                  <a:cubicBezTo>
                    <a:pt x="3764" y="21252"/>
                    <a:pt x="5189" y="21804"/>
                    <a:pt x="4925" y="23840"/>
                  </a:cubicBezTo>
                  <a:cubicBezTo>
                    <a:pt x="4699" y="25553"/>
                    <a:pt x="4472" y="27263"/>
                    <a:pt x="4250" y="28977"/>
                  </a:cubicBezTo>
                  <a:cubicBezTo>
                    <a:pt x="5614" y="27523"/>
                    <a:pt x="6979" y="26073"/>
                    <a:pt x="8286" y="24572"/>
                  </a:cubicBezTo>
                  <a:cubicBezTo>
                    <a:pt x="8637" y="24171"/>
                    <a:pt x="8995" y="23759"/>
                    <a:pt x="9467" y="23519"/>
                  </a:cubicBezTo>
                  <a:cubicBezTo>
                    <a:pt x="10043" y="23221"/>
                    <a:pt x="10714" y="23221"/>
                    <a:pt x="11361" y="23173"/>
                  </a:cubicBezTo>
                  <a:cubicBezTo>
                    <a:pt x="14817" y="22924"/>
                    <a:pt x="18146" y="21186"/>
                    <a:pt x="20323" y="18485"/>
                  </a:cubicBezTo>
                  <a:cubicBezTo>
                    <a:pt x="22504" y="15784"/>
                    <a:pt x="23500" y="12163"/>
                    <a:pt x="23010" y="8730"/>
                  </a:cubicBezTo>
                  <a:cubicBezTo>
                    <a:pt x="22363" y="4173"/>
                    <a:pt x="19100" y="797"/>
                    <a:pt x="14515" y="122"/>
                  </a:cubicBezTo>
                  <a:cubicBezTo>
                    <a:pt x="13966" y="40"/>
                    <a:pt x="13419" y="1"/>
                    <a:pt x="12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66"/>
            <p:cNvSpPr/>
            <p:nvPr/>
          </p:nvSpPr>
          <p:spPr>
            <a:xfrm rot="-4499968" flipH="1">
              <a:off x="3336466" y="2584109"/>
              <a:ext cx="286180" cy="272584"/>
            </a:xfrm>
            <a:custGeom>
              <a:avLst/>
              <a:gdLst/>
              <a:ahLst/>
              <a:cxnLst/>
              <a:rect l="l" t="t" r="r" b="b"/>
              <a:pathLst>
                <a:path w="10356" h="9864" extrusionOk="0">
                  <a:moveTo>
                    <a:pt x="6425" y="0"/>
                  </a:moveTo>
                  <a:cubicBezTo>
                    <a:pt x="6234" y="0"/>
                    <a:pt x="6052" y="35"/>
                    <a:pt x="5884" y="107"/>
                  </a:cubicBezTo>
                  <a:cubicBezTo>
                    <a:pt x="3646" y="1075"/>
                    <a:pt x="562" y="6520"/>
                    <a:pt x="562" y="6520"/>
                  </a:cubicBezTo>
                  <a:cubicBezTo>
                    <a:pt x="0" y="7441"/>
                    <a:pt x="2767" y="9467"/>
                    <a:pt x="5586" y="9864"/>
                  </a:cubicBezTo>
                  <a:cubicBezTo>
                    <a:pt x="5534" y="9467"/>
                    <a:pt x="5379" y="7535"/>
                    <a:pt x="7163" y="6855"/>
                  </a:cubicBezTo>
                  <a:cubicBezTo>
                    <a:pt x="7163" y="6855"/>
                    <a:pt x="7638" y="3775"/>
                    <a:pt x="10019" y="3775"/>
                  </a:cubicBezTo>
                  <a:cubicBezTo>
                    <a:pt x="10127" y="3775"/>
                    <a:pt x="10240" y="3782"/>
                    <a:pt x="10356" y="3795"/>
                  </a:cubicBezTo>
                  <a:cubicBezTo>
                    <a:pt x="9574" y="1711"/>
                    <a:pt x="7771" y="0"/>
                    <a:pt x="6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66"/>
            <p:cNvSpPr/>
            <p:nvPr/>
          </p:nvSpPr>
          <p:spPr>
            <a:xfrm rot="-4499968" flipH="1">
              <a:off x="3464086" y="2458461"/>
              <a:ext cx="109321" cy="82958"/>
            </a:xfrm>
            <a:custGeom>
              <a:avLst/>
              <a:gdLst/>
              <a:ahLst/>
              <a:cxnLst/>
              <a:rect l="l" t="t" r="r" b="b"/>
              <a:pathLst>
                <a:path w="3956" h="3002" extrusionOk="0">
                  <a:moveTo>
                    <a:pt x="1687" y="1"/>
                  </a:moveTo>
                  <a:cubicBezTo>
                    <a:pt x="1239" y="1"/>
                    <a:pt x="791" y="175"/>
                    <a:pt x="505" y="521"/>
                  </a:cubicBezTo>
                  <a:cubicBezTo>
                    <a:pt x="0" y="1121"/>
                    <a:pt x="94" y="2131"/>
                    <a:pt x="699" y="2632"/>
                  </a:cubicBezTo>
                  <a:cubicBezTo>
                    <a:pt x="1014" y="2891"/>
                    <a:pt x="1358" y="3001"/>
                    <a:pt x="1689" y="3001"/>
                  </a:cubicBezTo>
                  <a:cubicBezTo>
                    <a:pt x="2906" y="3001"/>
                    <a:pt x="3955" y="1512"/>
                    <a:pt x="2753" y="398"/>
                  </a:cubicBezTo>
                  <a:cubicBezTo>
                    <a:pt x="2468" y="133"/>
                    <a:pt x="2077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66"/>
            <p:cNvSpPr/>
            <p:nvPr/>
          </p:nvSpPr>
          <p:spPr>
            <a:xfrm rot="-4499968" flipH="1">
              <a:off x="3192825" y="2625277"/>
              <a:ext cx="106419" cy="89452"/>
            </a:xfrm>
            <a:custGeom>
              <a:avLst/>
              <a:gdLst/>
              <a:ahLst/>
              <a:cxnLst/>
              <a:rect l="l" t="t" r="r" b="b"/>
              <a:pathLst>
                <a:path w="3851" h="3237" extrusionOk="0">
                  <a:moveTo>
                    <a:pt x="1918" y="1"/>
                  </a:moveTo>
                  <a:cubicBezTo>
                    <a:pt x="1680" y="1"/>
                    <a:pt x="1432" y="64"/>
                    <a:pt x="1191" y="206"/>
                  </a:cubicBezTo>
                  <a:cubicBezTo>
                    <a:pt x="62" y="867"/>
                    <a:pt x="1" y="2964"/>
                    <a:pt x="1469" y="3214"/>
                  </a:cubicBezTo>
                  <a:cubicBezTo>
                    <a:pt x="1561" y="3229"/>
                    <a:pt x="1653" y="3237"/>
                    <a:pt x="1746" y="3237"/>
                  </a:cubicBezTo>
                  <a:cubicBezTo>
                    <a:pt x="2395" y="3237"/>
                    <a:pt x="3049" y="2871"/>
                    <a:pt x="3335" y="2284"/>
                  </a:cubicBezTo>
                  <a:cubicBezTo>
                    <a:pt x="3850" y="1225"/>
                    <a:pt x="2970" y="1"/>
                    <a:pt x="1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66"/>
            <p:cNvSpPr/>
            <p:nvPr/>
          </p:nvSpPr>
          <p:spPr>
            <a:xfrm rot="-4499968" flipH="1">
              <a:off x="3445958" y="2611749"/>
              <a:ext cx="110675" cy="95835"/>
            </a:xfrm>
            <a:custGeom>
              <a:avLst/>
              <a:gdLst/>
              <a:ahLst/>
              <a:cxnLst/>
              <a:rect l="l" t="t" r="r" b="b"/>
              <a:pathLst>
                <a:path w="4005" h="3468" extrusionOk="0">
                  <a:moveTo>
                    <a:pt x="1744" y="0"/>
                  </a:moveTo>
                  <a:cubicBezTo>
                    <a:pt x="1744" y="0"/>
                    <a:pt x="345" y="1776"/>
                    <a:pt x="1" y="2640"/>
                  </a:cubicBezTo>
                  <a:cubicBezTo>
                    <a:pt x="1" y="2640"/>
                    <a:pt x="893" y="3468"/>
                    <a:pt x="1823" y="3468"/>
                  </a:cubicBezTo>
                  <a:cubicBezTo>
                    <a:pt x="2178" y="3468"/>
                    <a:pt x="2539" y="3347"/>
                    <a:pt x="2858" y="3012"/>
                  </a:cubicBezTo>
                  <a:cubicBezTo>
                    <a:pt x="4005" y="1800"/>
                    <a:pt x="1744" y="0"/>
                    <a:pt x="1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66"/>
            <p:cNvSpPr/>
            <p:nvPr/>
          </p:nvSpPr>
          <p:spPr>
            <a:xfrm rot="-4499968" flipH="1">
              <a:off x="3321798" y="2678898"/>
              <a:ext cx="118910" cy="82709"/>
            </a:xfrm>
            <a:custGeom>
              <a:avLst/>
              <a:gdLst/>
              <a:ahLst/>
              <a:cxnLst/>
              <a:rect l="l" t="t" r="r" b="b"/>
              <a:pathLst>
                <a:path w="4303" h="2993" extrusionOk="0">
                  <a:moveTo>
                    <a:pt x="2243" y="1"/>
                  </a:moveTo>
                  <a:cubicBezTo>
                    <a:pt x="2243" y="1"/>
                    <a:pt x="628" y="789"/>
                    <a:pt x="1" y="2164"/>
                  </a:cubicBezTo>
                  <a:cubicBezTo>
                    <a:pt x="1" y="2164"/>
                    <a:pt x="691" y="2993"/>
                    <a:pt x="1731" y="2993"/>
                  </a:cubicBezTo>
                  <a:cubicBezTo>
                    <a:pt x="2037" y="2993"/>
                    <a:pt x="2373" y="2921"/>
                    <a:pt x="2731" y="2735"/>
                  </a:cubicBezTo>
                  <a:cubicBezTo>
                    <a:pt x="4303" y="1923"/>
                    <a:pt x="2243" y="1"/>
                    <a:pt x="2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66"/>
            <p:cNvSpPr/>
            <p:nvPr/>
          </p:nvSpPr>
          <p:spPr>
            <a:xfrm rot="-4499968" flipH="1">
              <a:off x="3409296" y="2746583"/>
              <a:ext cx="190399" cy="169563"/>
            </a:xfrm>
            <a:custGeom>
              <a:avLst/>
              <a:gdLst/>
              <a:ahLst/>
              <a:cxnLst/>
              <a:rect l="l" t="t" r="r" b="b"/>
              <a:pathLst>
                <a:path w="6890" h="6136" extrusionOk="0">
                  <a:moveTo>
                    <a:pt x="4641" y="0"/>
                  </a:moveTo>
                  <a:cubicBezTo>
                    <a:pt x="2260" y="0"/>
                    <a:pt x="1785" y="3080"/>
                    <a:pt x="1785" y="3080"/>
                  </a:cubicBezTo>
                  <a:cubicBezTo>
                    <a:pt x="1" y="3760"/>
                    <a:pt x="156" y="5692"/>
                    <a:pt x="208" y="6089"/>
                  </a:cubicBezTo>
                  <a:cubicBezTo>
                    <a:pt x="354" y="6111"/>
                    <a:pt x="501" y="6126"/>
                    <a:pt x="637" y="6135"/>
                  </a:cubicBezTo>
                  <a:cubicBezTo>
                    <a:pt x="6890" y="5710"/>
                    <a:pt x="5072" y="299"/>
                    <a:pt x="4982" y="35"/>
                  </a:cubicBezTo>
                  <a:cubicBezTo>
                    <a:pt x="4978" y="26"/>
                    <a:pt x="4978" y="20"/>
                    <a:pt x="4978" y="20"/>
                  </a:cubicBezTo>
                  <a:cubicBezTo>
                    <a:pt x="4862" y="7"/>
                    <a:pt x="4749" y="0"/>
                    <a:pt x="4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66"/>
            <p:cNvSpPr/>
            <p:nvPr/>
          </p:nvSpPr>
          <p:spPr>
            <a:xfrm rot="-4499968" flipH="1">
              <a:off x="3576782" y="2494472"/>
              <a:ext cx="138226" cy="119241"/>
            </a:xfrm>
            <a:custGeom>
              <a:avLst/>
              <a:gdLst/>
              <a:ahLst/>
              <a:cxnLst/>
              <a:rect l="l" t="t" r="r" b="b"/>
              <a:pathLst>
                <a:path w="5002" h="4315" extrusionOk="0">
                  <a:moveTo>
                    <a:pt x="3375" y="1"/>
                  </a:moveTo>
                  <a:cubicBezTo>
                    <a:pt x="2734" y="1"/>
                    <a:pt x="1969" y="330"/>
                    <a:pt x="1332" y="943"/>
                  </a:cubicBezTo>
                  <a:cubicBezTo>
                    <a:pt x="307" y="1926"/>
                    <a:pt x="0" y="3267"/>
                    <a:pt x="647" y="3938"/>
                  </a:cubicBezTo>
                  <a:cubicBezTo>
                    <a:pt x="890" y="4192"/>
                    <a:pt x="1235" y="4315"/>
                    <a:pt x="1625" y="4315"/>
                  </a:cubicBezTo>
                  <a:cubicBezTo>
                    <a:pt x="2267" y="4315"/>
                    <a:pt x="3032" y="3984"/>
                    <a:pt x="3670" y="3371"/>
                  </a:cubicBezTo>
                  <a:cubicBezTo>
                    <a:pt x="4694" y="2388"/>
                    <a:pt x="5001" y="1048"/>
                    <a:pt x="4354" y="377"/>
                  </a:cubicBezTo>
                  <a:cubicBezTo>
                    <a:pt x="4111" y="123"/>
                    <a:pt x="3766" y="1"/>
                    <a:pt x="3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66"/>
            <p:cNvSpPr/>
            <p:nvPr/>
          </p:nvSpPr>
          <p:spPr>
            <a:xfrm rot="-4499968" flipH="1">
              <a:off x="3186331" y="2755531"/>
              <a:ext cx="133252" cy="122779"/>
            </a:xfrm>
            <a:custGeom>
              <a:avLst/>
              <a:gdLst/>
              <a:ahLst/>
              <a:cxnLst/>
              <a:rect l="l" t="t" r="r" b="b"/>
              <a:pathLst>
                <a:path w="4822" h="4443" extrusionOk="0">
                  <a:moveTo>
                    <a:pt x="3258" y="1"/>
                  </a:moveTo>
                  <a:cubicBezTo>
                    <a:pt x="2588" y="1"/>
                    <a:pt x="1787" y="392"/>
                    <a:pt x="1158" y="1094"/>
                  </a:cubicBezTo>
                  <a:cubicBezTo>
                    <a:pt x="208" y="2151"/>
                    <a:pt x="1" y="3517"/>
                    <a:pt x="690" y="4135"/>
                  </a:cubicBezTo>
                  <a:cubicBezTo>
                    <a:pt x="922" y="4343"/>
                    <a:pt x="1226" y="4442"/>
                    <a:pt x="1563" y="4442"/>
                  </a:cubicBezTo>
                  <a:cubicBezTo>
                    <a:pt x="2233" y="4442"/>
                    <a:pt x="3034" y="4050"/>
                    <a:pt x="3665" y="3347"/>
                  </a:cubicBezTo>
                  <a:cubicBezTo>
                    <a:pt x="4614" y="2288"/>
                    <a:pt x="4822" y="929"/>
                    <a:pt x="4127" y="305"/>
                  </a:cubicBezTo>
                  <a:cubicBezTo>
                    <a:pt x="3896" y="99"/>
                    <a:pt x="3593" y="1"/>
                    <a:pt x="3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1" name="Google Shape;3051;p66"/>
          <p:cNvGrpSpPr/>
          <p:nvPr/>
        </p:nvGrpSpPr>
        <p:grpSpPr>
          <a:xfrm>
            <a:off x="1347748" y="4013996"/>
            <a:ext cx="874965" cy="868729"/>
            <a:chOff x="3126000" y="3636050"/>
            <a:chExt cx="1451742" cy="1441395"/>
          </a:xfrm>
        </p:grpSpPr>
        <p:sp>
          <p:nvSpPr>
            <p:cNvPr id="3052" name="Google Shape;3052;p66"/>
            <p:cNvSpPr/>
            <p:nvPr/>
          </p:nvSpPr>
          <p:spPr>
            <a:xfrm>
              <a:off x="3131738" y="3636050"/>
              <a:ext cx="1446005" cy="1441395"/>
            </a:xfrm>
            <a:custGeom>
              <a:avLst/>
              <a:gdLst/>
              <a:ahLst/>
              <a:cxnLst/>
              <a:rect l="l" t="t" r="r" b="b"/>
              <a:pathLst>
                <a:path w="22585" h="22513" extrusionOk="0">
                  <a:moveTo>
                    <a:pt x="13987" y="0"/>
                  </a:moveTo>
                  <a:cubicBezTo>
                    <a:pt x="6774" y="0"/>
                    <a:pt x="0" y="16097"/>
                    <a:pt x="8692" y="20679"/>
                  </a:cubicBezTo>
                  <a:cubicBezTo>
                    <a:pt x="11224" y="22013"/>
                    <a:pt x="13434" y="22512"/>
                    <a:pt x="15301" y="22512"/>
                  </a:cubicBezTo>
                  <a:cubicBezTo>
                    <a:pt x="19575" y="22512"/>
                    <a:pt x="22054" y="19898"/>
                    <a:pt x="22491" y="18701"/>
                  </a:cubicBezTo>
                  <a:cubicBezTo>
                    <a:pt x="22580" y="18457"/>
                    <a:pt x="22584" y="18268"/>
                    <a:pt x="22501" y="18179"/>
                  </a:cubicBezTo>
                  <a:cubicBezTo>
                    <a:pt x="21833" y="17442"/>
                    <a:pt x="17009" y="17505"/>
                    <a:pt x="18669" y="12114"/>
                  </a:cubicBezTo>
                  <a:cubicBezTo>
                    <a:pt x="20199" y="7157"/>
                    <a:pt x="20362" y="3133"/>
                    <a:pt x="16979" y="970"/>
                  </a:cubicBezTo>
                  <a:cubicBezTo>
                    <a:pt x="16688" y="782"/>
                    <a:pt x="16370" y="610"/>
                    <a:pt x="16023" y="451"/>
                  </a:cubicBezTo>
                  <a:cubicBezTo>
                    <a:pt x="15349" y="143"/>
                    <a:pt x="14666" y="0"/>
                    <a:pt x="13987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66"/>
            <p:cNvSpPr/>
            <p:nvPr/>
          </p:nvSpPr>
          <p:spPr>
            <a:xfrm>
              <a:off x="3126000" y="3636050"/>
              <a:ext cx="1446005" cy="1441395"/>
            </a:xfrm>
            <a:custGeom>
              <a:avLst/>
              <a:gdLst/>
              <a:ahLst/>
              <a:cxnLst/>
              <a:rect l="l" t="t" r="r" b="b"/>
              <a:pathLst>
                <a:path w="22585" h="22513" extrusionOk="0">
                  <a:moveTo>
                    <a:pt x="13987" y="0"/>
                  </a:moveTo>
                  <a:cubicBezTo>
                    <a:pt x="6774" y="0"/>
                    <a:pt x="0" y="16097"/>
                    <a:pt x="8692" y="20679"/>
                  </a:cubicBezTo>
                  <a:cubicBezTo>
                    <a:pt x="11224" y="22013"/>
                    <a:pt x="13434" y="22512"/>
                    <a:pt x="15301" y="22512"/>
                  </a:cubicBezTo>
                  <a:cubicBezTo>
                    <a:pt x="19575" y="22512"/>
                    <a:pt x="22054" y="19898"/>
                    <a:pt x="22491" y="18701"/>
                  </a:cubicBezTo>
                  <a:cubicBezTo>
                    <a:pt x="22580" y="18457"/>
                    <a:pt x="22584" y="18268"/>
                    <a:pt x="22501" y="18179"/>
                  </a:cubicBezTo>
                  <a:cubicBezTo>
                    <a:pt x="21833" y="17442"/>
                    <a:pt x="17009" y="17505"/>
                    <a:pt x="18669" y="12114"/>
                  </a:cubicBezTo>
                  <a:cubicBezTo>
                    <a:pt x="20199" y="7157"/>
                    <a:pt x="20362" y="3133"/>
                    <a:pt x="16979" y="970"/>
                  </a:cubicBezTo>
                  <a:cubicBezTo>
                    <a:pt x="16688" y="782"/>
                    <a:pt x="16370" y="610"/>
                    <a:pt x="16023" y="451"/>
                  </a:cubicBezTo>
                  <a:cubicBezTo>
                    <a:pt x="15349" y="143"/>
                    <a:pt x="14666" y="0"/>
                    <a:pt x="139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66"/>
            <p:cNvSpPr/>
            <p:nvPr/>
          </p:nvSpPr>
          <p:spPr>
            <a:xfrm>
              <a:off x="4092774" y="3698154"/>
              <a:ext cx="477691" cy="1160517"/>
            </a:xfrm>
            <a:custGeom>
              <a:avLst/>
              <a:gdLst/>
              <a:ahLst/>
              <a:cxnLst/>
              <a:rect l="l" t="t" r="r" b="b"/>
              <a:pathLst>
                <a:path w="7461" h="18126" extrusionOk="0">
                  <a:moveTo>
                    <a:pt x="1879" y="0"/>
                  </a:moveTo>
                  <a:lnTo>
                    <a:pt x="1879" y="0"/>
                  </a:lnTo>
                  <a:cubicBezTo>
                    <a:pt x="2230" y="1919"/>
                    <a:pt x="2921" y="6955"/>
                    <a:pt x="1456" y="10900"/>
                  </a:cubicBezTo>
                  <a:cubicBezTo>
                    <a:pt x="0" y="14825"/>
                    <a:pt x="1757" y="18125"/>
                    <a:pt x="5206" y="18125"/>
                  </a:cubicBezTo>
                  <a:cubicBezTo>
                    <a:pt x="5873" y="18125"/>
                    <a:pt x="6607" y="18000"/>
                    <a:pt x="7391" y="17731"/>
                  </a:cubicBezTo>
                  <a:cubicBezTo>
                    <a:pt x="7437" y="17606"/>
                    <a:pt x="7460" y="17493"/>
                    <a:pt x="7460" y="17404"/>
                  </a:cubicBezTo>
                  <a:cubicBezTo>
                    <a:pt x="7460" y="17318"/>
                    <a:pt x="7441" y="17252"/>
                    <a:pt x="7401" y="17209"/>
                  </a:cubicBezTo>
                  <a:cubicBezTo>
                    <a:pt x="6829" y="16577"/>
                    <a:pt x="3225" y="16535"/>
                    <a:pt x="3225" y="13171"/>
                  </a:cubicBezTo>
                  <a:cubicBezTo>
                    <a:pt x="3222" y="12599"/>
                    <a:pt x="3327" y="11932"/>
                    <a:pt x="3569" y="11144"/>
                  </a:cubicBezTo>
                  <a:cubicBezTo>
                    <a:pt x="4211" y="9067"/>
                    <a:pt x="4611" y="7156"/>
                    <a:pt x="4614" y="5473"/>
                  </a:cubicBezTo>
                  <a:cubicBezTo>
                    <a:pt x="4614" y="3142"/>
                    <a:pt x="3846" y="1257"/>
                    <a:pt x="187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66"/>
            <p:cNvSpPr/>
            <p:nvPr/>
          </p:nvSpPr>
          <p:spPr>
            <a:xfrm>
              <a:off x="3627058" y="4092611"/>
              <a:ext cx="460468" cy="648509"/>
            </a:xfrm>
            <a:custGeom>
              <a:avLst/>
              <a:gdLst/>
              <a:ahLst/>
              <a:cxnLst/>
              <a:rect l="l" t="t" r="r" b="b"/>
              <a:pathLst>
                <a:path w="7192" h="10129" extrusionOk="0">
                  <a:moveTo>
                    <a:pt x="3776" y="0"/>
                  </a:moveTo>
                  <a:cubicBezTo>
                    <a:pt x="1991" y="0"/>
                    <a:pt x="364" y="2033"/>
                    <a:pt x="76" y="4696"/>
                  </a:cubicBezTo>
                  <a:cubicBezTo>
                    <a:pt x="0" y="5414"/>
                    <a:pt x="26" y="6105"/>
                    <a:pt x="142" y="6743"/>
                  </a:cubicBezTo>
                  <a:cubicBezTo>
                    <a:pt x="473" y="8585"/>
                    <a:pt x="1537" y="9963"/>
                    <a:pt x="2940" y="10116"/>
                  </a:cubicBezTo>
                  <a:cubicBezTo>
                    <a:pt x="3022" y="10124"/>
                    <a:pt x="3105" y="10129"/>
                    <a:pt x="3187" y="10129"/>
                  </a:cubicBezTo>
                  <a:cubicBezTo>
                    <a:pt x="4156" y="10129"/>
                    <a:pt x="5081" y="9530"/>
                    <a:pt x="5771" y="8555"/>
                  </a:cubicBezTo>
                  <a:cubicBezTo>
                    <a:pt x="6349" y="7735"/>
                    <a:pt x="6763" y="6650"/>
                    <a:pt x="6891" y="5433"/>
                  </a:cubicBezTo>
                  <a:cubicBezTo>
                    <a:pt x="7192" y="2642"/>
                    <a:pt x="5909" y="215"/>
                    <a:pt x="4028" y="14"/>
                  </a:cubicBezTo>
                  <a:cubicBezTo>
                    <a:pt x="3944" y="5"/>
                    <a:pt x="3860" y="0"/>
                    <a:pt x="377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66"/>
            <p:cNvSpPr/>
            <p:nvPr/>
          </p:nvSpPr>
          <p:spPr>
            <a:xfrm>
              <a:off x="3636150" y="4461394"/>
              <a:ext cx="360397" cy="279725"/>
            </a:xfrm>
            <a:custGeom>
              <a:avLst/>
              <a:gdLst/>
              <a:ahLst/>
              <a:cxnLst/>
              <a:rect l="l" t="t" r="r" b="b"/>
              <a:pathLst>
                <a:path w="5629" h="4369" extrusionOk="0">
                  <a:moveTo>
                    <a:pt x="2325" y="0"/>
                  </a:moveTo>
                  <a:cubicBezTo>
                    <a:pt x="1471" y="0"/>
                    <a:pt x="660" y="364"/>
                    <a:pt x="0" y="983"/>
                  </a:cubicBezTo>
                  <a:cubicBezTo>
                    <a:pt x="331" y="2825"/>
                    <a:pt x="1395" y="4203"/>
                    <a:pt x="2798" y="4356"/>
                  </a:cubicBezTo>
                  <a:cubicBezTo>
                    <a:pt x="2880" y="4364"/>
                    <a:pt x="2963" y="4369"/>
                    <a:pt x="3045" y="4369"/>
                  </a:cubicBezTo>
                  <a:cubicBezTo>
                    <a:pt x="4014" y="4369"/>
                    <a:pt x="4939" y="3770"/>
                    <a:pt x="5629" y="2795"/>
                  </a:cubicBezTo>
                  <a:cubicBezTo>
                    <a:pt x="5159" y="1280"/>
                    <a:pt x="4044" y="169"/>
                    <a:pt x="2642" y="17"/>
                  </a:cubicBezTo>
                  <a:cubicBezTo>
                    <a:pt x="2536" y="6"/>
                    <a:pt x="2430" y="0"/>
                    <a:pt x="2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66"/>
            <p:cNvSpPr/>
            <p:nvPr/>
          </p:nvSpPr>
          <p:spPr>
            <a:xfrm>
              <a:off x="3795763" y="3881201"/>
              <a:ext cx="79839" cy="105513"/>
            </a:xfrm>
            <a:custGeom>
              <a:avLst/>
              <a:gdLst/>
              <a:ahLst/>
              <a:cxnLst/>
              <a:rect l="l" t="t" r="r" b="b"/>
              <a:pathLst>
                <a:path w="1247" h="1648" extrusionOk="0">
                  <a:moveTo>
                    <a:pt x="668" y="0"/>
                  </a:moveTo>
                  <a:cubicBezTo>
                    <a:pt x="367" y="0"/>
                    <a:pt x="94" y="330"/>
                    <a:pt x="47" y="763"/>
                  </a:cubicBezTo>
                  <a:cubicBezTo>
                    <a:pt x="1" y="1216"/>
                    <a:pt x="219" y="1613"/>
                    <a:pt x="536" y="1645"/>
                  </a:cubicBezTo>
                  <a:cubicBezTo>
                    <a:pt x="551" y="1647"/>
                    <a:pt x="565" y="1647"/>
                    <a:pt x="580" y="1647"/>
                  </a:cubicBezTo>
                  <a:cubicBezTo>
                    <a:pt x="880" y="1647"/>
                    <a:pt x="1150" y="1321"/>
                    <a:pt x="1197" y="888"/>
                  </a:cubicBezTo>
                  <a:cubicBezTo>
                    <a:pt x="1247" y="432"/>
                    <a:pt x="1028" y="38"/>
                    <a:pt x="711" y="2"/>
                  </a:cubicBezTo>
                  <a:cubicBezTo>
                    <a:pt x="697" y="1"/>
                    <a:pt x="682" y="0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66"/>
            <p:cNvSpPr/>
            <p:nvPr/>
          </p:nvSpPr>
          <p:spPr>
            <a:xfrm>
              <a:off x="4079265" y="3965009"/>
              <a:ext cx="79903" cy="105513"/>
            </a:xfrm>
            <a:custGeom>
              <a:avLst/>
              <a:gdLst/>
              <a:ahLst/>
              <a:cxnLst/>
              <a:rect l="l" t="t" r="r" b="b"/>
              <a:pathLst>
                <a:path w="1248" h="1648" extrusionOk="0">
                  <a:moveTo>
                    <a:pt x="668" y="1"/>
                  </a:moveTo>
                  <a:cubicBezTo>
                    <a:pt x="367" y="1"/>
                    <a:pt x="94" y="328"/>
                    <a:pt x="46" y="763"/>
                  </a:cubicBezTo>
                  <a:cubicBezTo>
                    <a:pt x="0" y="1216"/>
                    <a:pt x="219" y="1610"/>
                    <a:pt x="536" y="1646"/>
                  </a:cubicBezTo>
                  <a:cubicBezTo>
                    <a:pt x="550" y="1647"/>
                    <a:pt x="565" y="1648"/>
                    <a:pt x="579" y="1648"/>
                  </a:cubicBezTo>
                  <a:cubicBezTo>
                    <a:pt x="880" y="1648"/>
                    <a:pt x="1150" y="1318"/>
                    <a:pt x="1197" y="885"/>
                  </a:cubicBezTo>
                  <a:cubicBezTo>
                    <a:pt x="1247" y="432"/>
                    <a:pt x="1029" y="35"/>
                    <a:pt x="711" y="3"/>
                  </a:cubicBezTo>
                  <a:cubicBezTo>
                    <a:pt x="697" y="1"/>
                    <a:pt x="682" y="1"/>
                    <a:pt x="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66"/>
            <p:cNvSpPr/>
            <p:nvPr/>
          </p:nvSpPr>
          <p:spPr>
            <a:xfrm>
              <a:off x="4109741" y="4101894"/>
              <a:ext cx="167105" cy="158718"/>
            </a:xfrm>
            <a:custGeom>
              <a:avLst/>
              <a:gdLst/>
              <a:ahLst/>
              <a:cxnLst/>
              <a:rect l="l" t="t" r="r" b="b"/>
              <a:pathLst>
                <a:path w="2610" h="2479" extrusionOk="0">
                  <a:moveTo>
                    <a:pt x="1305" y="0"/>
                  </a:moveTo>
                  <a:cubicBezTo>
                    <a:pt x="679" y="0"/>
                    <a:pt x="141" y="472"/>
                    <a:pt x="73" y="1108"/>
                  </a:cubicBezTo>
                  <a:cubicBezTo>
                    <a:pt x="0" y="1786"/>
                    <a:pt x="493" y="2398"/>
                    <a:pt x="1171" y="2471"/>
                  </a:cubicBezTo>
                  <a:cubicBezTo>
                    <a:pt x="1218" y="2476"/>
                    <a:pt x="1264" y="2479"/>
                    <a:pt x="1310" y="2479"/>
                  </a:cubicBezTo>
                  <a:cubicBezTo>
                    <a:pt x="1933" y="2479"/>
                    <a:pt x="2469" y="2008"/>
                    <a:pt x="2537" y="1373"/>
                  </a:cubicBezTo>
                  <a:cubicBezTo>
                    <a:pt x="2609" y="692"/>
                    <a:pt x="2116" y="83"/>
                    <a:pt x="1439" y="8"/>
                  </a:cubicBezTo>
                  <a:cubicBezTo>
                    <a:pt x="1394" y="3"/>
                    <a:pt x="1349" y="0"/>
                    <a:pt x="1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66"/>
            <p:cNvSpPr/>
            <p:nvPr/>
          </p:nvSpPr>
          <p:spPr>
            <a:xfrm>
              <a:off x="3596326" y="3942857"/>
              <a:ext cx="167105" cy="158718"/>
            </a:xfrm>
            <a:custGeom>
              <a:avLst/>
              <a:gdLst/>
              <a:ahLst/>
              <a:cxnLst/>
              <a:rect l="l" t="t" r="r" b="b"/>
              <a:pathLst>
                <a:path w="2610" h="2479" extrusionOk="0">
                  <a:moveTo>
                    <a:pt x="1306" y="1"/>
                  </a:moveTo>
                  <a:cubicBezTo>
                    <a:pt x="680" y="1"/>
                    <a:pt x="141" y="473"/>
                    <a:pt x="73" y="1109"/>
                  </a:cubicBezTo>
                  <a:cubicBezTo>
                    <a:pt x="1" y="1787"/>
                    <a:pt x="493" y="2399"/>
                    <a:pt x="1171" y="2472"/>
                  </a:cubicBezTo>
                  <a:cubicBezTo>
                    <a:pt x="1216" y="2477"/>
                    <a:pt x="1261" y="2479"/>
                    <a:pt x="1305" y="2479"/>
                  </a:cubicBezTo>
                  <a:cubicBezTo>
                    <a:pt x="1930" y="2479"/>
                    <a:pt x="2469" y="2010"/>
                    <a:pt x="2536" y="1373"/>
                  </a:cubicBezTo>
                  <a:cubicBezTo>
                    <a:pt x="2609" y="692"/>
                    <a:pt x="2117" y="81"/>
                    <a:pt x="1439" y="8"/>
                  </a:cubicBezTo>
                  <a:cubicBezTo>
                    <a:pt x="1394" y="3"/>
                    <a:pt x="1350" y="1"/>
                    <a:pt x="1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66"/>
            <p:cNvSpPr/>
            <p:nvPr/>
          </p:nvSpPr>
          <p:spPr>
            <a:xfrm>
              <a:off x="3441770" y="4173026"/>
              <a:ext cx="105513" cy="408287"/>
            </a:xfrm>
            <a:custGeom>
              <a:avLst/>
              <a:gdLst/>
              <a:ahLst/>
              <a:cxnLst/>
              <a:rect l="l" t="t" r="r" b="b"/>
              <a:pathLst>
                <a:path w="1648" h="6377" extrusionOk="0">
                  <a:moveTo>
                    <a:pt x="1171" y="1"/>
                  </a:moveTo>
                  <a:cubicBezTo>
                    <a:pt x="1039" y="1"/>
                    <a:pt x="916" y="70"/>
                    <a:pt x="867" y="235"/>
                  </a:cubicBezTo>
                  <a:cubicBezTo>
                    <a:pt x="278" y="2111"/>
                    <a:pt x="1" y="4011"/>
                    <a:pt x="43" y="5976"/>
                  </a:cubicBezTo>
                  <a:cubicBezTo>
                    <a:pt x="47" y="6234"/>
                    <a:pt x="268" y="6376"/>
                    <a:pt x="466" y="6376"/>
                  </a:cubicBezTo>
                  <a:cubicBezTo>
                    <a:pt x="635" y="6376"/>
                    <a:pt x="788" y="6273"/>
                    <a:pt x="781" y="6055"/>
                  </a:cubicBezTo>
                  <a:cubicBezTo>
                    <a:pt x="741" y="4161"/>
                    <a:pt x="989" y="2319"/>
                    <a:pt x="1558" y="507"/>
                  </a:cubicBezTo>
                  <a:cubicBezTo>
                    <a:pt x="1647" y="219"/>
                    <a:pt x="1399" y="1"/>
                    <a:pt x="117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66"/>
            <p:cNvSpPr/>
            <p:nvPr/>
          </p:nvSpPr>
          <p:spPr>
            <a:xfrm>
              <a:off x="3453615" y="4615757"/>
              <a:ext cx="64217" cy="47635"/>
            </a:xfrm>
            <a:custGeom>
              <a:avLst/>
              <a:gdLst/>
              <a:ahLst/>
              <a:cxnLst/>
              <a:rect l="l" t="t" r="r" b="b"/>
              <a:pathLst>
                <a:path w="1003" h="744" extrusionOk="0">
                  <a:moveTo>
                    <a:pt x="493" y="0"/>
                  </a:moveTo>
                  <a:cubicBezTo>
                    <a:pt x="60" y="0"/>
                    <a:pt x="0" y="692"/>
                    <a:pt x="460" y="741"/>
                  </a:cubicBezTo>
                  <a:cubicBezTo>
                    <a:pt x="477" y="744"/>
                    <a:pt x="493" y="744"/>
                    <a:pt x="507" y="744"/>
                  </a:cubicBezTo>
                  <a:cubicBezTo>
                    <a:pt x="943" y="744"/>
                    <a:pt x="1003" y="53"/>
                    <a:pt x="539" y="4"/>
                  </a:cubicBezTo>
                  <a:cubicBezTo>
                    <a:pt x="527" y="0"/>
                    <a:pt x="510" y="0"/>
                    <a:pt x="49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4" name="Google Shape;2654;p61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5" name="Google Shape;2655;p61"/>
          <p:cNvSpPr/>
          <p:nvPr/>
        </p:nvSpPr>
        <p:spPr>
          <a:xfrm rot="-8603968">
            <a:off x="1624154" y="3845257"/>
            <a:ext cx="1395677" cy="47328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6" name="Google Shape;2656;p61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KHÁM PHÁ </a:t>
            </a:r>
            <a:endParaRPr dirty="0"/>
          </a:p>
        </p:txBody>
      </p:sp>
      <p:grpSp>
        <p:nvGrpSpPr>
          <p:cNvPr id="2658" name="Google Shape;2658;p61"/>
          <p:cNvGrpSpPr/>
          <p:nvPr/>
        </p:nvGrpSpPr>
        <p:grpSpPr>
          <a:xfrm>
            <a:off x="8301175" y="-14051"/>
            <a:ext cx="404657" cy="1808340"/>
            <a:chOff x="8574475" y="-14051"/>
            <a:chExt cx="404657" cy="1808340"/>
          </a:xfrm>
        </p:grpSpPr>
        <p:sp>
          <p:nvSpPr>
            <p:cNvPr id="2659" name="Google Shape;2659;p61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61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61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61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61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61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61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61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61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61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9" name="Google Shape;2669;p61"/>
          <p:cNvSpPr/>
          <p:nvPr/>
        </p:nvSpPr>
        <p:spPr>
          <a:xfrm rot="639960">
            <a:off x="4392216" y="4166524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0" name="Google Shape;2670;p61"/>
          <p:cNvGrpSpPr/>
          <p:nvPr/>
        </p:nvGrpSpPr>
        <p:grpSpPr>
          <a:xfrm rot="-616622">
            <a:off x="4252774" y="1009138"/>
            <a:ext cx="1080711" cy="1299803"/>
            <a:chOff x="3368409" y="1154615"/>
            <a:chExt cx="994364" cy="1195950"/>
          </a:xfrm>
        </p:grpSpPr>
        <p:sp>
          <p:nvSpPr>
            <p:cNvPr id="2671" name="Google Shape;2671;p61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61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61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61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61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61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61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61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61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61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61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61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61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61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61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61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61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61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61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61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61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61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61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1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61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61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61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61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61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61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61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61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3" name="Google Shape;2703;p61"/>
          <p:cNvGrpSpPr/>
          <p:nvPr/>
        </p:nvGrpSpPr>
        <p:grpSpPr>
          <a:xfrm rot="407631">
            <a:off x="7522559" y="3808585"/>
            <a:ext cx="1238351" cy="1085621"/>
            <a:chOff x="7611038" y="3431425"/>
            <a:chExt cx="1238324" cy="1085597"/>
          </a:xfrm>
        </p:grpSpPr>
        <p:sp>
          <p:nvSpPr>
            <p:cNvPr id="2704" name="Google Shape;2704;p61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61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6" name="Google Shape;2706;p61"/>
          <p:cNvGrpSpPr/>
          <p:nvPr/>
        </p:nvGrpSpPr>
        <p:grpSpPr>
          <a:xfrm rot="-8615533">
            <a:off x="6705377" y="2362319"/>
            <a:ext cx="2022274" cy="329046"/>
            <a:chOff x="1777900" y="2356875"/>
            <a:chExt cx="5003236" cy="814081"/>
          </a:xfrm>
        </p:grpSpPr>
        <p:sp>
          <p:nvSpPr>
            <p:cNvPr id="2707" name="Google Shape;2707;p61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61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61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61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61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61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61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61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61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61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61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61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61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61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61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61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61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61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61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61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61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61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61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61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61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61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61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61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61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61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61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61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61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61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61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61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61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4" name="Google Shape;2744;p61"/>
          <p:cNvGrpSpPr/>
          <p:nvPr/>
        </p:nvGrpSpPr>
        <p:grpSpPr>
          <a:xfrm>
            <a:off x="1505536" y="488219"/>
            <a:ext cx="1012477" cy="947084"/>
            <a:chOff x="1178193" y="539992"/>
            <a:chExt cx="1573391" cy="1471771"/>
          </a:xfrm>
        </p:grpSpPr>
        <p:sp>
          <p:nvSpPr>
            <p:cNvPr id="2745" name="Google Shape;2745;p61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61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61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61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61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61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61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61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61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61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61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61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61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61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61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61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61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61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61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61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24D89-7D0D-47EC-9835-5686C28C51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062FF-73CB-4BB0-B33A-F80ABD2C3C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Line 22">
            <a:extLst>
              <a:ext uri="{FF2B5EF4-FFF2-40B4-BE49-F238E27FC236}">
                <a16:creationId xmlns:a16="http://schemas.microsoft.com/office/drawing/2014/main" id="{4DA18729-59E4-4872-A524-D080CADEBD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0797" y="518841"/>
            <a:ext cx="0" cy="29718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2400">
              <a:latin typeface="+mj-lt"/>
            </a:endParaRPr>
          </a:p>
        </p:txBody>
      </p:sp>
      <p:sp>
        <p:nvSpPr>
          <p:cNvPr id="5" name="Text Box 23">
            <a:extLst>
              <a:ext uri="{FF2B5EF4-FFF2-40B4-BE49-F238E27FC236}">
                <a16:creationId xmlns:a16="http://schemas.microsoft.com/office/drawing/2014/main" id="{25C3327F-C783-41D5-B536-DCDF10C0E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809" y="594939"/>
            <a:ext cx="43875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+mj-lt"/>
              </a:rPr>
              <a:t>* 3 </a:t>
            </a:r>
            <a:r>
              <a:rPr lang="en-US" altLang="en-US" sz="2400" b="1" dirty="0" err="1">
                <a:latin typeface="+mj-lt"/>
              </a:rPr>
              <a:t>nhân</a:t>
            </a:r>
            <a:r>
              <a:rPr lang="en-US" altLang="en-US" sz="2400" b="1" dirty="0">
                <a:latin typeface="+mj-lt"/>
              </a:rPr>
              <a:t> 7 </a:t>
            </a:r>
            <a:r>
              <a:rPr lang="en-US" altLang="en-US" sz="2400" b="1" dirty="0" err="1">
                <a:latin typeface="+mj-lt"/>
              </a:rPr>
              <a:t>bằng</a:t>
            </a:r>
            <a:r>
              <a:rPr lang="en-US" altLang="en-US" sz="2400" b="1" dirty="0">
                <a:latin typeface="+mj-lt"/>
              </a:rPr>
              <a:t> 21,</a:t>
            </a:r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04FD6F3D-FB59-4706-9691-69A64ADE3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881" y="1247182"/>
            <a:ext cx="3681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+mj-lt"/>
              </a:rPr>
              <a:t>*</a:t>
            </a:r>
            <a:r>
              <a:rPr lang="vi-VN" altLang="en-US" sz="2400" b="1" dirty="0">
                <a:latin typeface="+mj-lt"/>
              </a:rPr>
              <a:t> </a:t>
            </a:r>
            <a:r>
              <a:rPr lang="en-US" altLang="en-US" sz="2400" b="1" dirty="0">
                <a:latin typeface="+mj-lt"/>
              </a:rPr>
              <a:t>3 </a:t>
            </a:r>
            <a:r>
              <a:rPr lang="en-US" altLang="en-US" sz="2400" b="1" dirty="0" err="1">
                <a:latin typeface="+mj-lt"/>
              </a:rPr>
              <a:t>nhân</a:t>
            </a:r>
            <a:r>
              <a:rPr lang="en-US" altLang="en-US" sz="2400" b="1" dirty="0">
                <a:latin typeface="+mj-lt"/>
              </a:rPr>
              <a:t> 2 </a:t>
            </a:r>
            <a:r>
              <a:rPr lang="en-US" altLang="en-US" sz="2400" b="1" dirty="0" err="1">
                <a:latin typeface="+mj-lt"/>
              </a:rPr>
              <a:t>bằng</a:t>
            </a:r>
            <a:r>
              <a:rPr lang="en-US" altLang="en-US" sz="2400" b="1" dirty="0">
                <a:latin typeface="+mj-lt"/>
              </a:rPr>
              <a:t> 6,</a:t>
            </a:r>
            <a:r>
              <a:rPr lang="vi-VN" altLang="en-US" sz="2400" b="1" dirty="0">
                <a:latin typeface="+mj-lt"/>
              </a:rPr>
              <a:t> </a:t>
            </a:r>
            <a:endParaRPr lang="en-US" altLang="en-US" sz="2400" b="1" dirty="0">
              <a:latin typeface="+mj-lt"/>
            </a:endParaRP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BCE24665-5D16-4132-8A04-BBB90DDA1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7047" y="2074480"/>
            <a:ext cx="40575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+mj-lt"/>
              </a:rPr>
              <a:t>*</a:t>
            </a:r>
            <a:r>
              <a:rPr lang="vi-VN" altLang="en-US" sz="2400" b="1" dirty="0">
                <a:latin typeface="+mj-lt"/>
              </a:rPr>
              <a:t> </a:t>
            </a:r>
            <a:r>
              <a:rPr lang="en-US" altLang="en-US" sz="2400" b="1" dirty="0">
                <a:latin typeface="+mj-lt"/>
              </a:rPr>
              <a:t>3 </a:t>
            </a:r>
            <a:r>
              <a:rPr lang="en-US" altLang="en-US" sz="2400" b="1" dirty="0" err="1">
                <a:latin typeface="+mj-lt"/>
              </a:rPr>
              <a:t>nhân</a:t>
            </a:r>
            <a:r>
              <a:rPr lang="en-US" altLang="en-US" sz="2400" b="1" dirty="0">
                <a:latin typeface="+mj-lt"/>
              </a:rPr>
              <a:t> 4 </a:t>
            </a:r>
            <a:r>
              <a:rPr lang="en-US" altLang="en-US" sz="2400" b="1" dirty="0" err="1">
                <a:latin typeface="+mj-lt"/>
              </a:rPr>
              <a:t>bằng</a:t>
            </a:r>
            <a:r>
              <a:rPr lang="en-US" altLang="en-US" sz="2400" b="1" dirty="0">
                <a:latin typeface="+mj-lt"/>
              </a:rPr>
              <a:t> 12, </a:t>
            </a: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D9C58344-C74C-4C26-A8EC-1A2406EF2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124" y="2807465"/>
            <a:ext cx="36120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+mj-lt"/>
              </a:rPr>
              <a:t>*</a:t>
            </a:r>
            <a:r>
              <a:rPr lang="vi-VN" altLang="en-US" sz="2400" b="1" dirty="0">
                <a:latin typeface="+mj-lt"/>
              </a:rPr>
              <a:t> </a:t>
            </a:r>
            <a:r>
              <a:rPr lang="en-US" altLang="en-US" sz="2400" b="1" dirty="0">
                <a:latin typeface="+mj-lt"/>
              </a:rPr>
              <a:t>3 </a:t>
            </a:r>
            <a:r>
              <a:rPr lang="en-US" altLang="en-US" sz="2400" b="1" dirty="0" err="1">
                <a:latin typeface="+mj-lt"/>
              </a:rPr>
              <a:t>nhân</a:t>
            </a:r>
            <a:r>
              <a:rPr lang="en-US" altLang="en-US" sz="2400" b="1" dirty="0">
                <a:latin typeface="+mj-lt"/>
              </a:rPr>
              <a:t> 1 </a:t>
            </a:r>
            <a:r>
              <a:rPr lang="en-US" altLang="en-US" sz="2400" b="1" dirty="0" err="1">
                <a:latin typeface="+mj-lt"/>
              </a:rPr>
              <a:t>bằng</a:t>
            </a:r>
            <a:r>
              <a:rPr lang="en-US" altLang="en-US" sz="2400" b="1" dirty="0">
                <a:latin typeface="+mj-lt"/>
              </a:rPr>
              <a:t> 3, </a:t>
            </a:r>
          </a:p>
        </p:txBody>
      </p:sp>
      <p:sp>
        <p:nvSpPr>
          <p:cNvPr id="9" name="Text Box 29">
            <a:extLst>
              <a:ext uri="{FF2B5EF4-FFF2-40B4-BE49-F238E27FC236}">
                <a16:creationId xmlns:a16="http://schemas.microsoft.com/office/drawing/2014/main" id="{988B0F80-F47D-4A94-B936-D808A220F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91" y="685387"/>
            <a:ext cx="710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+mj-lt"/>
              </a:rPr>
              <a:t>142</a:t>
            </a:r>
          </a:p>
        </p:txBody>
      </p:sp>
      <p:sp>
        <p:nvSpPr>
          <p:cNvPr id="10" name="Text Box 31">
            <a:extLst>
              <a:ext uri="{FF2B5EF4-FFF2-40B4-BE49-F238E27FC236}">
                <a16:creationId xmlns:a16="http://schemas.microsoft.com/office/drawing/2014/main" id="{505C650D-5CC2-4A9A-B906-490930594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029" y="1343211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+mj-lt"/>
              </a:rPr>
              <a:t>3</a:t>
            </a:r>
          </a:p>
        </p:txBody>
      </p:sp>
      <p:sp>
        <p:nvSpPr>
          <p:cNvPr id="11" name="Text Box 32">
            <a:extLst>
              <a:ext uri="{FF2B5EF4-FFF2-40B4-BE49-F238E27FC236}">
                <a16:creationId xmlns:a16="http://schemas.microsoft.com/office/drawing/2014/main" id="{B594BA32-EB28-48D2-8470-8987C8819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725" y="957372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+mj-lt"/>
              </a:rPr>
              <a:t>x</a:t>
            </a:r>
          </a:p>
        </p:txBody>
      </p:sp>
      <p:sp>
        <p:nvSpPr>
          <p:cNvPr id="12" name="Line 33">
            <a:extLst>
              <a:ext uri="{FF2B5EF4-FFF2-40B4-BE49-F238E27FC236}">
                <a16:creationId xmlns:a16="http://schemas.microsoft.com/office/drawing/2014/main" id="{0199128A-450C-413F-B298-0D6F9C2CE4F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7575" y="1994605"/>
            <a:ext cx="12192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2400">
              <a:latin typeface="+mj-lt"/>
            </a:endParaRPr>
          </a:p>
        </p:txBody>
      </p:sp>
      <p:sp>
        <p:nvSpPr>
          <p:cNvPr id="13" name="Text Box 35">
            <a:extLst>
              <a:ext uri="{FF2B5EF4-FFF2-40B4-BE49-F238E27FC236}">
                <a16:creationId xmlns:a16="http://schemas.microsoft.com/office/drawing/2014/main" id="{20BA3B1B-88CE-41F3-8924-49DF30E68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456" y="2070805"/>
            <a:ext cx="30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+mj-lt"/>
              </a:rPr>
              <a:t>1</a:t>
            </a:r>
          </a:p>
        </p:txBody>
      </p:sp>
      <p:sp>
        <p:nvSpPr>
          <p:cNvPr id="14" name="Text Box 38">
            <a:extLst>
              <a:ext uri="{FF2B5EF4-FFF2-40B4-BE49-F238E27FC236}">
                <a16:creationId xmlns:a16="http://schemas.microsoft.com/office/drawing/2014/main" id="{C908EB34-B87B-48C8-9A64-BD2D284E8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344" y="2064433"/>
            <a:ext cx="30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+mj-lt"/>
              </a:rPr>
              <a:t>8</a:t>
            </a:r>
          </a:p>
        </p:txBody>
      </p:sp>
      <p:sp>
        <p:nvSpPr>
          <p:cNvPr id="15" name="Text Box 39">
            <a:extLst>
              <a:ext uri="{FF2B5EF4-FFF2-40B4-BE49-F238E27FC236}">
                <a16:creationId xmlns:a16="http://schemas.microsoft.com/office/drawing/2014/main" id="{D7F5D49B-646B-4FEF-9F0F-6378145D7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056" y="2064433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+mj-lt"/>
              </a:rPr>
              <a:t>2</a:t>
            </a:r>
          </a:p>
        </p:txBody>
      </p:sp>
      <p:sp>
        <p:nvSpPr>
          <p:cNvPr id="16" name="Text Box 40">
            <a:extLst>
              <a:ext uri="{FF2B5EF4-FFF2-40B4-BE49-F238E27FC236}">
                <a16:creationId xmlns:a16="http://schemas.microsoft.com/office/drawing/2014/main" id="{55601092-ED4B-44DB-A5C3-8B715D62F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313" y="2070805"/>
            <a:ext cx="236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+mj-lt"/>
              </a:rPr>
              <a:t>4</a:t>
            </a:r>
          </a:p>
        </p:txBody>
      </p:sp>
      <p:sp>
        <p:nvSpPr>
          <p:cNvPr id="17" name="Text Box 41">
            <a:extLst>
              <a:ext uri="{FF2B5EF4-FFF2-40B4-BE49-F238E27FC236}">
                <a16:creationId xmlns:a16="http://schemas.microsoft.com/office/drawing/2014/main" id="{78BDD692-786E-44BD-80EA-9759BEAB9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135" y="3587434"/>
            <a:ext cx="2154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+mj-lt"/>
              </a:rPr>
              <a:t>Vậy</a:t>
            </a:r>
            <a:r>
              <a:rPr lang="en-US" altLang="en-US" sz="2400" b="1" dirty="0">
                <a:latin typeface="+mj-lt"/>
              </a:rPr>
              <a:t> : 1427</a:t>
            </a: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id="{5F1F7D18-6559-46AE-8BC9-D9939B1D9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210" y="3580283"/>
            <a:ext cx="754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+mj-lt"/>
              </a:rPr>
              <a:t>x</a:t>
            </a:r>
          </a:p>
        </p:txBody>
      </p:sp>
      <p:sp>
        <p:nvSpPr>
          <p:cNvPr id="19" name="Text Box 43">
            <a:extLst>
              <a:ext uri="{FF2B5EF4-FFF2-40B4-BE49-F238E27FC236}">
                <a16:creationId xmlns:a16="http://schemas.microsoft.com/office/drawing/2014/main" id="{85C685E9-433B-4644-B7CC-21B0A4539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320" y="3616226"/>
            <a:ext cx="1324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+mj-lt"/>
              </a:rPr>
              <a:t> 3       </a:t>
            </a:r>
          </a:p>
        </p:txBody>
      </p:sp>
      <p:sp>
        <p:nvSpPr>
          <p:cNvPr id="20" name="Text Box 45">
            <a:extLst>
              <a:ext uri="{FF2B5EF4-FFF2-40B4-BE49-F238E27FC236}">
                <a16:creationId xmlns:a16="http://schemas.microsoft.com/office/drawing/2014/main" id="{6A792E2C-883B-4CA3-B396-B7F984713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221" y="3232982"/>
            <a:ext cx="4004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+mj-lt"/>
              </a:rPr>
              <a:t> =</a:t>
            </a:r>
          </a:p>
        </p:txBody>
      </p:sp>
      <p:sp>
        <p:nvSpPr>
          <p:cNvPr id="21" name="Text Box 46">
            <a:extLst>
              <a:ext uri="{FF2B5EF4-FFF2-40B4-BE49-F238E27FC236}">
                <a16:creationId xmlns:a16="http://schemas.microsoft.com/office/drawing/2014/main" id="{665363A9-9C53-4503-ABE8-92ADB5374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049" y="3588201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+mj-lt"/>
              </a:rPr>
              <a:t> 4281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E9098954-8D84-4754-AD33-8CA7CB9F3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481" y="586270"/>
            <a:ext cx="1509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+mj-lt"/>
              </a:rPr>
              <a:t>nhớ</a:t>
            </a:r>
            <a:r>
              <a:rPr lang="en-US" altLang="en-US" sz="2400" b="1" dirty="0">
                <a:latin typeface="+mj-lt"/>
              </a:rPr>
              <a:t> 2.</a:t>
            </a: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A1B1DA51-0E9C-4656-9BBA-A81CF97D1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662" y="591697"/>
            <a:ext cx="1152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+mj-lt"/>
              </a:rPr>
              <a:t>viết</a:t>
            </a:r>
            <a:r>
              <a:rPr lang="en-US" altLang="en-US" sz="2400" b="1" dirty="0">
                <a:latin typeface="+mj-lt"/>
              </a:rPr>
              <a:t> 1</a:t>
            </a:r>
          </a:p>
        </p:txBody>
      </p:sp>
      <p:sp>
        <p:nvSpPr>
          <p:cNvPr id="24" name="Text Box 24">
            <a:extLst>
              <a:ext uri="{FF2B5EF4-FFF2-40B4-BE49-F238E27FC236}">
                <a16:creationId xmlns:a16="http://schemas.microsoft.com/office/drawing/2014/main" id="{2EE0A6E2-ADCC-4D7A-8978-AE0954153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9909" y="1265568"/>
            <a:ext cx="30123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b="1" dirty="0" err="1">
                <a:latin typeface="+mj-lt"/>
              </a:rPr>
              <a:t>thêm</a:t>
            </a:r>
            <a:r>
              <a:rPr lang="en-US" altLang="en-US" sz="2400" b="1" dirty="0">
                <a:latin typeface="+mj-lt"/>
              </a:rPr>
              <a:t> 2 </a:t>
            </a:r>
            <a:r>
              <a:rPr lang="en-US" altLang="en-US" sz="2400" b="1" dirty="0" err="1">
                <a:latin typeface="+mj-lt"/>
              </a:rPr>
              <a:t>bằng</a:t>
            </a:r>
            <a:r>
              <a:rPr lang="en-US" altLang="en-US" sz="2400" b="1" dirty="0">
                <a:latin typeface="+mj-lt"/>
              </a:rPr>
              <a:t> 8,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ADADCD66-9667-4515-9C7F-4F2E7A367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925" y="1247181"/>
            <a:ext cx="12191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+mj-lt"/>
              </a:rPr>
              <a:t>viết</a:t>
            </a:r>
            <a:r>
              <a:rPr lang="en-US" altLang="en-US" sz="2400" b="1" dirty="0">
                <a:latin typeface="+mj-lt"/>
              </a:rPr>
              <a:t> 8.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A1B375FB-B3B8-4F40-986B-4E20EF702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610" y="2058796"/>
            <a:ext cx="17937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+mj-lt"/>
              </a:rPr>
              <a:t>viết</a:t>
            </a:r>
            <a:r>
              <a:rPr lang="en-US" altLang="en-US" sz="2400" b="1" dirty="0">
                <a:latin typeface="+mj-lt"/>
              </a:rPr>
              <a:t> 2,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B4B58528-7388-4683-B840-22B96B0A0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775" y="2058796"/>
            <a:ext cx="1246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+mj-lt"/>
              </a:rPr>
              <a:t>nhớ</a:t>
            </a:r>
            <a:r>
              <a:rPr lang="en-US" altLang="en-US" sz="2400" b="1" dirty="0">
                <a:latin typeface="+mj-lt"/>
              </a:rPr>
              <a:t> 1.</a:t>
            </a:r>
          </a:p>
        </p:txBody>
      </p:sp>
      <p:sp>
        <p:nvSpPr>
          <p:cNvPr id="28" name="Text Box 26">
            <a:extLst>
              <a:ext uri="{FF2B5EF4-FFF2-40B4-BE49-F238E27FC236}">
                <a16:creationId xmlns:a16="http://schemas.microsoft.com/office/drawing/2014/main" id="{0A0B199E-11F8-4B62-9ED8-37A09A9FC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8175" y="2809708"/>
            <a:ext cx="27516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+mj-lt"/>
              </a:rPr>
              <a:t>viết</a:t>
            </a:r>
            <a:r>
              <a:rPr lang="en-US" altLang="en-US" sz="2400" b="1" dirty="0">
                <a:latin typeface="+mj-lt"/>
              </a:rPr>
              <a:t> 4.</a:t>
            </a: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36928092-E9D1-41C5-8758-2CD73A24C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130" y="581821"/>
            <a:ext cx="1765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+mj-lt"/>
              </a:rPr>
              <a:t>nhớ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 2.</a:t>
            </a: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61A9C47B-2A97-4024-A4A1-6482CE9DE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826" y="1253252"/>
            <a:ext cx="2505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  </a:t>
            </a:r>
            <a:r>
              <a:rPr lang="en-US" altLang="en-US" sz="2400" b="1" dirty="0" err="1">
                <a:solidFill>
                  <a:srgbClr val="FF0000"/>
                </a:solidFill>
                <a:latin typeface="+mj-lt"/>
              </a:rPr>
              <a:t>thêm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 2</a:t>
            </a:r>
          </a:p>
        </p:txBody>
      </p:sp>
      <p:sp>
        <p:nvSpPr>
          <p:cNvPr id="32" name="Text Box 25">
            <a:extLst>
              <a:ext uri="{FF2B5EF4-FFF2-40B4-BE49-F238E27FC236}">
                <a16:creationId xmlns:a16="http://schemas.microsoft.com/office/drawing/2014/main" id="{EDD696B1-224A-45DA-9D07-6DF761F53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26" y="2047470"/>
            <a:ext cx="15396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  </a:t>
            </a:r>
            <a:r>
              <a:rPr lang="en-US" altLang="en-US" sz="2400" b="1" dirty="0" err="1">
                <a:solidFill>
                  <a:srgbClr val="FF0000"/>
                </a:solidFill>
                <a:latin typeface="+mj-lt"/>
              </a:rPr>
              <a:t>nhớ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 1.</a:t>
            </a:r>
          </a:p>
        </p:txBody>
      </p:sp>
      <p:sp>
        <p:nvSpPr>
          <p:cNvPr id="33" name="Text Box 26">
            <a:extLst>
              <a:ext uri="{FF2B5EF4-FFF2-40B4-BE49-F238E27FC236}">
                <a16:creationId xmlns:a16="http://schemas.microsoft.com/office/drawing/2014/main" id="{06589F52-44B7-4B94-9206-0C5108527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522" y="2759775"/>
            <a:ext cx="34432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+mj-lt"/>
              </a:rPr>
              <a:t>thêm1 </a:t>
            </a:r>
            <a:r>
              <a:rPr lang="en-US" altLang="en-US" sz="2400" b="1" dirty="0" err="1">
                <a:latin typeface="+mj-lt"/>
              </a:rPr>
              <a:t>bằng</a:t>
            </a:r>
            <a:r>
              <a:rPr lang="en-US" altLang="en-US" sz="2400" b="1" dirty="0">
                <a:latin typeface="+mj-lt"/>
              </a:rPr>
              <a:t> 4, </a:t>
            </a: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id="{994C1E1E-1244-489D-A85E-7072FFF78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712" y="2760242"/>
            <a:ext cx="2381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thêm1</a:t>
            </a:r>
          </a:p>
        </p:txBody>
      </p:sp>
      <p:sp>
        <p:nvSpPr>
          <p:cNvPr id="35" name="Text Box 38">
            <a:extLst>
              <a:ext uri="{FF2B5EF4-FFF2-40B4-BE49-F238E27FC236}">
                <a16:creationId xmlns:a16="http://schemas.microsoft.com/office/drawing/2014/main" id="{04633300-7C5D-49B6-8305-F89C5838D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212" y="2081185"/>
            <a:ext cx="2772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8</a:t>
            </a:r>
          </a:p>
        </p:txBody>
      </p:sp>
      <p:sp>
        <p:nvSpPr>
          <p:cNvPr id="36" name="Text Box 40">
            <a:extLst>
              <a:ext uri="{FF2B5EF4-FFF2-40B4-BE49-F238E27FC236}">
                <a16:creationId xmlns:a16="http://schemas.microsoft.com/office/drawing/2014/main" id="{BCC8F5AE-76DF-4793-9B34-DDC54B6E4673}"/>
              </a:ext>
            </a:extLst>
          </p:cNvPr>
          <p:cNvSpPr txBox="1">
            <a:spLocks noChangeArrowheads="1"/>
          </p:cNvSpPr>
          <p:nvPr/>
        </p:nvSpPr>
        <p:spPr bwMode="auto">
          <a:xfrm rot="10996433" flipV="1">
            <a:off x="1236005" y="2060183"/>
            <a:ext cx="133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1BF3A876-FB63-4E87-8837-83109B759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74" y="4339231"/>
            <a:ext cx="8340725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+mj-lt"/>
              </a:rPr>
              <a:t>Khi </a:t>
            </a:r>
            <a:r>
              <a:rPr lang="en-US" altLang="en-US" sz="2000" dirty="0" err="1">
                <a:latin typeface="+mj-lt"/>
              </a:rPr>
              <a:t>thực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hiện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phép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tính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nhân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số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có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bốn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chữ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số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cho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số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có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một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chữ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số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thực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hiện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thế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err="1">
                <a:latin typeface="+mj-lt"/>
              </a:rPr>
              <a:t>nào</a:t>
            </a:r>
            <a:r>
              <a:rPr lang="en-US" altLang="en-US" sz="2000" dirty="0">
                <a:latin typeface="+mj-lt"/>
              </a:rPr>
              <a:t>? </a:t>
            </a:r>
          </a:p>
        </p:txBody>
      </p:sp>
      <p:sp>
        <p:nvSpPr>
          <p:cNvPr id="38" name="Text Box 31">
            <a:extLst>
              <a:ext uri="{FF2B5EF4-FFF2-40B4-BE49-F238E27FC236}">
                <a16:creationId xmlns:a16="http://schemas.microsoft.com/office/drawing/2014/main" id="{C2B5A515-C24D-4E45-AAA2-DE94670AE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108" y="689545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+mj-lt"/>
              </a:rPr>
              <a:t>3</a:t>
            </a:r>
          </a:p>
        </p:txBody>
      </p:sp>
      <p:sp>
        <p:nvSpPr>
          <p:cNvPr id="39" name="Text Box 31">
            <a:extLst>
              <a:ext uri="{FF2B5EF4-FFF2-40B4-BE49-F238E27FC236}">
                <a16:creationId xmlns:a16="http://schemas.microsoft.com/office/drawing/2014/main" id="{A5B05D0E-C5AE-413D-BB88-7741C4898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891" y="687037"/>
            <a:ext cx="3594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7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CCC37DB-7A20-46DC-923F-2254D7AC40CA}"/>
              </a:ext>
            </a:extLst>
          </p:cNvPr>
          <p:cNvSpPr/>
          <p:nvPr/>
        </p:nvSpPr>
        <p:spPr>
          <a:xfrm>
            <a:off x="1085801" y="4308656"/>
            <a:ext cx="4408721" cy="573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1677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8" grpId="1"/>
      <p:bldP spid="39" grpId="0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DF81DE-3845-4144-AF15-2D90AABA4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51" y="1512888"/>
            <a:ext cx="2865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altLang="en-US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alt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8DD308-A268-4332-9CBA-6A58B8047D53}"/>
              </a:ext>
            </a:extLst>
          </p:cNvPr>
          <p:cNvCxnSpPr>
            <a:cxnSpLocks/>
          </p:cNvCxnSpPr>
          <p:nvPr/>
        </p:nvCxnSpPr>
        <p:spPr>
          <a:xfrm flipV="1">
            <a:off x="3250845" y="1090613"/>
            <a:ext cx="841375" cy="6334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8B6B0D-867C-4790-B156-65377AD95150}"/>
              </a:ext>
            </a:extLst>
          </p:cNvPr>
          <p:cNvSpPr/>
          <p:nvPr/>
        </p:nvSpPr>
        <p:spPr>
          <a:xfrm>
            <a:off x="4200170" y="862013"/>
            <a:ext cx="4727575" cy="4445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ở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endParaRPr lang="en-US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6F32AB-08AE-45EE-99A1-75A007F1033C}"/>
              </a:ext>
            </a:extLst>
          </p:cNvPr>
          <p:cNvSpPr/>
          <p:nvPr/>
        </p:nvSpPr>
        <p:spPr>
          <a:xfrm>
            <a:off x="4200170" y="1406525"/>
            <a:ext cx="4727575" cy="6540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0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cột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(x).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4C3B60-963B-4B26-BC08-FEE8242C7BEC}"/>
              </a:ext>
            </a:extLst>
          </p:cNvPr>
          <p:cNvCxnSpPr>
            <a:cxnSpLocks/>
          </p:cNvCxnSpPr>
          <p:nvPr/>
        </p:nvCxnSpPr>
        <p:spPr>
          <a:xfrm>
            <a:off x="3250845" y="1765300"/>
            <a:ext cx="67468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1FA2FA-4E18-4EF5-85CB-36A6777EAA29}"/>
              </a:ext>
            </a:extLst>
          </p:cNvPr>
          <p:cNvSpPr/>
          <p:nvPr/>
        </p:nvSpPr>
        <p:spPr>
          <a:xfrm>
            <a:off x="4189057" y="2193925"/>
            <a:ext cx="4727575" cy="3952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0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kẻ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ngang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thay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endParaRPr lang="en-US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4A4DAA-0331-4680-8402-F5DA3A9932FD}"/>
              </a:ext>
            </a:extLst>
          </p:cNvPr>
          <p:cNvCxnSpPr>
            <a:cxnSpLocks/>
          </p:cNvCxnSpPr>
          <p:nvPr/>
        </p:nvCxnSpPr>
        <p:spPr>
          <a:xfrm>
            <a:off x="3250845" y="1825625"/>
            <a:ext cx="857250" cy="5318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01548D-4455-456C-9248-1AC0E4C41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432" y="2686049"/>
            <a:ext cx="3668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altLang="en-US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lang="en-US" altLang="en-US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E3E7BF-B0B4-4AB5-BBF2-32E2C6531688}"/>
              </a:ext>
            </a:extLst>
          </p:cNvPr>
          <p:cNvSpPr/>
          <p:nvPr/>
        </p:nvSpPr>
        <p:spPr>
          <a:xfrm>
            <a:off x="4233507" y="2722563"/>
            <a:ext cx="4683125" cy="8397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lượt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sang </a:t>
            </a:r>
            <a:r>
              <a:rPr lang="en-US" sz="1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5F61D9-3120-47DF-8D7A-43D41A76893F}"/>
              </a:ext>
            </a:extLst>
          </p:cNvPr>
          <p:cNvCxnSpPr>
            <a:cxnSpLocks/>
          </p:cNvCxnSpPr>
          <p:nvPr/>
        </p:nvCxnSpPr>
        <p:spPr>
          <a:xfrm>
            <a:off x="3465157" y="3076575"/>
            <a:ext cx="61753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331BF9-959A-4CBA-BC7A-920AB0B98965}"/>
              </a:ext>
            </a:extLst>
          </p:cNvPr>
          <p:cNvSpPr/>
          <p:nvPr/>
        </p:nvSpPr>
        <p:spPr>
          <a:xfrm>
            <a:off x="4158895" y="3684588"/>
            <a:ext cx="4745037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Lưu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Lượt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sang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lượt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endParaRPr lang="en-US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5C7A7F-7CE0-45D2-9C72-70BE14AA512F}"/>
              </a:ext>
            </a:extLst>
          </p:cNvPr>
          <p:cNvCxnSpPr>
            <a:cxnSpLocks/>
          </p:cNvCxnSpPr>
          <p:nvPr/>
        </p:nvCxnSpPr>
        <p:spPr>
          <a:xfrm>
            <a:off x="3465157" y="3076575"/>
            <a:ext cx="627063" cy="638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DF53382-9DEB-45BF-897A-388A038A8256}"/>
              </a:ext>
            </a:extLst>
          </p:cNvPr>
          <p:cNvSpPr/>
          <p:nvPr/>
        </p:nvSpPr>
        <p:spPr>
          <a:xfrm>
            <a:off x="761432" y="-4762"/>
            <a:ext cx="830579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154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9" grpId="0" animBg="1"/>
      <p:bldP spid="11" grpId="0"/>
      <p:bldP spid="12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622819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ima20220220031833650225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ima20220220031854296606&quot;,&quot;IaMcqCompetition&quot;:false,&quot;IsAnonymous&quot;:false,&quot;AutoAdvance&quot;:false,&quot;IsCompetition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ima20220220031857114189&quot;,&quot;IaMcqCompetition&quot;:false,&quot;IsAnonymous&quot;:fals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ima20220220031859851500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End of the School Year: Summer Break XL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609</Words>
  <Application>Microsoft Office PowerPoint</Application>
  <PresentationFormat>On-screen Show (16:9)</PresentationFormat>
  <Paragraphs>135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Times New Roman</vt:lpstr>
      <vt:lpstr>Abel</vt:lpstr>
      <vt:lpstr>Didact Gothic</vt:lpstr>
      <vt:lpstr>Tahoma</vt:lpstr>
      <vt:lpstr>Calibri</vt:lpstr>
      <vt:lpstr>Bellota Text</vt:lpstr>
      <vt:lpstr>Cambria Math</vt:lpstr>
      <vt:lpstr>Arial</vt:lpstr>
      <vt:lpstr>Nirmala UI</vt:lpstr>
      <vt:lpstr>Wingdings 2</vt:lpstr>
      <vt:lpstr>宋体</vt:lpstr>
      <vt:lpstr>Playbill</vt:lpstr>
      <vt:lpstr>Odibee Sans</vt:lpstr>
      <vt:lpstr>Roboto Condensed</vt:lpstr>
      <vt:lpstr>HP001 4 hàng</vt:lpstr>
      <vt:lpstr>End of the School Year: Summer Break XL by Slidesgo</vt:lpstr>
      <vt:lpstr>CHÀO MỪNG CÁC CON ĐẾN VỚI TIẾT HỌC  MÔN : TOÁN </vt:lpstr>
      <vt:lpstr>KHỞI ĐỘNG </vt:lpstr>
      <vt:lpstr>KHỞI ĐỘNG </vt:lpstr>
      <vt:lpstr>PowerPoint Presentation</vt:lpstr>
      <vt:lpstr>PowerPoint Presentation</vt:lpstr>
      <vt:lpstr>YÊU CẦU CẦN ĐẠT </vt:lpstr>
      <vt:lpstr>KHÁM PHÁ 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VẬN DỤNG </vt:lpstr>
      <vt:lpstr>5660 kg gạo </vt:lpstr>
      <vt:lpstr>PowerPoint Presentation</vt:lpstr>
      <vt:lpstr>HOẠT ĐỘNG TIẾP NỐI </vt:lpstr>
      <vt:lpstr>CHÀO TẠM BIỆT CÁC CON!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THE SCHOOL YEAR</dc:title>
  <dc:creator>Dell</dc:creator>
  <cp:lastModifiedBy>Admin</cp:lastModifiedBy>
  <cp:revision>9</cp:revision>
  <dcterms:modified xsi:type="dcterms:W3CDTF">2022-02-20T05:22:03Z</dcterms:modified>
</cp:coreProperties>
</file>