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audio2.wav" ContentType="audio/x-wav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1"/>
  </p:notesMasterIdLst>
  <p:sldIdLst>
    <p:sldId id="256" r:id="rId2"/>
    <p:sldId id="258" r:id="rId3"/>
    <p:sldId id="259" r:id="rId4"/>
    <p:sldId id="318" r:id="rId5"/>
    <p:sldId id="321" r:id="rId6"/>
    <p:sldId id="257" r:id="rId7"/>
    <p:sldId id="270" r:id="rId8"/>
    <p:sldId id="322" r:id="rId9"/>
    <p:sldId id="26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268" r:id="rId18"/>
    <p:sldId id="330" r:id="rId19"/>
    <p:sldId id="315" r:id="rId20"/>
  </p:sldIdLst>
  <p:sldSz cx="9144000" cy="5143500" type="screen16x9"/>
  <p:notesSz cx="6858000" cy="9144000"/>
  <p:embeddedFontLst>
    <p:embeddedFont>
      <p:font typeface="HP001 4 hàng" panose="020B0603050302020204" pitchFamily="34" charset="0"/>
      <p:regular r:id="rId22"/>
      <p:bold r:id="rId23"/>
    </p:embeddedFont>
    <p:embeddedFont>
      <p:font typeface="Architecture" panose="020B0500000000000000" charset="0"/>
      <p:regular r:id="rId24"/>
    </p:embeddedFont>
    <p:embeddedFont>
      <p:font typeface="宋体" panose="02010600030101010101" pitchFamily="2" charset="-122"/>
      <p:regular r:id="rId25"/>
    </p:embeddedFont>
    <p:embeddedFont>
      <p:font typeface="Sriracha" panose="020B0604020202020204" charset="-34"/>
      <p:regular r:id="rId26"/>
    </p:embeddedFont>
    <p:embeddedFont>
      <p:font typeface="Didact Gothic" panose="020B0604020202020204" charset="0"/>
      <p:regular r:id="rId27"/>
    </p:embeddedFont>
    <p:embeddedFont>
      <p:font typeface="Microsoft YaHei" panose="020B0503020204020204" pitchFamily="34" charset="-122"/>
      <p:regular r:id="rId28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custDataLst>
    <p:tags r:id="rId3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48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663F5F8-4B0E-4A92-8762-BAE7FDF41681}">
  <a:tblStyle styleId="{9663F5F8-4B0E-4A92-8762-BAE7FDF4168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270" y="102"/>
      </p:cViewPr>
      <p:guideLst>
        <p:guide orient="horz" pos="64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4EE871-7571-47B6-BEF8-0B595ED980C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79BF29A-0120-4ED9-A6FD-5C27CB44D44D}">
      <dgm:prSet/>
      <dgm:spPr/>
      <dgm:t>
        <a:bodyPr/>
        <a:lstStyle/>
        <a:p>
          <a:r>
            <a:rPr lang="en-US" b="0" i="0"/>
            <a:t>Ôn cách giải bài toán có liên quan đến rút về đơn vị </a:t>
          </a:r>
          <a:endParaRPr lang="en-US"/>
        </a:p>
      </dgm:t>
    </dgm:pt>
    <dgm:pt modelId="{54FBE89F-F14D-4EF3-A165-127B3DA30493}" type="parTrans" cxnId="{8232E228-AB85-4DE1-A1F9-044B5BC87E45}">
      <dgm:prSet/>
      <dgm:spPr/>
      <dgm:t>
        <a:bodyPr/>
        <a:lstStyle/>
        <a:p>
          <a:endParaRPr lang="en-US"/>
        </a:p>
      </dgm:t>
    </dgm:pt>
    <dgm:pt modelId="{6BB74AE1-256F-4B85-A41B-FE9BDAB68298}" type="sibTrans" cxnId="{8232E228-AB85-4DE1-A1F9-044B5BC87E45}">
      <dgm:prSet/>
      <dgm:spPr/>
      <dgm:t>
        <a:bodyPr/>
        <a:lstStyle/>
        <a:p>
          <a:endParaRPr lang="en-US"/>
        </a:p>
      </dgm:t>
    </dgm:pt>
    <dgm:pt modelId="{C1865BEA-671F-4FA8-8E9A-F2F921293F58}">
      <dgm:prSet/>
      <dgm:spPr/>
      <dgm:t>
        <a:bodyPr/>
        <a:lstStyle/>
        <a:p>
          <a:r>
            <a:rPr lang="en-US" b="0" i="0"/>
            <a:t>Chuẩn bị bài sau : Luyện tập</a:t>
          </a:r>
          <a:endParaRPr lang="en-US"/>
        </a:p>
      </dgm:t>
    </dgm:pt>
    <dgm:pt modelId="{74692EE6-17D6-4CC8-BAA3-9CCE211E802F}" type="parTrans" cxnId="{F9214075-FD3E-4B2F-90DE-BD771815C7DC}">
      <dgm:prSet/>
      <dgm:spPr/>
      <dgm:t>
        <a:bodyPr/>
        <a:lstStyle/>
        <a:p>
          <a:endParaRPr lang="en-US"/>
        </a:p>
      </dgm:t>
    </dgm:pt>
    <dgm:pt modelId="{74277388-082C-4DF7-B4A3-D617C9A9C083}" type="sibTrans" cxnId="{F9214075-FD3E-4B2F-90DE-BD771815C7DC}">
      <dgm:prSet/>
      <dgm:spPr/>
      <dgm:t>
        <a:bodyPr/>
        <a:lstStyle/>
        <a:p>
          <a:endParaRPr lang="en-US"/>
        </a:p>
      </dgm:t>
    </dgm:pt>
    <dgm:pt modelId="{E0255FC1-F399-44C9-9438-5FFF08CB1EBE}" type="pres">
      <dgm:prSet presAssocID="{5E4EE871-7571-47B6-BEF8-0B595ED980C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BE414A-FEE2-4493-9EDD-3C84CBEC6B5D}" type="pres">
      <dgm:prSet presAssocID="{B79BF29A-0120-4ED9-A6FD-5C27CB44D44D}" presName="circle1" presStyleLbl="node1" presStyleIdx="0" presStyleCnt="2"/>
      <dgm:spPr/>
    </dgm:pt>
    <dgm:pt modelId="{0FBF03D1-CBCF-4EBB-B9B1-C3BD38C2C271}" type="pres">
      <dgm:prSet presAssocID="{B79BF29A-0120-4ED9-A6FD-5C27CB44D44D}" presName="space" presStyleCnt="0"/>
      <dgm:spPr/>
    </dgm:pt>
    <dgm:pt modelId="{19E6094B-9C98-4A46-A3D1-ECBB698E7953}" type="pres">
      <dgm:prSet presAssocID="{B79BF29A-0120-4ED9-A6FD-5C27CB44D44D}" presName="rect1" presStyleLbl="alignAcc1" presStyleIdx="0" presStyleCnt="2" custLinFactY="-46917" custLinFactNeighborX="763" custLinFactNeighborY="-100000"/>
      <dgm:spPr/>
      <dgm:t>
        <a:bodyPr/>
        <a:lstStyle/>
        <a:p>
          <a:endParaRPr lang="en-US"/>
        </a:p>
      </dgm:t>
    </dgm:pt>
    <dgm:pt modelId="{CC2E49F5-E6BB-4062-AB4D-58750F3EAD90}" type="pres">
      <dgm:prSet presAssocID="{C1865BEA-671F-4FA8-8E9A-F2F921293F58}" presName="vertSpace2" presStyleLbl="node1" presStyleIdx="0" presStyleCnt="2"/>
      <dgm:spPr/>
    </dgm:pt>
    <dgm:pt modelId="{A32ED098-45A6-4EBB-839C-DB0F9F7A0000}" type="pres">
      <dgm:prSet presAssocID="{C1865BEA-671F-4FA8-8E9A-F2F921293F58}" presName="circle2" presStyleLbl="node1" presStyleIdx="1" presStyleCnt="2"/>
      <dgm:spPr/>
    </dgm:pt>
    <dgm:pt modelId="{968FA8F8-D26F-4359-BD75-6B4D2F6463CB}" type="pres">
      <dgm:prSet presAssocID="{C1865BEA-671F-4FA8-8E9A-F2F921293F58}" presName="rect2" presStyleLbl="alignAcc1" presStyleIdx="1" presStyleCnt="2"/>
      <dgm:spPr/>
      <dgm:t>
        <a:bodyPr/>
        <a:lstStyle/>
        <a:p>
          <a:endParaRPr lang="en-US"/>
        </a:p>
      </dgm:t>
    </dgm:pt>
    <dgm:pt modelId="{ED459F45-0D7A-43EE-8FCC-8CC9E6082731}" type="pres">
      <dgm:prSet presAssocID="{B79BF29A-0120-4ED9-A6FD-5C27CB44D44D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29A5F-D819-4C88-864A-A6C72AEA7A33}" type="pres">
      <dgm:prSet presAssocID="{C1865BEA-671F-4FA8-8E9A-F2F921293F58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FD40EE-34A0-4EB0-B03C-86745874B328}" type="presOf" srcId="{B79BF29A-0120-4ED9-A6FD-5C27CB44D44D}" destId="{ED459F45-0D7A-43EE-8FCC-8CC9E6082731}" srcOrd="1" destOrd="0" presId="urn:microsoft.com/office/officeart/2005/8/layout/target3"/>
    <dgm:cxn modelId="{674EF5C0-2DFC-4608-8D40-4F8FA92AE3CB}" type="presOf" srcId="{5E4EE871-7571-47B6-BEF8-0B595ED980C5}" destId="{E0255FC1-F399-44C9-9438-5FFF08CB1EBE}" srcOrd="0" destOrd="0" presId="urn:microsoft.com/office/officeart/2005/8/layout/target3"/>
    <dgm:cxn modelId="{A6A31EC4-C7EC-4F7C-81F7-9DD40A849AEE}" type="presOf" srcId="{B79BF29A-0120-4ED9-A6FD-5C27CB44D44D}" destId="{19E6094B-9C98-4A46-A3D1-ECBB698E7953}" srcOrd="0" destOrd="0" presId="urn:microsoft.com/office/officeart/2005/8/layout/target3"/>
    <dgm:cxn modelId="{F9214075-FD3E-4B2F-90DE-BD771815C7DC}" srcId="{5E4EE871-7571-47B6-BEF8-0B595ED980C5}" destId="{C1865BEA-671F-4FA8-8E9A-F2F921293F58}" srcOrd="1" destOrd="0" parTransId="{74692EE6-17D6-4CC8-BAA3-9CCE211E802F}" sibTransId="{74277388-082C-4DF7-B4A3-D617C9A9C083}"/>
    <dgm:cxn modelId="{73D310E6-7673-4B9B-8D2F-F20D1013969E}" type="presOf" srcId="{C1865BEA-671F-4FA8-8E9A-F2F921293F58}" destId="{9DD29A5F-D819-4C88-864A-A6C72AEA7A33}" srcOrd="1" destOrd="0" presId="urn:microsoft.com/office/officeart/2005/8/layout/target3"/>
    <dgm:cxn modelId="{8232E228-AB85-4DE1-A1F9-044B5BC87E45}" srcId="{5E4EE871-7571-47B6-BEF8-0B595ED980C5}" destId="{B79BF29A-0120-4ED9-A6FD-5C27CB44D44D}" srcOrd="0" destOrd="0" parTransId="{54FBE89F-F14D-4EF3-A165-127B3DA30493}" sibTransId="{6BB74AE1-256F-4B85-A41B-FE9BDAB68298}"/>
    <dgm:cxn modelId="{B484D55A-8AFC-4900-888A-3A7352C0C2A1}" type="presOf" srcId="{C1865BEA-671F-4FA8-8E9A-F2F921293F58}" destId="{968FA8F8-D26F-4359-BD75-6B4D2F6463CB}" srcOrd="0" destOrd="0" presId="urn:microsoft.com/office/officeart/2005/8/layout/target3"/>
    <dgm:cxn modelId="{FC16B86F-16A5-4675-8C3D-770352192D51}" type="presParOf" srcId="{E0255FC1-F399-44C9-9438-5FFF08CB1EBE}" destId="{5FBE414A-FEE2-4493-9EDD-3C84CBEC6B5D}" srcOrd="0" destOrd="0" presId="urn:microsoft.com/office/officeart/2005/8/layout/target3"/>
    <dgm:cxn modelId="{CAA1BF0F-C79B-437A-A827-7BB498EAB9F4}" type="presParOf" srcId="{E0255FC1-F399-44C9-9438-5FFF08CB1EBE}" destId="{0FBF03D1-CBCF-4EBB-B9B1-C3BD38C2C271}" srcOrd="1" destOrd="0" presId="urn:microsoft.com/office/officeart/2005/8/layout/target3"/>
    <dgm:cxn modelId="{15FD79DF-E8CD-4020-ADC4-280D47353D8C}" type="presParOf" srcId="{E0255FC1-F399-44C9-9438-5FFF08CB1EBE}" destId="{19E6094B-9C98-4A46-A3D1-ECBB698E7953}" srcOrd="2" destOrd="0" presId="urn:microsoft.com/office/officeart/2005/8/layout/target3"/>
    <dgm:cxn modelId="{2DC7B2D4-8151-4D38-8D9B-ED990AB57731}" type="presParOf" srcId="{E0255FC1-F399-44C9-9438-5FFF08CB1EBE}" destId="{CC2E49F5-E6BB-4062-AB4D-58750F3EAD90}" srcOrd="3" destOrd="0" presId="urn:microsoft.com/office/officeart/2005/8/layout/target3"/>
    <dgm:cxn modelId="{64B43D67-8A05-4D25-A1FD-1E199791AC75}" type="presParOf" srcId="{E0255FC1-F399-44C9-9438-5FFF08CB1EBE}" destId="{A32ED098-45A6-4EBB-839C-DB0F9F7A0000}" srcOrd="4" destOrd="0" presId="urn:microsoft.com/office/officeart/2005/8/layout/target3"/>
    <dgm:cxn modelId="{FC20E87F-AC4D-430A-9B4F-B747862B2697}" type="presParOf" srcId="{E0255FC1-F399-44C9-9438-5FFF08CB1EBE}" destId="{968FA8F8-D26F-4359-BD75-6B4D2F6463CB}" srcOrd="5" destOrd="0" presId="urn:microsoft.com/office/officeart/2005/8/layout/target3"/>
    <dgm:cxn modelId="{C0E6FBD2-3C59-4653-A99E-1849447D1FFE}" type="presParOf" srcId="{E0255FC1-F399-44C9-9438-5FFF08CB1EBE}" destId="{ED459F45-0D7A-43EE-8FCC-8CC9E6082731}" srcOrd="6" destOrd="0" presId="urn:microsoft.com/office/officeart/2005/8/layout/target3"/>
    <dgm:cxn modelId="{BD423B5A-BBEA-4F9F-8D24-1BE69E46603F}" type="presParOf" srcId="{E0255FC1-F399-44C9-9438-5FFF08CB1EBE}" destId="{9DD29A5F-D819-4C88-864A-A6C72AEA7A33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BE414A-FEE2-4493-9EDD-3C84CBEC6B5D}">
      <dsp:nvSpPr>
        <dsp:cNvPr id="0" name=""/>
        <dsp:cNvSpPr/>
      </dsp:nvSpPr>
      <dsp:spPr>
        <a:xfrm>
          <a:off x="0" y="0"/>
          <a:ext cx="1616870" cy="161687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E6094B-9C98-4A46-A3D1-ECBB698E7953}">
      <dsp:nvSpPr>
        <dsp:cNvPr id="0" name=""/>
        <dsp:cNvSpPr/>
      </dsp:nvSpPr>
      <dsp:spPr>
        <a:xfrm>
          <a:off x="808435" y="0"/>
          <a:ext cx="7212338" cy="16168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/>
            <a:t>Ôn cách giải bài toán có liên quan đến rút về đơn vị </a:t>
          </a:r>
          <a:endParaRPr lang="en-US" sz="2400" kern="1200"/>
        </a:p>
      </dsp:txBody>
      <dsp:txXfrm>
        <a:off x="808435" y="0"/>
        <a:ext cx="7212338" cy="768013"/>
      </dsp:txXfrm>
    </dsp:sp>
    <dsp:sp modelId="{A32ED098-45A6-4EBB-839C-DB0F9F7A0000}">
      <dsp:nvSpPr>
        <dsp:cNvPr id="0" name=""/>
        <dsp:cNvSpPr/>
      </dsp:nvSpPr>
      <dsp:spPr>
        <a:xfrm>
          <a:off x="424428" y="768013"/>
          <a:ext cx="768013" cy="76801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8FA8F8-D26F-4359-BD75-6B4D2F6463CB}">
      <dsp:nvSpPr>
        <dsp:cNvPr id="0" name=""/>
        <dsp:cNvSpPr/>
      </dsp:nvSpPr>
      <dsp:spPr>
        <a:xfrm>
          <a:off x="808435" y="768013"/>
          <a:ext cx="7212338" cy="7680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/>
            <a:t>Chuẩn bị bài sau : Luyện tập</a:t>
          </a:r>
          <a:endParaRPr lang="en-US" sz="2400" kern="1200"/>
        </a:p>
      </dsp:txBody>
      <dsp:txXfrm>
        <a:off x="808435" y="768013"/>
        <a:ext cx="7212338" cy="7680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bd3f2b29e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bd3f2b29e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bd3f2b29e1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bd3f2b29e1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điểm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giống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giữa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: 1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smtClean="0"/>
              <a:t>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069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bd8c2e9907_2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bd8c2e9907_2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bd8c2e9bd0_0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bd8c2e9bd0_0_3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bd8c2e9907_2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bd8c2e9907_2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bd8c2e9907_2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bd8c2e9907_2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943400" y="1080275"/>
            <a:ext cx="4487400" cy="255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943374" y="3674850"/>
            <a:ext cx="44874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68313" y="-181292"/>
            <a:ext cx="1684510" cy="1227517"/>
          </a:xfrm>
          <a:custGeom>
            <a:avLst/>
            <a:gdLst/>
            <a:ahLst/>
            <a:cxnLst/>
            <a:rect l="l" t="t" r="r" b="b"/>
            <a:pathLst>
              <a:path w="51863" h="37793" extrusionOk="0">
                <a:moveTo>
                  <a:pt x="13446" y="0"/>
                </a:moveTo>
                <a:cubicBezTo>
                  <a:pt x="10481" y="0"/>
                  <a:pt x="7670" y="697"/>
                  <a:pt x="5590" y="2414"/>
                </a:cubicBezTo>
                <a:cubicBezTo>
                  <a:pt x="1991" y="5962"/>
                  <a:pt x="0" y="13771"/>
                  <a:pt x="843" y="18825"/>
                </a:cubicBezTo>
                <a:cubicBezTo>
                  <a:pt x="2017" y="25741"/>
                  <a:pt x="7938" y="28600"/>
                  <a:pt x="13604" y="31076"/>
                </a:cubicBezTo>
                <a:cubicBezTo>
                  <a:pt x="20908" y="34243"/>
                  <a:pt x="27649" y="37792"/>
                  <a:pt x="35545" y="37792"/>
                </a:cubicBezTo>
                <a:cubicBezTo>
                  <a:pt x="37002" y="37792"/>
                  <a:pt x="38499" y="37672"/>
                  <a:pt x="40045" y="37405"/>
                </a:cubicBezTo>
                <a:cubicBezTo>
                  <a:pt x="48672" y="35950"/>
                  <a:pt x="51862" y="28932"/>
                  <a:pt x="46375" y="22296"/>
                </a:cubicBezTo>
                <a:cubicBezTo>
                  <a:pt x="43210" y="18493"/>
                  <a:pt x="38744" y="17268"/>
                  <a:pt x="35221" y="13669"/>
                </a:cubicBezTo>
                <a:cubicBezTo>
                  <a:pt x="32491" y="10913"/>
                  <a:pt x="30347" y="7110"/>
                  <a:pt x="27258" y="4609"/>
                </a:cubicBezTo>
                <a:cubicBezTo>
                  <a:pt x="24198" y="2099"/>
                  <a:pt x="18590" y="0"/>
                  <a:pt x="134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389475" y="4320325"/>
            <a:ext cx="1856800" cy="1236050"/>
          </a:xfrm>
          <a:custGeom>
            <a:avLst/>
            <a:gdLst/>
            <a:ahLst/>
            <a:cxnLst/>
            <a:rect l="l" t="t" r="r" b="b"/>
            <a:pathLst>
              <a:path w="74272" h="49442" extrusionOk="0">
                <a:moveTo>
                  <a:pt x="22837" y="1"/>
                </a:moveTo>
                <a:cubicBezTo>
                  <a:pt x="19876" y="1"/>
                  <a:pt x="16987" y="489"/>
                  <a:pt x="14472" y="1763"/>
                </a:cubicBezTo>
                <a:cubicBezTo>
                  <a:pt x="12379" y="2809"/>
                  <a:pt x="10516" y="4264"/>
                  <a:pt x="8449" y="5872"/>
                </a:cubicBezTo>
                <a:cubicBezTo>
                  <a:pt x="3906" y="9394"/>
                  <a:pt x="1" y="13631"/>
                  <a:pt x="1" y="19731"/>
                </a:cubicBezTo>
                <a:cubicBezTo>
                  <a:pt x="384" y="28102"/>
                  <a:pt x="7555" y="32543"/>
                  <a:pt x="13528" y="37265"/>
                </a:cubicBezTo>
                <a:cubicBezTo>
                  <a:pt x="22728" y="44551"/>
                  <a:pt x="35327" y="49441"/>
                  <a:pt x="47587" y="49441"/>
                </a:cubicBezTo>
                <a:cubicBezTo>
                  <a:pt x="52161" y="49441"/>
                  <a:pt x="56688" y="48761"/>
                  <a:pt x="60974" y="47270"/>
                </a:cubicBezTo>
                <a:cubicBezTo>
                  <a:pt x="68860" y="44539"/>
                  <a:pt x="74271" y="36601"/>
                  <a:pt x="73097" y="28000"/>
                </a:cubicBezTo>
                <a:cubicBezTo>
                  <a:pt x="72051" y="20088"/>
                  <a:pt x="59749" y="14397"/>
                  <a:pt x="53649" y="10696"/>
                </a:cubicBezTo>
                <a:cubicBezTo>
                  <a:pt x="47779" y="7123"/>
                  <a:pt x="41373" y="3983"/>
                  <a:pt x="34762" y="2018"/>
                </a:cubicBezTo>
                <a:cubicBezTo>
                  <a:pt x="31176" y="936"/>
                  <a:pt x="26936" y="1"/>
                  <a:pt x="2283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318350" y="4097638"/>
            <a:ext cx="492175" cy="567375"/>
          </a:xfrm>
          <a:custGeom>
            <a:avLst/>
            <a:gdLst/>
            <a:ahLst/>
            <a:cxnLst/>
            <a:rect l="l" t="t" r="r" b="b"/>
            <a:pathLst>
              <a:path w="19687" h="22695" extrusionOk="0">
                <a:moveTo>
                  <a:pt x="17513" y="1"/>
                </a:moveTo>
                <a:cubicBezTo>
                  <a:pt x="16945" y="1"/>
                  <a:pt x="16422" y="538"/>
                  <a:pt x="16818" y="1150"/>
                </a:cubicBezTo>
                <a:cubicBezTo>
                  <a:pt x="17131" y="1672"/>
                  <a:pt x="17340" y="2193"/>
                  <a:pt x="17444" y="2767"/>
                </a:cubicBezTo>
                <a:cubicBezTo>
                  <a:pt x="17496" y="2975"/>
                  <a:pt x="17496" y="3184"/>
                  <a:pt x="17548" y="3393"/>
                </a:cubicBezTo>
                <a:lnTo>
                  <a:pt x="16662" y="2975"/>
                </a:lnTo>
                <a:lnTo>
                  <a:pt x="14888" y="2089"/>
                </a:lnTo>
                <a:cubicBezTo>
                  <a:pt x="14732" y="2015"/>
                  <a:pt x="14576" y="1982"/>
                  <a:pt x="14427" y="1982"/>
                </a:cubicBezTo>
                <a:cubicBezTo>
                  <a:pt x="13730" y="1982"/>
                  <a:pt x="13189" y="2705"/>
                  <a:pt x="13532" y="3393"/>
                </a:cubicBezTo>
                <a:cubicBezTo>
                  <a:pt x="13897" y="4175"/>
                  <a:pt x="14262" y="4957"/>
                  <a:pt x="14680" y="5740"/>
                </a:cubicBezTo>
                <a:cubicBezTo>
                  <a:pt x="13897" y="5166"/>
                  <a:pt x="13115" y="4540"/>
                  <a:pt x="12333" y="3966"/>
                </a:cubicBezTo>
                <a:cubicBezTo>
                  <a:pt x="12127" y="3790"/>
                  <a:pt x="11897" y="3713"/>
                  <a:pt x="11677" y="3713"/>
                </a:cubicBezTo>
                <a:cubicBezTo>
                  <a:pt x="11115" y="3713"/>
                  <a:pt x="10618" y="4216"/>
                  <a:pt x="10768" y="4853"/>
                </a:cubicBezTo>
                <a:cubicBezTo>
                  <a:pt x="10977" y="6105"/>
                  <a:pt x="11498" y="7252"/>
                  <a:pt x="12229" y="8295"/>
                </a:cubicBezTo>
                <a:lnTo>
                  <a:pt x="12020" y="8034"/>
                </a:lnTo>
                <a:cubicBezTo>
                  <a:pt x="10820" y="6678"/>
                  <a:pt x="9569" y="5270"/>
                  <a:pt x="8421" y="3810"/>
                </a:cubicBezTo>
                <a:cubicBezTo>
                  <a:pt x="8251" y="3597"/>
                  <a:pt x="8037" y="3507"/>
                  <a:pt x="7821" y="3507"/>
                </a:cubicBezTo>
                <a:cubicBezTo>
                  <a:pt x="7246" y="3507"/>
                  <a:pt x="6653" y="4142"/>
                  <a:pt x="6805" y="4749"/>
                </a:cubicBezTo>
                <a:cubicBezTo>
                  <a:pt x="7430" y="7148"/>
                  <a:pt x="8265" y="9495"/>
                  <a:pt x="9256" y="11789"/>
                </a:cubicBezTo>
                <a:cubicBezTo>
                  <a:pt x="9464" y="12207"/>
                  <a:pt x="9621" y="12624"/>
                  <a:pt x="9829" y="13041"/>
                </a:cubicBezTo>
                <a:cubicBezTo>
                  <a:pt x="9569" y="12676"/>
                  <a:pt x="9256" y="12363"/>
                  <a:pt x="8943" y="11998"/>
                </a:cubicBezTo>
                <a:cubicBezTo>
                  <a:pt x="8161" y="11059"/>
                  <a:pt x="7378" y="10121"/>
                  <a:pt x="6596" y="9182"/>
                </a:cubicBezTo>
                <a:cubicBezTo>
                  <a:pt x="5814" y="8243"/>
                  <a:pt x="5240" y="7409"/>
                  <a:pt x="4093" y="7043"/>
                </a:cubicBezTo>
                <a:cubicBezTo>
                  <a:pt x="4001" y="7017"/>
                  <a:pt x="3911" y="7005"/>
                  <a:pt x="3823" y="7005"/>
                </a:cubicBezTo>
                <a:cubicBezTo>
                  <a:pt x="3207" y="7005"/>
                  <a:pt x="2710" y="7604"/>
                  <a:pt x="2893" y="8243"/>
                </a:cubicBezTo>
                <a:cubicBezTo>
                  <a:pt x="3519" y="10642"/>
                  <a:pt x="4353" y="12989"/>
                  <a:pt x="5396" y="15284"/>
                </a:cubicBezTo>
                <a:cubicBezTo>
                  <a:pt x="5814" y="16118"/>
                  <a:pt x="6231" y="16953"/>
                  <a:pt x="6700" y="17735"/>
                </a:cubicBezTo>
                <a:cubicBezTo>
                  <a:pt x="6439" y="17526"/>
                  <a:pt x="6231" y="17266"/>
                  <a:pt x="6022" y="17005"/>
                </a:cubicBezTo>
                <a:cubicBezTo>
                  <a:pt x="4875" y="15649"/>
                  <a:pt x="3988" y="14084"/>
                  <a:pt x="2580" y="12989"/>
                </a:cubicBezTo>
                <a:cubicBezTo>
                  <a:pt x="2432" y="12875"/>
                  <a:pt x="2280" y="12826"/>
                  <a:pt x="2132" y="12826"/>
                </a:cubicBezTo>
                <a:cubicBezTo>
                  <a:pt x="1603" y="12826"/>
                  <a:pt x="1142" y="13461"/>
                  <a:pt x="1224" y="14032"/>
                </a:cubicBezTo>
                <a:cubicBezTo>
                  <a:pt x="1589" y="16066"/>
                  <a:pt x="2215" y="18152"/>
                  <a:pt x="2997" y="20082"/>
                </a:cubicBezTo>
                <a:cubicBezTo>
                  <a:pt x="3049" y="20238"/>
                  <a:pt x="3154" y="20656"/>
                  <a:pt x="3258" y="20968"/>
                </a:cubicBezTo>
                <a:lnTo>
                  <a:pt x="2945" y="20708"/>
                </a:lnTo>
                <a:cubicBezTo>
                  <a:pt x="2163" y="20030"/>
                  <a:pt x="1537" y="19247"/>
                  <a:pt x="1068" y="18361"/>
                </a:cubicBezTo>
                <a:cubicBezTo>
                  <a:pt x="956" y="18185"/>
                  <a:pt x="804" y="18112"/>
                  <a:pt x="656" y="18112"/>
                </a:cubicBezTo>
                <a:cubicBezTo>
                  <a:pt x="321" y="18112"/>
                  <a:pt x="0" y="18485"/>
                  <a:pt x="181" y="18882"/>
                </a:cubicBezTo>
                <a:cubicBezTo>
                  <a:pt x="755" y="20082"/>
                  <a:pt x="1537" y="21177"/>
                  <a:pt x="2528" y="22064"/>
                </a:cubicBezTo>
                <a:cubicBezTo>
                  <a:pt x="2894" y="22402"/>
                  <a:pt x="3443" y="22694"/>
                  <a:pt x="3936" y="22694"/>
                </a:cubicBezTo>
                <a:cubicBezTo>
                  <a:pt x="4356" y="22694"/>
                  <a:pt x="4735" y="22483"/>
                  <a:pt x="4927" y="21907"/>
                </a:cubicBezTo>
                <a:cubicBezTo>
                  <a:pt x="4979" y="21386"/>
                  <a:pt x="4927" y="20864"/>
                  <a:pt x="4718" y="20395"/>
                </a:cubicBezTo>
                <a:cubicBezTo>
                  <a:pt x="4458" y="19665"/>
                  <a:pt x="4249" y="18830"/>
                  <a:pt x="3988" y="18048"/>
                </a:cubicBezTo>
                <a:cubicBezTo>
                  <a:pt x="3884" y="17683"/>
                  <a:pt x="3780" y="17318"/>
                  <a:pt x="3727" y="16953"/>
                </a:cubicBezTo>
                <a:lnTo>
                  <a:pt x="3727" y="16953"/>
                </a:lnTo>
                <a:cubicBezTo>
                  <a:pt x="4145" y="17526"/>
                  <a:pt x="4562" y="18100"/>
                  <a:pt x="5031" y="18622"/>
                </a:cubicBezTo>
                <a:cubicBezTo>
                  <a:pt x="6283" y="19978"/>
                  <a:pt x="7743" y="21229"/>
                  <a:pt x="9308" y="22272"/>
                </a:cubicBezTo>
                <a:cubicBezTo>
                  <a:pt x="9442" y="22351"/>
                  <a:pt x="9582" y="22386"/>
                  <a:pt x="9716" y="22386"/>
                </a:cubicBezTo>
                <a:cubicBezTo>
                  <a:pt x="10207" y="22386"/>
                  <a:pt x="10630" y="21918"/>
                  <a:pt x="10507" y="21386"/>
                </a:cubicBezTo>
                <a:cubicBezTo>
                  <a:pt x="9621" y="19143"/>
                  <a:pt x="8213" y="17109"/>
                  <a:pt x="7222" y="14919"/>
                </a:cubicBezTo>
                <a:cubicBezTo>
                  <a:pt x="6700" y="13719"/>
                  <a:pt x="6231" y="12520"/>
                  <a:pt x="5866" y="11320"/>
                </a:cubicBezTo>
                <a:lnTo>
                  <a:pt x="5866" y="11320"/>
                </a:lnTo>
                <a:lnTo>
                  <a:pt x="8004" y="13876"/>
                </a:lnTo>
                <a:lnTo>
                  <a:pt x="12437" y="19091"/>
                </a:lnTo>
                <a:cubicBezTo>
                  <a:pt x="12616" y="19302"/>
                  <a:pt x="12845" y="19392"/>
                  <a:pt x="13075" y="19392"/>
                </a:cubicBezTo>
                <a:cubicBezTo>
                  <a:pt x="13586" y="19392"/>
                  <a:pt x="14106" y="18952"/>
                  <a:pt x="14106" y="18413"/>
                </a:cubicBezTo>
                <a:cubicBezTo>
                  <a:pt x="14106" y="17213"/>
                  <a:pt x="13741" y="16066"/>
                  <a:pt x="13063" y="15075"/>
                </a:cubicBezTo>
                <a:cubicBezTo>
                  <a:pt x="12437" y="13928"/>
                  <a:pt x="11863" y="12780"/>
                  <a:pt x="11290" y="11633"/>
                </a:cubicBezTo>
                <a:cubicBezTo>
                  <a:pt x="10873" y="10694"/>
                  <a:pt x="10507" y="9755"/>
                  <a:pt x="10142" y="8817"/>
                </a:cubicBezTo>
                <a:lnTo>
                  <a:pt x="10142" y="8817"/>
                </a:lnTo>
                <a:cubicBezTo>
                  <a:pt x="10403" y="9077"/>
                  <a:pt x="10612" y="9390"/>
                  <a:pt x="10873" y="9651"/>
                </a:cubicBezTo>
                <a:cubicBezTo>
                  <a:pt x="12020" y="10955"/>
                  <a:pt x="13167" y="12467"/>
                  <a:pt x="14784" y="13250"/>
                </a:cubicBezTo>
                <a:cubicBezTo>
                  <a:pt x="14926" y="13314"/>
                  <a:pt x="15093" y="13347"/>
                  <a:pt x="15263" y="13347"/>
                </a:cubicBezTo>
                <a:cubicBezTo>
                  <a:pt x="15780" y="13347"/>
                  <a:pt x="16323" y="13044"/>
                  <a:pt x="16244" y="12415"/>
                </a:cubicBezTo>
                <a:cubicBezTo>
                  <a:pt x="15984" y="10903"/>
                  <a:pt x="15410" y="9495"/>
                  <a:pt x="14523" y="8295"/>
                </a:cubicBezTo>
                <a:cubicBezTo>
                  <a:pt x="14367" y="8087"/>
                  <a:pt x="14262" y="7878"/>
                  <a:pt x="14106" y="7669"/>
                </a:cubicBezTo>
                <a:lnTo>
                  <a:pt x="14106" y="7669"/>
                </a:lnTo>
                <a:cubicBezTo>
                  <a:pt x="14628" y="8087"/>
                  <a:pt x="15201" y="8504"/>
                  <a:pt x="15723" y="8921"/>
                </a:cubicBezTo>
                <a:cubicBezTo>
                  <a:pt x="15897" y="9095"/>
                  <a:pt x="16126" y="9178"/>
                  <a:pt x="16356" y="9178"/>
                </a:cubicBezTo>
                <a:cubicBezTo>
                  <a:pt x="16677" y="9178"/>
                  <a:pt x="17001" y="9016"/>
                  <a:pt x="17183" y="8712"/>
                </a:cubicBezTo>
                <a:cubicBezTo>
                  <a:pt x="17705" y="7669"/>
                  <a:pt x="17287" y="6783"/>
                  <a:pt x="16818" y="5740"/>
                </a:cubicBezTo>
                <a:lnTo>
                  <a:pt x="16453" y="5062"/>
                </a:lnTo>
                <a:lnTo>
                  <a:pt x="16766" y="5218"/>
                </a:lnTo>
                <a:cubicBezTo>
                  <a:pt x="17252" y="5445"/>
                  <a:pt x="17778" y="5752"/>
                  <a:pt x="18270" y="5752"/>
                </a:cubicBezTo>
                <a:cubicBezTo>
                  <a:pt x="18570" y="5752"/>
                  <a:pt x="18856" y="5638"/>
                  <a:pt x="19113" y="5322"/>
                </a:cubicBezTo>
                <a:cubicBezTo>
                  <a:pt x="19686" y="4697"/>
                  <a:pt x="19530" y="3653"/>
                  <a:pt x="19374" y="2923"/>
                </a:cubicBezTo>
                <a:cubicBezTo>
                  <a:pt x="19217" y="1985"/>
                  <a:pt x="18800" y="1098"/>
                  <a:pt x="18226" y="368"/>
                </a:cubicBezTo>
                <a:cubicBezTo>
                  <a:pt x="18032" y="109"/>
                  <a:pt x="17768" y="1"/>
                  <a:pt x="175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5960213" y="427650"/>
            <a:ext cx="453775" cy="439625"/>
          </a:xfrm>
          <a:custGeom>
            <a:avLst/>
            <a:gdLst/>
            <a:ahLst/>
            <a:cxnLst/>
            <a:rect l="l" t="t" r="r" b="b"/>
            <a:pathLst>
              <a:path w="18151" h="17585" extrusionOk="0">
                <a:moveTo>
                  <a:pt x="10588" y="4659"/>
                </a:moveTo>
                <a:cubicBezTo>
                  <a:pt x="10432" y="4816"/>
                  <a:pt x="10223" y="4972"/>
                  <a:pt x="10067" y="5129"/>
                </a:cubicBezTo>
                <a:cubicBezTo>
                  <a:pt x="9441" y="5546"/>
                  <a:pt x="8815" y="5859"/>
                  <a:pt x="8137" y="6067"/>
                </a:cubicBezTo>
                <a:cubicBezTo>
                  <a:pt x="7407" y="6328"/>
                  <a:pt x="6677" y="6537"/>
                  <a:pt x="5894" y="6693"/>
                </a:cubicBezTo>
                <a:cubicBezTo>
                  <a:pt x="6364" y="6432"/>
                  <a:pt x="6833" y="6120"/>
                  <a:pt x="7250" y="5859"/>
                </a:cubicBezTo>
                <a:cubicBezTo>
                  <a:pt x="8189" y="5285"/>
                  <a:pt x="9180" y="4920"/>
                  <a:pt x="10223" y="4659"/>
                </a:cubicBezTo>
                <a:close/>
                <a:moveTo>
                  <a:pt x="16720" y="6885"/>
                </a:moveTo>
                <a:cubicBezTo>
                  <a:pt x="16778" y="6885"/>
                  <a:pt x="16753" y="6923"/>
                  <a:pt x="16690" y="7110"/>
                </a:cubicBezTo>
                <a:cubicBezTo>
                  <a:pt x="16534" y="7580"/>
                  <a:pt x="15804" y="8154"/>
                  <a:pt x="15438" y="8466"/>
                </a:cubicBezTo>
                <a:cubicBezTo>
                  <a:pt x="14448" y="9301"/>
                  <a:pt x="13404" y="10031"/>
                  <a:pt x="12257" y="10657"/>
                </a:cubicBezTo>
                <a:cubicBezTo>
                  <a:pt x="11110" y="11231"/>
                  <a:pt x="9962" y="11752"/>
                  <a:pt x="8763" y="12169"/>
                </a:cubicBezTo>
                <a:cubicBezTo>
                  <a:pt x="9076" y="11804"/>
                  <a:pt x="9441" y="11387"/>
                  <a:pt x="9806" y="11074"/>
                </a:cubicBezTo>
                <a:cubicBezTo>
                  <a:pt x="11370" y="9353"/>
                  <a:pt x="13352" y="8049"/>
                  <a:pt x="15543" y="7215"/>
                </a:cubicBezTo>
                <a:cubicBezTo>
                  <a:pt x="15856" y="7058"/>
                  <a:pt x="16169" y="6954"/>
                  <a:pt x="16482" y="6902"/>
                </a:cubicBezTo>
                <a:cubicBezTo>
                  <a:pt x="16607" y="6902"/>
                  <a:pt x="16682" y="6885"/>
                  <a:pt x="16720" y="6885"/>
                </a:cubicBezTo>
                <a:close/>
                <a:moveTo>
                  <a:pt x="8535" y="0"/>
                </a:moveTo>
                <a:cubicBezTo>
                  <a:pt x="8491" y="0"/>
                  <a:pt x="8445" y="6"/>
                  <a:pt x="8398" y="18"/>
                </a:cubicBezTo>
                <a:cubicBezTo>
                  <a:pt x="5477" y="800"/>
                  <a:pt x="1879" y="2782"/>
                  <a:pt x="627" y="5702"/>
                </a:cubicBezTo>
                <a:cubicBezTo>
                  <a:pt x="53" y="6745"/>
                  <a:pt x="575" y="8049"/>
                  <a:pt x="1670" y="8414"/>
                </a:cubicBezTo>
                <a:cubicBezTo>
                  <a:pt x="835" y="9301"/>
                  <a:pt x="314" y="10396"/>
                  <a:pt x="157" y="11544"/>
                </a:cubicBezTo>
                <a:cubicBezTo>
                  <a:pt x="1" y="12900"/>
                  <a:pt x="783" y="14099"/>
                  <a:pt x="2035" y="14516"/>
                </a:cubicBezTo>
                <a:cubicBezTo>
                  <a:pt x="2718" y="14719"/>
                  <a:pt x="3426" y="14823"/>
                  <a:pt x="4135" y="14823"/>
                </a:cubicBezTo>
                <a:cubicBezTo>
                  <a:pt x="4887" y="14823"/>
                  <a:pt x="5639" y="14706"/>
                  <a:pt x="6364" y="14464"/>
                </a:cubicBezTo>
                <a:lnTo>
                  <a:pt x="6625" y="14360"/>
                </a:lnTo>
                <a:cubicBezTo>
                  <a:pt x="6781" y="15142"/>
                  <a:pt x="7250" y="15820"/>
                  <a:pt x="7928" y="16290"/>
                </a:cubicBezTo>
                <a:cubicBezTo>
                  <a:pt x="9133" y="17175"/>
                  <a:pt x="10663" y="17585"/>
                  <a:pt x="12212" y="17585"/>
                </a:cubicBezTo>
                <a:cubicBezTo>
                  <a:pt x="13947" y="17585"/>
                  <a:pt x="15705" y="17070"/>
                  <a:pt x="17055" y="16133"/>
                </a:cubicBezTo>
                <a:cubicBezTo>
                  <a:pt x="17649" y="15676"/>
                  <a:pt x="17122" y="14939"/>
                  <a:pt x="16562" y="14939"/>
                </a:cubicBezTo>
                <a:cubicBezTo>
                  <a:pt x="16482" y="14939"/>
                  <a:pt x="16403" y="14953"/>
                  <a:pt x="16325" y="14986"/>
                </a:cubicBezTo>
                <a:cubicBezTo>
                  <a:pt x="15141" y="15512"/>
                  <a:pt x="13853" y="15769"/>
                  <a:pt x="12566" y="15769"/>
                </a:cubicBezTo>
                <a:cubicBezTo>
                  <a:pt x="11813" y="15769"/>
                  <a:pt x="11059" y="15681"/>
                  <a:pt x="10327" y="15507"/>
                </a:cubicBezTo>
                <a:cubicBezTo>
                  <a:pt x="9545" y="15246"/>
                  <a:pt x="8293" y="14829"/>
                  <a:pt x="8137" y="13890"/>
                </a:cubicBezTo>
                <a:cubicBezTo>
                  <a:pt x="9128" y="13525"/>
                  <a:pt x="10171" y="13160"/>
                  <a:pt x="11162" y="12743"/>
                </a:cubicBezTo>
                <a:cubicBezTo>
                  <a:pt x="12726" y="12117"/>
                  <a:pt x="14239" y="11231"/>
                  <a:pt x="15595" y="10135"/>
                </a:cubicBezTo>
                <a:cubicBezTo>
                  <a:pt x="16169" y="9614"/>
                  <a:pt x="16690" y="9040"/>
                  <a:pt x="17212" y="8466"/>
                </a:cubicBezTo>
                <a:cubicBezTo>
                  <a:pt x="17629" y="7945"/>
                  <a:pt x="18150" y="7319"/>
                  <a:pt x="18046" y="6589"/>
                </a:cubicBezTo>
                <a:cubicBezTo>
                  <a:pt x="17939" y="5909"/>
                  <a:pt x="17461" y="5648"/>
                  <a:pt x="16793" y="5648"/>
                </a:cubicBezTo>
                <a:cubicBezTo>
                  <a:pt x="14846" y="5648"/>
                  <a:pt x="11287" y="7858"/>
                  <a:pt x="10588" y="8362"/>
                </a:cubicBezTo>
                <a:cubicBezTo>
                  <a:pt x="9232" y="9353"/>
                  <a:pt x="7355" y="11074"/>
                  <a:pt x="6729" y="12847"/>
                </a:cubicBezTo>
                <a:cubicBezTo>
                  <a:pt x="6416" y="12952"/>
                  <a:pt x="6103" y="13056"/>
                  <a:pt x="5738" y="13160"/>
                </a:cubicBezTo>
                <a:cubicBezTo>
                  <a:pt x="5193" y="13324"/>
                  <a:pt x="4647" y="13402"/>
                  <a:pt x="4102" y="13402"/>
                </a:cubicBezTo>
                <a:cubicBezTo>
                  <a:pt x="3604" y="13402"/>
                  <a:pt x="3106" y="13337"/>
                  <a:pt x="2609" y="13212"/>
                </a:cubicBezTo>
                <a:cubicBezTo>
                  <a:pt x="1357" y="12795"/>
                  <a:pt x="1409" y="11648"/>
                  <a:pt x="1879" y="10605"/>
                </a:cubicBezTo>
                <a:cubicBezTo>
                  <a:pt x="2296" y="9822"/>
                  <a:pt x="2817" y="9144"/>
                  <a:pt x="3443" y="8571"/>
                </a:cubicBezTo>
                <a:cubicBezTo>
                  <a:pt x="4538" y="8571"/>
                  <a:pt x="5686" y="8362"/>
                  <a:pt x="6781" y="8101"/>
                </a:cubicBezTo>
                <a:cubicBezTo>
                  <a:pt x="8450" y="7788"/>
                  <a:pt x="10015" y="7058"/>
                  <a:pt x="11318" y="5859"/>
                </a:cubicBezTo>
                <a:cubicBezTo>
                  <a:pt x="11788" y="5494"/>
                  <a:pt x="12101" y="4920"/>
                  <a:pt x="12153" y="4346"/>
                </a:cubicBezTo>
                <a:cubicBezTo>
                  <a:pt x="12101" y="3564"/>
                  <a:pt x="11423" y="3303"/>
                  <a:pt x="10745" y="3303"/>
                </a:cubicBezTo>
                <a:cubicBezTo>
                  <a:pt x="9232" y="3460"/>
                  <a:pt x="7824" y="3929"/>
                  <a:pt x="6520" y="4764"/>
                </a:cubicBezTo>
                <a:cubicBezTo>
                  <a:pt x="5321" y="5389"/>
                  <a:pt x="4173" y="6172"/>
                  <a:pt x="3078" y="7058"/>
                </a:cubicBezTo>
                <a:lnTo>
                  <a:pt x="2609" y="7058"/>
                </a:lnTo>
                <a:cubicBezTo>
                  <a:pt x="1826" y="6954"/>
                  <a:pt x="1879" y="6589"/>
                  <a:pt x="2244" y="6015"/>
                </a:cubicBezTo>
                <a:cubicBezTo>
                  <a:pt x="3652" y="3564"/>
                  <a:pt x="6364" y="2365"/>
                  <a:pt x="8763" y="1113"/>
                </a:cubicBezTo>
                <a:cubicBezTo>
                  <a:pt x="9293" y="824"/>
                  <a:pt x="9066" y="0"/>
                  <a:pt x="853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381675" y="-125037"/>
            <a:ext cx="1336775" cy="1149050"/>
          </a:xfrm>
          <a:custGeom>
            <a:avLst/>
            <a:gdLst/>
            <a:ahLst/>
            <a:cxnLst/>
            <a:rect l="l" t="t" r="r" b="b"/>
            <a:pathLst>
              <a:path w="53471" h="45962" extrusionOk="0">
                <a:moveTo>
                  <a:pt x="22435" y="1"/>
                </a:moveTo>
                <a:cubicBezTo>
                  <a:pt x="13400" y="2221"/>
                  <a:pt x="1" y="10541"/>
                  <a:pt x="2221" y="21695"/>
                </a:cubicBezTo>
                <a:cubicBezTo>
                  <a:pt x="3166" y="26416"/>
                  <a:pt x="8092" y="31368"/>
                  <a:pt x="11282" y="34762"/>
                </a:cubicBezTo>
                <a:cubicBezTo>
                  <a:pt x="14855" y="38591"/>
                  <a:pt x="18862" y="41245"/>
                  <a:pt x="23405" y="43670"/>
                </a:cubicBezTo>
                <a:cubicBezTo>
                  <a:pt x="26318" y="45214"/>
                  <a:pt x="29583" y="45961"/>
                  <a:pt x="32815" y="45961"/>
                </a:cubicBezTo>
                <a:cubicBezTo>
                  <a:pt x="40374" y="45961"/>
                  <a:pt x="47754" y="41873"/>
                  <a:pt x="50025" y="34328"/>
                </a:cubicBezTo>
                <a:cubicBezTo>
                  <a:pt x="53471" y="22843"/>
                  <a:pt x="48494" y="12583"/>
                  <a:pt x="39944" y="5054"/>
                </a:cubicBezTo>
                <a:cubicBezTo>
                  <a:pt x="34814" y="511"/>
                  <a:pt x="29301" y="970"/>
                  <a:pt x="224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24775" y="347400"/>
            <a:ext cx="495725" cy="1387200"/>
          </a:xfrm>
          <a:custGeom>
            <a:avLst/>
            <a:gdLst/>
            <a:ahLst/>
            <a:cxnLst/>
            <a:rect l="l" t="t" r="r" b="b"/>
            <a:pathLst>
              <a:path w="19829" h="55488" extrusionOk="0">
                <a:moveTo>
                  <a:pt x="9857" y="19293"/>
                </a:moveTo>
                <a:cubicBezTo>
                  <a:pt x="10005" y="19293"/>
                  <a:pt x="10149" y="19301"/>
                  <a:pt x="10285" y="19317"/>
                </a:cubicBezTo>
                <a:cubicBezTo>
                  <a:pt x="11171" y="19422"/>
                  <a:pt x="11954" y="19735"/>
                  <a:pt x="12684" y="20256"/>
                </a:cubicBezTo>
                <a:cubicBezTo>
                  <a:pt x="12214" y="20934"/>
                  <a:pt x="11536" y="21508"/>
                  <a:pt x="10806" y="21977"/>
                </a:cubicBezTo>
                <a:cubicBezTo>
                  <a:pt x="10305" y="22267"/>
                  <a:pt x="9405" y="22571"/>
                  <a:pt x="8623" y="22571"/>
                </a:cubicBezTo>
                <a:cubicBezTo>
                  <a:pt x="7858" y="22571"/>
                  <a:pt x="7207" y="22280"/>
                  <a:pt x="7156" y="21404"/>
                </a:cubicBezTo>
                <a:cubicBezTo>
                  <a:pt x="7015" y="19909"/>
                  <a:pt x="8590" y="19293"/>
                  <a:pt x="9857" y="19293"/>
                </a:cubicBezTo>
                <a:close/>
                <a:moveTo>
                  <a:pt x="7716" y="37568"/>
                </a:moveTo>
                <a:cubicBezTo>
                  <a:pt x="7754" y="37568"/>
                  <a:pt x="7793" y="37569"/>
                  <a:pt x="7834" y="37571"/>
                </a:cubicBezTo>
                <a:cubicBezTo>
                  <a:pt x="9502" y="37728"/>
                  <a:pt x="9920" y="39970"/>
                  <a:pt x="10024" y="41431"/>
                </a:cubicBezTo>
                <a:cubicBezTo>
                  <a:pt x="9856" y="41457"/>
                  <a:pt x="9687" y="41470"/>
                  <a:pt x="9520" y="41470"/>
                </a:cubicBezTo>
                <a:cubicBezTo>
                  <a:pt x="8704" y="41470"/>
                  <a:pt x="7918" y="41159"/>
                  <a:pt x="7312" y="40596"/>
                </a:cubicBezTo>
                <a:cubicBezTo>
                  <a:pt x="6547" y="39780"/>
                  <a:pt x="6031" y="37568"/>
                  <a:pt x="7716" y="37568"/>
                </a:cubicBezTo>
                <a:close/>
                <a:moveTo>
                  <a:pt x="5664" y="0"/>
                </a:moveTo>
                <a:cubicBezTo>
                  <a:pt x="5228" y="0"/>
                  <a:pt x="5007" y="665"/>
                  <a:pt x="5434" y="855"/>
                </a:cubicBezTo>
                <a:cubicBezTo>
                  <a:pt x="10441" y="3359"/>
                  <a:pt x="14144" y="8157"/>
                  <a:pt x="14301" y="13894"/>
                </a:cubicBezTo>
                <a:cubicBezTo>
                  <a:pt x="14353" y="15667"/>
                  <a:pt x="14040" y="17388"/>
                  <a:pt x="13414" y="19005"/>
                </a:cubicBezTo>
                <a:cubicBezTo>
                  <a:pt x="13101" y="18796"/>
                  <a:pt x="12736" y="18639"/>
                  <a:pt x="12423" y="18483"/>
                </a:cubicBezTo>
                <a:cubicBezTo>
                  <a:pt x="11641" y="18066"/>
                  <a:pt x="10780" y="17857"/>
                  <a:pt x="9920" y="17857"/>
                </a:cubicBezTo>
                <a:cubicBezTo>
                  <a:pt x="9059" y="17857"/>
                  <a:pt x="8199" y="18066"/>
                  <a:pt x="7416" y="18483"/>
                </a:cubicBezTo>
                <a:cubicBezTo>
                  <a:pt x="5904" y="19265"/>
                  <a:pt x="5278" y="21039"/>
                  <a:pt x="5956" y="22551"/>
                </a:cubicBezTo>
                <a:cubicBezTo>
                  <a:pt x="6502" y="23643"/>
                  <a:pt x="7606" y="24043"/>
                  <a:pt x="8742" y="24043"/>
                </a:cubicBezTo>
                <a:cubicBezTo>
                  <a:pt x="9343" y="24043"/>
                  <a:pt x="9952" y="23931"/>
                  <a:pt x="10493" y="23751"/>
                </a:cubicBezTo>
                <a:cubicBezTo>
                  <a:pt x="11849" y="23281"/>
                  <a:pt x="12997" y="22395"/>
                  <a:pt x="13831" y="21247"/>
                </a:cubicBezTo>
                <a:cubicBezTo>
                  <a:pt x="14874" y="22290"/>
                  <a:pt x="15709" y="23542"/>
                  <a:pt x="16335" y="24898"/>
                </a:cubicBezTo>
                <a:cubicBezTo>
                  <a:pt x="17743" y="27871"/>
                  <a:pt x="18264" y="31104"/>
                  <a:pt x="17273" y="34338"/>
                </a:cubicBezTo>
                <a:cubicBezTo>
                  <a:pt x="16387" y="37154"/>
                  <a:pt x="14353" y="39866"/>
                  <a:pt x="11589" y="41065"/>
                </a:cubicBezTo>
                <a:lnTo>
                  <a:pt x="11484" y="41118"/>
                </a:lnTo>
                <a:cubicBezTo>
                  <a:pt x="11380" y="39397"/>
                  <a:pt x="10858" y="37467"/>
                  <a:pt x="9294" y="36528"/>
                </a:cubicBezTo>
                <a:cubicBezTo>
                  <a:pt x="8833" y="36215"/>
                  <a:pt x="8315" y="36069"/>
                  <a:pt x="7804" y="36069"/>
                </a:cubicBezTo>
                <a:cubicBezTo>
                  <a:pt x="6695" y="36069"/>
                  <a:pt x="5618" y="36758"/>
                  <a:pt x="5226" y="37936"/>
                </a:cubicBezTo>
                <a:cubicBezTo>
                  <a:pt x="4652" y="39605"/>
                  <a:pt x="5591" y="41378"/>
                  <a:pt x="6999" y="42265"/>
                </a:cubicBezTo>
                <a:cubicBezTo>
                  <a:pt x="7714" y="42801"/>
                  <a:pt x="8583" y="43070"/>
                  <a:pt x="9473" y="43070"/>
                </a:cubicBezTo>
                <a:cubicBezTo>
                  <a:pt x="9622" y="43070"/>
                  <a:pt x="9771" y="43062"/>
                  <a:pt x="9920" y="43047"/>
                </a:cubicBezTo>
                <a:lnTo>
                  <a:pt x="9920" y="43047"/>
                </a:lnTo>
                <a:cubicBezTo>
                  <a:pt x="9763" y="44455"/>
                  <a:pt x="9242" y="45864"/>
                  <a:pt x="8511" y="47115"/>
                </a:cubicBezTo>
                <a:cubicBezTo>
                  <a:pt x="6686" y="50297"/>
                  <a:pt x="3557" y="52487"/>
                  <a:pt x="532" y="54417"/>
                </a:cubicBezTo>
                <a:cubicBezTo>
                  <a:pt x="1" y="54727"/>
                  <a:pt x="296" y="55487"/>
                  <a:pt x="812" y="55487"/>
                </a:cubicBezTo>
                <a:cubicBezTo>
                  <a:pt x="904" y="55487"/>
                  <a:pt x="1003" y="55463"/>
                  <a:pt x="1106" y="55408"/>
                </a:cubicBezTo>
                <a:cubicBezTo>
                  <a:pt x="4756" y="53530"/>
                  <a:pt x="8303" y="50922"/>
                  <a:pt x="10233" y="47167"/>
                </a:cubicBezTo>
                <a:cubicBezTo>
                  <a:pt x="10911" y="45759"/>
                  <a:pt x="11380" y="44247"/>
                  <a:pt x="11536" y="42734"/>
                </a:cubicBezTo>
                <a:cubicBezTo>
                  <a:pt x="13623" y="41900"/>
                  <a:pt x="15396" y="40492"/>
                  <a:pt x="16752" y="38666"/>
                </a:cubicBezTo>
                <a:cubicBezTo>
                  <a:pt x="18994" y="35589"/>
                  <a:pt x="19829" y="31626"/>
                  <a:pt x="18942" y="27871"/>
                </a:cubicBezTo>
                <a:cubicBezTo>
                  <a:pt x="18264" y="25107"/>
                  <a:pt x="16856" y="21977"/>
                  <a:pt x="14613" y="19943"/>
                </a:cubicBezTo>
                <a:cubicBezTo>
                  <a:pt x="14613" y="19839"/>
                  <a:pt x="14666" y="19787"/>
                  <a:pt x="14718" y="19735"/>
                </a:cubicBezTo>
                <a:cubicBezTo>
                  <a:pt x="18056" y="12433"/>
                  <a:pt x="13362" y="2368"/>
                  <a:pt x="5800" y="21"/>
                </a:cubicBezTo>
                <a:cubicBezTo>
                  <a:pt x="5753" y="7"/>
                  <a:pt x="5707" y="0"/>
                  <a:pt x="56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258900" y="4204525"/>
            <a:ext cx="1684500" cy="1554925"/>
          </a:xfrm>
          <a:custGeom>
            <a:avLst/>
            <a:gdLst/>
            <a:ahLst/>
            <a:cxnLst/>
            <a:rect l="l" t="t" r="r" b="b"/>
            <a:pathLst>
              <a:path w="67380" h="62197" extrusionOk="0">
                <a:moveTo>
                  <a:pt x="50387" y="1"/>
                </a:moveTo>
                <a:cubicBezTo>
                  <a:pt x="50325" y="1"/>
                  <a:pt x="50264" y="1"/>
                  <a:pt x="50203" y="2"/>
                </a:cubicBezTo>
                <a:cubicBezTo>
                  <a:pt x="46324" y="79"/>
                  <a:pt x="42802" y="2019"/>
                  <a:pt x="39305" y="3652"/>
                </a:cubicBezTo>
                <a:cubicBezTo>
                  <a:pt x="27335" y="9165"/>
                  <a:pt x="3471" y="12381"/>
                  <a:pt x="358" y="28077"/>
                </a:cubicBezTo>
                <a:cubicBezTo>
                  <a:pt x="0" y="29966"/>
                  <a:pt x="0" y="31906"/>
                  <a:pt x="358" y="33794"/>
                </a:cubicBezTo>
                <a:cubicBezTo>
                  <a:pt x="2534" y="45905"/>
                  <a:pt x="14208" y="62197"/>
                  <a:pt x="27867" y="62197"/>
                </a:cubicBezTo>
                <a:cubicBezTo>
                  <a:pt x="29262" y="62197"/>
                  <a:pt x="30679" y="62027"/>
                  <a:pt x="32108" y="61665"/>
                </a:cubicBezTo>
                <a:cubicBezTo>
                  <a:pt x="38641" y="59980"/>
                  <a:pt x="45328" y="56279"/>
                  <a:pt x="51326" y="53242"/>
                </a:cubicBezTo>
                <a:cubicBezTo>
                  <a:pt x="60310" y="48648"/>
                  <a:pt x="65874" y="42497"/>
                  <a:pt x="66716" y="32033"/>
                </a:cubicBezTo>
                <a:cubicBezTo>
                  <a:pt x="67380" y="23738"/>
                  <a:pt x="66971" y="13683"/>
                  <a:pt x="61995" y="6613"/>
                </a:cubicBezTo>
                <a:cubicBezTo>
                  <a:pt x="59325" y="2835"/>
                  <a:pt x="54989" y="1"/>
                  <a:pt x="503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/>
          <p:nvPr/>
        </p:nvSpPr>
        <p:spPr>
          <a:xfrm flipH="1">
            <a:off x="7185415" y="278708"/>
            <a:ext cx="1684510" cy="1227517"/>
          </a:xfrm>
          <a:custGeom>
            <a:avLst/>
            <a:gdLst/>
            <a:ahLst/>
            <a:cxnLst/>
            <a:rect l="l" t="t" r="r" b="b"/>
            <a:pathLst>
              <a:path w="51863" h="37793" extrusionOk="0">
                <a:moveTo>
                  <a:pt x="13446" y="0"/>
                </a:moveTo>
                <a:cubicBezTo>
                  <a:pt x="10481" y="0"/>
                  <a:pt x="7670" y="697"/>
                  <a:pt x="5590" y="2414"/>
                </a:cubicBezTo>
                <a:cubicBezTo>
                  <a:pt x="1991" y="5962"/>
                  <a:pt x="0" y="13771"/>
                  <a:pt x="843" y="18825"/>
                </a:cubicBezTo>
                <a:cubicBezTo>
                  <a:pt x="2017" y="25741"/>
                  <a:pt x="7938" y="28600"/>
                  <a:pt x="13604" y="31076"/>
                </a:cubicBezTo>
                <a:cubicBezTo>
                  <a:pt x="20908" y="34243"/>
                  <a:pt x="27649" y="37792"/>
                  <a:pt x="35545" y="37792"/>
                </a:cubicBezTo>
                <a:cubicBezTo>
                  <a:pt x="37002" y="37792"/>
                  <a:pt x="38499" y="37672"/>
                  <a:pt x="40045" y="37405"/>
                </a:cubicBezTo>
                <a:cubicBezTo>
                  <a:pt x="48672" y="35950"/>
                  <a:pt x="51862" y="28932"/>
                  <a:pt x="46375" y="22296"/>
                </a:cubicBezTo>
                <a:cubicBezTo>
                  <a:pt x="43210" y="18493"/>
                  <a:pt x="38744" y="17268"/>
                  <a:pt x="35221" y="13669"/>
                </a:cubicBezTo>
                <a:cubicBezTo>
                  <a:pt x="32491" y="10913"/>
                  <a:pt x="30347" y="7110"/>
                  <a:pt x="27258" y="4609"/>
                </a:cubicBezTo>
                <a:cubicBezTo>
                  <a:pt x="24198" y="2099"/>
                  <a:pt x="18590" y="0"/>
                  <a:pt x="134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4182176" y="1289963"/>
            <a:ext cx="2796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1"/>
          </p:nvPr>
        </p:nvSpPr>
        <p:spPr>
          <a:xfrm>
            <a:off x="4182176" y="2045663"/>
            <a:ext cx="2796900" cy="14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3" name="Google Shape;63;p7"/>
          <p:cNvSpPr/>
          <p:nvPr/>
        </p:nvSpPr>
        <p:spPr>
          <a:xfrm rot="-4244982" flipH="1">
            <a:off x="-549042" y="3902342"/>
            <a:ext cx="1856825" cy="1236067"/>
          </a:xfrm>
          <a:custGeom>
            <a:avLst/>
            <a:gdLst/>
            <a:ahLst/>
            <a:cxnLst/>
            <a:rect l="l" t="t" r="r" b="b"/>
            <a:pathLst>
              <a:path w="74272" h="49442" extrusionOk="0">
                <a:moveTo>
                  <a:pt x="22837" y="1"/>
                </a:moveTo>
                <a:cubicBezTo>
                  <a:pt x="19876" y="1"/>
                  <a:pt x="16987" y="489"/>
                  <a:pt x="14472" y="1763"/>
                </a:cubicBezTo>
                <a:cubicBezTo>
                  <a:pt x="12379" y="2809"/>
                  <a:pt x="10516" y="4264"/>
                  <a:pt x="8449" y="5872"/>
                </a:cubicBezTo>
                <a:cubicBezTo>
                  <a:pt x="3906" y="9394"/>
                  <a:pt x="1" y="13631"/>
                  <a:pt x="1" y="19731"/>
                </a:cubicBezTo>
                <a:cubicBezTo>
                  <a:pt x="384" y="28102"/>
                  <a:pt x="7555" y="32543"/>
                  <a:pt x="13528" y="37265"/>
                </a:cubicBezTo>
                <a:cubicBezTo>
                  <a:pt x="22728" y="44551"/>
                  <a:pt x="35327" y="49441"/>
                  <a:pt x="47587" y="49441"/>
                </a:cubicBezTo>
                <a:cubicBezTo>
                  <a:pt x="52161" y="49441"/>
                  <a:pt x="56688" y="48761"/>
                  <a:pt x="60974" y="47270"/>
                </a:cubicBezTo>
                <a:cubicBezTo>
                  <a:pt x="68860" y="44539"/>
                  <a:pt x="74271" y="36601"/>
                  <a:pt x="73097" y="28000"/>
                </a:cubicBezTo>
                <a:cubicBezTo>
                  <a:pt x="72051" y="20088"/>
                  <a:pt x="59749" y="14397"/>
                  <a:pt x="53649" y="10696"/>
                </a:cubicBezTo>
                <a:cubicBezTo>
                  <a:pt x="47779" y="7123"/>
                  <a:pt x="41373" y="3983"/>
                  <a:pt x="34762" y="2018"/>
                </a:cubicBezTo>
                <a:cubicBezTo>
                  <a:pt x="31176" y="936"/>
                  <a:pt x="26936" y="1"/>
                  <a:pt x="228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"/>
          <p:cNvSpPr/>
          <p:nvPr/>
        </p:nvSpPr>
        <p:spPr>
          <a:xfrm flipH="1">
            <a:off x="634688" y="3864888"/>
            <a:ext cx="492175" cy="567375"/>
          </a:xfrm>
          <a:custGeom>
            <a:avLst/>
            <a:gdLst/>
            <a:ahLst/>
            <a:cxnLst/>
            <a:rect l="l" t="t" r="r" b="b"/>
            <a:pathLst>
              <a:path w="19687" h="22695" extrusionOk="0">
                <a:moveTo>
                  <a:pt x="17513" y="1"/>
                </a:moveTo>
                <a:cubicBezTo>
                  <a:pt x="16945" y="1"/>
                  <a:pt x="16422" y="538"/>
                  <a:pt x="16818" y="1150"/>
                </a:cubicBezTo>
                <a:cubicBezTo>
                  <a:pt x="17131" y="1672"/>
                  <a:pt x="17340" y="2193"/>
                  <a:pt x="17444" y="2767"/>
                </a:cubicBezTo>
                <a:cubicBezTo>
                  <a:pt x="17496" y="2975"/>
                  <a:pt x="17496" y="3184"/>
                  <a:pt x="17548" y="3393"/>
                </a:cubicBezTo>
                <a:lnTo>
                  <a:pt x="16662" y="2975"/>
                </a:lnTo>
                <a:lnTo>
                  <a:pt x="14888" y="2089"/>
                </a:lnTo>
                <a:cubicBezTo>
                  <a:pt x="14732" y="2015"/>
                  <a:pt x="14576" y="1982"/>
                  <a:pt x="14427" y="1982"/>
                </a:cubicBezTo>
                <a:cubicBezTo>
                  <a:pt x="13730" y="1982"/>
                  <a:pt x="13189" y="2705"/>
                  <a:pt x="13532" y="3393"/>
                </a:cubicBezTo>
                <a:cubicBezTo>
                  <a:pt x="13897" y="4175"/>
                  <a:pt x="14262" y="4957"/>
                  <a:pt x="14680" y="5740"/>
                </a:cubicBezTo>
                <a:cubicBezTo>
                  <a:pt x="13897" y="5166"/>
                  <a:pt x="13115" y="4540"/>
                  <a:pt x="12333" y="3966"/>
                </a:cubicBezTo>
                <a:cubicBezTo>
                  <a:pt x="12127" y="3790"/>
                  <a:pt x="11897" y="3713"/>
                  <a:pt x="11677" y="3713"/>
                </a:cubicBezTo>
                <a:cubicBezTo>
                  <a:pt x="11115" y="3713"/>
                  <a:pt x="10618" y="4216"/>
                  <a:pt x="10768" y="4853"/>
                </a:cubicBezTo>
                <a:cubicBezTo>
                  <a:pt x="10977" y="6105"/>
                  <a:pt x="11498" y="7252"/>
                  <a:pt x="12229" y="8295"/>
                </a:cubicBezTo>
                <a:lnTo>
                  <a:pt x="12020" y="8034"/>
                </a:lnTo>
                <a:cubicBezTo>
                  <a:pt x="10820" y="6678"/>
                  <a:pt x="9569" y="5270"/>
                  <a:pt x="8421" y="3810"/>
                </a:cubicBezTo>
                <a:cubicBezTo>
                  <a:pt x="8251" y="3597"/>
                  <a:pt x="8037" y="3507"/>
                  <a:pt x="7821" y="3507"/>
                </a:cubicBezTo>
                <a:cubicBezTo>
                  <a:pt x="7246" y="3507"/>
                  <a:pt x="6653" y="4142"/>
                  <a:pt x="6805" y="4749"/>
                </a:cubicBezTo>
                <a:cubicBezTo>
                  <a:pt x="7430" y="7148"/>
                  <a:pt x="8265" y="9495"/>
                  <a:pt x="9256" y="11789"/>
                </a:cubicBezTo>
                <a:cubicBezTo>
                  <a:pt x="9464" y="12207"/>
                  <a:pt x="9621" y="12624"/>
                  <a:pt x="9829" y="13041"/>
                </a:cubicBezTo>
                <a:cubicBezTo>
                  <a:pt x="9569" y="12676"/>
                  <a:pt x="9256" y="12363"/>
                  <a:pt x="8943" y="11998"/>
                </a:cubicBezTo>
                <a:cubicBezTo>
                  <a:pt x="8161" y="11059"/>
                  <a:pt x="7378" y="10121"/>
                  <a:pt x="6596" y="9182"/>
                </a:cubicBezTo>
                <a:cubicBezTo>
                  <a:pt x="5814" y="8243"/>
                  <a:pt x="5240" y="7409"/>
                  <a:pt x="4093" y="7043"/>
                </a:cubicBezTo>
                <a:cubicBezTo>
                  <a:pt x="4001" y="7017"/>
                  <a:pt x="3911" y="7005"/>
                  <a:pt x="3823" y="7005"/>
                </a:cubicBezTo>
                <a:cubicBezTo>
                  <a:pt x="3207" y="7005"/>
                  <a:pt x="2710" y="7604"/>
                  <a:pt x="2893" y="8243"/>
                </a:cubicBezTo>
                <a:cubicBezTo>
                  <a:pt x="3519" y="10642"/>
                  <a:pt x="4353" y="12989"/>
                  <a:pt x="5396" y="15284"/>
                </a:cubicBezTo>
                <a:cubicBezTo>
                  <a:pt x="5814" y="16118"/>
                  <a:pt x="6231" y="16953"/>
                  <a:pt x="6700" y="17735"/>
                </a:cubicBezTo>
                <a:cubicBezTo>
                  <a:pt x="6439" y="17526"/>
                  <a:pt x="6231" y="17266"/>
                  <a:pt x="6022" y="17005"/>
                </a:cubicBezTo>
                <a:cubicBezTo>
                  <a:pt x="4875" y="15649"/>
                  <a:pt x="3988" y="14084"/>
                  <a:pt x="2580" y="12989"/>
                </a:cubicBezTo>
                <a:cubicBezTo>
                  <a:pt x="2432" y="12875"/>
                  <a:pt x="2280" y="12826"/>
                  <a:pt x="2132" y="12826"/>
                </a:cubicBezTo>
                <a:cubicBezTo>
                  <a:pt x="1603" y="12826"/>
                  <a:pt x="1142" y="13461"/>
                  <a:pt x="1224" y="14032"/>
                </a:cubicBezTo>
                <a:cubicBezTo>
                  <a:pt x="1589" y="16066"/>
                  <a:pt x="2215" y="18152"/>
                  <a:pt x="2997" y="20082"/>
                </a:cubicBezTo>
                <a:cubicBezTo>
                  <a:pt x="3049" y="20238"/>
                  <a:pt x="3154" y="20656"/>
                  <a:pt x="3258" y="20968"/>
                </a:cubicBezTo>
                <a:lnTo>
                  <a:pt x="2945" y="20708"/>
                </a:lnTo>
                <a:cubicBezTo>
                  <a:pt x="2163" y="20030"/>
                  <a:pt x="1537" y="19247"/>
                  <a:pt x="1068" y="18361"/>
                </a:cubicBezTo>
                <a:cubicBezTo>
                  <a:pt x="956" y="18185"/>
                  <a:pt x="804" y="18112"/>
                  <a:pt x="656" y="18112"/>
                </a:cubicBezTo>
                <a:cubicBezTo>
                  <a:pt x="321" y="18112"/>
                  <a:pt x="0" y="18485"/>
                  <a:pt x="181" y="18882"/>
                </a:cubicBezTo>
                <a:cubicBezTo>
                  <a:pt x="755" y="20082"/>
                  <a:pt x="1537" y="21177"/>
                  <a:pt x="2528" y="22064"/>
                </a:cubicBezTo>
                <a:cubicBezTo>
                  <a:pt x="2894" y="22402"/>
                  <a:pt x="3443" y="22694"/>
                  <a:pt x="3936" y="22694"/>
                </a:cubicBezTo>
                <a:cubicBezTo>
                  <a:pt x="4356" y="22694"/>
                  <a:pt x="4735" y="22483"/>
                  <a:pt x="4927" y="21907"/>
                </a:cubicBezTo>
                <a:cubicBezTo>
                  <a:pt x="4979" y="21386"/>
                  <a:pt x="4927" y="20864"/>
                  <a:pt x="4718" y="20395"/>
                </a:cubicBezTo>
                <a:cubicBezTo>
                  <a:pt x="4458" y="19665"/>
                  <a:pt x="4249" y="18830"/>
                  <a:pt x="3988" y="18048"/>
                </a:cubicBezTo>
                <a:cubicBezTo>
                  <a:pt x="3884" y="17683"/>
                  <a:pt x="3780" y="17318"/>
                  <a:pt x="3727" y="16953"/>
                </a:cubicBezTo>
                <a:lnTo>
                  <a:pt x="3727" y="16953"/>
                </a:lnTo>
                <a:cubicBezTo>
                  <a:pt x="4145" y="17526"/>
                  <a:pt x="4562" y="18100"/>
                  <a:pt x="5031" y="18622"/>
                </a:cubicBezTo>
                <a:cubicBezTo>
                  <a:pt x="6283" y="19978"/>
                  <a:pt x="7743" y="21229"/>
                  <a:pt x="9308" y="22272"/>
                </a:cubicBezTo>
                <a:cubicBezTo>
                  <a:pt x="9442" y="22351"/>
                  <a:pt x="9582" y="22386"/>
                  <a:pt x="9716" y="22386"/>
                </a:cubicBezTo>
                <a:cubicBezTo>
                  <a:pt x="10207" y="22386"/>
                  <a:pt x="10630" y="21918"/>
                  <a:pt x="10507" y="21386"/>
                </a:cubicBezTo>
                <a:cubicBezTo>
                  <a:pt x="9621" y="19143"/>
                  <a:pt x="8213" y="17109"/>
                  <a:pt x="7222" y="14919"/>
                </a:cubicBezTo>
                <a:cubicBezTo>
                  <a:pt x="6700" y="13719"/>
                  <a:pt x="6231" y="12520"/>
                  <a:pt x="5866" y="11320"/>
                </a:cubicBezTo>
                <a:lnTo>
                  <a:pt x="5866" y="11320"/>
                </a:lnTo>
                <a:lnTo>
                  <a:pt x="8004" y="13876"/>
                </a:lnTo>
                <a:lnTo>
                  <a:pt x="12437" y="19091"/>
                </a:lnTo>
                <a:cubicBezTo>
                  <a:pt x="12616" y="19302"/>
                  <a:pt x="12845" y="19392"/>
                  <a:pt x="13075" y="19392"/>
                </a:cubicBezTo>
                <a:cubicBezTo>
                  <a:pt x="13586" y="19392"/>
                  <a:pt x="14106" y="18952"/>
                  <a:pt x="14106" y="18413"/>
                </a:cubicBezTo>
                <a:cubicBezTo>
                  <a:pt x="14106" y="17213"/>
                  <a:pt x="13741" y="16066"/>
                  <a:pt x="13063" y="15075"/>
                </a:cubicBezTo>
                <a:cubicBezTo>
                  <a:pt x="12437" y="13928"/>
                  <a:pt x="11863" y="12780"/>
                  <a:pt x="11290" y="11633"/>
                </a:cubicBezTo>
                <a:cubicBezTo>
                  <a:pt x="10873" y="10694"/>
                  <a:pt x="10507" y="9755"/>
                  <a:pt x="10142" y="8817"/>
                </a:cubicBezTo>
                <a:lnTo>
                  <a:pt x="10142" y="8817"/>
                </a:lnTo>
                <a:cubicBezTo>
                  <a:pt x="10403" y="9077"/>
                  <a:pt x="10612" y="9390"/>
                  <a:pt x="10873" y="9651"/>
                </a:cubicBezTo>
                <a:cubicBezTo>
                  <a:pt x="12020" y="10955"/>
                  <a:pt x="13167" y="12467"/>
                  <a:pt x="14784" y="13250"/>
                </a:cubicBezTo>
                <a:cubicBezTo>
                  <a:pt x="14926" y="13314"/>
                  <a:pt x="15093" y="13347"/>
                  <a:pt x="15263" y="13347"/>
                </a:cubicBezTo>
                <a:cubicBezTo>
                  <a:pt x="15780" y="13347"/>
                  <a:pt x="16323" y="13044"/>
                  <a:pt x="16244" y="12415"/>
                </a:cubicBezTo>
                <a:cubicBezTo>
                  <a:pt x="15984" y="10903"/>
                  <a:pt x="15410" y="9495"/>
                  <a:pt x="14523" y="8295"/>
                </a:cubicBezTo>
                <a:cubicBezTo>
                  <a:pt x="14367" y="8087"/>
                  <a:pt x="14262" y="7878"/>
                  <a:pt x="14106" y="7669"/>
                </a:cubicBezTo>
                <a:lnTo>
                  <a:pt x="14106" y="7669"/>
                </a:lnTo>
                <a:cubicBezTo>
                  <a:pt x="14628" y="8087"/>
                  <a:pt x="15201" y="8504"/>
                  <a:pt x="15723" y="8921"/>
                </a:cubicBezTo>
                <a:cubicBezTo>
                  <a:pt x="15897" y="9095"/>
                  <a:pt x="16126" y="9178"/>
                  <a:pt x="16356" y="9178"/>
                </a:cubicBezTo>
                <a:cubicBezTo>
                  <a:pt x="16677" y="9178"/>
                  <a:pt x="17001" y="9016"/>
                  <a:pt x="17183" y="8712"/>
                </a:cubicBezTo>
                <a:cubicBezTo>
                  <a:pt x="17705" y="7669"/>
                  <a:pt x="17287" y="6783"/>
                  <a:pt x="16818" y="5740"/>
                </a:cubicBezTo>
                <a:lnTo>
                  <a:pt x="16453" y="5062"/>
                </a:lnTo>
                <a:lnTo>
                  <a:pt x="16766" y="5218"/>
                </a:lnTo>
                <a:cubicBezTo>
                  <a:pt x="17252" y="5445"/>
                  <a:pt x="17778" y="5752"/>
                  <a:pt x="18270" y="5752"/>
                </a:cubicBezTo>
                <a:cubicBezTo>
                  <a:pt x="18570" y="5752"/>
                  <a:pt x="18856" y="5638"/>
                  <a:pt x="19113" y="5322"/>
                </a:cubicBezTo>
                <a:cubicBezTo>
                  <a:pt x="19686" y="4697"/>
                  <a:pt x="19530" y="3653"/>
                  <a:pt x="19374" y="2923"/>
                </a:cubicBezTo>
                <a:cubicBezTo>
                  <a:pt x="19217" y="1985"/>
                  <a:pt x="18800" y="1098"/>
                  <a:pt x="18226" y="368"/>
                </a:cubicBezTo>
                <a:cubicBezTo>
                  <a:pt x="18032" y="109"/>
                  <a:pt x="17768" y="1"/>
                  <a:pt x="175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7"/>
          <p:cNvSpPr/>
          <p:nvPr/>
        </p:nvSpPr>
        <p:spPr>
          <a:xfrm flipH="1">
            <a:off x="8338088" y="4098550"/>
            <a:ext cx="453775" cy="439625"/>
          </a:xfrm>
          <a:custGeom>
            <a:avLst/>
            <a:gdLst/>
            <a:ahLst/>
            <a:cxnLst/>
            <a:rect l="l" t="t" r="r" b="b"/>
            <a:pathLst>
              <a:path w="18151" h="17585" extrusionOk="0">
                <a:moveTo>
                  <a:pt x="10588" y="4659"/>
                </a:moveTo>
                <a:cubicBezTo>
                  <a:pt x="10432" y="4816"/>
                  <a:pt x="10223" y="4972"/>
                  <a:pt x="10067" y="5129"/>
                </a:cubicBezTo>
                <a:cubicBezTo>
                  <a:pt x="9441" y="5546"/>
                  <a:pt x="8815" y="5859"/>
                  <a:pt x="8137" y="6067"/>
                </a:cubicBezTo>
                <a:cubicBezTo>
                  <a:pt x="7407" y="6328"/>
                  <a:pt x="6677" y="6537"/>
                  <a:pt x="5894" y="6693"/>
                </a:cubicBezTo>
                <a:cubicBezTo>
                  <a:pt x="6364" y="6432"/>
                  <a:pt x="6833" y="6120"/>
                  <a:pt x="7250" y="5859"/>
                </a:cubicBezTo>
                <a:cubicBezTo>
                  <a:pt x="8189" y="5285"/>
                  <a:pt x="9180" y="4920"/>
                  <a:pt x="10223" y="4659"/>
                </a:cubicBezTo>
                <a:close/>
                <a:moveTo>
                  <a:pt x="16720" y="6885"/>
                </a:moveTo>
                <a:cubicBezTo>
                  <a:pt x="16778" y="6885"/>
                  <a:pt x="16753" y="6923"/>
                  <a:pt x="16690" y="7110"/>
                </a:cubicBezTo>
                <a:cubicBezTo>
                  <a:pt x="16534" y="7580"/>
                  <a:pt x="15804" y="8154"/>
                  <a:pt x="15438" y="8466"/>
                </a:cubicBezTo>
                <a:cubicBezTo>
                  <a:pt x="14448" y="9301"/>
                  <a:pt x="13404" y="10031"/>
                  <a:pt x="12257" y="10657"/>
                </a:cubicBezTo>
                <a:cubicBezTo>
                  <a:pt x="11110" y="11231"/>
                  <a:pt x="9962" y="11752"/>
                  <a:pt x="8763" y="12169"/>
                </a:cubicBezTo>
                <a:cubicBezTo>
                  <a:pt x="9076" y="11804"/>
                  <a:pt x="9441" y="11387"/>
                  <a:pt x="9806" y="11074"/>
                </a:cubicBezTo>
                <a:cubicBezTo>
                  <a:pt x="11370" y="9353"/>
                  <a:pt x="13352" y="8049"/>
                  <a:pt x="15543" y="7215"/>
                </a:cubicBezTo>
                <a:cubicBezTo>
                  <a:pt x="15856" y="7058"/>
                  <a:pt x="16169" y="6954"/>
                  <a:pt x="16482" y="6902"/>
                </a:cubicBezTo>
                <a:cubicBezTo>
                  <a:pt x="16607" y="6902"/>
                  <a:pt x="16682" y="6885"/>
                  <a:pt x="16720" y="6885"/>
                </a:cubicBezTo>
                <a:close/>
                <a:moveTo>
                  <a:pt x="8535" y="0"/>
                </a:moveTo>
                <a:cubicBezTo>
                  <a:pt x="8491" y="0"/>
                  <a:pt x="8445" y="6"/>
                  <a:pt x="8398" y="18"/>
                </a:cubicBezTo>
                <a:cubicBezTo>
                  <a:pt x="5477" y="800"/>
                  <a:pt x="1879" y="2782"/>
                  <a:pt x="627" y="5702"/>
                </a:cubicBezTo>
                <a:cubicBezTo>
                  <a:pt x="53" y="6745"/>
                  <a:pt x="575" y="8049"/>
                  <a:pt x="1670" y="8414"/>
                </a:cubicBezTo>
                <a:cubicBezTo>
                  <a:pt x="835" y="9301"/>
                  <a:pt x="314" y="10396"/>
                  <a:pt x="157" y="11544"/>
                </a:cubicBezTo>
                <a:cubicBezTo>
                  <a:pt x="1" y="12900"/>
                  <a:pt x="783" y="14099"/>
                  <a:pt x="2035" y="14516"/>
                </a:cubicBezTo>
                <a:cubicBezTo>
                  <a:pt x="2718" y="14719"/>
                  <a:pt x="3426" y="14823"/>
                  <a:pt x="4135" y="14823"/>
                </a:cubicBezTo>
                <a:cubicBezTo>
                  <a:pt x="4887" y="14823"/>
                  <a:pt x="5639" y="14706"/>
                  <a:pt x="6364" y="14464"/>
                </a:cubicBezTo>
                <a:lnTo>
                  <a:pt x="6625" y="14360"/>
                </a:lnTo>
                <a:cubicBezTo>
                  <a:pt x="6781" y="15142"/>
                  <a:pt x="7250" y="15820"/>
                  <a:pt x="7928" y="16290"/>
                </a:cubicBezTo>
                <a:cubicBezTo>
                  <a:pt x="9133" y="17175"/>
                  <a:pt x="10663" y="17585"/>
                  <a:pt x="12212" y="17585"/>
                </a:cubicBezTo>
                <a:cubicBezTo>
                  <a:pt x="13947" y="17585"/>
                  <a:pt x="15705" y="17070"/>
                  <a:pt x="17055" y="16133"/>
                </a:cubicBezTo>
                <a:cubicBezTo>
                  <a:pt x="17649" y="15676"/>
                  <a:pt x="17122" y="14939"/>
                  <a:pt x="16562" y="14939"/>
                </a:cubicBezTo>
                <a:cubicBezTo>
                  <a:pt x="16482" y="14939"/>
                  <a:pt x="16403" y="14953"/>
                  <a:pt x="16325" y="14986"/>
                </a:cubicBezTo>
                <a:cubicBezTo>
                  <a:pt x="15141" y="15512"/>
                  <a:pt x="13853" y="15769"/>
                  <a:pt x="12566" y="15769"/>
                </a:cubicBezTo>
                <a:cubicBezTo>
                  <a:pt x="11813" y="15769"/>
                  <a:pt x="11059" y="15681"/>
                  <a:pt x="10327" y="15507"/>
                </a:cubicBezTo>
                <a:cubicBezTo>
                  <a:pt x="9545" y="15246"/>
                  <a:pt x="8293" y="14829"/>
                  <a:pt x="8137" y="13890"/>
                </a:cubicBezTo>
                <a:cubicBezTo>
                  <a:pt x="9128" y="13525"/>
                  <a:pt x="10171" y="13160"/>
                  <a:pt x="11162" y="12743"/>
                </a:cubicBezTo>
                <a:cubicBezTo>
                  <a:pt x="12726" y="12117"/>
                  <a:pt x="14239" y="11231"/>
                  <a:pt x="15595" y="10135"/>
                </a:cubicBezTo>
                <a:cubicBezTo>
                  <a:pt x="16169" y="9614"/>
                  <a:pt x="16690" y="9040"/>
                  <a:pt x="17212" y="8466"/>
                </a:cubicBezTo>
                <a:cubicBezTo>
                  <a:pt x="17629" y="7945"/>
                  <a:pt x="18150" y="7319"/>
                  <a:pt x="18046" y="6589"/>
                </a:cubicBezTo>
                <a:cubicBezTo>
                  <a:pt x="17939" y="5909"/>
                  <a:pt x="17461" y="5648"/>
                  <a:pt x="16793" y="5648"/>
                </a:cubicBezTo>
                <a:cubicBezTo>
                  <a:pt x="14846" y="5648"/>
                  <a:pt x="11287" y="7858"/>
                  <a:pt x="10588" y="8362"/>
                </a:cubicBezTo>
                <a:cubicBezTo>
                  <a:pt x="9232" y="9353"/>
                  <a:pt x="7355" y="11074"/>
                  <a:pt x="6729" y="12847"/>
                </a:cubicBezTo>
                <a:cubicBezTo>
                  <a:pt x="6416" y="12952"/>
                  <a:pt x="6103" y="13056"/>
                  <a:pt x="5738" y="13160"/>
                </a:cubicBezTo>
                <a:cubicBezTo>
                  <a:pt x="5193" y="13324"/>
                  <a:pt x="4647" y="13402"/>
                  <a:pt x="4102" y="13402"/>
                </a:cubicBezTo>
                <a:cubicBezTo>
                  <a:pt x="3604" y="13402"/>
                  <a:pt x="3106" y="13337"/>
                  <a:pt x="2609" y="13212"/>
                </a:cubicBezTo>
                <a:cubicBezTo>
                  <a:pt x="1357" y="12795"/>
                  <a:pt x="1409" y="11648"/>
                  <a:pt x="1879" y="10605"/>
                </a:cubicBezTo>
                <a:cubicBezTo>
                  <a:pt x="2296" y="9822"/>
                  <a:pt x="2817" y="9144"/>
                  <a:pt x="3443" y="8571"/>
                </a:cubicBezTo>
                <a:cubicBezTo>
                  <a:pt x="4538" y="8571"/>
                  <a:pt x="5686" y="8362"/>
                  <a:pt x="6781" y="8101"/>
                </a:cubicBezTo>
                <a:cubicBezTo>
                  <a:pt x="8450" y="7788"/>
                  <a:pt x="10015" y="7058"/>
                  <a:pt x="11318" y="5859"/>
                </a:cubicBezTo>
                <a:cubicBezTo>
                  <a:pt x="11788" y="5494"/>
                  <a:pt x="12101" y="4920"/>
                  <a:pt x="12153" y="4346"/>
                </a:cubicBezTo>
                <a:cubicBezTo>
                  <a:pt x="12101" y="3564"/>
                  <a:pt x="11423" y="3303"/>
                  <a:pt x="10745" y="3303"/>
                </a:cubicBezTo>
                <a:cubicBezTo>
                  <a:pt x="9232" y="3460"/>
                  <a:pt x="7824" y="3929"/>
                  <a:pt x="6520" y="4764"/>
                </a:cubicBezTo>
                <a:cubicBezTo>
                  <a:pt x="5321" y="5389"/>
                  <a:pt x="4173" y="6172"/>
                  <a:pt x="3078" y="7058"/>
                </a:cubicBezTo>
                <a:lnTo>
                  <a:pt x="2609" y="7058"/>
                </a:lnTo>
                <a:cubicBezTo>
                  <a:pt x="1826" y="6954"/>
                  <a:pt x="1879" y="6589"/>
                  <a:pt x="2244" y="6015"/>
                </a:cubicBezTo>
                <a:cubicBezTo>
                  <a:pt x="3652" y="3564"/>
                  <a:pt x="6364" y="2365"/>
                  <a:pt x="8763" y="1113"/>
                </a:cubicBezTo>
                <a:cubicBezTo>
                  <a:pt x="9293" y="824"/>
                  <a:pt x="9066" y="0"/>
                  <a:pt x="853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7"/>
          <p:cNvSpPr/>
          <p:nvPr/>
        </p:nvSpPr>
        <p:spPr>
          <a:xfrm flipH="1">
            <a:off x="704063" y="211825"/>
            <a:ext cx="1336775" cy="1149050"/>
          </a:xfrm>
          <a:custGeom>
            <a:avLst/>
            <a:gdLst/>
            <a:ahLst/>
            <a:cxnLst/>
            <a:rect l="l" t="t" r="r" b="b"/>
            <a:pathLst>
              <a:path w="53471" h="45962" extrusionOk="0">
                <a:moveTo>
                  <a:pt x="22435" y="1"/>
                </a:moveTo>
                <a:cubicBezTo>
                  <a:pt x="13400" y="2221"/>
                  <a:pt x="1" y="10541"/>
                  <a:pt x="2221" y="21695"/>
                </a:cubicBezTo>
                <a:cubicBezTo>
                  <a:pt x="3166" y="26416"/>
                  <a:pt x="8092" y="31368"/>
                  <a:pt x="11282" y="34762"/>
                </a:cubicBezTo>
                <a:cubicBezTo>
                  <a:pt x="14855" y="38591"/>
                  <a:pt x="18862" y="41245"/>
                  <a:pt x="23405" y="43670"/>
                </a:cubicBezTo>
                <a:cubicBezTo>
                  <a:pt x="26318" y="45214"/>
                  <a:pt x="29583" y="45961"/>
                  <a:pt x="32815" y="45961"/>
                </a:cubicBezTo>
                <a:cubicBezTo>
                  <a:pt x="40374" y="45961"/>
                  <a:pt x="47754" y="41873"/>
                  <a:pt x="50025" y="34328"/>
                </a:cubicBezTo>
                <a:cubicBezTo>
                  <a:pt x="53471" y="22843"/>
                  <a:pt x="48494" y="12583"/>
                  <a:pt x="39944" y="5054"/>
                </a:cubicBezTo>
                <a:cubicBezTo>
                  <a:pt x="34814" y="511"/>
                  <a:pt x="29301" y="970"/>
                  <a:pt x="224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7"/>
          <p:cNvSpPr/>
          <p:nvPr/>
        </p:nvSpPr>
        <p:spPr>
          <a:xfrm flipH="1">
            <a:off x="632925" y="795525"/>
            <a:ext cx="495725" cy="1387200"/>
          </a:xfrm>
          <a:custGeom>
            <a:avLst/>
            <a:gdLst/>
            <a:ahLst/>
            <a:cxnLst/>
            <a:rect l="l" t="t" r="r" b="b"/>
            <a:pathLst>
              <a:path w="19829" h="55488" extrusionOk="0">
                <a:moveTo>
                  <a:pt x="9857" y="19293"/>
                </a:moveTo>
                <a:cubicBezTo>
                  <a:pt x="10005" y="19293"/>
                  <a:pt x="10149" y="19301"/>
                  <a:pt x="10285" y="19317"/>
                </a:cubicBezTo>
                <a:cubicBezTo>
                  <a:pt x="11171" y="19422"/>
                  <a:pt x="11954" y="19735"/>
                  <a:pt x="12684" y="20256"/>
                </a:cubicBezTo>
                <a:cubicBezTo>
                  <a:pt x="12214" y="20934"/>
                  <a:pt x="11536" y="21508"/>
                  <a:pt x="10806" y="21977"/>
                </a:cubicBezTo>
                <a:cubicBezTo>
                  <a:pt x="10305" y="22267"/>
                  <a:pt x="9405" y="22571"/>
                  <a:pt x="8623" y="22571"/>
                </a:cubicBezTo>
                <a:cubicBezTo>
                  <a:pt x="7858" y="22571"/>
                  <a:pt x="7207" y="22280"/>
                  <a:pt x="7156" y="21404"/>
                </a:cubicBezTo>
                <a:cubicBezTo>
                  <a:pt x="7015" y="19909"/>
                  <a:pt x="8590" y="19293"/>
                  <a:pt x="9857" y="19293"/>
                </a:cubicBezTo>
                <a:close/>
                <a:moveTo>
                  <a:pt x="7716" y="37568"/>
                </a:moveTo>
                <a:cubicBezTo>
                  <a:pt x="7754" y="37568"/>
                  <a:pt x="7793" y="37569"/>
                  <a:pt x="7834" y="37571"/>
                </a:cubicBezTo>
                <a:cubicBezTo>
                  <a:pt x="9502" y="37728"/>
                  <a:pt x="9920" y="39970"/>
                  <a:pt x="10024" y="41431"/>
                </a:cubicBezTo>
                <a:cubicBezTo>
                  <a:pt x="9856" y="41457"/>
                  <a:pt x="9687" y="41470"/>
                  <a:pt x="9520" y="41470"/>
                </a:cubicBezTo>
                <a:cubicBezTo>
                  <a:pt x="8704" y="41470"/>
                  <a:pt x="7918" y="41159"/>
                  <a:pt x="7312" y="40596"/>
                </a:cubicBezTo>
                <a:cubicBezTo>
                  <a:pt x="6547" y="39780"/>
                  <a:pt x="6031" y="37568"/>
                  <a:pt x="7716" y="37568"/>
                </a:cubicBezTo>
                <a:close/>
                <a:moveTo>
                  <a:pt x="5664" y="0"/>
                </a:moveTo>
                <a:cubicBezTo>
                  <a:pt x="5228" y="0"/>
                  <a:pt x="5007" y="665"/>
                  <a:pt x="5434" y="855"/>
                </a:cubicBezTo>
                <a:cubicBezTo>
                  <a:pt x="10441" y="3359"/>
                  <a:pt x="14144" y="8157"/>
                  <a:pt x="14301" y="13894"/>
                </a:cubicBezTo>
                <a:cubicBezTo>
                  <a:pt x="14353" y="15667"/>
                  <a:pt x="14040" y="17388"/>
                  <a:pt x="13414" y="19005"/>
                </a:cubicBezTo>
                <a:cubicBezTo>
                  <a:pt x="13101" y="18796"/>
                  <a:pt x="12736" y="18639"/>
                  <a:pt x="12423" y="18483"/>
                </a:cubicBezTo>
                <a:cubicBezTo>
                  <a:pt x="11641" y="18066"/>
                  <a:pt x="10780" y="17857"/>
                  <a:pt x="9920" y="17857"/>
                </a:cubicBezTo>
                <a:cubicBezTo>
                  <a:pt x="9059" y="17857"/>
                  <a:pt x="8199" y="18066"/>
                  <a:pt x="7416" y="18483"/>
                </a:cubicBezTo>
                <a:cubicBezTo>
                  <a:pt x="5904" y="19265"/>
                  <a:pt x="5278" y="21039"/>
                  <a:pt x="5956" y="22551"/>
                </a:cubicBezTo>
                <a:cubicBezTo>
                  <a:pt x="6502" y="23643"/>
                  <a:pt x="7606" y="24043"/>
                  <a:pt x="8742" y="24043"/>
                </a:cubicBezTo>
                <a:cubicBezTo>
                  <a:pt x="9343" y="24043"/>
                  <a:pt x="9952" y="23931"/>
                  <a:pt x="10493" y="23751"/>
                </a:cubicBezTo>
                <a:cubicBezTo>
                  <a:pt x="11849" y="23281"/>
                  <a:pt x="12997" y="22395"/>
                  <a:pt x="13831" y="21247"/>
                </a:cubicBezTo>
                <a:cubicBezTo>
                  <a:pt x="14874" y="22290"/>
                  <a:pt x="15709" y="23542"/>
                  <a:pt x="16335" y="24898"/>
                </a:cubicBezTo>
                <a:cubicBezTo>
                  <a:pt x="17743" y="27871"/>
                  <a:pt x="18264" y="31104"/>
                  <a:pt x="17273" y="34338"/>
                </a:cubicBezTo>
                <a:cubicBezTo>
                  <a:pt x="16387" y="37154"/>
                  <a:pt x="14353" y="39866"/>
                  <a:pt x="11589" y="41065"/>
                </a:cubicBezTo>
                <a:lnTo>
                  <a:pt x="11484" y="41118"/>
                </a:lnTo>
                <a:cubicBezTo>
                  <a:pt x="11380" y="39397"/>
                  <a:pt x="10858" y="37467"/>
                  <a:pt x="9294" y="36528"/>
                </a:cubicBezTo>
                <a:cubicBezTo>
                  <a:pt x="8833" y="36215"/>
                  <a:pt x="8315" y="36069"/>
                  <a:pt x="7804" y="36069"/>
                </a:cubicBezTo>
                <a:cubicBezTo>
                  <a:pt x="6695" y="36069"/>
                  <a:pt x="5618" y="36758"/>
                  <a:pt x="5226" y="37936"/>
                </a:cubicBezTo>
                <a:cubicBezTo>
                  <a:pt x="4652" y="39605"/>
                  <a:pt x="5591" y="41378"/>
                  <a:pt x="6999" y="42265"/>
                </a:cubicBezTo>
                <a:cubicBezTo>
                  <a:pt x="7714" y="42801"/>
                  <a:pt x="8583" y="43070"/>
                  <a:pt x="9473" y="43070"/>
                </a:cubicBezTo>
                <a:cubicBezTo>
                  <a:pt x="9622" y="43070"/>
                  <a:pt x="9771" y="43062"/>
                  <a:pt x="9920" y="43047"/>
                </a:cubicBezTo>
                <a:lnTo>
                  <a:pt x="9920" y="43047"/>
                </a:lnTo>
                <a:cubicBezTo>
                  <a:pt x="9763" y="44455"/>
                  <a:pt x="9242" y="45864"/>
                  <a:pt x="8511" y="47115"/>
                </a:cubicBezTo>
                <a:cubicBezTo>
                  <a:pt x="6686" y="50297"/>
                  <a:pt x="3557" y="52487"/>
                  <a:pt x="532" y="54417"/>
                </a:cubicBezTo>
                <a:cubicBezTo>
                  <a:pt x="1" y="54727"/>
                  <a:pt x="296" y="55487"/>
                  <a:pt x="812" y="55487"/>
                </a:cubicBezTo>
                <a:cubicBezTo>
                  <a:pt x="904" y="55487"/>
                  <a:pt x="1003" y="55463"/>
                  <a:pt x="1106" y="55408"/>
                </a:cubicBezTo>
                <a:cubicBezTo>
                  <a:pt x="4756" y="53530"/>
                  <a:pt x="8303" y="50922"/>
                  <a:pt x="10233" y="47167"/>
                </a:cubicBezTo>
                <a:cubicBezTo>
                  <a:pt x="10911" y="45759"/>
                  <a:pt x="11380" y="44247"/>
                  <a:pt x="11536" y="42734"/>
                </a:cubicBezTo>
                <a:cubicBezTo>
                  <a:pt x="13623" y="41900"/>
                  <a:pt x="15396" y="40492"/>
                  <a:pt x="16752" y="38666"/>
                </a:cubicBezTo>
                <a:cubicBezTo>
                  <a:pt x="18994" y="35589"/>
                  <a:pt x="19829" y="31626"/>
                  <a:pt x="18942" y="27871"/>
                </a:cubicBezTo>
                <a:cubicBezTo>
                  <a:pt x="18264" y="25107"/>
                  <a:pt x="16856" y="21977"/>
                  <a:pt x="14613" y="19943"/>
                </a:cubicBezTo>
                <a:cubicBezTo>
                  <a:pt x="14613" y="19839"/>
                  <a:pt x="14666" y="19787"/>
                  <a:pt x="14718" y="19735"/>
                </a:cubicBezTo>
                <a:cubicBezTo>
                  <a:pt x="18056" y="12433"/>
                  <a:pt x="13362" y="2368"/>
                  <a:pt x="5800" y="21"/>
                </a:cubicBezTo>
                <a:cubicBezTo>
                  <a:pt x="5753" y="7"/>
                  <a:pt x="5707" y="0"/>
                  <a:pt x="56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7"/>
          <p:cNvSpPr/>
          <p:nvPr/>
        </p:nvSpPr>
        <p:spPr>
          <a:xfrm flipH="1">
            <a:off x="7678763" y="4254700"/>
            <a:ext cx="1684500" cy="1554925"/>
          </a:xfrm>
          <a:custGeom>
            <a:avLst/>
            <a:gdLst/>
            <a:ahLst/>
            <a:cxnLst/>
            <a:rect l="l" t="t" r="r" b="b"/>
            <a:pathLst>
              <a:path w="67380" h="62197" extrusionOk="0">
                <a:moveTo>
                  <a:pt x="50387" y="1"/>
                </a:moveTo>
                <a:cubicBezTo>
                  <a:pt x="50325" y="1"/>
                  <a:pt x="50264" y="1"/>
                  <a:pt x="50203" y="2"/>
                </a:cubicBezTo>
                <a:cubicBezTo>
                  <a:pt x="46324" y="79"/>
                  <a:pt x="42802" y="2019"/>
                  <a:pt x="39305" y="3652"/>
                </a:cubicBezTo>
                <a:cubicBezTo>
                  <a:pt x="27335" y="9165"/>
                  <a:pt x="3471" y="12381"/>
                  <a:pt x="358" y="28077"/>
                </a:cubicBezTo>
                <a:cubicBezTo>
                  <a:pt x="0" y="29966"/>
                  <a:pt x="0" y="31906"/>
                  <a:pt x="358" y="33794"/>
                </a:cubicBezTo>
                <a:cubicBezTo>
                  <a:pt x="2534" y="45905"/>
                  <a:pt x="14208" y="62197"/>
                  <a:pt x="27867" y="62197"/>
                </a:cubicBezTo>
                <a:cubicBezTo>
                  <a:pt x="29262" y="62197"/>
                  <a:pt x="30679" y="62027"/>
                  <a:pt x="32108" y="61665"/>
                </a:cubicBezTo>
                <a:cubicBezTo>
                  <a:pt x="38641" y="59980"/>
                  <a:pt x="45328" y="56279"/>
                  <a:pt x="51326" y="53242"/>
                </a:cubicBezTo>
                <a:cubicBezTo>
                  <a:pt x="60310" y="48648"/>
                  <a:pt x="65874" y="42497"/>
                  <a:pt x="66716" y="32033"/>
                </a:cubicBezTo>
                <a:cubicBezTo>
                  <a:pt x="67380" y="23738"/>
                  <a:pt x="66971" y="13683"/>
                  <a:pt x="61995" y="6613"/>
                </a:cubicBezTo>
                <a:cubicBezTo>
                  <a:pt x="59325" y="2835"/>
                  <a:pt x="54989" y="1"/>
                  <a:pt x="5038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5517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/>
          <p:nvPr/>
        </p:nvSpPr>
        <p:spPr>
          <a:xfrm>
            <a:off x="7876425" y="3686925"/>
            <a:ext cx="1798075" cy="1267550"/>
          </a:xfrm>
          <a:custGeom>
            <a:avLst/>
            <a:gdLst/>
            <a:ahLst/>
            <a:cxnLst/>
            <a:rect l="l" t="t" r="r" b="b"/>
            <a:pathLst>
              <a:path w="71923" h="50702" extrusionOk="0">
                <a:moveTo>
                  <a:pt x="47389" y="0"/>
                </a:moveTo>
                <a:cubicBezTo>
                  <a:pt x="39464" y="0"/>
                  <a:pt x="31196" y="3814"/>
                  <a:pt x="24681" y="7471"/>
                </a:cubicBezTo>
                <a:cubicBezTo>
                  <a:pt x="16820" y="11938"/>
                  <a:pt x="10260" y="18395"/>
                  <a:pt x="5717" y="26205"/>
                </a:cubicBezTo>
                <a:cubicBezTo>
                  <a:pt x="4237" y="28706"/>
                  <a:pt x="2961" y="31335"/>
                  <a:pt x="1940" y="34065"/>
                </a:cubicBezTo>
                <a:cubicBezTo>
                  <a:pt x="843" y="36975"/>
                  <a:pt x="0" y="40114"/>
                  <a:pt x="485" y="43203"/>
                </a:cubicBezTo>
                <a:cubicBezTo>
                  <a:pt x="1275" y="48310"/>
                  <a:pt x="5311" y="50701"/>
                  <a:pt x="9664" y="50701"/>
                </a:cubicBezTo>
                <a:cubicBezTo>
                  <a:pt x="11642" y="50701"/>
                  <a:pt x="13684" y="50208"/>
                  <a:pt x="15518" y="49251"/>
                </a:cubicBezTo>
                <a:cubicBezTo>
                  <a:pt x="20674" y="46597"/>
                  <a:pt x="24859" y="42871"/>
                  <a:pt x="29964" y="40165"/>
                </a:cubicBezTo>
                <a:cubicBezTo>
                  <a:pt x="36395" y="36745"/>
                  <a:pt x="42776" y="34627"/>
                  <a:pt x="49539" y="32049"/>
                </a:cubicBezTo>
                <a:cubicBezTo>
                  <a:pt x="62990" y="26919"/>
                  <a:pt x="71923" y="6654"/>
                  <a:pt x="53853" y="963"/>
                </a:cubicBezTo>
                <a:cubicBezTo>
                  <a:pt x="51754" y="293"/>
                  <a:pt x="49585" y="0"/>
                  <a:pt x="473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3"/>
          <p:cNvSpPr/>
          <p:nvPr/>
        </p:nvSpPr>
        <p:spPr>
          <a:xfrm>
            <a:off x="7291875" y="4162700"/>
            <a:ext cx="954475" cy="528950"/>
          </a:xfrm>
          <a:custGeom>
            <a:avLst/>
            <a:gdLst/>
            <a:ahLst/>
            <a:cxnLst/>
            <a:rect l="l" t="t" r="r" b="b"/>
            <a:pathLst>
              <a:path w="38179" h="21158" extrusionOk="0">
                <a:moveTo>
                  <a:pt x="26154" y="7858"/>
                </a:moveTo>
                <a:lnTo>
                  <a:pt x="26363" y="7963"/>
                </a:lnTo>
                <a:cubicBezTo>
                  <a:pt x="27667" y="8849"/>
                  <a:pt x="28814" y="9944"/>
                  <a:pt x="29805" y="11248"/>
                </a:cubicBezTo>
                <a:cubicBezTo>
                  <a:pt x="30848" y="12448"/>
                  <a:pt x="31683" y="13804"/>
                  <a:pt x="32361" y="15264"/>
                </a:cubicBezTo>
                <a:cubicBezTo>
                  <a:pt x="32635" y="16043"/>
                  <a:pt x="32870" y="17826"/>
                  <a:pt x="31793" y="17826"/>
                </a:cubicBezTo>
                <a:cubicBezTo>
                  <a:pt x="31644" y="17826"/>
                  <a:pt x="31469" y="17792"/>
                  <a:pt x="31265" y="17715"/>
                </a:cubicBezTo>
                <a:cubicBezTo>
                  <a:pt x="30587" y="17402"/>
                  <a:pt x="30014" y="16933"/>
                  <a:pt x="29596" y="16307"/>
                </a:cubicBezTo>
                <a:cubicBezTo>
                  <a:pt x="29075" y="15629"/>
                  <a:pt x="28606" y="14899"/>
                  <a:pt x="28188" y="14169"/>
                </a:cubicBezTo>
                <a:cubicBezTo>
                  <a:pt x="27093" y="12239"/>
                  <a:pt x="26363" y="10101"/>
                  <a:pt x="26154" y="7858"/>
                </a:cubicBezTo>
                <a:close/>
                <a:moveTo>
                  <a:pt x="19896" y="13334"/>
                </a:moveTo>
                <a:lnTo>
                  <a:pt x="19896" y="13334"/>
                </a:lnTo>
                <a:cubicBezTo>
                  <a:pt x="21095" y="14325"/>
                  <a:pt x="22191" y="15421"/>
                  <a:pt x="23077" y="16724"/>
                </a:cubicBezTo>
                <a:cubicBezTo>
                  <a:pt x="23547" y="17298"/>
                  <a:pt x="23755" y="18028"/>
                  <a:pt x="23755" y="18758"/>
                </a:cubicBezTo>
                <a:cubicBezTo>
                  <a:pt x="23686" y="19197"/>
                  <a:pt x="23535" y="19360"/>
                  <a:pt x="23348" y="19360"/>
                </a:cubicBezTo>
                <a:cubicBezTo>
                  <a:pt x="23111" y="19360"/>
                  <a:pt x="22817" y="19101"/>
                  <a:pt x="22556" y="18811"/>
                </a:cubicBezTo>
                <a:cubicBezTo>
                  <a:pt x="22086" y="18237"/>
                  <a:pt x="21669" y="17559"/>
                  <a:pt x="21356" y="16881"/>
                </a:cubicBezTo>
                <a:cubicBezTo>
                  <a:pt x="20939" y="16099"/>
                  <a:pt x="20574" y="15368"/>
                  <a:pt x="20261" y="14586"/>
                </a:cubicBezTo>
                <a:cubicBezTo>
                  <a:pt x="20104" y="14169"/>
                  <a:pt x="20000" y="13752"/>
                  <a:pt x="19896" y="13334"/>
                </a:cubicBezTo>
                <a:close/>
                <a:moveTo>
                  <a:pt x="10821" y="13439"/>
                </a:moveTo>
                <a:lnTo>
                  <a:pt x="10821" y="13439"/>
                </a:lnTo>
                <a:cubicBezTo>
                  <a:pt x="11238" y="13960"/>
                  <a:pt x="11551" y="14534"/>
                  <a:pt x="11864" y="15108"/>
                </a:cubicBezTo>
                <a:cubicBezTo>
                  <a:pt x="12386" y="16255"/>
                  <a:pt x="13168" y="18185"/>
                  <a:pt x="12438" y="19436"/>
                </a:cubicBezTo>
                <a:cubicBezTo>
                  <a:pt x="10665" y="17976"/>
                  <a:pt x="9830" y="15525"/>
                  <a:pt x="10821" y="13439"/>
                </a:cubicBezTo>
                <a:close/>
                <a:moveTo>
                  <a:pt x="29365" y="1"/>
                </a:moveTo>
                <a:cubicBezTo>
                  <a:pt x="28988" y="1"/>
                  <a:pt x="28611" y="44"/>
                  <a:pt x="28240" y="140"/>
                </a:cubicBezTo>
                <a:cubicBezTo>
                  <a:pt x="26572" y="661"/>
                  <a:pt x="25372" y="2017"/>
                  <a:pt x="25059" y="3738"/>
                </a:cubicBezTo>
                <a:cubicBezTo>
                  <a:pt x="24850" y="4416"/>
                  <a:pt x="24746" y="5094"/>
                  <a:pt x="24694" y="5772"/>
                </a:cubicBezTo>
                <a:cubicBezTo>
                  <a:pt x="24329" y="5694"/>
                  <a:pt x="23951" y="5655"/>
                  <a:pt x="23566" y="5655"/>
                </a:cubicBezTo>
                <a:cubicBezTo>
                  <a:pt x="23182" y="5655"/>
                  <a:pt x="22790" y="5694"/>
                  <a:pt x="22399" y="5772"/>
                </a:cubicBezTo>
                <a:cubicBezTo>
                  <a:pt x="20782" y="6189"/>
                  <a:pt x="19426" y="7389"/>
                  <a:pt x="18853" y="8954"/>
                </a:cubicBezTo>
                <a:cubicBezTo>
                  <a:pt x="18592" y="9527"/>
                  <a:pt x="18488" y="10101"/>
                  <a:pt x="18383" y="10675"/>
                </a:cubicBezTo>
                <a:cubicBezTo>
                  <a:pt x="17291" y="10032"/>
                  <a:pt x="16040" y="9686"/>
                  <a:pt x="14790" y="9686"/>
                </a:cubicBezTo>
                <a:cubicBezTo>
                  <a:pt x="14010" y="9686"/>
                  <a:pt x="13231" y="9821"/>
                  <a:pt x="12490" y="10101"/>
                </a:cubicBezTo>
                <a:cubicBezTo>
                  <a:pt x="11812" y="10362"/>
                  <a:pt x="11186" y="10727"/>
                  <a:pt x="10717" y="11196"/>
                </a:cubicBezTo>
                <a:cubicBezTo>
                  <a:pt x="9726" y="10354"/>
                  <a:pt x="8453" y="9888"/>
                  <a:pt x="7211" y="9888"/>
                </a:cubicBezTo>
                <a:cubicBezTo>
                  <a:pt x="7145" y="9888"/>
                  <a:pt x="7079" y="9890"/>
                  <a:pt x="7014" y="9892"/>
                </a:cubicBezTo>
                <a:cubicBezTo>
                  <a:pt x="5501" y="10049"/>
                  <a:pt x="4093" y="10779"/>
                  <a:pt x="3102" y="11926"/>
                </a:cubicBezTo>
                <a:cubicBezTo>
                  <a:pt x="1851" y="13282"/>
                  <a:pt x="860" y="14847"/>
                  <a:pt x="234" y="16568"/>
                </a:cubicBezTo>
                <a:cubicBezTo>
                  <a:pt x="0" y="17103"/>
                  <a:pt x="408" y="17466"/>
                  <a:pt x="842" y="17466"/>
                </a:cubicBezTo>
                <a:cubicBezTo>
                  <a:pt x="1085" y="17466"/>
                  <a:pt x="1336" y="17352"/>
                  <a:pt x="1486" y="17089"/>
                </a:cubicBezTo>
                <a:cubicBezTo>
                  <a:pt x="2659" y="14884"/>
                  <a:pt x="4422" y="11371"/>
                  <a:pt x="7233" y="11371"/>
                </a:cubicBezTo>
                <a:cubicBezTo>
                  <a:pt x="7546" y="11371"/>
                  <a:pt x="7873" y="11415"/>
                  <a:pt x="8213" y="11509"/>
                </a:cubicBezTo>
                <a:cubicBezTo>
                  <a:pt x="8787" y="11666"/>
                  <a:pt x="9309" y="11978"/>
                  <a:pt x="9778" y="12344"/>
                </a:cubicBezTo>
                <a:cubicBezTo>
                  <a:pt x="9465" y="12865"/>
                  <a:pt x="9204" y="13387"/>
                  <a:pt x="9100" y="14012"/>
                </a:cubicBezTo>
                <a:cubicBezTo>
                  <a:pt x="8631" y="15786"/>
                  <a:pt x="9048" y="17663"/>
                  <a:pt x="10143" y="19176"/>
                </a:cubicBezTo>
                <a:cubicBezTo>
                  <a:pt x="10665" y="19906"/>
                  <a:pt x="11343" y="20532"/>
                  <a:pt x="12125" y="21001"/>
                </a:cubicBezTo>
                <a:cubicBezTo>
                  <a:pt x="12255" y="21105"/>
                  <a:pt x="12412" y="21157"/>
                  <a:pt x="12568" y="21157"/>
                </a:cubicBezTo>
                <a:cubicBezTo>
                  <a:pt x="12725" y="21157"/>
                  <a:pt x="12881" y="21105"/>
                  <a:pt x="13012" y="21001"/>
                </a:cubicBezTo>
                <a:cubicBezTo>
                  <a:pt x="15515" y="18758"/>
                  <a:pt x="13585" y="14430"/>
                  <a:pt x="11708" y="12239"/>
                </a:cubicBezTo>
                <a:cubicBezTo>
                  <a:pt x="12529" y="11418"/>
                  <a:pt x="13519" y="11093"/>
                  <a:pt x="14550" y="11093"/>
                </a:cubicBezTo>
                <a:cubicBezTo>
                  <a:pt x="15810" y="11093"/>
                  <a:pt x="17131" y="11579"/>
                  <a:pt x="18279" y="12239"/>
                </a:cubicBezTo>
                <a:cubicBezTo>
                  <a:pt x="18331" y="12917"/>
                  <a:pt x="18436" y="13595"/>
                  <a:pt x="18644" y="14221"/>
                </a:cubicBezTo>
                <a:cubicBezTo>
                  <a:pt x="18957" y="15212"/>
                  <a:pt x="19374" y="16203"/>
                  <a:pt x="19896" y="17089"/>
                </a:cubicBezTo>
                <a:cubicBezTo>
                  <a:pt x="20313" y="18028"/>
                  <a:pt x="20835" y="18915"/>
                  <a:pt x="21460" y="19697"/>
                </a:cubicBezTo>
                <a:cubicBezTo>
                  <a:pt x="21930" y="20375"/>
                  <a:pt x="22660" y="20740"/>
                  <a:pt x="23494" y="20792"/>
                </a:cubicBezTo>
                <a:cubicBezTo>
                  <a:pt x="24277" y="20688"/>
                  <a:pt x="24903" y="20010"/>
                  <a:pt x="25007" y="19228"/>
                </a:cubicBezTo>
                <a:cubicBezTo>
                  <a:pt x="25372" y="17298"/>
                  <a:pt x="24068" y="15577"/>
                  <a:pt x="22869" y="14325"/>
                </a:cubicBezTo>
                <a:cubicBezTo>
                  <a:pt x="21878" y="13282"/>
                  <a:pt x="20835" y="12344"/>
                  <a:pt x="19687" y="11509"/>
                </a:cubicBezTo>
                <a:cubicBezTo>
                  <a:pt x="19687" y="11040"/>
                  <a:pt x="19739" y="10622"/>
                  <a:pt x="19844" y="10205"/>
                </a:cubicBezTo>
                <a:cubicBezTo>
                  <a:pt x="20104" y="8954"/>
                  <a:pt x="20939" y="7910"/>
                  <a:pt x="22086" y="7337"/>
                </a:cubicBezTo>
                <a:cubicBezTo>
                  <a:pt x="22530" y="7159"/>
                  <a:pt x="23025" y="7066"/>
                  <a:pt x="23522" y="7066"/>
                </a:cubicBezTo>
                <a:cubicBezTo>
                  <a:pt x="23901" y="7066"/>
                  <a:pt x="24281" y="7120"/>
                  <a:pt x="24642" y="7232"/>
                </a:cubicBezTo>
                <a:cubicBezTo>
                  <a:pt x="24798" y="9944"/>
                  <a:pt x="25633" y="12604"/>
                  <a:pt x="26989" y="14951"/>
                </a:cubicBezTo>
                <a:cubicBezTo>
                  <a:pt x="27875" y="16464"/>
                  <a:pt x="29127" y="18498"/>
                  <a:pt x="30900" y="19019"/>
                </a:cubicBezTo>
                <a:cubicBezTo>
                  <a:pt x="31161" y="19101"/>
                  <a:pt x="31415" y="19139"/>
                  <a:pt x="31656" y="19139"/>
                </a:cubicBezTo>
                <a:cubicBezTo>
                  <a:pt x="32960" y="19139"/>
                  <a:pt x="33925" y="18028"/>
                  <a:pt x="33925" y="16620"/>
                </a:cubicBezTo>
                <a:cubicBezTo>
                  <a:pt x="33925" y="14743"/>
                  <a:pt x="32778" y="13126"/>
                  <a:pt x="31735" y="11666"/>
                </a:cubicBezTo>
                <a:cubicBezTo>
                  <a:pt x="30640" y="9944"/>
                  <a:pt x="29179" y="8380"/>
                  <a:pt x="27562" y="7128"/>
                </a:cubicBezTo>
                <a:cubicBezTo>
                  <a:pt x="27041" y="6763"/>
                  <a:pt x="26519" y="6502"/>
                  <a:pt x="25998" y="6242"/>
                </a:cubicBezTo>
                <a:cubicBezTo>
                  <a:pt x="25998" y="5929"/>
                  <a:pt x="25998" y="5564"/>
                  <a:pt x="26050" y="5303"/>
                </a:cubicBezTo>
                <a:cubicBezTo>
                  <a:pt x="26206" y="3842"/>
                  <a:pt x="26676" y="2174"/>
                  <a:pt x="28084" y="1496"/>
                </a:cubicBezTo>
                <a:cubicBezTo>
                  <a:pt x="28512" y="1302"/>
                  <a:pt x="28959" y="1219"/>
                  <a:pt x="29408" y="1219"/>
                </a:cubicBezTo>
                <a:cubicBezTo>
                  <a:pt x="30655" y="1219"/>
                  <a:pt x="31924" y="1862"/>
                  <a:pt x="32882" y="2591"/>
                </a:cubicBezTo>
                <a:cubicBezTo>
                  <a:pt x="35386" y="4625"/>
                  <a:pt x="36585" y="8015"/>
                  <a:pt x="37315" y="11040"/>
                </a:cubicBezTo>
                <a:cubicBezTo>
                  <a:pt x="37339" y="11275"/>
                  <a:pt x="37521" y="11383"/>
                  <a:pt x="37709" y="11383"/>
                </a:cubicBezTo>
                <a:cubicBezTo>
                  <a:pt x="37939" y="11383"/>
                  <a:pt x="38178" y="11222"/>
                  <a:pt x="38150" y="10935"/>
                </a:cubicBezTo>
                <a:cubicBezTo>
                  <a:pt x="37472" y="7441"/>
                  <a:pt x="36324" y="3790"/>
                  <a:pt x="33456" y="1548"/>
                </a:cubicBezTo>
                <a:cubicBezTo>
                  <a:pt x="32333" y="675"/>
                  <a:pt x="30847" y="1"/>
                  <a:pt x="2936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3"/>
          <p:cNvSpPr/>
          <p:nvPr/>
        </p:nvSpPr>
        <p:spPr>
          <a:xfrm rot="-5778589">
            <a:off x="7167496" y="417808"/>
            <a:ext cx="1684429" cy="1554859"/>
          </a:xfrm>
          <a:custGeom>
            <a:avLst/>
            <a:gdLst/>
            <a:ahLst/>
            <a:cxnLst/>
            <a:rect l="l" t="t" r="r" b="b"/>
            <a:pathLst>
              <a:path w="67380" h="62197" extrusionOk="0">
                <a:moveTo>
                  <a:pt x="50387" y="1"/>
                </a:moveTo>
                <a:cubicBezTo>
                  <a:pt x="50325" y="1"/>
                  <a:pt x="50264" y="1"/>
                  <a:pt x="50203" y="2"/>
                </a:cubicBezTo>
                <a:cubicBezTo>
                  <a:pt x="46324" y="79"/>
                  <a:pt x="42802" y="2019"/>
                  <a:pt x="39305" y="3652"/>
                </a:cubicBezTo>
                <a:cubicBezTo>
                  <a:pt x="27335" y="9165"/>
                  <a:pt x="3471" y="12381"/>
                  <a:pt x="358" y="28077"/>
                </a:cubicBezTo>
                <a:cubicBezTo>
                  <a:pt x="0" y="29966"/>
                  <a:pt x="0" y="31906"/>
                  <a:pt x="358" y="33794"/>
                </a:cubicBezTo>
                <a:cubicBezTo>
                  <a:pt x="2534" y="45905"/>
                  <a:pt x="14208" y="62197"/>
                  <a:pt x="27867" y="62197"/>
                </a:cubicBezTo>
                <a:cubicBezTo>
                  <a:pt x="29262" y="62197"/>
                  <a:pt x="30679" y="62027"/>
                  <a:pt x="32108" y="61665"/>
                </a:cubicBezTo>
                <a:cubicBezTo>
                  <a:pt x="38641" y="59980"/>
                  <a:pt x="45328" y="56279"/>
                  <a:pt x="51326" y="53242"/>
                </a:cubicBezTo>
                <a:cubicBezTo>
                  <a:pt x="60310" y="48648"/>
                  <a:pt x="65874" y="42497"/>
                  <a:pt x="66716" y="32033"/>
                </a:cubicBezTo>
                <a:cubicBezTo>
                  <a:pt x="67380" y="23738"/>
                  <a:pt x="66971" y="13683"/>
                  <a:pt x="61995" y="6613"/>
                </a:cubicBezTo>
                <a:cubicBezTo>
                  <a:pt x="59325" y="2835"/>
                  <a:pt x="54989" y="1"/>
                  <a:pt x="503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3"/>
          <p:cNvSpPr/>
          <p:nvPr/>
        </p:nvSpPr>
        <p:spPr>
          <a:xfrm>
            <a:off x="80450" y="3686925"/>
            <a:ext cx="1336775" cy="1149050"/>
          </a:xfrm>
          <a:custGeom>
            <a:avLst/>
            <a:gdLst/>
            <a:ahLst/>
            <a:cxnLst/>
            <a:rect l="l" t="t" r="r" b="b"/>
            <a:pathLst>
              <a:path w="53471" h="45962" extrusionOk="0">
                <a:moveTo>
                  <a:pt x="22435" y="1"/>
                </a:moveTo>
                <a:cubicBezTo>
                  <a:pt x="13400" y="2221"/>
                  <a:pt x="1" y="10541"/>
                  <a:pt x="2221" y="21695"/>
                </a:cubicBezTo>
                <a:cubicBezTo>
                  <a:pt x="3166" y="26416"/>
                  <a:pt x="8092" y="31368"/>
                  <a:pt x="11282" y="34762"/>
                </a:cubicBezTo>
                <a:cubicBezTo>
                  <a:pt x="14855" y="38591"/>
                  <a:pt x="18862" y="41245"/>
                  <a:pt x="23405" y="43670"/>
                </a:cubicBezTo>
                <a:cubicBezTo>
                  <a:pt x="26318" y="45214"/>
                  <a:pt x="29583" y="45961"/>
                  <a:pt x="32815" y="45961"/>
                </a:cubicBezTo>
                <a:cubicBezTo>
                  <a:pt x="40374" y="45961"/>
                  <a:pt x="47754" y="41873"/>
                  <a:pt x="50025" y="34328"/>
                </a:cubicBezTo>
                <a:cubicBezTo>
                  <a:pt x="53471" y="22843"/>
                  <a:pt x="48494" y="12583"/>
                  <a:pt x="39944" y="5054"/>
                </a:cubicBezTo>
                <a:cubicBezTo>
                  <a:pt x="34814" y="511"/>
                  <a:pt x="29301" y="970"/>
                  <a:pt x="224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3"/>
          <p:cNvSpPr/>
          <p:nvPr/>
        </p:nvSpPr>
        <p:spPr>
          <a:xfrm>
            <a:off x="1045775" y="4308250"/>
            <a:ext cx="572400" cy="591500"/>
          </a:xfrm>
          <a:custGeom>
            <a:avLst/>
            <a:gdLst/>
            <a:ahLst/>
            <a:cxnLst/>
            <a:rect l="l" t="t" r="r" b="b"/>
            <a:pathLst>
              <a:path w="22896" h="23660" extrusionOk="0">
                <a:moveTo>
                  <a:pt x="8875" y="8124"/>
                </a:moveTo>
                <a:cubicBezTo>
                  <a:pt x="9076" y="8124"/>
                  <a:pt x="9192" y="8315"/>
                  <a:pt x="9127" y="8834"/>
                </a:cubicBezTo>
                <a:cubicBezTo>
                  <a:pt x="8919" y="10399"/>
                  <a:pt x="7928" y="11650"/>
                  <a:pt x="6467" y="12172"/>
                </a:cubicBezTo>
                <a:cubicBezTo>
                  <a:pt x="6467" y="12068"/>
                  <a:pt x="6467" y="11963"/>
                  <a:pt x="6467" y="11859"/>
                </a:cubicBezTo>
                <a:cubicBezTo>
                  <a:pt x="6624" y="10972"/>
                  <a:pt x="6885" y="10190"/>
                  <a:pt x="7354" y="9460"/>
                </a:cubicBezTo>
                <a:cubicBezTo>
                  <a:pt x="7570" y="9065"/>
                  <a:pt x="8429" y="8124"/>
                  <a:pt x="8875" y="8124"/>
                </a:cubicBezTo>
                <a:close/>
                <a:moveTo>
                  <a:pt x="14933" y="15912"/>
                </a:moveTo>
                <a:cubicBezTo>
                  <a:pt x="15398" y="15912"/>
                  <a:pt x="15861" y="16198"/>
                  <a:pt x="16011" y="16709"/>
                </a:cubicBezTo>
                <a:cubicBezTo>
                  <a:pt x="16220" y="17700"/>
                  <a:pt x="16116" y="18743"/>
                  <a:pt x="15594" y="19630"/>
                </a:cubicBezTo>
                <a:cubicBezTo>
                  <a:pt x="15386" y="19995"/>
                  <a:pt x="15177" y="20308"/>
                  <a:pt x="14864" y="20569"/>
                </a:cubicBezTo>
                <a:cubicBezTo>
                  <a:pt x="13821" y="19421"/>
                  <a:pt x="12987" y="17596"/>
                  <a:pt x="14030" y="16396"/>
                </a:cubicBezTo>
                <a:cubicBezTo>
                  <a:pt x="14250" y="16066"/>
                  <a:pt x="14592" y="15912"/>
                  <a:pt x="14933" y="15912"/>
                </a:cubicBezTo>
                <a:close/>
                <a:moveTo>
                  <a:pt x="3138" y="0"/>
                </a:moveTo>
                <a:cubicBezTo>
                  <a:pt x="3040" y="0"/>
                  <a:pt x="2944" y="37"/>
                  <a:pt x="2869" y="125"/>
                </a:cubicBezTo>
                <a:cubicBezTo>
                  <a:pt x="939" y="2315"/>
                  <a:pt x="0" y="5236"/>
                  <a:pt x="365" y="8104"/>
                </a:cubicBezTo>
                <a:cubicBezTo>
                  <a:pt x="730" y="10712"/>
                  <a:pt x="2086" y="13528"/>
                  <a:pt x="4955" y="13789"/>
                </a:cubicBezTo>
                <a:cubicBezTo>
                  <a:pt x="5007" y="14884"/>
                  <a:pt x="5164" y="15979"/>
                  <a:pt x="5476" y="17074"/>
                </a:cubicBezTo>
                <a:cubicBezTo>
                  <a:pt x="6207" y="19630"/>
                  <a:pt x="7667" y="22290"/>
                  <a:pt x="10431" y="23020"/>
                </a:cubicBezTo>
                <a:cubicBezTo>
                  <a:pt x="10879" y="23136"/>
                  <a:pt x="11338" y="23194"/>
                  <a:pt x="11797" y="23194"/>
                </a:cubicBezTo>
                <a:cubicBezTo>
                  <a:pt x="12781" y="23194"/>
                  <a:pt x="13766" y="22927"/>
                  <a:pt x="14655" y="22394"/>
                </a:cubicBezTo>
                <a:cubicBezTo>
                  <a:pt x="15785" y="23242"/>
                  <a:pt x="17130" y="23659"/>
                  <a:pt x="18472" y="23659"/>
                </a:cubicBezTo>
                <a:cubicBezTo>
                  <a:pt x="19856" y="23659"/>
                  <a:pt x="21236" y="23215"/>
                  <a:pt x="22374" y="22342"/>
                </a:cubicBezTo>
                <a:cubicBezTo>
                  <a:pt x="22895" y="21951"/>
                  <a:pt x="22440" y="21199"/>
                  <a:pt x="21912" y="21199"/>
                </a:cubicBezTo>
                <a:cubicBezTo>
                  <a:pt x="21806" y="21199"/>
                  <a:pt x="21697" y="21229"/>
                  <a:pt x="21592" y="21299"/>
                </a:cubicBezTo>
                <a:cubicBezTo>
                  <a:pt x="20688" y="21874"/>
                  <a:pt x="19655" y="22161"/>
                  <a:pt x="18621" y="22161"/>
                </a:cubicBezTo>
                <a:cubicBezTo>
                  <a:pt x="17686" y="22161"/>
                  <a:pt x="16749" y="21926"/>
                  <a:pt x="15907" y="21455"/>
                </a:cubicBezTo>
                <a:cubicBezTo>
                  <a:pt x="16377" y="20986"/>
                  <a:pt x="16689" y="20464"/>
                  <a:pt x="17002" y="19891"/>
                </a:cubicBezTo>
                <a:cubicBezTo>
                  <a:pt x="17825" y="18005"/>
                  <a:pt x="17615" y="14504"/>
                  <a:pt x="15127" y="14504"/>
                </a:cubicBezTo>
                <a:cubicBezTo>
                  <a:pt x="14932" y="14504"/>
                  <a:pt x="14723" y="14526"/>
                  <a:pt x="14499" y="14571"/>
                </a:cubicBezTo>
                <a:cubicBezTo>
                  <a:pt x="13091" y="14884"/>
                  <a:pt x="12100" y="16136"/>
                  <a:pt x="12100" y="17596"/>
                </a:cubicBezTo>
                <a:cubicBezTo>
                  <a:pt x="12100" y="19004"/>
                  <a:pt x="12674" y="20412"/>
                  <a:pt x="13612" y="21455"/>
                </a:cubicBezTo>
                <a:cubicBezTo>
                  <a:pt x="13086" y="21672"/>
                  <a:pt x="12504" y="21797"/>
                  <a:pt x="11910" y="21797"/>
                </a:cubicBezTo>
                <a:cubicBezTo>
                  <a:pt x="11505" y="21797"/>
                  <a:pt x="11094" y="21739"/>
                  <a:pt x="10692" y="21612"/>
                </a:cubicBezTo>
                <a:cubicBezTo>
                  <a:pt x="8762" y="21038"/>
                  <a:pt x="7719" y="19161"/>
                  <a:pt x="7145" y="17387"/>
                </a:cubicBezTo>
                <a:cubicBezTo>
                  <a:pt x="6728" y="16188"/>
                  <a:pt x="6467" y="14936"/>
                  <a:pt x="6415" y="13684"/>
                </a:cubicBezTo>
                <a:cubicBezTo>
                  <a:pt x="8658" y="13059"/>
                  <a:pt x="10222" y="11077"/>
                  <a:pt x="10431" y="8782"/>
                </a:cubicBezTo>
                <a:cubicBezTo>
                  <a:pt x="10525" y="7696"/>
                  <a:pt x="9893" y="6823"/>
                  <a:pt x="8843" y="6823"/>
                </a:cubicBezTo>
                <a:cubicBezTo>
                  <a:pt x="8733" y="6823"/>
                  <a:pt x="8619" y="6833"/>
                  <a:pt x="8501" y="6852"/>
                </a:cubicBezTo>
                <a:cubicBezTo>
                  <a:pt x="7250" y="7061"/>
                  <a:pt x="6363" y="8156"/>
                  <a:pt x="5842" y="9199"/>
                </a:cubicBezTo>
                <a:cubicBezTo>
                  <a:pt x="5372" y="10190"/>
                  <a:pt x="5059" y="11233"/>
                  <a:pt x="5007" y="12328"/>
                </a:cubicBezTo>
                <a:cubicBezTo>
                  <a:pt x="2712" y="11963"/>
                  <a:pt x="1878" y="9251"/>
                  <a:pt x="1774" y="7217"/>
                </a:cubicBezTo>
                <a:cubicBezTo>
                  <a:pt x="1617" y="4923"/>
                  <a:pt x="2243" y="2576"/>
                  <a:pt x="3547" y="646"/>
                </a:cubicBezTo>
                <a:cubicBezTo>
                  <a:pt x="3785" y="368"/>
                  <a:pt x="3450" y="0"/>
                  <a:pt x="31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3"/>
          <p:cNvSpPr/>
          <p:nvPr/>
        </p:nvSpPr>
        <p:spPr>
          <a:xfrm>
            <a:off x="6874175" y="257225"/>
            <a:ext cx="1556550" cy="932650"/>
          </a:xfrm>
          <a:custGeom>
            <a:avLst/>
            <a:gdLst/>
            <a:ahLst/>
            <a:cxnLst/>
            <a:rect l="l" t="t" r="r" b="b"/>
            <a:pathLst>
              <a:path w="62262" h="37306" extrusionOk="0">
                <a:moveTo>
                  <a:pt x="13967" y="4330"/>
                </a:moveTo>
                <a:cubicBezTo>
                  <a:pt x="14436" y="5321"/>
                  <a:pt x="14488" y="6468"/>
                  <a:pt x="13967" y="7459"/>
                </a:cubicBezTo>
                <a:cubicBezTo>
                  <a:pt x="13712" y="7884"/>
                  <a:pt x="13215" y="8377"/>
                  <a:pt x="12674" y="8377"/>
                </a:cubicBezTo>
                <a:cubicBezTo>
                  <a:pt x="12550" y="8377"/>
                  <a:pt x="12424" y="8352"/>
                  <a:pt x="12298" y="8293"/>
                </a:cubicBezTo>
                <a:cubicBezTo>
                  <a:pt x="11933" y="8085"/>
                  <a:pt x="11776" y="7615"/>
                  <a:pt x="11933" y="7198"/>
                </a:cubicBezTo>
                <a:cubicBezTo>
                  <a:pt x="12142" y="6259"/>
                  <a:pt x="12663" y="5373"/>
                  <a:pt x="13393" y="4799"/>
                </a:cubicBezTo>
                <a:cubicBezTo>
                  <a:pt x="13602" y="4643"/>
                  <a:pt x="13758" y="4486"/>
                  <a:pt x="13967" y="4330"/>
                </a:cubicBezTo>
                <a:close/>
                <a:moveTo>
                  <a:pt x="37019" y="14656"/>
                </a:moveTo>
                <a:lnTo>
                  <a:pt x="37019" y="14656"/>
                </a:lnTo>
                <a:cubicBezTo>
                  <a:pt x="37123" y="16273"/>
                  <a:pt x="36915" y="17890"/>
                  <a:pt x="36393" y="19402"/>
                </a:cubicBezTo>
                <a:cubicBezTo>
                  <a:pt x="36190" y="20163"/>
                  <a:pt x="35642" y="21910"/>
                  <a:pt x="34605" y="21910"/>
                </a:cubicBezTo>
                <a:cubicBezTo>
                  <a:pt x="34576" y="21910"/>
                  <a:pt x="34546" y="21908"/>
                  <a:pt x="34515" y="21905"/>
                </a:cubicBezTo>
                <a:cubicBezTo>
                  <a:pt x="33681" y="21749"/>
                  <a:pt x="33368" y="20497"/>
                  <a:pt x="33368" y="19819"/>
                </a:cubicBezTo>
                <a:cubicBezTo>
                  <a:pt x="33368" y="18046"/>
                  <a:pt x="34568" y="16377"/>
                  <a:pt x="35871" y="15386"/>
                </a:cubicBezTo>
                <a:cubicBezTo>
                  <a:pt x="36237" y="15126"/>
                  <a:pt x="36654" y="14865"/>
                  <a:pt x="37019" y="14656"/>
                </a:cubicBezTo>
                <a:close/>
                <a:moveTo>
                  <a:pt x="48597" y="23522"/>
                </a:moveTo>
                <a:lnTo>
                  <a:pt x="48597" y="23522"/>
                </a:lnTo>
                <a:cubicBezTo>
                  <a:pt x="48493" y="24617"/>
                  <a:pt x="48232" y="25661"/>
                  <a:pt x="47815" y="26599"/>
                </a:cubicBezTo>
                <a:lnTo>
                  <a:pt x="47763" y="26599"/>
                </a:lnTo>
                <a:cubicBezTo>
                  <a:pt x="47580" y="26964"/>
                  <a:pt x="46801" y="28084"/>
                  <a:pt x="46190" y="28084"/>
                </a:cubicBezTo>
                <a:cubicBezTo>
                  <a:pt x="46102" y="28084"/>
                  <a:pt x="46016" y="28060"/>
                  <a:pt x="45937" y="28007"/>
                </a:cubicBezTo>
                <a:cubicBezTo>
                  <a:pt x="45155" y="27590"/>
                  <a:pt x="46302" y="25713"/>
                  <a:pt x="46615" y="25243"/>
                </a:cubicBezTo>
                <a:cubicBezTo>
                  <a:pt x="47137" y="24513"/>
                  <a:pt x="47815" y="23939"/>
                  <a:pt x="48597" y="23522"/>
                </a:cubicBezTo>
                <a:close/>
                <a:moveTo>
                  <a:pt x="23332" y="0"/>
                </a:moveTo>
                <a:cubicBezTo>
                  <a:pt x="20107" y="0"/>
                  <a:pt x="16925" y="967"/>
                  <a:pt x="14228" y="2817"/>
                </a:cubicBezTo>
                <a:cubicBezTo>
                  <a:pt x="13144" y="1357"/>
                  <a:pt x="11423" y="492"/>
                  <a:pt x="9601" y="492"/>
                </a:cubicBezTo>
                <a:cubicBezTo>
                  <a:pt x="9406" y="492"/>
                  <a:pt x="9209" y="502"/>
                  <a:pt x="9012" y="523"/>
                </a:cubicBezTo>
                <a:cubicBezTo>
                  <a:pt x="6144" y="679"/>
                  <a:pt x="3588" y="2452"/>
                  <a:pt x="1919" y="4747"/>
                </a:cubicBezTo>
                <a:cubicBezTo>
                  <a:pt x="1085" y="5894"/>
                  <a:pt x="459" y="7146"/>
                  <a:pt x="94" y="8502"/>
                </a:cubicBezTo>
                <a:cubicBezTo>
                  <a:pt x="1" y="8751"/>
                  <a:pt x="205" y="8926"/>
                  <a:pt x="418" y="8926"/>
                </a:cubicBezTo>
                <a:cubicBezTo>
                  <a:pt x="562" y="8926"/>
                  <a:pt x="709" y="8847"/>
                  <a:pt x="772" y="8658"/>
                </a:cubicBezTo>
                <a:cubicBezTo>
                  <a:pt x="1659" y="6416"/>
                  <a:pt x="3171" y="4434"/>
                  <a:pt x="5101" y="3026"/>
                </a:cubicBezTo>
                <a:cubicBezTo>
                  <a:pt x="6379" y="2185"/>
                  <a:pt x="7982" y="1583"/>
                  <a:pt x="9547" y="1583"/>
                </a:cubicBezTo>
                <a:cubicBezTo>
                  <a:pt x="10409" y="1583"/>
                  <a:pt x="11259" y="1765"/>
                  <a:pt x="12037" y="2191"/>
                </a:cubicBezTo>
                <a:cubicBezTo>
                  <a:pt x="12559" y="2504"/>
                  <a:pt x="13028" y="2922"/>
                  <a:pt x="13445" y="3443"/>
                </a:cubicBezTo>
                <a:cubicBezTo>
                  <a:pt x="13132" y="3704"/>
                  <a:pt x="12820" y="3965"/>
                  <a:pt x="12559" y="4225"/>
                </a:cubicBezTo>
                <a:cubicBezTo>
                  <a:pt x="11672" y="4956"/>
                  <a:pt x="11098" y="5999"/>
                  <a:pt x="10942" y="7146"/>
                </a:cubicBezTo>
                <a:cubicBezTo>
                  <a:pt x="10733" y="8033"/>
                  <a:pt x="11255" y="8919"/>
                  <a:pt x="12089" y="9284"/>
                </a:cubicBezTo>
                <a:cubicBezTo>
                  <a:pt x="12264" y="9335"/>
                  <a:pt x="12435" y="9359"/>
                  <a:pt x="12602" y="9359"/>
                </a:cubicBezTo>
                <a:cubicBezTo>
                  <a:pt x="13634" y="9359"/>
                  <a:pt x="14502" y="8461"/>
                  <a:pt x="14906" y="7563"/>
                </a:cubicBezTo>
                <a:cubicBezTo>
                  <a:pt x="15323" y="6520"/>
                  <a:pt x="15375" y="5321"/>
                  <a:pt x="15010" y="4278"/>
                </a:cubicBezTo>
                <a:cubicBezTo>
                  <a:pt x="14906" y="4069"/>
                  <a:pt x="14854" y="3860"/>
                  <a:pt x="14749" y="3704"/>
                </a:cubicBezTo>
                <a:cubicBezTo>
                  <a:pt x="17286" y="1968"/>
                  <a:pt x="20240" y="1068"/>
                  <a:pt x="23256" y="1068"/>
                </a:cubicBezTo>
                <a:cubicBezTo>
                  <a:pt x="23774" y="1068"/>
                  <a:pt x="24295" y="1095"/>
                  <a:pt x="24815" y="1148"/>
                </a:cubicBezTo>
                <a:cubicBezTo>
                  <a:pt x="29039" y="1566"/>
                  <a:pt x="32794" y="3965"/>
                  <a:pt x="34933" y="7615"/>
                </a:cubicBezTo>
                <a:cubicBezTo>
                  <a:pt x="35976" y="9389"/>
                  <a:pt x="36654" y="11318"/>
                  <a:pt x="36915" y="13352"/>
                </a:cubicBezTo>
                <a:cubicBezTo>
                  <a:pt x="35141" y="14135"/>
                  <a:pt x="33681" y="15491"/>
                  <a:pt x="32794" y="17264"/>
                </a:cubicBezTo>
                <a:cubicBezTo>
                  <a:pt x="31960" y="18985"/>
                  <a:pt x="31647" y="22218"/>
                  <a:pt x="33994" y="23001"/>
                </a:cubicBezTo>
                <a:cubicBezTo>
                  <a:pt x="34247" y="23085"/>
                  <a:pt x="34485" y="23124"/>
                  <a:pt x="34710" y="23124"/>
                </a:cubicBezTo>
                <a:cubicBezTo>
                  <a:pt x="36846" y="23124"/>
                  <a:pt x="37727" y="19594"/>
                  <a:pt x="38010" y="17942"/>
                </a:cubicBezTo>
                <a:cubicBezTo>
                  <a:pt x="38218" y="16690"/>
                  <a:pt x="38271" y="15438"/>
                  <a:pt x="38166" y="14187"/>
                </a:cubicBezTo>
                <a:cubicBezTo>
                  <a:pt x="38985" y="13898"/>
                  <a:pt x="39834" y="13757"/>
                  <a:pt x="40676" y="13757"/>
                </a:cubicBezTo>
                <a:cubicBezTo>
                  <a:pt x="42568" y="13757"/>
                  <a:pt x="44425" y="14468"/>
                  <a:pt x="45833" y="15804"/>
                </a:cubicBezTo>
                <a:cubicBezTo>
                  <a:pt x="47397" y="17420"/>
                  <a:pt x="48388" y="19559"/>
                  <a:pt x="48597" y="21801"/>
                </a:cubicBezTo>
                <a:cubicBezTo>
                  <a:pt x="47971" y="22062"/>
                  <a:pt x="47397" y="22375"/>
                  <a:pt x="46876" y="22792"/>
                </a:cubicBezTo>
                <a:cubicBezTo>
                  <a:pt x="45885" y="23522"/>
                  <a:pt x="45051" y="24513"/>
                  <a:pt x="44581" y="25713"/>
                </a:cubicBezTo>
                <a:cubicBezTo>
                  <a:pt x="44060" y="26860"/>
                  <a:pt x="43799" y="28581"/>
                  <a:pt x="45051" y="29416"/>
                </a:cubicBezTo>
                <a:cubicBezTo>
                  <a:pt x="45351" y="29590"/>
                  <a:pt x="45671" y="29663"/>
                  <a:pt x="45993" y="29663"/>
                </a:cubicBezTo>
                <a:cubicBezTo>
                  <a:pt x="46731" y="29663"/>
                  <a:pt x="47478" y="29278"/>
                  <a:pt x="48023" y="28842"/>
                </a:cubicBezTo>
                <a:cubicBezTo>
                  <a:pt x="48962" y="27955"/>
                  <a:pt x="49588" y="26808"/>
                  <a:pt x="49797" y="25504"/>
                </a:cubicBezTo>
                <a:cubicBezTo>
                  <a:pt x="49953" y="24670"/>
                  <a:pt x="50057" y="23835"/>
                  <a:pt x="50057" y="23001"/>
                </a:cubicBezTo>
                <a:cubicBezTo>
                  <a:pt x="50529" y="22872"/>
                  <a:pt x="51037" y="22779"/>
                  <a:pt x="51550" y="22779"/>
                </a:cubicBezTo>
                <a:cubicBezTo>
                  <a:pt x="51661" y="22779"/>
                  <a:pt x="51772" y="22783"/>
                  <a:pt x="51883" y="22792"/>
                </a:cubicBezTo>
                <a:cubicBezTo>
                  <a:pt x="54073" y="23001"/>
                  <a:pt x="56003" y="24096"/>
                  <a:pt x="57359" y="25817"/>
                </a:cubicBezTo>
                <a:cubicBezTo>
                  <a:pt x="58819" y="27747"/>
                  <a:pt x="59549" y="30146"/>
                  <a:pt x="59445" y="32597"/>
                </a:cubicBezTo>
                <a:cubicBezTo>
                  <a:pt x="59393" y="33901"/>
                  <a:pt x="59236" y="35152"/>
                  <a:pt x="58976" y="36404"/>
                </a:cubicBezTo>
                <a:cubicBezTo>
                  <a:pt x="58882" y="36967"/>
                  <a:pt x="59314" y="37305"/>
                  <a:pt x="59742" y="37305"/>
                </a:cubicBezTo>
                <a:cubicBezTo>
                  <a:pt x="60027" y="37305"/>
                  <a:pt x="60311" y="37155"/>
                  <a:pt x="60436" y="36821"/>
                </a:cubicBezTo>
                <a:cubicBezTo>
                  <a:pt x="62261" y="31189"/>
                  <a:pt x="60332" y="23992"/>
                  <a:pt x="54386" y="21697"/>
                </a:cubicBezTo>
                <a:cubicBezTo>
                  <a:pt x="53506" y="21371"/>
                  <a:pt x="52565" y="21208"/>
                  <a:pt x="51626" y="21208"/>
                </a:cubicBezTo>
                <a:cubicBezTo>
                  <a:pt x="51063" y="21208"/>
                  <a:pt x="50501" y="21267"/>
                  <a:pt x="49953" y="21384"/>
                </a:cubicBezTo>
                <a:cubicBezTo>
                  <a:pt x="49797" y="20289"/>
                  <a:pt x="49484" y="19246"/>
                  <a:pt x="49066" y="18255"/>
                </a:cubicBezTo>
                <a:cubicBezTo>
                  <a:pt x="48128" y="16012"/>
                  <a:pt x="46407" y="14187"/>
                  <a:pt x="44216" y="13144"/>
                </a:cubicBezTo>
                <a:cubicBezTo>
                  <a:pt x="43119" y="12711"/>
                  <a:pt x="41959" y="12485"/>
                  <a:pt x="40796" y="12485"/>
                </a:cubicBezTo>
                <a:cubicBezTo>
                  <a:pt x="39858" y="12485"/>
                  <a:pt x="38918" y="12632"/>
                  <a:pt x="38010" y="12935"/>
                </a:cubicBezTo>
                <a:cubicBezTo>
                  <a:pt x="37905" y="12048"/>
                  <a:pt x="37645" y="11162"/>
                  <a:pt x="37384" y="10327"/>
                </a:cubicBezTo>
                <a:cubicBezTo>
                  <a:pt x="35819" y="5373"/>
                  <a:pt x="31803" y="1618"/>
                  <a:pt x="26745" y="366"/>
                </a:cubicBezTo>
                <a:cubicBezTo>
                  <a:pt x="25615" y="121"/>
                  <a:pt x="24470" y="0"/>
                  <a:pt x="2333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3"/>
          <p:cNvSpPr/>
          <p:nvPr/>
        </p:nvSpPr>
        <p:spPr>
          <a:xfrm>
            <a:off x="-339151" y="173699"/>
            <a:ext cx="1336709" cy="1220725"/>
          </a:xfrm>
          <a:custGeom>
            <a:avLst/>
            <a:gdLst/>
            <a:ahLst/>
            <a:cxnLst/>
            <a:rect l="l" t="t" r="r" b="b"/>
            <a:pathLst>
              <a:path w="56023" h="51162" extrusionOk="0">
                <a:moveTo>
                  <a:pt x="21414" y="1"/>
                </a:moveTo>
                <a:cubicBezTo>
                  <a:pt x="18345" y="1"/>
                  <a:pt x="15269" y="866"/>
                  <a:pt x="12328" y="2996"/>
                </a:cubicBezTo>
                <a:cubicBezTo>
                  <a:pt x="10159" y="4553"/>
                  <a:pt x="8653" y="6875"/>
                  <a:pt x="7351" y="9198"/>
                </a:cubicBezTo>
                <a:cubicBezTo>
                  <a:pt x="4339" y="14557"/>
                  <a:pt x="1" y="22393"/>
                  <a:pt x="1047" y="28697"/>
                </a:cubicBezTo>
                <a:cubicBezTo>
                  <a:pt x="1532" y="31504"/>
                  <a:pt x="3063" y="33980"/>
                  <a:pt x="4646" y="36354"/>
                </a:cubicBezTo>
                <a:cubicBezTo>
                  <a:pt x="9630" y="43769"/>
                  <a:pt x="15934" y="51161"/>
                  <a:pt x="25390" y="51161"/>
                </a:cubicBezTo>
                <a:cubicBezTo>
                  <a:pt x="25860" y="51161"/>
                  <a:pt x="26339" y="51143"/>
                  <a:pt x="26825" y="51106"/>
                </a:cubicBezTo>
                <a:cubicBezTo>
                  <a:pt x="32006" y="50723"/>
                  <a:pt x="36881" y="48553"/>
                  <a:pt x="41424" y="46052"/>
                </a:cubicBezTo>
                <a:cubicBezTo>
                  <a:pt x="47447" y="42709"/>
                  <a:pt x="54312" y="37808"/>
                  <a:pt x="55104" y="30407"/>
                </a:cubicBezTo>
                <a:cubicBezTo>
                  <a:pt x="56022" y="21729"/>
                  <a:pt x="46911" y="13817"/>
                  <a:pt x="40862" y="8942"/>
                </a:cubicBezTo>
                <a:cubicBezTo>
                  <a:pt x="36651" y="5522"/>
                  <a:pt x="31495" y="2000"/>
                  <a:pt x="26085" y="622"/>
                </a:cubicBezTo>
                <a:cubicBezTo>
                  <a:pt x="24542" y="226"/>
                  <a:pt x="22979" y="1"/>
                  <a:pt x="214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2" hasCustomPrompt="1"/>
          </p:nvPr>
        </p:nvSpPr>
        <p:spPr>
          <a:xfrm>
            <a:off x="802200" y="1729550"/>
            <a:ext cx="2356800" cy="6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" name="Google Shape;110;p13"/>
          <p:cNvSpPr txBox="1">
            <a:spLocks noGrp="1"/>
          </p:cNvSpPr>
          <p:nvPr>
            <p:ph type="title" idx="3"/>
          </p:nvPr>
        </p:nvSpPr>
        <p:spPr>
          <a:xfrm>
            <a:off x="802200" y="2425250"/>
            <a:ext cx="2356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1"/>
          </p:nvPr>
        </p:nvSpPr>
        <p:spPr>
          <a:xfrm>
            <a:off x="802200" y="2836282"/>
            <a:ext cx="2356800" cy="6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 idx="4" hasCustomPrompt="1"/>
          </p:nvPr>
        </p:nvSpPr>
        <p:spPr>
          <a:xfrm>
            <a:off x="3393600" y="2262950"/>
            <a:ext cx="2356800" cy="6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3" name="Google Shape;113;p13"/>
          <p:cNvSpPr txBox="1">
            <a:spLocks noGrp="1"/>
          </p:cNvSpPr>
          <p:nvPr>
            <p:ph type="title" idx="5"/>
          </p:nvPr>
        </p:nvSpPr>
        <p:spPr>
          <a:xfrm>
            <a:off x="3393600" y="2958650"/>
            <a:ext cx="2356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subTitle" idx="6"/>
          </p:nvPr>
        </p:nvSpPr>
        <p:spPr>
          <a:xfrm>
            <a:off x="3393600" y="3369682"/>
            <a:ext cx="2356800" cy="6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7" hasCustomPrompt="1"/>
          </p:nvPr>
        </p:nvSpPr>
        <p:spPr>
          <a:xfrm>
            <a:off x="5985000" y="1729550"/>
            <a:ext cx="2356800" cy="6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6" name="Google Shape;116;p13"/>
          <p:cNvSpPr txBox="1">
            <a:spLocks noGrp="1"/>
          </p:cNvSpPr>
          <p:nvPr>
            <p:ph type="title" idx="8"/>
          </p:nvPr>
        </p:nvSpPr>
        <p:spPr>
          <a:xfrm>
            <a:off x="5985000" y="2425250"/>
            <a:ext cx="2356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subTitle" idx="9"/>
          </p:nvPr>
        </p:nvSpPr>
        <p:spPr>
          <a:xfrm>
            <a:off x="5985000" y="2836282"/>
            <a:ext cx="2356800" cy="6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5"/>
          <p:cNvSpPr txBox="1">
            <a:spLocks noGrp="1"/>
          </p:cNvSpPr>
          <p:nvPr>
            <p:ph type="title"/>
          </p:nvPr>
        </p:nvSpPr>
        <p:spPr>
          <a:xfrm>
            <a:off x="773828" y="2755206"/>
            <a:ext cx="2356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5"/>
          <p:cNvSpPr txBox="1">
            <a:spLocks noGrp="1"/>
          </p:cNvSpPr>
          <p:nvPr>
            <p:ph type="subTitle" idx="1"/>
          </p:nvPr>
        </p:nvSpPr>
        <p:spPr>
          <a:xfrm>
            <a:off x="773828" y="3165473"/>
            <a:ext cx="2356800" cy="9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5"/>
          <p:cNvSpPr txBox="1">
            <a:spLocks noGrp="1"/>
          </p:cNvSpPr>
          <p:nvPr>
            <p:ph type="title" idx="2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5"/>
          <p:cNvSpPr txBox="1">
            <a:spLocks noGrp="1"/>
          </p:cNvSpPr>
          <p:nvPr>
            <p:ph type="title" idx="3"/>
          </p:nvPr>
        </p:nvSpPr>
        <p:spPr>
          <a:xfrm>
            <a:off x="3393588" y="2755206"/>
            <a:ext cx="2356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5"/>
          <p:cNvSpPr txBox="1">
            <a:spLocks noGrp="1"/>
          </p:cNvSpPr>
          <p:nvPr>
            <p:ph type="subTitle" idx="4"/>
          </p:nvPr>
        </p:nvSpPr>
        <p:spPr>
          <a:xfrm>
            <a:off x="3393588" y="3165473"/>
            <a:ext cx="2356800" cy="9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5"/>
          <p:cNvSpPr txBox="1">
            <a:spLocks noGrp="1"/>
          </p:cNvSpPr>
          <p:nvPr>
            <p:ph type="title" idx="5"/>
          </p:nvPr>
        </p:nvSpPr>
        <p:spPr>
          <a:xfrm>
            <a:off x="6013375" y="2755206"/>
            <a:ext cx="2356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5"/>
          <p:cNvSpPr txBox="1">
            <a:spLocks noGrp="1"/>
          </p:cNvSpPr>
          <p:nvPr>
            <p:ph type="subTitle" idx="6"/>
          </p:nvPr>
        </p:nvSpPr>
        <p:spPr>
          <a:xfrm>
            <a:off x="6013375" y="3165473"/>
            <a:ext cx="2356800" cy="9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5"/>
          <p:cNvSpPr/>
          <p:nvPr/>
        </p:nvSpPr>
        <p:spPr>
          <a:xfrm>
            <a:off x="7905600" y="3686925"/>
            <a:ext cx="1798075" cy="1267550"/>
          </a:xfrm>
          <a:custGeom>
            <a:avLst/>
            <a:gdLst/>
            <a:ahLst/>
            <a:cxnLst/>
            <a:rect l="l" t="t" r="r" b="b"/>
            <a:pathLst>
              <a:path w="71923" h="50702" extrusionOk="0">
                <a:moveTo>
                  <a:pt x="47389" y="0"/>
                </a:moveTo>
                <a:cubicBezTo>
                  <a:pt x="39464" y="0"/>
                  <a:pt x="31196" y="3814"/>
                  <a:pt x="24681" y="7471"/>
                </a:cubicBezTo>
                <a:cubicBezTo>
                  <a:pt x="16820" y="11938"/>
                  <a:pt x="10260" y="18395"/>
                  <a:pt x="5717" y="26205"/>
                </a:cubicBezTo>
                <a:cubicBezTo>
                  <a:pt x="4237" y="28706"/>
                  <a:pt x="2961" y="31335"/>
                  <a:pt x="1940" y="34065"/>
                </a:cubicBezTo>
                <a:cubicBezTo>
                  <a:pt x="843" y="36975"/>
                  <a:pt x="0" y="40114"/>
                  <a:pt x="485" y="43203"/>
                </a:cubicBezTo>
                <a:cubicBezTo>
                  <a:pt x="1275" y="48310"/>
                  <a:pt x="5311" y="50701"/>
                  <a:pt x="9664" y="50701"/>
                </a:cubicBezTo>
                <a:cubicBezTo>
                  <a:pt x="11642" y="50701"/>
                  <a:pt x="13684" y="50208"/>
                  <a:pt x="15518" y="49251"/>
                </a:cubicBezTo>
                <a:cubicBezTo>
                  <a:pt x="20674" y="46597"/>
                  <a:pt x="24859" y="42871"/>
                  <a:pt x="29964" y="40165"/>
                </a:cubicBezTo>
                <a:cubicBezTo>
                  <a:pt x="36395" y="36745"/>
                  <a:pt x="42776" y="34627"/>
                  <a:pt x="49539" y="32049"/>
                </a:cubicBezTo>
                <a:cubicBezTo>
                  <a:pt x="62990" y="26919"/>
                  <a:pt x="71923" y="6654"/>
                  <a:pt x="53853" y="963"/>
                </a:cubicBezTo>
                <a:cubicBezTo>
                  <a:pt x="51754" y="293"/>
                  <a:pt x="49585" y="0"/>
                  <a:pt x="4738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5"/>
          <p:cNvSpPr/>
          <p:nvPr/>
        </p:nvSpPr>
        <p:spPr>
          <a:xfrm>
            <a:off x="7787750" y="4562550"/>
            <a:ext cx="954475" cy="528950"/>
          </a:xfrm>
          <a:custGeom>
            <a:avLst/>
            <a:gdLst/>
            <a:ahLst/>
            <a:cxnLst/>
            <a:rect l="l" t="t" r="r" b="b"/>
            <a:pathLst>
              <a:path w="38179" h="21158" extrusionOk="0">
                <a:moveTo>
                  <a:pt x="26154" y="7858"/>
                </a:moveTo>
                <a:lnTo>
                  <a:pt x="26363" y="7963"/>
                </a:lnTo>
                <a:cubicBezTo>
                  <a:pt x="27667" y="8849"/>
                  <a:pt x="28814" y="9944"/>
                  <a:pt x="29805" y="11248"/>
                </a:cubicBezTo>
                <a:cubicBezTo>
                  <a:pt x="30848" y="12448"/>
                  <a:pt x="31683" y="13804"/>
                  <a:pt x="32361" y="15264"/>
                </a:cubicBezTo>
                <a:cubicBezTo>
                  <a:pt x="32635" y="16043"/>
                  <a:pt x="32870" y="17826"/>
                  <a:pt x="31793" y="17826"/>
                </a:cubicBezTo>
                <a:cubicBezTo>
                  <a:pt x="31644" y="17826"/>
                  <a:pt x="31469" y="17792"/>
                  <a:pt x="31265" y="17715"/>
                </a:cubicBezTo>
                <a:cubicBezTo>
                  <a:pt x="30587" y="17402"/>
                  <a:pt x="30014" y="16933"/>
                  <a:pt x="29596" y="16307"/>
                </a:cubicBezTo>
                <a:cubicBezTo>
                  <a:pt x="29075" y="15629"/>
                  <a:pt x="28606" y="14899"/>
                  <a:pt x="28188" y="14169"/>
                </a:cubicBezTo>
                <a:cubicBezTo>
                  <a:pt x="27093" y="12239"/>
                  <a:pt x="26363" y="10101"/>
                  <a:pt x="26154" y="7858"/>
                </a:cubicBezTo>
                <a:close/>
                <a:moveTo>
                  <a:pt x="19896" y="13334"/>
                </a:moveTo>
                <a:lnTo>
                  <a:pt x="19896" y="13334"/>
                </a:lnTo>
                <a:cubicBezTo>
                  <a:pt x="21095" y="14325"/>
                  <a:pt x="22191" y="15421"/>
                  <a:pt x="23077" y="16724"/>
                </a:cubicBezTo>
                <a:cubicBezTo>
                  <a:pt x="23547" y="17298"/>
                  <a:pt x="23755" y="18028"/>
                  <a:pt x="23755" y="18758"/>
                </a:cubicBezTo>
                <a:cubicBezTo>
                  <a:pt x="23686" y="19197"/>
                  <a:pt x="23535" y="19360"/>
                  <a:pt x="23348" y="19360"/>
                </a:cubicBezTo>
                <a:cubicBezTo>
                  <a:pt x="23111" y="19360"/>
                  <a:pt x="22817" y="19101"/>
                  <a:pt x="22556" y="18811"/>
                </a:cubicBezTo>
                <a:cubicBezTo>
                  <a:pt x="22086" y="18237"/>
                  <a:pt x="21669" y="17559"/>
                  <a:pt x="21356" y="16881"/>
                </a:cubicBezTo>
                <a:cubicBezTo>
                  <a:pt x="20939" y="16099"/>
                  <a:pt x="20574" y="15368"/>
                  <a:pt x="20261" y="14586"/>
                </a:cubicBezTo>
                <a:cubicBezTo>
                  <a:pt x="20104" y="14169"/>
                  <a:pt x="20000" y="13752"/>
                  <a:pt x="19896" y="13334"/>
                </a:cubicBezTo>
                <a:close/>
                <a:moveTo>
                  <a:pt x="10821" y="13439"/>
                </a:moveTo>
                <a:lnTo>
                  <a:pt x="10821" y="13439"/>
                </a:lnTo>
                <a:cubicBezTo>
                  <a:pt x="11238" y="13960"/>
                  <a:pt x="11551" y="14534"/>
                  <a:pt x="11864" y="15108"/>
                </a:cubicBezTo>
                <a:cubicBezTo>
                  <a:pt x="12386" y="16255"/>
                  <a:pt x="13168" y="18185"/>
                  <a:pt x="12438" y="19436"/>
                </a:cubicBezTo>
                <a:cubicBezTo>
                  <a:pt x="10665" y="17976"/>
                  <a:pt x="9830" y="15525"/>
                  <a:pt x="10821" y="13439"/>
                </a:cubicBezTo>
                <a:close/>
                <a:moveTo>
                  <a:pt x="29365" y="1"/>
                </a:moveTo>
                <a:cubicBezTo>
                  <a:pt x="28988" y="1"/>
                  <a:pt x="28611" y="44"/>
                  <a:pt x="28240" y="140"/>
                </a:cubicBezTo>
                <a:cubicBezTo>
                  <a:pt x="26572" y="661"/>
                  <a:pt x="25372" y="2017"/>
                  <a:pt x="25059" y="3738"/>
                </a:cubicBezTo>
                <a:cubicBezTo>
                  <a:pt x="24850" y="4416"/>
                  <a:pt x="24746" y="5094"/>
                  <a:pt x="24694" y="5772"/>
                </a:cubicBezTo>
                <a:cubicBezTo>
                  <a:pt x="24329" y="5694"/>
                  <a:pt x="23951" y="5655"/>
                  <a:pt x="23566" y="5655"/>
                </a:cubicBezTo>
                <a:cubicBezTo>
                  <a:pt x="23182" y="5655"/>
                  <a:pt x="22790" y="5694"/>
                  <a:pt x="22399" y="5772"/>
                </a:cubicBezTo>
                <a:cubicBezTo>
                  <a:pt x="20782" y="6189"/>
                  <a:pt x="19426" y="7389"/>
                  <a:pt x="18853" y="8954"/>
                </a:cubicBezTo>
                <a:cubicBezTo>
                  <a:pt x="18592" y="9527"/>
                  <a:pt x="18488" y="10101"/>
                  <a:pt x="18383" y="10675"/>
                </a:cubicBezTo>
                <a:cubicBezTo>
                  <a:pt x="17291" y="10032"/>
                  <a:pt x="16040" y="9686"/>
                  <a:pt x="14790" y="9686"/>
                </a:cubicBezTo>
                <a:cubicBezTo>
                  <a:pt x="14010" y="9686"/>
                  <a:pt x="13231" y="9821"/>
                  <a:pt x="12490" y="10101"/>
                </a:cubicBezTo>
                <a:cubicBezTo>
                  <a:pt x="11812" y="10362"/>
                  <a:pt x="11186" y="10727"/>
                  <a:pt x="10717" y="11196"/>
                </a:cubicBezTo>
                <a:cubicBezTo>
                  <a:pt x="9726" y="10354"/>
                  <a:pt x="8453" y="9888"/>
                  <a:pt x="7211" y="9888"/>
                </a:cubicBezTo>
                <a:cubicBezTo>
                  <a:pt x="7145" y="9888"/>
                  <a:pt x="7079" y="9890"/>
                  <a:pt x="7014" y="9892"/>
                </a:cubicBezTo>
                <a:cubicBezTo>
                  <a:pt x="5501" y="10049"/>
                  <a:pt x="4093" y="10779"/>
                  <a:pt x="3102" y="11926"/>
                </a:cubicBezTo>
                <a:cubicBezTo>
                  <a:pt x="1851" y="13282"/>
                  <a:pt x="860" y="14847"/>
                  <a:pt x="234" y="16568"/>
                </a:cubicBezTo>
                <a:cubicBezTo>
                  <a:pt x="0" y="17103"/>
                  <a:pt x="408" y="17466"/>
                  <a:pt x="842" y="17466"/>
                </a:cubicBezTo>
                <a:cubicBezTo>
                  <a:pt x="1085" y="17466"/>
                  <a:pt x="1336" y="17352"/>
                  <a:pt x="1486" y="17089"/>
                </a:cubicBezTo>
                <a:cubicBezTo>
                  <a:pt x="2659" y="14884"/>
                  <a:pt x="4422" y="11371"/>
                  <a:pt x="7233" y="11371"/>
                </a:cubicBezTo>
                <a:cubicBezTo>
                  <a:pt x="7546" y="11371"/>
                  <a:pt x="7873" y="11415"/>
                  <a:pt x="8213" y="11509"/>
                </a:cubicBezTo>
                <a:cubicBezTo>
                  <a:pt x="8787" y="11666"/>
                  <a:pt x="9309" y="11978"/>
                  <a:pt x="9778" y="12344"/>
                </a:cubicBezTo>
                <a:cubicBezTo>
                  <a:pt x="9465" y="12865"/>
                  <a:pt x="9204" y="13387"/>
                  <a:pt x="9100" y="14012"/>
                </a:cubicBezTo>
                <a:cubicBezTo>
                  <a:pt x="8631" y="15786"/>
                  <a:pt x="9048" y="17663"/>
                  <a:pt x="10143" y="19176"/>
                </a:cubicBezTo>
                <a:cubicBezTo>
                  <a:pt x="10665" y="19906"/>
                  <a:pt x="11343" y="20532"/>
                  <a:pt x="12125" y="21001"/>
                </a:cubicBezTo>
                <a:cubicBezTo>
                  <a:pt x="12255" y="21105"/>
                  <a:pt x="12412" y="21157"/>
                  <a:pt x="12568" y="21157"/>
                </a:cubicBezTo>
                <a:cubicBezTo>
                  <a:pt x="12725" y="21157"/>
                  <a:pt x="12881" y="21105"/>
                  <a:pt x="13012" y="21001"/>
                </a:cubicBezTo>
                <a:cubicBezTo>
                  <a:pt x="15515" y="18758"/>
                  <a:pt x="13585" y="14430"/>
                  <a:pt x="11708" y="12239"/>
                </a:cubicBezTo>
                <a:cubicBezTo>
                  <a:pt x="12529" y="11418"/>
                  <a:pt x="13519" y="11093"/>
                  <a:pt x="14550" y="11093"/>
                </a:cubicBezTo>
                <a:cubicBezTo>
                  <a:pt x="15810" y="11093"/>
                  <a:pt x="17131" y="11579"/>
                  <a:pt x="18279" y="12239"/>
                </a:cubicBezTo>
                <a:cubicBezTo>
                  <a:pt x="18331" y="12917"/>
                  <a:pt x="18436" y="13595"/>
                  <a:pt x="18644" y="14221"/>
                </a:cubicBezTo>
                <a:cubicBezTo>
                  <a:pt x="18957" y="15212"/>
                  <a:pt x="19374" y="16203"/>
                  <a:pt x="19896" y="17089"/>
                </a:cubicBezTo>
                <a:cubicBezTo>
                  <a:pt x="20313" y="18028"/>
                  <a:pt x="20835" y="18915"/>
                  <a:pt x="21460" y="19697"/>
                </a:cubicBezTo>
                <a:cubicBezTo>
                  <a:pt x="21930" y="20375"/>
                  <a:pt x="22660" y="20740"/>
                  <a:pt x="23494" y="20792"/>
                </a:cubicBezTo>
                <a:cubicBezTo>
                  <a:pt x="24277" y="20688"/>
                  <a:pt x="24903" y="20010"/>
                  <a:pt x="25007" y="19228"/>
                </a:cubicBezTo>
                <a:cubicBezTo>
                  <a:pt x="25372" y="17298"/>
                  <a:pt x="24068" y="15577"/>
                  <a:pt x="22869" y="14325"/>
                </a:cubicBezTo>
                <a:cubicBezTo>
                  <a:pt x="21878" y="13282"/>
                  <a:pt x="20835" y="12344"/>
                  <a:pt x="19687" y="11509"/>
                </a:cubicBezTo>
                <a:cubicBezTo>
                  <a:pt x="19687" y="11040"/>
                  <a:pt x="19739" y="10622"/>
                  <a:pt x="19844" y="10205"/>
                </a:cubicBezTo>
                <a:cubicBezTo>
                  <a:pt x="20104" y="8954"/>
                  <a:pt x="20939" y="7910"/>
                  <a:pt x="22086" y="7337"/>
                </a:cubicBezTo>
                <a:cubicBezTo>
                  <a:pt x="22530" y="7159"/>
                  <a:pt x="23025" y="7066"/>
                  <a:pt x="23522" y="7066"/>
                </a:cubicBezTo>
                <a:cubicBezTo>
                  <a:pt x="23901" y="7066"/>
                  <a:pt x="24281" y="7120"/>
                  <a:pt x="24642" y="7232"/>
                </a:cubicBezTo>
                <a:cubicBezTo>
                  <a:pt x="24798" y="9944"/>
                  <a:pt x="25633" y="12604"/>
                  <a:pt x="26989" y="14951"/>
                </a:cubicBezTo>
                <a:cubicBezTo>
                  <a:pt x="27875" y="16464"/>
                  <a:pt x="29127" y="18498"/>
                  <a:pt x="30900" y="19019"/>
                </a:cubicBezTo>
                <a:cubicBezTo>
                  <a:pt x="31161" y="19101"/>
                  <a:pt x="31415" y="19139"/>
                  <a:pt x="31656" y="19139"/>
                </a:cubicBezTo>
                <a:cubicBezTo>
                  <a:pt x="32960" y="19139"/>
                  <a:pt x="33925" y="18028"/>
                  <a:pt x="33925" y="16620"/>
                </a:cubicBezTo>
                <a:cubicBezTo>
                  <a:pt x="33925" y="14743"/>
                  <a:pt x="32778" y="13126"/>
                  <a:pt x="31735" y="11666"/>
                </a:cubicBezTo>
                <a:cubicBezTo>
                  <a:pt x="30640" y="9944"/>
                  <a:pt x="29179" y="8380"/>
                  <a:pt x="27562" y="7128"/>
                </a:cubicBezTo>
                <a:cubicBezTo>
                  <a:pt x="27041" y="6763"/>
                  <a:pt x="26519" y="6502"/>
                  <a:pt x="25998" y="6242"/>
                </a:cubicBezTo>
                <a:cubicBezTo>
                  <a:pt x="25998" y="5929"/>
                  <a:pt x="25998" y="5564"/>
                  <a:pt x="26050" y="5303"/>
                </a:cubicBezTo>
                <a:cubicBezTo>
                  <a:pt x="26206" y="3842"/>
                  <a:pt x="26676" y="2174"/>
                  <a:pt x="28084" y="1496"/>
                </a:cubicBezTo>
                <a:cubicBezTo>
                  <a:pt x="28512" y="1302"/>
                  <a:pt x="28959" y="1219"/>
                  <a:pt x="29408" y="1219"/>
                </a:cubicBezTo>
                <a:cubicBezTo>
                  <a:pt x="30655" y="1219"/>
                  <a:pt x="31924" y="1862"/>
                  <a:pt x="32882" y="2591"/>
                </a:cubicBezTo>
                <a:cubicBezTo>
                  <a:pt x="35386" y="4625"/>
                  <a:pt x="36585" y="8015"/>
                  <a:pt x="37315" y="11040"/>
                </a:cubicBezTo>
                <a:cubicBezTo>
                  <a:pt x="37339" y="11275"/>
                  <a:pt x="37521" y="11383"/>
                  <a:pt x="37709" y="11383"/>
                </a:cubicBezTo>
                <a:cubicBezTo>
                  <a:pt x="37939" y="11383"/>
                  <a:pt x="38178" y="11222"/>
                  <a:pt x="38150" y="10935"/>
                </a:cubicBezTo>
                <a:cubicBezTo>
                  <a:pt x="37472" y="7441"/>
                  <a:pt x="36324" y="3790"/>
                  <a:pt x="33456" y="1548"/>
                </a:cubicBezTo>
                <a:cubicBezTo>
                  <a:pt x="32333" y="675"/>
                  <a:pt x="30847" y="1"/>
                  <a:pt x="2936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5"/>
          <p:cNvSpPr/>
          <p:nvPr/>
        </p:nvSpPr>
        <p:spPr>
          <a:xfrm>
            <a:off x="-473750" y="128275"/>
            <a:ext cx="1336775" cy="1149050"/>
          </a:xfrm>
          <a:custGeom>
            <a:avLst/>
            <a:gdLst/>
            <a:ahLst/>
            <a:cxnLst/>
            <a:rect l="l" t="t" r="r" b="b"/>
            <a:pathLst>
              <a:path w="53471" h="45962" extrusionOk="0">
                <a:moveTo>
                  <a:pt x="22435" y="1"/>
                </a:moveTo>
                <a:cubicBezTo>
                  <a:pt x="13400" y="2221"/>
                  <a:pt x="1" y="10541"/>
                  <a:pt x="2221" y="21695"/>
                </a:cubicBezTo>
                <a:cubicBezTo>
                  <a:pt x="3166" y="26416"/>
                  <a:pt x="8092" y="31368"/>
                  <a:pt x="11282" y="34762"/>
                </a:cubicBezTo>
                <a:cubicBezTo>
                  <a:pt x="14855" y="38591"/>
                  <a:pt x="18862" y="41245"/>
                  <a:pt x="23405" y="43670"/>
                </a:cubicBezTo>
                <a:cubicBezTo>
                  <a:pt x="26318" y="45214"/>
                  <a:pt x="29583" y="45961"/>
                  <a:pt x="32815" y="45961"/>
                </a:cubicBezTo>
                <a:cubicBezTo>
                  <a:pt x="40374" y="45961"/>
                  <a:pt x="47754" y="41873"/>
                  <a:pt x="50025" y="34328"/>
                </a:cubicBezTo>
                <a:cubicBezTo>
                  <a:pt x="53471" y="22843"/>
                  <a:pt x="48494" y="12583"/>
                  <a:pt x="39944" y="5054"/>
                </a:cubicBezTo>
                <a:cubicBezTo>
                  <a:pt x="34814" y="511"/>
                  <a:pt x="29301" y="970"/>
                  <a:pt x="2243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5"/>
          <p:cNvSpPr/>
          <p:nvPr/>
        </p:nvSpPr>
        <p:spPr>
          <a:xfrm>
            <a:off x="491575" y="749600"/>
            <a:ext cx="572400" cy="591500"/>
          </a:xfrm>
          <a:custGeom>
            <a:avLst/>
            <a:gdLst/>
            <a:ahLst/>
            <a:cxnLst/>
            <a:rect l="l" t="t" r="r" b="b"/>
            <a:pathLst>
              <a:path w="22896" h="23660" extrusionOk="0">
                <a:moveTo>
                  <a:pt x="8875" y="8124"/>
                </a:moveTo>
                <a:cubicBezTo>
                  <a:pt x="9076" y="8124"/>
                  <a:pt x="9192" y="8315"/>
                  <a:pt x="9127" y="8834"/>
                </a:cubicBezTo>
                <a:cubicBezTo>
                  <a:pt x="8919" y="10399"/>
                  <a:pt x="7928" y="11650"/>
                  <a:pt x="6467" y="12172"/>
                </a:cubicBezTo>
                <a:cubicBezTo>
                  <a:pt x="6467" y="12068"/>
                  <a:pt x="6467" y="11963"/>
                  <a:pt x="6467" y="11859"/>
                </a:cubicBezTo>
                <a:cubicBezTo>
                  <a:pt x="6624" y="10972"/>
                  <a:pt x="6885" y="10190"/>
                  <a:pt x="7354" y="9460"/>
                </a:cubicBezTo>
                <a:cubicBezTo>
                  <a:pt x="7570" y="9065"/>
                  <a:pt x="8429" y="8124"/>
                  <a:pt x="8875" y="8124"/>
                </a:cubicBezTo>
                <a:close/>
                <a:moveTo>
                  <a:pt x="14933" y="15912"/>
                </a:moveTo>
                <a:cubicBezTo>
                  <a:pt x="15398" y="15912"/>
                  <a:pt x="15861" y="16198"/>
                  <a:pt x="16011" y="16709"/>
                </a:cubicBezTo>
                <a:cubicBezTo>
                  <a:pt x="16220" y="17700"/>
                  <a:pt x="16116" y="18743"/>
                  <a:pt x="15594" y="19630"/>
                </a:cubicBezTo>
                <a:cubicBezTo>
                  <a:pt x="15386" y="19995"/>
                  <a:pt x="15177" y="20308"/>
                  <a:pt x="14864" y="20569"/>
                </a:cubicBezTo>
                <a:cubicBezTo>
                  <a:pt x="13821" y="19421"/>
                  <a:pt x="12987" y="17596"/>
                  <a:pt x="14030" y="16396"/>
                </a:cubicBezTo>
                <a:cubicBezTo>
                  <a:pt x="14250" y="16066"/>
                  <a:pt x="14592" y="15912"/>
                  <a:pt x="14933" y="15912"/>
                </a:cubicBezTo>
                <a:close/>
                <a:moveTo>
                  <a:pt x="3138" y="0"/>
                </a:moveTo>
                <a:cubicBezTo>
                  <a:pt x="3040" y="0"/>
                  <a:pt x="2944" y="37"/>
                  <a:pt x="2869" y="125"/>
                </a:cubicBezTo>
                <a:cubicBezTo>
                  <a:pt x="939" y="2315"/>
                  <a:pt x="0" y="5236"/>
                  <a:pt x="365" y="8104"/>
                </a:cubicBezTo>
                <a:cubicBezTo>
                  <a:pt x="730" y="10712"/>
                  <a:pt x="2086" y="13528"/>
                  <a:pt x="4955" y="13789"/>
                </a:cubicBezTo>
                <a:cubicBezTo>
                  <a:pt x="5007" y="14884"/>
                  <a:pt x="5164" y="15979"/>
                  <a:pt x="5476" y="17074"/>
                </a:cubicBezTo>
                <a:cubicBezTo>
                  <a:pt x="6207" y="19630"/>
                  <a:pt x="7667" y="22290"/>
                  <a:pt x="10431" y="23020"/>
                </a:cubicBezTo>
                <a:cubicBezTo>
                  <a:pt x="10879" y="23136"/>
                  <a:pt x="11338" y="23194"/>
                  <a:pt x="11797" y="23194"/>
                </a:cubicBezTo>
                <a:cubicBezTo>
                  <a:pt x="12781" y="23194"/>
                  <a:pt x="13766" y="22927"/>
                  <a:pt x="14655" y="22394"/>
                </a:cubicBezTo>
                <a:cubicBezTo>
                  <a:pt x="15785" y="23242"/>
                  <a:pt x="17130" y="23659"/>
                  <a:pt x="18472" y="23659"/>
                </a:cubicBezTo>
                <a:cubicBezTo>
                  <a:pt x="19856" y="23659"/>
                  <a:pt x="21236" y="23215"/>
                  <a:pt x="22374" y="22342"/>
                </a:cubicBezTo>
                <a:cubicBezTo>
                  <a:pt x="22895" y="21951"/>
                  <a:pt x="22440" y="21199"/>
                  <a:pt x="21912" y="21199"/>
                </a:cubicBezTo>
                <a:cubicBezTo>
                  <a:pt x="21806" y="21199"/>
                  <a:pt x="21697" y="21229"/>
                  <a:pt x="21592" y="21299"/>
                </a:cubicBezTo>
                <a:cubicBezTo>
                  <a:pt x="20688" y="21874"/>
                  <a:pt x="19655" y="22161"/>
                  <a:pt x="18621" y="22161"/>
                </a:cubicBezTo>
                <a:cubicBezTo>
                  <a:pt x="17686" y="22161"/>
                  <a:pt x="16749" y="21926"/>
                  <a:pt x="15907" y="21455"/>
                </a:cubicBezTo>
                <a:cubicBezTo>
                  <a:pt x="16377" y="20986"/>
                  <a:pt x="16689" y="20464"/>
                  <a:pt x="17002" y="19891"/>
                </a:cubicBezTo>
                <a:cubicBezTo>
                  <a:pt x="17825" y="18005"/>
                  <a:pt x="17615" y="14504"/>
                  <a:pt x="15127" y="14504"/>
                </a:cubicBezTo>
                <a:cubicBezTo>
                  <a:pt x="14932" y="14504"/>
                  <a:pt x="14723" y="14526"/>
                  <a:pt x="14499" y="14571"/>
                </a:cubicBezTo>
                <a:cubicBezTo>
                  <a:pt x="13091" y="14884"/>
                  <a:pt x="12100" y="16136"/>
                  <a:pt x="12100" y="17596"/>
                </a:cubicBezTo>
                <a:cubicBezTo>
                  <a:pt x="12100" y="19004"/>
                  <a:pt x="12674" y="20412"/>
                  <a:pt x="13612" y="21455"/>
                </a:cubicBezTo>
                <a:cubicBezTo>
                  <a:pt x="13086" y="21672"/>
                  <a:pt x="12504" y="21797"/>
                  <a:pt x="11910" y="21797"/>
                </a:cubicBezTo>
                <a:cubicBezTo>
                  <a:pt x="11505" y="21797"/>
                  <a:pt x="11094" y="21739"/>
                  <a:pt x="10692" y="21612"/>
                </a:cubicBezTo>
                <a:cubicBezTo>
                  <a:pt x="8762" y="21038"/>
                  <a:pt x="7719" y="19161"/>
                  <a:pt x="7145" y="17387"/>
                </a:cubicBezTo>
                <a:cubicBezTo>
                  <a:pt x="6728" y="16188"/>
                  <a:pt x="6467" y="14936"/>
                  <a:pt x="6415" y="13684"/>
                </a:cubicBezTo>
                <a:cubicBezTo>
                  <a:pt x="8658" y="13059"/>
                  <a:pt x="10222" y="11077"/>
                  <a:pt x="10431" y="8782"/>
                </a:cubicBezTo>
                <a:cubicBezTo>
                  <a:pt x="10525" y="7696"/>
                  <a:pt x="9893" y="6823"/>
                  <a:pt x="8843" y="6823"/>
                </a:cubicBezTo>
                <a:cubicBezTo>
                  <a:pt x="8733" y="6823"/>
                  <a:pt x="8619" y="6833"/>
                  <a:pt x="8501" y="6852"/>
                </a:cubicBezTo>
                <a:cubicBezTo>
                  <a:pt x="7250" y="7061"/>
                  <a:pt x="6363" y="8156"/>
                  <a:pt x="5842" y="9199"/>
                </a:cubicBezTo>
                <a:cubicBezTo>
                  <a:pt x="5372" y="10190"/>
                  <a:pt x="5059" y="11233"/>
                  <a:pt x="5007" y="12328"/>
                </a:cubicBezTo>
                <a:cubicBezTo>
                  <a:pt x="2712" y="11963"/>
                  <a:pt x="1878" y="9251"/>
                  <a:pt x="1774" y="7217"/>
                </a:cubicBezTo>
                <a:cubicBezTo>
                  <a:pt x="1617" y="4923"/>
                  <a:pt x="2243" y="2576"/>
                  <a:pt x="3547" y="646"/>
                </a:cubicBezTo>
                <a:cubicBezTo>
                  <a:pt x="3785" y="368"/>
                  <a:pt x="3450" y="0"/>
                  <a:pt x="31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2"/>
          <p:cNvSpPr/>
          <p:nvPr/>
        </p:nvSpPr>
        <p:spPr>
          <a:xfrm flipH="1">
            <a:off x="515188" y="0"/>
            <a:ext cx="1684500" cy="1554925"/>
          </a:xfrm>
          <a:custGeom>
            <a:avLst/>
            <a:gdLst/>
            <a:ahLst/>
            <a:cxnLst/>
            <a:rect l="l" t="t" r="r" b="b"/>
            <a:pathLst>
              <a:path w="67380" h="62197" extrusionOk="0">
                <a:moveTo>
                  <a:pt x="50387" y="1"/>
                </a:moveTo>
                <a:cubicBezTo>
                  <a:pt x="50325" y="1"/>
                  <a:pt x="50264" y="1"/>
                  <a:pt x="50203" y="2"/>
                </a:cubicBezTo>
                <a:cubicBezTo>
                  <a:pt x="46324" y="79"/>
                  <a:pt x="42802" y="2019"/>
                  <a:pt x="39305" y="3652"/>
                </a:cubicBezTo>
                <a:cubicBezTo>
                  <a:pt x="27335" y="9165"/>
                  <a:pt x="3471" y="12381"/>
                  <a:pt x="358" y="28077"/>
                </a:cubicBezTo>
                <a:cubicBezTo>
                  <a:pt x="0" y="29966"/>
                  <a:pt x="0" y="31906"/>
                  <a:pt x="358" y="33794"/>
                </a:cubicBezTo>
                <a:cubicBezTo>
                  <a:pt x="2534" y="45905"/>
                  <a:pt x="14208" y="62197"/>
                  <a:pt x="27867" y="62197"/>
                </a:cubicBezTo>
                <a:cubicBezTo>
                  <a:pt x="29262" y="62197"/>
                  <a:pt x="30679" y="62027"/>
                  <a:pt x="32108" y="61665"/>
                </a:cubicBezTo>
                <a:cubicBezTo>
                  <a:pt x="38641" y="59980"/>
                  <a:pt x="45328" y="56279"/>
                  <a:pt x="51326" y="53242"/>
                </a:cubicBezTo>
                <a:cubicBezTo>
                  <a:pt x="60310" y="48648"/>
                  <a:pt x="65874" y="42497"/>
                  <a:pt x="66716" y="32033"/>
                </a:cubicBezTo>
                <a:cubicBezTo>
                  <a:pt x="67380" y="23738"/>
                  <a:pt x="66971" y="13683"/>
                  <a:pt x="61995" y="6613"/>
                </a:cubicBezTo>
                <a:cubicBezTo>
                  <a:pt x="59325" y="2835"/>
                  <a:pt x="54989" y="1"/>
                  <a:pt x="503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2"/>
          <p:cNvSpPr/>
          <p:nvPr/>
        </p:nvSpPr>
        <p:spPr>
          <a:xfrm flipH="1">
            <a:off x="1943550" y="319688"/>
            <a:ext cx="453775" cy="439625"/>
          </a:xfrm>
          <a:custGeom>
            <a:avLst/>
            <a:gdLst/>
            <a:ahLst/>
            <a:cxnLst/>
            <a:rect l="l" t="t" r="r" b="b"/>
            <a:pathLst>
              <a:path w="18151" h="17585" extrusionOk="0">
                <a:moveTo>
                  <a:pt x="10588" y="4659"/>
                </a:moveTo>
                <a:cubicBezTo>
                  <a:pt x="10432" y="4816"/>
                  <a:pt x="10223" y="4972"/>
                  <a:pt x="10067" y="5129"/>
                </a:cubicBezTo>
                <a:cubicBezTo>
                  <a:pt x="9441" y="5546"/>
                  <a:pt x="8815" y="5859"/>
                  <a:pt x="8137" y="6067"/>
                </a:cubicBezTo>
                <a:cubicBezTo>
                  <a:pt x="7407" y="6328"/>
                  <a:pt x="6677" y="6537"/>
                  <a:pt x="5894" y="6693"/>
                </a:cubicBezTo>
                <a:cubicBezTo>
                  <a:pt x="6364" y="6432"/>
                  <a:pt x="6833" y="6120"/>
                  <a:pt x="7250" y="5859"/>
                </a:cubicBezTo>
                <a:cubicBezTo>
                  <a:pt x="8189" y="5285"/>
                  <a:pt x="9180" y="4920"/>
                  <a:pt x="10223" y="4659"/>
                </a:cubicBezTo>
                <a:close/>
                <a:moveTo>
                  <a:pt x="16720" y="6885"/>
                </a:moveTo>
                <a:cubicBezTo>
                  <a:pt x="16778" y="6885"/>
                  <a:pt x="16753" y="6923"/>
                  <a:pt x="16690" y="7110"/>
                </a:cubicBezTo>
                <a:cubicBezTo>
                  <a:pt x="16534" y="7580"/>
                  <a:pt x="15804" y="8154"/>
                  <a:pt x="15438" y="8466"/>
                </a:cubicBezTo>
                <a:cubicBezTo>
                  <a:pt x="14448" y="9301"/>
                  <a:pt x="13404" y="10031"/>
                  <a:pt x="12257" y="10657"/>
                </a:cubicBezTo>
                <a:cubicBezTo>
                  <a:pt x="11110" y="11231"/>
                  <a:pt x="9962" y="11752"/>
                  <a:pt x="8763" y="12169"/>
                </a:cubicBezTo>
                <a:cubicBezTo>
                  <a:pt x="9076" y="11804"/>
                  <a:pt x="9441" y="11387"/>
                  <a:pt x="9806" y="11074"/>
                </a:cubicBezTo>
                <a:cubicBezTo>
                  <a:pt x="11370" y="9353"/>
                  <a:pt x="13352" y="8049"/>
                  <a:pt x="15543" y="7215"/>
                </a:cubicBezTo>
                <a:cubicBezTo>
                  <a:pt x="15856" y="7058"/>
                  <a:pt x="16169" y="6954"/>
                  <a:pt x="16482" y="6902"/>
                </a:cubicBezTo>
                <a:cubicBezTo>
                  <a:pt x="16607" y="6902"/>
                  <a:pt x="16682" y="6885"/>
                  <a:pt x="16720" y="6885"/>
                </a:cubicBezTo>
                <a:close/>
                <a:moveTo>
                  <a:pt x="8535" y="0"/>
                </a:moveTo>
                <a:cubicBezTo>
                  <a:pt x="8491" y="0"/>
                  <a:pt x="8445" y="6"/>
                  <a:pt x="8398" y="18"/>
                </a:cubicBezTo>
                <a:cubicBezTo>
                  <a:pt x="5477" y="800"/>
                  <a:pt x="1879" y="2782"/>
                  <a:pt x="627" y="5702"/>
                </a:cubicBezTo>
                <a:cubicBezTo>
                  <a:pt x="53" y="6745"/>
                  <a:pt x="575" y="8049"/>
                  <a:pt x="1670" y="8414"/>
                </a:cubicBezTo>
                <a:cubicBezTo>
                  <a:pt x="835" y="9301"/>
                  <a:pt x="314" y="10396"/>
                  <a:pt x="157" y="11544"/>
                </a:cubicBezTo>
                <a:cubicBezTo>
                  <a:pt x="1" y="12900"/>
                  <a:pt x="783" y="14099"/>
                  <a:pt x="2035" y="14516"/>
                </a:cubicBezTo>
                <a:cubicBezTo>
                  <a:pt x="2718" y="14719"/>
                  <a:pt x="3426" y="14823"/>
                  <a:pt x="4135" y="14823"/>
                </a:cubicBezTo>
                <a:cubicBezTo>
                  <a:pt x="4887" y="14823"/>
                  <a:pt x="5639" y="14706"/>
                  <a:pt x="6364" y="14464"/>
                </a:cubicBezTo>
                <a:lnTo>
                  <a:pt x="6625" y="14360"/>
                </a:lnTo>
                <a:cubicBezTo>
                  <a:pt x="6781" y="15142"/>
                  <a:pt x="7250" y="15820"/>
                  <a:pt x="7928" y="16290"/>
                </a:cubicBezTo>
                <a:cubicBezTo>
                  <a:pt x="9133" y="17175"/>
                  <a:pt x="10663" y="17585"/>
                  <a:pt x="12212" y="17585"/>
                </a:cubicBezTo>
                <a:cubicBezTo>
                  <a:pt x="13947" y="17585"/>
                  <a:pt x="15705" y="17070"/>
                  <a:pt x="17055" y="16133"/>
                </a:cubicBezTo>
                <a:cubicBezTo>
                  <a:pt x="17649" y="15676"/>
                  <a:pt x="17122" y="14939"/>
                  <a:pt x="16562" y="14939"/>
                </a:cubicBezTo>
                <a:cubicBezTo>
                  <a:pt x="16482" y="14939"/>
                  <a:pt x="16403" y="14953"/>
                  <a:pt x="16325" y="14986"/>
                </a:cubicBezTo>
                <a:cubicBezTo>
                  <a:pt x="15141" y="15512"/>
                  <a:pt x="13853" y="15769"/>
                  <a:pt x="12566" y="15769"/>
                </a:cubicBezTo>
                <a:cubicBezTo>
                  <a:pt x="11813" y="15769"/>
                  <a:pt x="11059" y="15681"/>
                  <a:pt x="10327" y="15507"/>
                </a:cubicBezTo>
                <a:cubicBezTo>
                  <a:pt x="9545" y="15246"/>
                  <a:pt x="8293" y="14829"/>
                  <a:pt x="8137" y="13890"/>
                </a:cubicBezTo>
                <a:cubicBezTo>
                  <a:pt x="9128" y="13525"/>
                  <a:pt x="10171" y="13160"/>
                  <a:pt x="11162" y="12743"/>
                </a:cubicBezTo>
                <a:cubicBezTo>
                  <a:pt x="12726" y="12117"/>
                  <a:pt x="14239" y="11231"/>
                  <a:pt x="15595" y="10135"/>
                </a:cubicBezTo>
                <a:cubicBezTo>
                  <a:pt x="16169" y="9614"/>
                  <a:pt x="16690" y="9040"/>
                  <a:pt x="17212" y="8466"/>
                </a:cubicBezTo>
                <a:cubicBezTo>
                  <a:pt x="17629" y="7945"/>
                  <a:pt x="18150" y="7319"/>
                  <a:pt x="18046" y="6589"/>
                </a:cubicBezTo>
                <a:cubicBezTo>
                  <a:pt x="17939" y="5909"/>
                  <a:pt x="17461" y="5648"/>
                  <a:pt x="16793" y="5648"/>
                </a:cubicBezTo>
                <a:cubicBezTo>
                  <a:pt x="14846" y="5648"/>
                  <a:pt x="11287" y="7858"/>
                  <a:pt x="10588" y="8362"/>
                </a:cubicBezTo>
                <a:cubicBezTo>
                  <a:pt x="9232" y="9353"/>
                  <a:pt x="7355" y="11074"/>
                  <a:pt x="6729" y="12847"/>
                </a:cubicBezTo>
                <a:cubicBezTo>
                  <a:pt x="6416" y="12952"/>
                  <a:pt x="6103" y="13056"/>
                  <a:pt x="5738" y="13160"/>
                </a:cubicBezTo>
                <a:cubicBezTo>
                  <a:pt x="5193" y="13324"/>
                  <a:pt x="4647" y="13402"/>
                  <a:pt x="4102" y="13402"/>
                </a:cubicBezTo>
                <a:cubicBezTo>
                  <a:pt x="3604" y="13402"/>
                  <a:pt x="3106" y="13337"/>
                  <a:pt x="2609" y="13212"/>
                </a:cubicBezTo>
                <a:cubicBezTo>
                  <a:pt x="1357" y="12795"/>
                  <a:pt x="1409" y="11648"/>
                  <a:pt x="1879" y="10605"/>
                </a:cubicBezTo>
                <a:cubicBezTo>
                  <a:pt x="2296" y="9822"/>
                  <a:pt x="2817" y="9144"/>
                  <a:pt x="3443" y="8571"/>
                </a:cubicBezTo>
                <a:cubicBezTo>
                  <a:pt x="4538" y="8571"/>
                  <a:pt x="5686" y="8362"/>
                  <a:pt x="6781" y="8101"/>
                </a:cubicBezTo>
                <a:cubicBezTo>
                  <a:pt x="8450" y="7788"/>
                  <a:pt x="10015" y="7058"/>
                  <a:pt x="11318" y="5859"/>
                </a:cubicBezTo>
                <a:cubicBezTo>
                  <a:pt x="11788" y="5494"/>
                  <a:pt x="12101" y="4920"/>
                  <a:pt x="12153" y="4346"/>
                </a:cubicBezTo>
                <a:cubicBezTo>
                  <a:pt x="12101" y="3564"/>
                  <a:pt x="11423" y="3303"/>
                  <a:pt x="10745" y="3303"/>
                </a:cubicBezTo>
                <a:cubicBezTo>
                  <a:pt x="9232" y="3460"/>
                  <a:pt x="7824" y="3929"/>
                  <a:pt x="6520" y="4764"/>
                </a:cubicBezTo>
                <a:cubicBezTo>
                  <a:pt x="5321" y="5389"/>
                  <a:pt x="4173" y="6172"/>
                  <a:pt x="3078" y="7058"/>
                </a:cubicBezTo>
                <a:lnTo>
                  <a:pt x="2609" y="7058"/>
                </a:lnTo>
                <a:cubicBezTo>
                  <a:pt x="1826" y="6954"/>
                  <a:pt x="1879" y="6589"/>
                  <a:pt x="2244" y="6015"/>
                </a:cubicBezTo>
                <a:cubicBezTo>
                  <a:pt x="3652" y="3564"/>
                  <a:pt x="6364" y="2365"/>
                  <a:pt x="8763" y="1113"/>
                </a:cubicBezTo>
                <a:cubicBezTo>
                  <a:pt x="9293" y="824"/>
                  <a:pt x="9066" y="0"/>
                  <a:pt x="853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2"/>
          <p:cNvSpPr txBox="1">
            <a:spLocks noGrp="1"/>
          </p:cNvSpPr>
          <p:nvPr>
            <p:ph type="title"/>
          </p:nvPr>
        </p:nvSpPr>
        <p:spPr>
          <a:xfrm flipH="1">
            <a:off x="1124893" y="1948650"/>
            <a:ext cx="420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4" name="Google Shape;204;p22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573293" y="1876950"/>
            <a:ext cx="2445900" cy="13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5" name="Google Shape;205;p22"/>
          <p:cNvSpPr txBox="1">
            <a:spLocks noGrp="1"/>
          </p:cNvSpPr>
          <p:nvPr>
            <p:ph type="subTitle" idx="1"/>
          </p:nvPr>
        </p:nvSpPr>
        <p:spPr>
          <a:xfrm flipH="1">
            <a:off x="1124813" y="2790450"/>
            <a:ext cx="4200900" cy="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6" name="Google Shape;206;p22"/>
          <p:cNvSpPr/>
          <p:nvPr/>
        </p:nvSpPr>
        <p:spPr>
          <a:xfrm flipH="1">
            <a:off x="6910315" y="90933"/>
            <a:ext cx="1684510" cy="1227517"/>
          </a:xfrm>
          <a:custGeom>
            <a:avLst/>
            <a:gdLst/>
            <a:ahLst/>
            <a:cxnLst/>
            <a:rect l="l" t="t" r="r" b="b"/>
            <a:pathLst>
              <a:path w="51863" h="37793" extrusionOk="0">
                <a:moveTo>
                  <a:pt x="13446" y="0"/>
                </a:moveTo>
                <a:cubicBezTo>
                  <a:pt x="10481" y="0"/>
                  <a:pt x="7670" y="697"/>
                  <a:pt x="5590" y="2414"/>
                </a:cubicBezTo>
                <a:cubicBezTo>
                  <a:pt x="1991" y="5962"/>
                  <a:pt x="0" y="13771"/>
                  <a:pt x="843" y="18825"/>
                </a:cubicBezTo>
                <a:cubicBezTo>
                  <a:pt x="2017" y="25741"/>
                  <a:pt x="7938" y="28600"/>
                  <a:pt x="13604" y="31076"/>
                </a:cubicBezTo>
                <a:cubicBezTo>
                  <a:pt x="20908" y="34243"/>
                  <a:pt x="27649" y="37792"/>
                  <a:pt x="35545" y="37792"/>
                </a:cubicBezTo>
                <a:cubicBezTo>
                  <a:pt x="37002" y="37792"/>
                  <a:pt x="38499" y="37672"/>
                  <a:pt x="40045" y="37405"/>
                </a:cubicBezTo>
                <a:cubicBezTo>
                  <a:pt x="48672" y="35950"/>
                  <a:pt x="51862" y="28932"/>
                  <a:pt x="46375" y="22296"/>
                </a:cubicBezTo>
                <a:cubicBezTo>
                  <a:pt x="43210" y="18493"/>
                  <a:pt x="38744" y="17268"/>
                  <a:pt x="35221" y="13669"/>
                </a:cubicBezTo>
                <a:cubicBezTo>
                  <a:pt x="32491" y="10913"/>
                  <a:pt x="30347" y="7110"/>
                  <a:pt x="27258" y="4609"/>
                </a:cubicBezTo>
                <a:cubicBezTo>
                  <a:pt x="24198" y="2099"/>
                  <a:pt x="18590" y="0"/>
                  <a:pt x="134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2"/>
          <p:cNvSpPr/>
          <p:nvPr/>
        </p:nvSpPr>
        <p:spPr>
          <a:xfrm flipH="1">
            <a:off x="7842638" y="619625"/>
            <a:ext cx="495725" cy="1387200"/>
          </a:xfrm>
          <a:custGeom>
            <a:avLst/>
            <a:gdLst/>
            <a:ahLst/>
            <a:cxnLst/>
            <a:rect l="l" t="t" r="r" b="b"/>
            <a:pathLst>
              <a:path w="19829" h="55488" extrusionOk="0">
                <a:moveTo>
                  <a:pt x="9857" y="19293"/>
                </a:moveTo>
                <a:cubicBezTo>
                  <a:pt x="10005" y="19293"/>
                  <a:pt x="10149" y="19301"/>
                  <a:pt x="10285" y="19317"/>
                </a:cubicBezTo>
                <a:cubicBezTo>
                  <a:pt x="11171" y="19422"/>
                  <a:pt x="11954" y="19735"/>
                  <a:pt x="12684" y="20256"/>
                </a:cubicBezTo>
                <a:cubicBezTo>
                  <a:pt x="12214" y="20934"/>
                  <a:pt x="11536" y="21508"/>
                  <a:pt x="10806" y="21977"/>
                </a:cubicBezTo>
                <a:cubicBezTo>
                  <a:pt x="10305" y="22267"/>
                  <a:pt x="9405" y="22571"/>
                  <a:pt x="8623" y="22571"/>
                </a:cubicBezTo>
                <a:cubicBezTo>
                  <a:pt x="7858" y="22571"/>
                  <a:pt x="7207" y="22280"/>
                  <a:pt x="7156" y="21404"/>
                </a:cubicBezTo>
                <a:cubicBezTo>
                  <a:pt x="7015" y="19909"/>
                  <a:pt x="8590" y="19293"/>
                  <a:pt x="9857" y="19293"/>
                </a:cubicBezTo>
                <a:close/>
                <a:moveTo>
                  <a:pt x="7716" y="37568"/>
                </a:moveTo>
                <a:cubicBezTo>
                  <a:pt x="7754" y="37568"/>
                  <a:pt x="7793" y="37569"/>
                  <a:pt x="7834" y="37571"/>
                </a:cubicBezTo>
                <a:cubicBezTo>
                  <a:pt x="9502" y="37728"/>
                  <a:pt x="9920" y="39970"/>
                  <a:pt x="10024" y="41431"/>
                </a:cubicBezTo>
                <a:cubicBezTo>
                  <a:pt x="9856" y="41457"/>
                  <a:pt x="9687" y="41470"/>
                  <a:pt x="9520" y="41470"/>
                </a:cubicBezTo>
                <a:cubicBezTo>
                  <a:pt x="8704" y="41470"/>
                  <a:pt x="7918" y="41159"/>
                  <a:pt x="7312" y="40596"/>
                </a:cubicBezTo>
                <a:cubicBezTo>
                  <a:pt x="6547" y="39780"/>
                  <a:pt x="6031" y="37568"/>
                  <a:pt x="7716" y="37568"/>
                </a:cubicBezTo>
                <a:close/>
                <a:moveTo>
                  <a:pt x="5664" y="0"/>
                </a:moveTo>
                <a:cubicBezTo>
                  <a:pt x="5228" y="0"/>
                  <a:pt x="5007" y="665"/>
                  <a:pt x="5434" y="855"/>
                </a:cubicBezTo>
                <a:cubicBezTo>
                  <a:pt x="10441" y="3359"/>
                  <a:pt x="14144" y="8157"/>
                  <a:pt x="14301" y="13894"/>
                </a:cubicBezTo>
                <a:cubicBezTo>
                  <a:pt x="14353" y="15667"/>
                  <a:pt x="14040" y="17388"/>
                  <a:pt x="13414" y="19005"/>
                </a:cubicBezTo>
                <a:cubicBezTo>
                  <a:pt x="13101" y="18796"/>
                  <a:pt x="12736" y="18639"/>
                  <a:pt x="12423" y="18483"/>
                </a:cubicBezTo>
                <a:cubicBezTo>
                  <a:pt x="11641" y="18066"/>
                  <a:pt x="10780" y="17857"/>
                  <a:pt x="9920" y="17857"/>
                </a:cubicBezTo>
                <a:cubicBezTo>
                  <a:pt x="9059" y="17857"/>
                  <a:pt x="8199" y="18066"/>
                  <a:pt x="7416" y="18483"/>
                </a:cubicBezTo>
                <a:cubicBezTo>
                  <a:pt x="5904" y="19265"/>
                  <a:pt x="5278" y="21039"/>
                  <a:pt x="5956" y="22551"/>
                </a:cubicBezTo>
                <a:cubicBezTo>
                  <a:pt x="6502" y="23643"/>
                  <a:pt x="7606" y="24043"/>
                  <a:pt x="8742" y="24043"/>
                </a:cubicBezTo>
                <a:cubicBezTo>
                  <a:pt x="9343" y="24043"/>
                  <a:pt x="9952" y="23931"/>
                  <a:pt x="10493" y="23751"/>
                </a:cubicBezTo>
                <a:cubicBezTo>
                  <a:pt x="11849" y="23281"/>
                  <a:pt x="12997" y="22395"/>
                  <a:pt x="13831" y="21247"/>
                </a:cubicBezTo>
                <a:cubicBezTo>
                  <a:pt x="14874" y="22290"/>
                  <a:pt x="15709" y="23542"/>
                  <a:pt x="16335" y="24898"/>
                </a:cubicBezTo>
                <a:cubicBezTo>
                  <a:pt x="17743" y="27871"/>
                  <a:pt x="18264" y="31104"/>
                  <a:pt x="17273" y="34338"/>
                </a:cubicBezTo>
                <a:cubicBezTo>
                  <a:pt x="16387" y="37154"/>
                  <a:pt x="14353" y="39866"/>
                  <a:pt x="11589" y="41065"/>
                </a:cubicBezTo>
                <a:lnTo>
                  <a:pt x="11484" y="41118"/>
                </a:lnTo>
                <a:cubicBezTo>
                  <a:pt x="11380" y="39397"/>
                  <a:pt x="10858" y="37467"/>
                  <a:pt x="9294" y="36528"/>
                </a:cubicBezTo>
                <a:cubicBezTo>
                  <a:pt x="8833" y="36215"/>
                  <a:pt x="8315" y="36069"/>
                  <a:pt x="7804" y="36069"/>
                </a:cubicBezTo>
                <a:cubicBezTo>
                  <a:pt x="6695" y="36069"/>
                  <a:pt x="5618" y="36758"/>
                  <a:pt x="5226" y="37936"/>
                </a:cubicBezTo>
                <a:cubicBezTo>
                  <a:pt x="4652" y="39605"/>
                  <a:pt x="5591" y="41378"/>
                  <a:pt x="6999" y="42265"/>
                </a:cubicBezTo>
                <a:cubicBezTo>
                  <a:pt x="7714" y="42801"/>
                  <a:pt x="8583" y="43070"/>
                  <a:pt x="9473" y="43070"/>
                </a:cubicBezTo>
                <a:cubicBezTo>
                  <a:pt x="9622" y="43070"/>
                  <a:pt x="9771" y="43062"/>
                  <a:pt x="9920" y="43047"/>
                </a:cubicBezTo>
                <a:lnTo>
                  <a:pt x="9920" y="43047"/>
                </a:lnTo>
                <a:cubicBezTo>
                  <a:pt x="9763" y="44455"/>
                  <a:pt x="9242" y="45864"/>
                  <a:pt x="8511" y="47115"/>
                </a:cubicBezTo>
                <a:cubicBezTo>
                  <a:pt x="6686" y="50297"/>
                  <a:pt x="3557" y="52487"/>
                  <a:pt x="532" y="54417"/>
                </a:cubicBezTo>
                <a:cubicBezTo>
                  <a:pt x="1" y="54727"/>
                  <a:pt x="296" y="55487"/>
                  <a:pt x="812" y="55487"/>
                </a:cubicBezTo>
                <a:cubicBezTo>
                  <a:pt x="904" y="55487"/>
                  <a:pt x="1003" y="55463"/>
                  <a:pt x="1106" y="55408"/>
                </a:cubicBezTo>
                <a:cubicBezTo>
                  <a:pt x="4756" y="53530"/>
                  <a:pt x="8303" y="50922"/>
                  <a:pt x="10233" y="47167"/>
                </a:cubicBezTo>
                <a:cubicBezTo>
                  <a:pt x="10911" y="45759"/>
                  <a:pt x="11380" y="44247"/>
                  <a:pt x="11536" y="42734"/>
                </a:cubicBezTo>
                <a:cubicBezTo>
                  <a:pt x="13623" y="41900"/>
                  <a:pt x="15396" y="40492"/>
                  <a:pt x="16752" y="38666"/>
                </a:cubicBezTo>
                <a:cubicBezTo>
                  <a:pt x="18994" y="35589"/>
                  <a:pt x="19829" y="31626"/>
                  <a:pt x="18942" y="27871"/>
                </a:cubicBezTo>
                <a:cubicBezTo>
                  <a:pt x="18264" y="25107"/>
                  <a:pt x="16856" y="21977"/>
                  <a:pt x="14613" y="19943"/>
                </a:cubicBezTo>
                <a:cubicBezTo>
                  <a:pt x="14613" y="19839"/>
                  <a:pt x="14666" y="19787"/>
                  <a:pt x="14718" y="19735"/>
                </a:cubicBezTo>
                <a:cubicBezTo>
                  <a:pt x="18056" y="12433"/>
                  <a:pt x="13362" y="2368"/>
                  <a:pt x="5800" y="21"/>
                </a:cubicBezTo>
                <a:cubicBezTo>
                  <a:pt x="5753" y="7"/>
                  <a:pt x="5707" y="0"/>
                  <a:pt x="56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2"/>
          <p:cNvSpPr/>
          <p:nvPr/>
        </p:nvSpPr>
        <p:spPr>
          <a:xfrm flipH="1">
            <a:off x="8019188" y="3871138"/>
            <a:ext cx="1336775" cy="1149050"/>
          </a:xfrm>
          <a:custGeom>
            <a:avLst/>
            <a:gdLst/>
            <a:ahLst/>
            <a:cxnLst/>
            <a:rect l="l" t="t" r="r" b="b"/>
            <a:pathLst>
              <a:path w="53471" h="45962" extrusionOk="0">
                <a:moveTo>
                  <a:pt x="22435" y="1"/>
                </a:moveTo>
                <a:cubicBezTo>
                  <a:pt x="13400" y="2221"/>
                  <a:pt x="1" y="10541"/>
                  <a:pt x="2221" y="21695"/>
                </a:cubicBezTo>
                <a:cubicBezTo>
                  <a:pt x="3166" y="26416"/>
                  <a:pt x="8092" y="31368"/>
                  <a:pt x="11282" y="34762"/>
                </a:cubicBezTo>
                <a:cubicBezTo>
                  <a:pt x="14855" y="38591"/>
                  <a:pt x="18862" y="41245"/>
                  <a:pt x="23405" y="43670"/>
                </a:cubicBezTo>
                <a:cubicBezTo>
                  <a:pt x="26318" y="45214"/>
                  <a:pt x="29583" y="45961"/>
                  <a:pt x="32815" y="45961"/>
                </a:cubicBezTo>
                <a:cubicBezTo>
                  <a:pt x="40374" y="45961"/>
                  <a:pt x="47754" y="41873"/>
                  <a:pt x="50025" y="34328"/>
                </a:cubicBezTo>
                <a:cubicBezTo>
                  <a:pt x="53471" y="22843"/>
                  <a:pt x="48494" y="12583"/>
                  <a:pt x="39944" y="5054"/>
                </a:cubicBezTo>
                <a:cubicBezTo>
                  <a:pt x="34814" y="511"/>
                  <a:pt x="29301" y="970"/>
                  <a:pt x="224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2"/>
          <p:cNvSpPr/>
          <p:nvPr/>
        </p:nvSpPr>
        <p:spPr>
          <a:xfrm flipH="1">
            <a:off x="-215187" y="3698050"/>
            <a:ext cx="1856800" cy="1236050"/>
          </a:xfrm>
          <a:custGeom>
            <a:avLst/>
            <a:gdLst/>
            <a:ahLst/>
            <a:cxnLst/>
            <a:rect l="l" t="t" r="r" b="b"/>
            <a:pathLst>
              <a:path w="74272" h="49442" extrusionOk="0">
                <a:moveTo>
                  <a:pt x="22837" y="1"/>
                </a:moveTo>
                <a:cubicBezTo>
                  <a:pt x="19876" y="1"/>
                  <a:pt x="16987" y="489"/>
                  <a:pt x="14472" y="1763"/>
                </a:cubicBezTo>
                <a:cubicBezTo>
                  <a:pt x="12379" y="2809"/>
                  <a:pt x="10516" y="4264"/>
                  <a:pt x="8449" y="5872"/>
                </a:cubicBezTo>
                <a:cubicBezTo>
                  <a:pt x="3906" y="9394"/>
                  <a:pt x="1" y="13631"/>
                  <a:pt x="1" y="19731"/>
                </a:cubicBezTo>
                <a:cubicBezTo>
                  <a:pt x="384" y="28102"/>
                  <a:pt x="7555" y="32543"/>
                  <a:pt x="13528" y="37265"/>
                </a:cubicBezTo>
                <a:cubicBezTo>
                  <a:pt x="22728" y="44551"/>
                  <a:pt x="35327" y="49441"/>
                  <a:pt x="47587" y="49441"/>
                </a:cubicBezTo>
                <a:cubicBezTo>
                  <a:pt x="52161" y="49441"/>
                  <a:pt x="56688" y="48761"/>
                  <a:pt x="60974" y="47270"/>
                </a:cubicBezTo>
                <a:cubicBezTo>
                  <a:pt x="68860" y="44539"/>
                  <a:pt x="74271" y="36601"/>
                  <a:pt x="73097" y="28000"/>
                </a:cubicBezTo>
                <a:cubicBezTo>
                  <a:pt x="72051" y="20088"/>
                  <a:pt x="59749" y="14397"/>
                  <a:pt x="53649" y="10696"/>
                </a:cubicBezTo>
                <a:cubicBezTo>
                  <a:pt x="47779" y="7123"/>
                  <a:pt x="41373" y="3983"/>
                  <a:pt x="34762" y="2018"/>
                </a:cubicBezTo>
                <a:cubicBezTo>
                  <a:pt x="31176" y="936"/>
                  <a:pt x="26936" y="1"/>
                  <a:pt x="2283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2"/>
          <p:cNvSpPr/>
          <p:nvPr/>
        </p:nvSpPr>
        <p:spPr>
          <a:xfrm flipH="1">
            <a:off x="920613" y="3358688"/>
            <a:ext cx="492175" cy="567375"/>
          </a:xfrm>
          <a:custGeom>
            <a:avLst/>
            <a:gdLst/>
            <a:ahLst/>
            <a:cxnLst/>
            <a:rect l="l" t="t" r="r" b="b"/>
            <a:pathLst>
              <a:path w="19687" h="22695" extrusionOk="0">
                <a:moveTo>
                  <a:pt x="17513" y="1"/>
                </a:moveTo>
                <a:cubicBezTo>
                  <a:pt x="16945" y="1"/>
                  <a:pt x="16422" y="538"/>
                  <a:pt x="16818" y="1150"/>
                </a:cubicBezTo>
                <a:cubicBezTo>
                  <a:pt x="17131" y="1672"/>
                  <a:pt x="17340" y="2193"/>
                  <a:pt x="17444" y="2767"/>
                </a:cubicBezTo>
                <a:cubicBezTo>
                  <a:pt x="17496" y="2975"/>
                  <a:pt x="17496" y="3184"/>
                  <a:pt x="17548" y="3393"/>
                </a:cubicBezTo>
                <a:lnTo>
                  <a:pt x="16662" y="2975"/>
                </a:lnTo>
                <a:lnTo>
                  <a:pt x="14888" y="2089"/>
                </a:lnTo>
                <a:cubicBezTo>
                  <a:pt x="14732" y="2015"/>
                  <a:pt x="14576" y="1982"/>
                  <a:pt x="14427" y="1982"/>
                </a:cubicBezTo>
                <a:cubicBezTo>
                  <a:pt x="13730" y="1982"/>
                  <a:pt x="13189" y="2705"/>
                  <a:pt x="13532" y="3393"/>
                </a:cubicBezTo>
                <a:cubicBezTo>
                  <a:pt x="13897" y="4175"/>
                  <a:pt x="14262" y="4957"/>
                  <a:pt x="14680" y="5740"/>
                </a:cubicBezTo>
                <a:cubicBezTo>
                  <a:pt x="13897" y="5166"/>
                  <a:pt x="13115" y="4540"/>
                  <a:pt x="12333" y="3966"/>
                </a:cubicBezTo>
                <a:cubicBezTo>
                  <a:pt x="12127" y="3790"/>
                  <a:pt x="11897" y="3713"/>
                  <a:pt x="11677" y="3713"/>
                </a:cubicBezTo>
                <a:cubicBezTo>
                  <a:pt x="11115" y="3713"/>
                  <a:pt x="10618" y="4216"/>
                  <a:pt x="10768" y="4853"/>
                </a:cubicBezTo>
                <a:cubicBezTo>
                  <a:pt x="10977" y="6105"/>
                  <a:pt x="11498" y="7252"/>
                  <a:pt x="12229" y="8295"/>
                </a:cubicBezTo>
                <a:lnTo>
                  <a:pt x="12020" y="8034"/>
                </a:lnTo>
                <a:cubicBezTo>
                  <a:pt x="10820" y="6678"/>
                  <a:pt x="9569" y="5270"/>
                  <a:pt x="8421" y="3810"/>
                </a:cubicBezTo>
                <a:cubicBezTo>
                  <a:pt x="8251" y="3597"/>
                  <a:pt x="8037" y="3507"/>
                  <a:pt x="7821" y="3507"/>
                </a:cubicBezTo>
                <a:cubicBezTo>
                  <a:pt x="7246" y="3507"/>
                  <a:pt x="6653" y="4142"/>
                  <a:pt x="6805" y="4749"/>
                </a:cubicBezTo>
                <a:cubicBezTo>
                  <a:pt x="7430" y="7148"/>
                  <a:pt x="8265" y="9495"/>
                  <a:pt x="9256" y="11789"/>
                </a:cubicBezTo>
                <a:cubicBezTo>
                  <a:pt x="9464" y="12207"/>
                  <a:pt x="9621" y="12624"/>
                  <a:pt x="9829" y="13041"/>
                </a:cubicBezTo>
                <a:cubicBezTo>
                  <a:pt x="9569" y="12676"/>
                  <a:pt x="9256" y="12363"/>
                  <a:pt x="8943" y="11998"/>
                </a:cubicBezTo>
                <a:cubicBezTo>
                  <a:pt x="8161" y="11059"/>
                  <a:pt x="7378" y="10121"/>
                  <a:pt x="6596" y="9182"/>
                </a:cubicBezTo>
                <a:cubicBezTo>
                  <a:pt x="5814" y="8243"/>
                  <a:pt x="5240" y="7409"/>
                  <a:pt x="4093" y="7043"/>
                </a:cubicBezTo>
                <a:cubicBezTo>
                  <a:pt x="4001" y="7017"/>
                  <a:pt x="3911" y="7005"/>
                  <a:pt x="3823" y="7005"/>
                </a:cubicBezTo>
                <a:cubicBezTo>
                  <a:pt x="3207" y="7005"/>
                  <a:pt x="2710" y="7604"/>
                  <a:pt x="2893" y="8243"/>
                </a:cubicBezTo>
                <a:cubicBezTo>
                  <a:pt x="3519" y="10642"/>
                  <a:pt x="4353" y="12989"/>
                  <a:pt x="5396" y="15284"/>
                </a:cubicBezTo>
                <a:cubicBezTo>
                  <a:pt x="5814" y="16118"/>
                  <a:pt x="6231" y="16953"/>
                  <a:pt x="6700" y="17735"/>
                </a:cubicBezTo>
                <a:cubicBezTo>
                  <a:pt x="6439" y="17526"/>
                  <a:pt x="6231" y="17266"/>
                  <a:pt x="6022" y="17005"/>
                </a:cubicBezTo>
                <a:cubicBezTo>
                  <a:pt x="4875" y="15649"/>
                  <a:pt x="3988" y="14084"/>
                  <a:pt x="2580" y="12989"/>
                </a:cubicBezTo>
                <a:cubicBezTo>
                  <a:pt x="2432" y="12875"/>
                  <a:pt x="2280" y="12826"/>
                  <a:pt x="2132" y="12826"/>
                </a:cubicBezTo>
                <a:cubicBezTo>
                  <a:pt x="1603" y="12826"/>
                  <a:pt x="1142" y="13461"/>
                  <a:pt x="1224" y="14032"/>
                </a:cubicBezTo>
                <a:cubicBezTo>
                  <a:pt x="1589" y="16066"/>
                  <a:pt x="2215" y="18152"/>
                  <a:pt x="2997" y="20082"/>
                </a:cubicBezTo>
                <a:cubicBezTo>
                  <a:pt x="3049" y="20238"/>
                  <a:pt x="3154" y="20656"/>
                  <a:pt x="3258" y="20968"/>
                </a:cubicBezTo>
                <a:lnTo>
                  <a:pt x="2945" y="20708"/>
                </a:lnTo>
                <a:cubicBezTo>
                  <a:pt x="2163" y="20030"/>
                  <a:pt x="1537" y="19247"/>
                  <a:pt x="1068" y="18361"/>
                </a:cubicBezTo>
                <a:cubicBezTo>
                  <a:pt x="956" y="18185"/>
                  <a:pt x="804" y="18112"/>
                  <a:pt x="656" y="18112"/>
                </a:cubicBezTo>
                <a:cubicBezTo>
                  <a:pt x="321" y="18112"/>
                  <a:pt x="0" y="18485"/>
                  <a:pt x="181" y="18882"/>
                </a:cubicBezTo>
                <a:cubicBezTo>
                  <a:pt x="755" y="20082"/>
                  <a:pt x="1537" y="21177"/>
                  <a:pt x="2528" y="22064"/>
                </a:cubicBezTo>
                <a:cubicBezTo>
                  <a:pt x="2894" y="22402"/>
                  <a:pt x="3443" y="22694"/>
                  <a:pt x="3936" y="22694"/>
                </a:cubicBezTo>
                <a:cubicBezTo>
                  <a:pt x="4356" y="22694"/>
                  <a:pt x="4735" y="22483"/>
                  <a:pt x="4927" y="21907"/>
                </a:cubicBezTo>
                <a:cubicBezTo>
                  <a:pt x="4979" y="21386"/>
                  <a:pt x="4927" y="20864"/>
                  <a:pt x="4718" y="20395"/>
                </a:cubicBezTo>
                <a:cubicBezTo>
                  <a:pt x="4458" y="19665"/>
                  <a:pt x="4249" y="18830"/>
                  <a:pt x="3988" y="18048"/>
                </a:cubicBezTo>
                <a:cubicBezTo>
                  <a:pt x="3884" y="17683"/>
                  <a:pt x="3780" y="17318"/>
                  <a:pt x="3727" y="16953"/>
                </a:cubicBezTo>
                <a:lnTo>
                  <a:pt x="3727" y="16953"/>
                </a:lnTo>
                <a:cubicBezTo>
                  <a:pt x="4145" y="17526"/>
                  <a:pt x="4562" y="18100"/>
                  <a:pt x="5031" y="18622"/>
                </a:cubicBezTo>
                <a:cubicBezTo>
                  <a:pt x="6283" y="19978"/>
                  <a:pt x="7743" y="21229"/>
                  <a:pt x="9308" y="22272"/>
                </a:cubicBezTo>
                <a:cubicBezTo>
                  <a:pt x="9442" y="22351"/>
                  <a:pt x="9582" y="22386"/>
                  <a:pt x="9716" y="22386"/>
                </a:cubicBezTo>
                <a:cubicBezTo>
                  <a:pt x="10207" y="22386"/>
                  <a:pt x="10630" y="21918"/>
                  <a:pt x="10507" y="21386"/>
                </a:cubicBezTo>
                <a:cubicBezTo>
                  <a:pt x="9621" y="19143"/>
                  <a:pt x="8213" y="17109"/>
                  <a:pt x="7222" y="14919"/>
                </a:cubicBezTo>
                <a:cubicBezTo>
                  <a:pt x="6700" y="13719"/>
                  <a:pt x="6231" y="12520"/>
                  <a:pt x="5866" y="11320"/>
                </a:cubicBezTo>
                <a:lnTo>
                  <a:pt x="5866" y="11320"/>
                </a:lnTo>
                <a:lnTo>
                  <a:pt x="8004" y="13876"/>
                </a:lnTo>
                <a:lnTo>
                  <a:pt x="12437" y="19091"/>
                </a:lnTo>
                <a:cubicBezTo>
                  <a:pt x="12616" y="19302"/>
                  <a:pt x="12845" y="19392"/>
                  <a:pt x="13075" y="19392"/>
                </a:cubicBezTo>
                <a:cubicBezTo>
                  <a:pt x="13586" y="19392"/>
                  <a:pt x="14106" y="18952"/>
                  <a:pt x="14106" y="18413"/>
                </a:cubicBezTo>
                <a:cubicBezTo>
                  <a:pt x="14106" y="17213"/>
                  <a:pt x="13741" y="16066"/>
                  <a:pt x="13063" y="15075"/>
                </a:cubicBezTo>
                <a:cubicBezTo>
                  <a:pt x="12437" y="13928"/>
                  <a:pt x="11863" y="12780"/>
                  <a:pt x="11290" y="11633"/>
                </a:cubicBezTo>
                <a:cubicBezTo>
                  <a:pt x="10873" y="10694"/>
                  <a:pt x="10507" y="9755"/>
                  <a:pt x="10142" y="8817"/>
                </a:cubicBezTo>
                <a:lnTo>
                  <a:pt x="10142" y="8817"/>
                </a:lnTo>
                <a:cubicBezTo>
                  <a:pt x="10403" y="9077"/>
                  <a:pt x="10612" y="9390"/>
                  <a:pt x="10873" y="9651"/>
                </a:cubicBezTo>
                <a:cubicBezTo>
                  <a:pt x="12020" y="10955"/>
                  <a:pt x="13167" y="12467"/>
                  <a:pt x="14784" y="13250"/>
                </a:cubicBezTo>
                <a:cubicBezTo>
                  <a:pt x="14926" y="13314"/>
                  <a:pt x="15093" y="13347"/>
                  <a:pt x="15263" y="13347"/>
                </a:cubicBezTo>
                <a:cubicBezTo>
                  <a:pt x="15780" y="13347"/>
                  <a:pt x="16323" y="13044"/>
                  <a:pt x="16244" y="12415"/>
                </a:cubicBezTo>
                <a:cubicBezTo>
                  <a:pt x="15984" y="10903"/>
                  <a:pt x="15410" y="9495"/>
                  <a:pt x="14523" y="8295"/>
                </a:cubicBezTo>
                <a:cubicBezTo>
                  <a:pt x="14367" y="8087"/>
                  <a:pt x="14262" y="7878"/>
                  <a:pt x="14106" y="7669"/>
                </a:cubicBezTo>
                <a:lnTo>
                  <a:pt x="14106" y="7669"/>
                </a:lnTo>
                <a:cubicBezTo>
                  <a:pt x="14628" y="8087"/>
                  <a:pt x="15201" y="8504"/>
                  <a:pt x="15723" y="8921"/>
                </a:cubicBezTo>
                <a:cubicBezTo>
                  <a:pt x="15897" y="9095"/>
                  <a:pt x="16126" y="9178"/>
                  <a:pt x="16356" y="9178"/>
                </a:cubicBezTo>
                <a:cubicBezTo>
                  <a:pt x="16677" y="9178"/>
                  <a:pt x="17001" y="9016"/>
                  <a:pt x="17183" y="8712"/>
                </a:cubicBezTo>
                <a:cubicBezTo>
                  <a:pt x="17705" y="7669"/>
                  <a:pt x="17287" y="6783"/>
                  <a:pt x="16818" y="5740"/>
                </a:cubicBezTo>
                <a:lnTo>
                  <a:pt x="16453" y="5062"/>
                </a:lnTo>
                <a:lnTo>
                  <a:pt x="16766" y="5218"/>
                </a:lnTo>
                <a:cubicBezTo>
                  <a:pt x="17252" y="5445"/>
                  <a:pt x="17778" y="5752"/>
                  <a:pt x="18270" y="5752"/>
                </a:cubicBezTo>
                <a:cubicBezTo>
                  <a:pt x="18570" y="5752"/>
                  <a:pt x="18856" y="5638"/>
                  <a:pt x="19113" y="5322"/>
                </a:cubicBezTo>
                <a:cubicBezTo>
                  <a:pt x="19686" y="4697"/>
                  <a:pt x="19530" y="3653"/>
                  <a:pt x="19374" y="2923"/>
                </a:cubicBezTo>
                <a:cubicBezTo>
                  <a:pt x="19217" y="1985"/>
                  <a:pt x="18800" y="1098"/>
                  <a:pt x="18226" y="368"/>
                </a:cubicBezTo>
                <a:cubicBezTo>
                  <a:pt x="18032" y="109"/>
                  <a:pt x="17768" y="1"/>
                  <a:pt x="175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2"/>
          <p:cNvSpPr/>
          <p:nvPr/>
        </p:nvSpPr>
        <p:spPr>
          <a:xfrm flipH="1">
            <a:off x="515188" y="0"/>
            <a:ext cx="1684500" cy="1554925"/>
          </a:xfrm>
          <a:custGeom>
            <a:avLst/>
            <a:gdLst/>
            <a:ahLst/>
            <a:cxnLst/>
            <a:rect l="l" t="t" r="r" b="b"/>
            <a:pathLst>
              <a:path w="67380" h="62197" extrusionOk="0">
                <a:moveTo>
                  <a:pt x="50387" y="1"/>
                </a:moveTo>
                <a:cubicBezTo>
                  <a:pt x="50325" y="1"/>
                  <a:pt x="50264" y="1"/>
                  <a:pt x="50203" y="2"/>
                </a:cubicBezTo>
                <a:cubicBezTo>
                  <a:pt x="46324" y="79"/>
                  <a:pt x="42802" y="2019"/>
                  <a:pt x="39305" y="3652"/>
                </a:cubicBezTo>
                <a:cubicBezTo>
                  <a:pt x="27335" y="9165"/>
                  <a:pt x="3471" y="12381"/>
                  <a:pt x="358" y="28077"/>
                </a:cubicBezTo>
                <a:cubicBezTo>
                  <a:pt x="0" y="29966"/>
                  <a:pt x="0" y="31906"/>
                  <a:pt x="358" y="33794"/>
                </a:cubicBezTo>
                <a:cubicBezTo>
                  <a:pt x="2534" y="45905"/>
                  <a:pt x="14208" y="62197"/>
                  <a:pt x="27867" y="62197"/>
                </a:cubicBezTo>
                <a:cubicBezTo>
                  <a:pt x="29262" y="62197"/>
                  <a:pt x="30679" y="62027"/>
                  <a:pt x="32108" y="61665"/>
                </a:cubicBezTo>
                <a:cubicBezTo>
                  <a:pt x="38641" y="59980"/>
                  <a:pt x="45328" y="56279"/>
                  <a:pt x="51326" y="53242"/>
                </a:cubicBezTo>
                <a:cubicBezTo>
                  <a:pt x="60310" y="48648"/>
                  <a:pt x="65874" y="42497"/>
                  <a:pt x="66716" y="32033"/>
                </a:cubicBezTo>
                <a:cubicBezTo>
                  <a:pt x="67380" y="23738"/>
                  <a:pt x="66971" y="13683"/>
                  <a:pt x="61995" y="6613"/>
                </a:cubicBezTo>
                <a:cubicBezTo>
                  <a:pt x="59325" y="2835"/>
                  <a:pt x="54989" y="1"/>
                  <a:pt x="503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2"/>
          <p:cNvSpPr/>
          <p:nvPr/>
        </p:nvSpPr>
        <p:spPr>
          <a:xfrm flipH="1">
            <a:off x="1943550" y="319688"/>
            <a:ext cx="453775" cy="439625"/>
          </a:xfrm>
          <a:custGeom>
            <a:avLst/>
            <a:gdLst/>
            <a:ahLst/>
            <a:cxnLst/>
            <a:rect l="l" t="t" r="r" b="b"/>
            <a:pathLst>
              <a:path w="18151" h="17585" extrusionOk="0">
                <a:moveTo>
                  <a:pt x="10588" y="4659"/>
                </a:moveTo>
                <a:cubicBezTo>
                  <a:pt x="10432" y="4816"/>
                  <a:pt x="10223" y="4972"/>
                  <a:pt x="10067" y="5129"/>
                </a:cubicBezTo>
                <a:cubicBezTo>
                  <a:pt x="9441" y="5546"/>
                  <a:pt x="8815" y="5859"/>
                  <a:pt x="8137" y="6067"/>
                </a:cubicBezTo>
                <a:cubicBezTo>
                  <a:pt x="7407" y="6328"/>
                  <a:pt x="6677" y="6537"/>
                  <a:pt x="5894" y="6693"/>
                </a:cubicBezTo>
                <a:cubicBezTo>
                  <a:pt x="6364" y="6432"/>
                  <a:pt x="6833" y="6120"/>
                  <a:pt x="7250" y="5859"/>
                </a:cubicBezTo>
                <a:cubicBezTo>
                  <a:pt x="8189" y="5285"/>
                  <a:pt x="9180" y="4920"/>
                  <a:pt x="10223" y="4659"/>
                </a:cubicBezTo>
                <a:close/>
                <a:moveTo>
                  <a:pt x="16720" y="6885"/>
                </a:moveTo>
                <a:cubicBezTo>
                  <a:pt x="16778" y="6885"/>
                  <a:pt x="16753" y="6923"/>
                  <a:pt x="16690" y="7110"/>
                </a:cubicBezTo>
                <a:cubicBezTo>
                  <a:pt x="16534" y="7580"/>
                  <a:pt x="15804" y="8154"/>
                  <a:pt x="15438" y="8466"/>
                </a:cubicBezTo>
                <a:cubicBezTo>
                  <a:pt x="14448" y="9301"/>
                  <a:pt x="13404" y="10031"/>
                  <a:pt x="12257" y="10657"/>
                </a:cubicBezTo>
                <a:cubicBezTo>
                  <a:pt x="11110" y="11231"/>
                  <a:pt x="9962" y="11752"/>
                  <a:pt x="8763" y="12169"/>
                </a:cubicBezTo>
                <a:cubicBezTo>
                  <a:pt x="9076" y="11804"/>
                  <a:pt x="9441" y="11387"/>
                  <a:pt x="9806" y="11074"/>
                </a:cubicBezTo>
                <a:cubicBezTo>
                  <a:pt x="11370" y="9353"/>
                  <a:pt x="13352" y="8049"/>
                  <a:pt x="15543" y="7215"/>
                </a:cubicBezTo>
                <a:cubicBezTo>
                  <a:pt x="15856" y="7058"/>
                  <a:pt x="16169" y="6954"/>
                  <a:pt x="16482" y="6902"/>
                </a:cubicBezTo>
                <a:cubicBezTo>
                  <a:pt x="16607" y="6902"/>
                  <a:pt x="16682" y="6885"/>
                  <a:pt x="16720" y="6885"/>
                </a:cubicBezTo>
                <a:close/>
                <a:moveTo>
                  <a:pt x="8535" y="0"/>
                </a:moveTo>
                <a:cubicBezTo>
                  <a:pt x="8491" y="0"/>
                  <a:pt x="8445" y="6"/>
                  <a:pt x="8398" y="18"/>
                </a:cubicBezTo>
                <a:cubicBezTo>
                  <a:pt x="5477" y="800"/>
                  <a:pt x="1879" y="2782"/>
                  <a:pt x="627" y="5702"/>
                </a:cubicBezTo>
                <a:cubicBezTo>
                  <a:pt x="53" y="6745"/>
                  <a:pt x="575" y="8049"/>
                  <a:pt x="1670" y="8414"/>
                </a:cubicBezTo>
                <a:cubicBezTo>
                  <a:pt x="835" y="9301"/>
                  <a:pt x="314" y="10396"/>
                  <a:pt x="157" y="11544"/>
                </a:cubicBezTo>
                <a:cubicBezTo>
                  <a:pt x="1" y="12900"/>
                  <a:pt x="783" y="14099"/>
                  <a:pt x="2035" y="14516"/>
                </a:cubicBezTo>
                <a:cubicBezTo>
                  <a:pt x="2718" y="14719"/>
                  <a:pt x="3426" y="14823"/>
                  <a:pt x="4135" y="14823"/>
                </a:cubicBezTo>
                <a:cubicBezTo>
                  <a:pt x="4887" y="14823"/>
                  <a:pt x="5639" y="14706"/>
                  <a:pt x="6364" y="14464"/>
                </a:cubicBezTo>
                <a:lnTo>
                  <a:pt x="6625" y="14360"/>
                </a:lnTo>
                <a:cubicBezTo>
                  <a:pt x="6781" y="15142"/>
                  <a:pt x="7250" y="15820"/>
                  <a:pt x="7928" y="16290"/>
                </a:cubicBezTo>
                <a:cubicBezTo>
                  <a:pt x="9133" y="17175"/>
                  <a:pt x="10663" y="17585"/>
                  <a:pt x="12212" y="17585"/>
                </a:cubicBezTo>
                <a:cubicBezTo>
                  <a:pt x="13947" y="17585"/>
                  <a:pt x="15705" y="17070"/>
                  <a:pt x="17055" y="16133"/>
                </a:cubicBezTo>
                <a:cubicBezTo>
                  <a:pt x="17649" y="15676"/>
                  <a:pt x="17122" y="14939"/>
                  <a:pt x="16562" y="14939"/>
                </a:cubicBezTo>
                <a:cubicBezTo>
                  <a:pt x="16482" y="14939"/>
                  <a:pt x="16403" y="14953"/>
                  <a:pt x="16325" y="14986"/>
                </a:cubicBezTo>
                <a:cubicBezTo>
                  <a:pt x="15141" y="15512"/>
                  <a:pt x="13853" y="15769"/>
                  <a:pt x="12566" y="15769"/>
                </a:cubicBezTo>
                <a:cubicBezTo>
                  <a:pt x="11813" y="15769"/>
                  <a:pt x="11059" y="15681"/>
                  <a:pt x="10327" y="15507"/>
                </a:cubicBezTo>
                <a:cubicBezTo>
                  <a:pt x="9545" y="15246"/>
                  <a:pt x="8293" y="14829"/>
                  <a:pt x="8137" y="13890"/>
                </a:cubicBezTo>
                <a:cubicBezTo>
                  <a:pt x="9128" y="13525"/>
                  <a:pt x="10171" y="13160"/>
                  <a:pt x="11162" y="12743"/>
                </a:cubicBezTo>
                <a:cubicBezTo>
                  <a:pt x="12726" y="12117"/>
                  <a:pt x="14239" y="11231"/>
                  <a:pt x="15595" y="10135"/>
                </a:cubicBezTo>
                <a:cubicBezTo>
                  <a:pt x="16169" y="9614"/>
                  <a:pt x="16690" y="9040"/>
                  <a:pt x="17212" y="8466"/>
                </a:cubicBezTo>
                <a:cubicBezTo>
                  <a:pt x="17629" y="7945"/>
                  <a:pt x="18150" y="7319"/>
                  <a:pt x="18046" y="6589"/>
                </a:cubicBezTo>
                <a:cubicBezTo>
                  <a:pt x="17939" y="5909"/>
                  <a:pt x="17461" y="5648"/>
                  <a:pt x="16793" y="5648"/>
                </a:cubicBezTo>
                <a:cubicBezTo>
                  <a:pt x="14846" y="5648"/>
                  <a:pt x="11287" y="7858"/>
                  <a:pt x="10588" y="8362"/>
                </a:cubicBezTo>
                <a:cubicBezTo>
                  <a:pt x="9232" y="9353"/>
                  <a:pt x="7355" y="11074"/>
                  <a:pt x="6729" y="12847"/>
                </a:cubicBezTo>
                <a:cubicBezTo>
                  <a:pt x="6416" y="12952"/>
                  <a:pt x="6103" y="13056"/>
                  <a:pt x="5738" y="13160"/>
                </a:cubicBezTo>
                <a:cubicBezTo>
                  <a:pt x="5193" y="13324"/>
                  <a:pt x="4647" y="13402"/>
                  <a:pt x="4102" y="13402"/>
                </a:cubicBezTo>
                <a:cubicBezTo>
                  <a:pt x="3604" y="13402"/>
                  <a:pt x="3106" y="13337"/>
                  <a:pt x="2609" y="13212"/>
                </a:cubicBezTo>
                <a:cubicBezTo>
                  <a:pt x="1357" y="12795"/>
                  <a:pt x="1409" y="11648"/>
                  <a:pt x="1879" y="10605"/>
                </a:cubicBezTo>
                <a:cubicBezTo>
                  <a:pt x="2296" y="9822"/>
                  <a:pt x="2817" y="9144"/>
                  <a:pt x="3443" y="8571"/>
                </a:cubicBezTo>
                <a:cubicBezTo>
                  <a:pt x="4538" y="8571"/>
                  <a:pt x="5686" y="8362"/>
                  <a:pt x="6781" y="8101"/>
                </a:cubicBezTo>
                <a:cubicBezTo>
                  <a:pt x="8450" y="7788"/>
                  <a:pt x="10015" y="7058"/>
                  <a:pt x="11318" y="5859"/>
                </a:cubicBezTo>
                <a:cubicBezTo>
                  <a:pt x="11788" y="5494"/>
                  <a:pt x="12101" y="4920"/>
                  <a:pt x="12153" y="4346"/>
                </a:cubicBezTo>
                <a:cubicBezTo>
                  <a:pt x="12101" y="3564"/>
                  <a:pt x="11423" y="3303"/>
                  <a:pt x="10745" y="3303"/>
                </a:cubicBezTo>
                <a:cubicBezTo>
                  <a:pt x="9232" y="3460"/>
                  <a:pt x="7824" y="3929"/>
                  <a:pt x="6520" y="4764"/>
                </a:cubicBezTo>
                <a:cubicBezTo>
                  <a:pt x="5321" y="5389"/>
                  <a:pt x="4173" y="6172"/>
                  <a:pt x="3078" y="7058"/>
                </a:cubicBezTo>
                <a:lnTo>
                  <a:pt x="2609" y="7058"/>
                </a:lnTo>
                <a:cubicBezTo>
                  <a:pt x="1826" y="6954"/>
                  <a:pt x="1879" y="6589"/>
                  <a:pt x="2244" y="6015"/>
                </a:cubicBezTo>
                <a:cubicBezTo>
                  <a:pt x="3652" y="3564"/>
                  <a:pt x="6364" y="2365"/>
                  <a:pt x="8763" y="1113"/>
                </a:cubicBezTo>
                <a:cubicBezTo>
                  <a:pt x="9293" y="824"/>
                  <a:pt x="9066" y="0"/>
                  <a:pt x="853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2"/>
          <p:cNvSpPr txBox="1">
            <a:spLocks noGrp="1"/>
          </p:cNvSpPr>
          <p:nvPr>
            <p:ph type="title"/>
          </p:nvPr>
        </p:nvSpPr>
        <p:spPr>
          <a:xfrm flipH="1">
            <a:off x="1124893" y="1948650"/>
            <a:ext cx="420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4" name="Google Shape;204;p22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573293" y="1876950"/>
            <a:ext cx="2445900" cy="13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5" name="Google Shape;205;p22"/>
          <p:cNvSpPr txBox="1">
            <a:spLocks noGrp="1"/>
          </p:cNvSpPr>
          <p:nvPr>
            <p:ph type="subTitle" idx="1"/>
          </p:nvPr>
        </p:nvSpPr>
        <p:spPr>
          <a:xfrm flipH="1">
            <a:off x="1124813" y="2790450"/>
            <a:ext cx="4200900" cy="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6" name="Google Shape;206;p22"/>
          <p:cNvSpPr/>
          <p:nvPr/>
        </p:nvSpPr>
        <p:spPr>
          <a:xfrm flipH="1">
            <a:off x="6910315" y="90933"/>
            <a:ext cx="1684510" cy="1227517"/>
          </a:xfrm>
          <a:custGeom>
            <a:avLst/>
            <a:gdLst/>
            <a:ahLst/>
            <a:cxnLst/>
            <a:rect l="l" t="t" r="r" b="b"/>
            <a:pathLst>
              <a:path w="51863" h="37793" extrusionOk="0">
                <a:moveTo>
                  <a:pt x="13446" y="0"/>
                </a:moveTo>
                <a:cubicBezTo>
                  <a:pt x="10481" y="0"/>
                  <a:pt x="7670" y="697"/>
                  <a:pt x="5590" y="2414"/>
                </a:cubicBezTo>
                <a:cubicBezTo>
                  <a:pt x="1991" y="5962"/>
                  <a:pt x="0" y="13771"/>
                  <a:pt x="843" y="18825"/>
                </a:cubicBezTo>
                <a:cubicBezTo>
                  <a:pt x="2017" y="25741"/>
                  <a:pt x="7938" y="28600"/>
                  <a:pt x="13604" y="31076"/>
                </a:cubicBezTo>
                <a:cubicBezTo>
                  <a:pt x="20908" y="34243"/>
                  <a:pt x="27649" y="37792"/>
                  <a:pt x="35545" y="37792"/>
                </a:cubicBezTo>
                <a:cubicBezTo>
                  <a:pt x="37002" y="37792"/>
                  <a:pt x="38499" y="37672"/>
                  <a:pt x="40045" y="37405"/>
                </a:cubicBezTo>
                <a:cubicBezTo>
                  <a:pt x="48672" y="35950"/>
                  <a:pt x="51862" y="28932"/>
                  <a:pt x="46375" y="22296"/>
                </a:cubicBezTo>
                <a:cubicBezTo>
                  <a:pt x="43210" y="18493"/>
                  <a:pt x="38744" y="17268"/>
                  <a:pt x="35221" y="13669"/>
                </a:cubicBezTo>
                <a:cubicBezTo>
                  <a:pt x="32491" y="10913"/>
                  <a:pt x="30347" y="7110"/>
                  <a:pt x="27258" y="4609"/>
                </a:cubicBezTo>
                <a:cubicBezTo>
                  <a:pt x="24198" y="2099"/>
                  <a:pt x="18590" y="0"/>
                  <a:pt x="134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2"/>
          <p:cNvSpPr/>
          <p:nvPr/>
        </p:nvSpPr>
        <p:spPr>
          <a:xfrm flipH="1">
            <a:off x="7842638" y="619625"/>
            <a:ext cx="495725" cy="1387200"/>
          </a:xfrm>
          <a:custGeom>
            <a:avLst/>
            <a:gdLst/>
            <a:ahLst/>
            <a:cxnLst/>
            <a:rect l="l" t="t" r="r" b="b"/>
            <a:pathLst>
              <a:path w="19829" h="55488" extrusionOk="0">
                <a:moveTo>
                  <a:pt x="9857" y="19293"/>
                </a:moveTo>
                <a:cubicBezTo>
                  <a:pt x="10005" y="19293"/>
                  <a:pt x="10149" y="19301"/>
                  <a:pt x="10285" y="19317"/>
                </a:cubicBezTo>
                <a:cubicBezTo>
                  <a:pt x="11171" y="19422"/>
                  <a:pt x="11954" y="19735"/>
                  <a:pt x="12684" y="20256"/>
                </a:cubicBezTo>
                <a:cubicBezTo>
                  <a:pt x="12214" y="20934"/>
                  <a:pt x="11536" y="21508"/>
                  <a:pt x="10806" y="21977"/>
                </a:cubicBezTo>
                <a:cubicBezTo>
                  <a:pt x="10305" y="22267"/>
                  <a:pt x="9405" y="22571"/>
                  <a:pt x="8623" y="22571"/>
                </a:cubicBezTo>
                <a:cubicBezTo>
                  <a:pt x="7858" y="22571"/>
                  <a:pt x="7207" y="22280"/>
                  <a:pt x="7156" y="21404"/>
                </a:cubicBezTo>
                <a:cubicBezTo>
                  <a:pt x="7015" y="19909"/>
                  <a:pt x="8590" y="19293"/>
                  <a:pt x="9857" y="19293"/>
                </a:cubicBezTo>
                <a:close/>
                <a:moveTo>
                  <a:pt x="7716" y="37568"/>
                </a:moveTo>
                <a:cubicBezTo>
                  <a:pt x="7754" y="37568"/>
                  <a:pt x="7793" y="37569"/>
                  <a:pt x="7834" y="37571"/>
                </a:cubicBezTo>
                <a:cubicBezTo>
                  <a:pt x="9502" y="37728"/>
                  <a:pt x="9920" y="39970"/>
                  <a:pt x="10024" y="41431"/>
                </a:cubicBezTo>
                <a:cubicBezTo>
                  <a:pt x="9856" y="41457"/>
                  <a:pt x="9687" y="41470"/>
                  <a:pt x="9520" y="41470"/>
                </a:cubicBezTo>
                <a:cubicBezTo>
                  <a:pt x="8704" y="41470"/>
                  <a:pt x="7918" y="41159"/>
                  <a:pt x="7312" y="40596"/>
                </a:cubicBezTo>
                <a:cubicBezTo>
                  <a:pt x="6547" y="39780"/>
                  <a:pt x="6031" y="37568"/>
                  <a:pt x="7716" y="37568"/>
                </a:cubicBezTo>
                <a:close/>
                <a:moveTo>
                  <a:pt x="5664" y="0"/>
                </a:moveTo>
                <a:cubicBezTo>
                  <a:pt x="5228" y="0"/>
                  <a:pt x="5007" y="665"/>
                  <a:pt x="5434" y="855"/>
                </a:cubicBezTo>
                <a:cubicBezTo>
                  <a:pt x="10441" y="3359"/>
                  <a:pt x="14144" y="8157"/>
                  <a:pt x="14301" y="13894"/>
                </a:cubicBezTo>
                <a:cubicBezTo>
                  <a:pt x="14353" y="15667"/>
                  <a:pt x="14040" y="17388"/>
                  <a:pt x="13414" y="19005"/>
                </a:cubicBezTo>
                <a:cubicBezTo>
                  <a:pt x="13101" y="18796"/>
                  <a:pt x="12736" y="18639"/>
                  <a:pt x="12423" y="18483"/>
                </a:cubicBezTo>
                <a:cubicBezTo>
                  <a:pt x="11641" y="18066"/>
                  <a:pt x="10780" y="17857"/>
                  <a:pt x="9920" y="17857"/>
                </a:cubicBezTo>
                <a:cubicBezTo>
                  <a:pt x="9059" y="17857"/>
                  <a:pt x="8199" y="18066"/>
                  <a:pt x="7416" y="18483"/>
                </a:cubicBezTo>
                <a:cubicBezTo>
                  <a:pt x="5904" y="19265"/>
                  <a:pt x="5278" y="21039"/>
                  <a:pt x="5956" y="22551"/>
                </a:cubicBezTo>
                <a:cubicBezTo>
                  <a:pt x="6502" y="23643"/>
                  <a:pt x="7606" y="24043"/>
                  <a:pt x="8742" y="24043"/>
                </a:cubicBezTo>
                <a:cubicBezTo>
                  <a:pt x="9343" y="24043"/>
                  <a:pt x="9952" y="23931"/>
                  <a:pt x="10493" y="23751"/>
                </a:cubicBezTo>
                <a:cubicBezTo>
                  <a:pt x="11849" y="23281"/>
                  <a:pt x="12997" y="22395"/>
                  <a:pt x="13831" y="21247"/>
                </a:cubicBezTo>
                <a:cubicBezTo>
                  <a:pt x="14874" y="22290"/>
                  <a:pt x="15709" y="23542"/>
                  <a:pt x="16335" y="24898"/>
                </a:cubicBezTo>
                <a:cubicBezTo>
                  <a:pt x="17743" y="27871"/>
                  <a:pt x="18264" y="31104"/>
                  <a:pt x="17273" y="34338"/>
                </a:cubicBezTo>
                <a:cubicBezTo>
                  <a:pt x="16387" y="37154"/>
                  <a:pt x="14353" y="39866"/>
                  <a:pt x="11589" y="41065"/>
                </a:cubicBezTo>
                <a:lnTo>
                  <a:pt x="11484" y="41118"/>
                </a:lnTo>
                <a:cubicBezTo>
                  <a:pt x="11380" y="39397"/>
                  <a:pt x="10858" y="37467"/>
                  <a:pt x="9294" y="36528"/>
                </a:cubicBezTo>
                <a:cubicBezTo>
                  <a:pt x="8833" y="36215"/>
                  <a:pt x="8315" y="36069"/>
                  <a:pt x="7804" y="36069"/>
                </a:cubicBezTo>
                <a:cubicBezTo>
                  <a:pt x="6695" y="36069"/>
                  <a:pt x="5618" y="36758"/>
                  <a:pt x="5226" y="37936"/>
                </a:cubicBezTo>
                <a:cubicBezTo>
                  <a:pt x="4652" y="39605"/>
                  <a:pt x="5591" y="41378"/>
                  <a:pt x="6999" y="42265"/>
                </a:cubicBezTo>
                <a:cubicBezTo>
                  <a:pt x="7714" y="42801"/>
                  <a:pt x="8583" y="43070"/>
                  <a:pt x="9473" y="43070"/>
                </a:cubicBezTo>
                <a:cubicBezTo>
                  <a:pt x="9622" y="43070"/>
                  <a:pt x="9771" y="43062"/>
                  <a:pt x="9920" y="43047"/>
                </a:cubicBezTo>
                <a:lnTo>
                  <a:pt x="9920" y="43047"/>
                </a:lnTo>
                <a:cubicBezTo>
                  <a:pt x="9763" y="44455"/>
                  <a:pt x="9242" y="45864"/>
                  <a:pt x="8511" y="47115"/>
                </a:cubicBezTo>
                <a:cubicBezTo>
                  <a:pt x="6686" y="50297"/>
                  <a:pt x="3557" y="52487"/>
                  <a:pt x="532" y="54417"/>
                </a:cubicBezTo>
                <a:cubicBezTo>
                  <a:pt x="1" y="54727"/>
                  <a:pt x="296" y="55487"/>
                  <a:pt x="812" y="55487"/>
                </a:cubicBezTo>
                <a:cubicBezTo>
                  <a:pt x="904" y="55487"/>
                  <a:pt x="1003" y="55463"/>
                  <a:pt x="1106" y="55408"/>
                </a:cubicBezTo>
                <a:cubicBezTo>
                  <a:pt x="4756" y="53530"/>
                  <a:pt x="8303" y="50922"/>
                  <a:pt x="10233" y="47167"/>
                </a:cubicBezTo>
                <a:cubicBezTo>
                  <a:pt x="10911" y="45759"/>
                  <a:pt x="11380" y="44247"/>
                  <a:pt x="11536" y="42734"/>
                </a:cubicBezTo>
                <a:cubicBezTo>
                  <a:pt x="13623" y="41900"/>
                  <a:pt x="15396" y="40492"/>
                  <a:pt x="16752" y="38666"/>
                </a:cubicBezTo>
                <a:cubicBezTo>
                  <a:pt x="18994" y="35589"/>
                  <a:pt x="19829" y="31626"/>
                  <a:pt x="18942" y="27871"/>
                </a:cubicBezTo>
                <a:cubicBezTo>
                  <a:pt x="18264" y="25107"/>
                  <a:pt x="16856" y="21977"/>
                  <a:pt x="14613" y="19943"/>
                </a:cubicBezTo>
                <a:cubicBezTo>
                  <a:pt x="14613" y="19839"/>
                  <a:pt x="14666" y="19787"/>
                  <a:pt x="14718" y="19735"/>
                </a:cubicBezTo>
                <a:cubicBezTo>
                  <a:pt x="18056" y="12433"/>
                  <a:pt x="13362" y="2368"/>
                  <a:pt x="5800" y="21"/>
                </a:cubicBezTo>
                <a:cubicBezTo>
                  <a:pt x="5753" y="7"/>
                  <a:pt x="5707" y="0"/>
                  <a:pt x="56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2"/>
          <p:cNvSpPr/>
          <p:nvPr/>
        </p:nvSpPr>
        <p:spPr>
          <a:xfrm flipH="1">
            <a:off x="8019188" y="3871138"/>
            <a:ext cx="1336775" cy="1149050"/>
          </a:xfrm>
          <a:custGeom>
            <a:avLst/>
            <a:gdLst/>
            <a:ahLst/>
            <a:cxnLst/>
            <a:rect l="l" t="t" r="r" b="b"/>
            <a:pathLst>
              <a:path w="53471" h="45962" extrusionOk="0">
                <a:moveTo>
                  <a:pt x="22435" y="1"/>
                </a:moveTo>
                <a:cubicBezTo>
                  <a:pt x="13400" y="2221"/>
                  <a:pt x="1" y="10541"/>
                  <a:pt x="2221" y="21695"/>
                </a:cubicBezTo>
                <a:cubicBezTo>
                  <a:pt x="3166" y="26416"/>
                  <a:pt x="8092" y="31368"/>
                  <a:pt x="11282" y="34762"/>
                </a:cubicBezTo>
                <a:cubicBezTo>
                  <a:pt x="14855" y="38591"/>
                  <a:pt x="18862" y="41245"/>
                  <a:pt x="23405" y="43670"/>
                </a:cubicBezTo>
                <a:cubicBezTo>
                  <a:pt x="26318" y="45214"/>
                  <a:pt x="29583" y="45961"/>
                  <a:pt x="32815" y="45961"/>
                </a:cubicBezTo>
                <a:cubicBezTo>
                  <a:pt x="40374" y="45961"/>
                  <a:pt x="47754" y="41873"/>
                  <a:pt x="50025" y="34328"/>
                </a:cubicBezTo>
                <a:cubicBezTo>
                  <a:pt x="53471" y="22843"/>
                  <a:pt x="48494" y="12583"/>
                  <a:pt x="39944" y="5054"/>
                </a:cubicBezTo>
                <a:cubicBezTo>
                  <a:pt x="34814" y="511"/>
                  <a:pt x="29301" y="970"/>
                  <a:pt x="224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2"/>
          <p:cNvSpPr/>
          <p:nvPr/>
        </p:nvSpPr>
        <p:spPr>
          <a:xfrm flipH="1">
            <a:off x="-215187" y="3698050"/>
            <a:ext cx="1856800" cy="1236050"/>
          </a:xfrm>
          <a:custGeom>
            <a:avLst/>
            <a:gdLst/>
            <a:ahLst/>
            <a:cxnLst/>
            <a:rect l="l" t="t" r="r" b="b"/>
            <a:pathLst>
              <a:path w="74272" h="49442" extrusionOk="0">
                <a:moveTo>
                  <a:pt x="22837" y="1"/>
                </a:moveTo>
                <a:cubicBezTo>
                  <a:pt x="19876" y="1"/>
                  <a:pt x="16987" y="489"/>
                  <a:pt x="14472" y="1763"/>
                </a:cubicBezTo>
                <a:cubicBezTo>
                  <a:pt x="12379" y="2809"/>
                  <a:pt x="10516" y="4264"/>
                  <a:pt x="8449" y="5872"/>
                </a:cubicBezTo>
                <a:cubicBezTo>
                  <a:pt x="3906" y="9394"/>
                  <a:pt x="1" y="13631"/>
                  <a:pt x="1" y="19731"/>
                </a:cubicBezTo>
                <a:cubicBezTo>
                  <a:pt x="384" y="28102"/>
                  <a:pt x="7555" y="32543"/>
                  <a:pt x="13528" y="37265"/>
                </a:cubicBezTo>
                <a:cubicBezTo>
                  <a:pt x="22728" y="44551"/>
                  <a:pt x="35327" y="49441"/>
                  <a:pt x="47587" y="49441"/>
                </a:cubicBezTo>
                <a:cubicBezTo>
                  <a:pt x="52161" y="49441"/>
                  <a:pt x="56688" y="48761"/>
                  <a:pt x="60974" y="47270"/>
                </a:cubicBezTo>
                <a:cubicBezTo>
                  <a:pt x="68860" y="44539"/>
                  <a:pt x="74271" y="36601"/>
                  <a:pt x="73097" y="28000"/>
                </a:cubicBezTo>
                <a:cubicBezTo>
                  <a:pt x="72051" y="20088"/>
                  <a:pt x="59749" y="14397"/>
                  <a:pt x="53649" y="10696"/>
                </a:cubicBezTo>
                <a:cubicBezTo>
                  <a:pt x="47779" y="7123"/>
                  <a:pt x="41373" y="3983"/>
                  <a:pt x="34762" y="2018"/>
                </a:cubicBezTo>
                <a:cubicBezTo>
                  <a:pt x="31176" y="936"/>
                  <a:pt x="26936" y="1"/>
                  <a:pt x="2283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2"/>
          <p:cNvSpPr/>
          <p:nvPr/>
        </p:nvSpPr>
        <p:spPr>
          <a:xfrm flipH="1">
            <a:off x="920613" y="3358688"/>
            <a:ext cx="492175" cy="567375"/>
          </a:xfrm>
          <a:custGeom>
            <a:avLst/>
            <a:gdLst/>
            <a:ahLst/>
            <a:cxnLst/>
            <a:rect l="l" t="t" r="r" b="b"/>
            <a:pathLst>
              <a:path w="19687" h="22695" extrusionOk="0">
                <a:moveTo>
                  <a:pt x="17513" y="1"/>
                </a:moveTo>
                <a:cubicBezTo>
                  <a:pt x="16945" y="1"/>
                  <a:pt x="16422" y="538"/>
                  <a:pt x="16818" y="1150"/>
                </a:cubicBezTo>
                <a:cubicBezTo>
                  <a:pt x="17131" y="1672"/>
                  <a:pt x="17340" y="2193"/>
                  <a:pt x="17444" y="2767"/>
                </a:cubicBezTo>
                <a:cubicBezTo>
                  <a:pt x="17496" y="2975"/>
                  <a:pt x="17496" y="3184"/>
                  <a:pt x="17548" y="3393"/>
                </a:cubicBezTo>
                <a:lnTo>
                  <a:pt x="16662" y="2975"/>
                </a:lnTo>
                <a:lnTo>
                  <a:pt x="14888" y="2089"/>
                </a:lnTo>
                <a:cubicBezTo>
                  <a:pt x="14732" y="2015"/>
                  <a:pt x="14576" y="1982"/>
                  <a:pt x="14427" y="1982"/>
                </a:cubicBezTo>
                <a:cubicBezTo>
                  <a:pt x="13730" y="1982"/>
                  <a:pt x="13189" y="2705"/>
                  <a:pt x="13532" y="3393"/>
                </a:cubicBezTo>
                <a:cubicBezTo>
                  <a:pt x="13897" y="4175"/>
                  <a:pt x="14262" y="4957"/>
                  <a:pt x="14680" y="5740"/>
                </a:cubicBezTo>
                <a:cubicBezTo>
                  <a:pt x="13897" y="5166"/>
                  <a:pt x="13115" y="4540"/>
                  <a:pt x="12333" y="3966"/>
                </a:cubicBezTo>
                <a:cubicBezTo>
                  <a:pt x="12127" y="3790"/>
                  <a:pt x="11897" y="3713"/>
                  <a:pt x="11677" y="3713"/>
                </a:cubicBezTo>
                <a:cubicBezTo>
                  <a:pt x="11115" y="3713"/>
                  <a:pt x="10618" y="4216"/>
                  <a:pt x="10768" y="4853"/>
                </a:cubicBezTo>
                <a:cubicBezTo>
                  <a:pt x="10977" y="6105"/>
                  <a:pt x="11498" y="7252"/>
                  <a:pt x="12229" y="8295"/>
                </a:cubicBezTo>
                <a:lnTo>
                  <a:pt x="12020" y="8034"/>
                </a:lnTo>
                <a:cubicBezTo>
                  <a:pt x="10820" y="6678"/>
                  <a:pt x="9569" y="5270"/>
                  <a:pt x="8421" y="3810"/>
                </a:cubicBezTo>
                <a:cubicBezTo>
                  <a:pt x="8251" y="3597"/>
                  <a:pt x="8037" y="3507"/>
                  <a:pt x="7821" y="3507"/>
                </a:cubicBezTo>
                <a:cubicBezTo>
                  <a:pt x="7246" y="3507"/>
                  <a:pt x="6653" y="4142"/>
                  <a:pt x="6805" y="4749"/>
                </a:cubicBezTo>
                <a:cubicBezTo>
                  <a:pt x="7430" y="7148"/>
                  <a:pt x="8265" y="9495"/>
                  <a:pt x="9256" y="11789"/>
                </a:cubicBezTo>
                <a:cubicBezTo>
                  <a:pt x="9464" y="12207"/>
                  <a:pt x="9621" y="12624"/>
                  <a:pt x="9829" y="13041"/>
                </a:cubicBezTo>
                <a:cubicBezTo>
                  <a:pt x="9569" y="12676"/>
                  <a:pt x="9256" y="12363"/>
                  <a:pt x="8943" y="11998"/>
                </a:cubicBezTo>
                <a:cubicBezTo>
                  <a:pt x="8161" y="11059"/>
                  <a:pt x="7378" y="10121"/>
                  <a:pt x="6596" y="9182"/>
                </a:cubicBezTo>
                <a:cubicBezTo>
                  <a:pt x="5814" y="8243"/>
                  <a:pt x="5240" y="7409"/>
                  <a:pt x="4093" y="7043"/>
                </a:cubicBezTo>
                <a:cubicBezTo>
                  <a:pt x="4001" y="7017"/>
                  <a:pt x="3911" y="7005"/>
                  <a:pt x="3823" y="7005"/>
                </a:cubicBezTo>
                <a:cubicBezTo>
                  <a:pt x="3207" y="7005"/>
                  <a:pt x="2710" y="7604"/>
                  <a:pt x="2893" y="8243"/>
                </a:cubicBezTo>
                <a:cubicBezTo>
                  <a:pt x="3519" y="10642"/>
                  <a:pt x="4353" y="12989"/>
                  <a:pt x="5396" y="15284"/>
                </a:cubicBezTo>
                <a:cubicBezTo>
                  <a:pt x="5814" y="16118"/>
                  <a:pt x="6231" y="16953"/>
                  <a:pt x="6700" y="17735"/>
                </a:cubicBezTo>
                <a:cubicBezTo>
                  <a:pt x="6439" y="17526"/>
                  <a:pt x="6231" y="17266"/>
                  <a:pt x="6022" y="17005"/>
                </a:cubicBezTo>
                <a:cubicBezTo>
                  <a:pt x="4875" y="15649"/>
                  <a:pt x="3988" y="14084"/>
                  <a:pt x="2580" y="12989"/>
                </a:cubicBezTo>
                <a:cubicBezTo>
                  <a:pt x="2432" y="12875"/>
                  <a:pt x="2280" y="12826"/>
                  <a:pt x="2132" y="12826"/>
                </a:cubicBezTo>
                <a:cubicBezTo>
                  <a:pt x="1603" y="12826"/>
                  <a:pt x="1142" y="13461"/>
                  <a:pt x="1224" y="14032"/>
                </a:cubicBezTo>
                <a:cubicBezTo>
                  <a:pt x="1589" y="16066"/>
                  <a:pt x="2215" y="18152"/>
                  <a:pt x="2997" y="20082"/>
                </a:cubicBezTo>
                <a:cubicBezTo>
                  <a:pt x="3049" y="20238"/>
                  <a:pt x="3154" y="20656"/>
                  <a:pt x="3258" y="20968"/>
                </a:cubicBezTo>
                <a:lnTo>
                  <a:pt x="2945" y="20708"/>
                </a:lnTo>
                <a:cubicBezTo>
                  <a:pt x="2163" y="20030"/>
                  <a:pt x="1537" y="19247"/>
                  <a:pt x="1068" y="18361"/>
                </a:cubicBezTo>
                <a:cubicBezTo>
                  <a:pt x="956" y="18185"/>
                  <a:pt x="804" y="18112"/>
                  <a:pt x="656" y="18112"/>
                </a:cubicBezTo>
                <a:cubicBezTo>
                  <a:pt x="321" y="18112"/>
                  <a:pt x="0" y="18485"/>
                  <a:pt x="181" y="18882"/>
                </a:cubicBezTo>
                <a:cubicBezTo>
                  <a:pt x="755" y="20082"/>
                  <a:pt x="1537" y="21177"/>
                  <a:pt x="2528" y="22064"/>
                </a:cubicBezTo>
                <a:cubicBezTo>
                  <a:pt x="2894" y="22402"/>
                  <a:pt x="3443" y="22694"/>
                  <a:pt x="3936" y="22694"/>
                </a:cubicBezTo>
                <a:cubicBezTo>
                  <a:pt x="4356" y="22694"/>
                  <a:pt x="4735" y="22483"/>
                  <a:pt x="4927" y="21907"/>
                </a:cubicBezTo>
                <a:cubicBezTo>
                  <a:pt x="4979" y="21386"/>
                  <a:pt x="4927" y="20864"/>
                  <a:pt x="4718" y="20395"/>
                </a:cubicBezTo>
                <a:cubicBezTo>
                  <a:pt x="4458" y="19665"/>
                  <a:pt x="4249" y="18830"/>
                  <a:pt x="3988" y="18048"/>
                </a:cubicBezTo>
                <a:cubicBezTo>
                  <a:pt x="3884" y="17683"/>
                  <a:pt x="3780" y="17318"/>
                  <a:pt x="3727" y="16953"/>
                </a:cubicBezTo>
                <a:lnTo>
                  <a:pt x="3727" y="16953"/>
                </a:lnTo>
                <a:cubicBezTo>
                  <a:pt x="4145" y="17526"/>
                  <a:pt x="4562" y="18100"/>
                  <a:pt x="5031" y="18622"/>
                </a:cubicBezTo>
                <a:cubicBezTo>
                  <a:pt x="6283" y="19978"/>
                  <a:pt x="7743" y="21229"/>
                  <a:pt x="9308" y="22272"/>
                </a:cubicBezTo>
                <a:cubicBezTo>
                  <a:pt x="9442" y="22351"/>
                  <a:pt x="9582" y="22386"/>
                  <a:pt x="9716" y="22386"/>
                </a:cubicBezTo>
                <a:cubicBezTo>
                  <a:pt x="10207" y="22386"/>
                  <a:pt x="10630" y="21918"/>
                  <a:pt x="10507" y="21386"/>
                </a:cubicBezTo>
                <a:cubicBezTo>
                  <a:pt x="9621" y="19143"/>
                  <a:pt x="8213" y="17109"/>
                  <a:pt x="7222" y="14919"/>
                </a:cubicBezTo>
                <a:cubicBezTo>
                  <a:pt x="6700" y="13719"/>
                  <a:pt x="6231" y="12520"/>
                  <a:pt x="5866" y="11320"/>
                </a:cubicBezTo>
                <a:lnTo>
                  <a:pt x="5866" y="11320"/>
                </a:lnTo>
                <a:lnTo>
                  <a:pt x="8004" y="13876"/>
                </a:lnTo>
                <a:lnTo>
                  <a:pt x="12437" y="19091"/>
                </a:lnTo>
                <a:cubicBezTo>
                  <a:pt x="12616" y="19302"/>
                  <a:pt x="12845" y="19392"/>
                  <a:pt x="13075" y="19392"/>
                </a:cubicBezTo>
                <a:cubicBezTo>
                  <a:pt x="13586" y="19392"/>
                  <a:pt x="14106" y="18952"/>
                  <a:pt x="14106" y="18413"/>
                </a:cubicBezTo>
                <a:cubicBezTo>
                  <a:pt x="14106" y="17213"/>
                  <a:pt x="13741" y="16066"/>
                  <a:pt x="13063" y="15075"/>
                </a:cubicBezTo>
                <a:cubicBezTo>
                  <a:pt x="12437" y="13928"/>
                  <a:pt x="11863" y="12780"/>
                  <a:pt x="11290" y="11633"/>
                </a:cubicBezTo>
                <a:cubicBezTo>
                  <a:pt x="10873" y="10694"/>
                  <a:pt x="10507" y="9755"/>
                  <a:pt x="10142" y="8817"/>
                </a:cubicBezTo>
                <a:lnTo>
                  <a:pt x="10142" y="8817"/>
                </a:lnTo>
                <a:cubicBezTo>
                  <a:pt x="10403" y="9077"/>
                  <a:pt x="10612" y="9390"/>
                  <a:pt x="10873" y="9651"/>
                </a:cubicBezTo>
                <a:cubicBezTo>
                  <a:pt x="12020" y="10955"/>
                  <a:pt x="13167" y="12467"/>
                  <a:pt x="14784" y="13250"/>
                </a:cubicBezTo>
                <a:cubicBezTo>
                  <a:pt x="14926" y="13314"/>
                  <a:pt x="15093" y="13347"/>
                  <a:pt x="15263" y="13347"/>
                </a:cubicBezTo>
                <a:cubicBezTo>
                  <a:pt x="15780" y="13347"/>
                  <a:pt x="16323" y="13044"/>
                  <a:pt x="16244" y="12415"/>
                </a:cubicBezTo>
                <a:cubicBezTo>
                  <a:pt x="15984" y="10903"/>
                  <a:pt x="15410" y="9495"/>
                  <a:pt x="14523" y="8295"/>
                </a:cubicBezTo>
                <a:cubicBezTo>
                  <a:pt x="14367" y="8087"/>
                  <a:pt x="14262" y="7878"/>
                  <a:pt x="14106" y="7669"/>
                </a:cubicBezTo>
                <a:lnTo>
                  <a:pt x="14106" y="7669"/>
                </a:lnTo>
                <a:cubicBezTo>
                  <a:pt x="14628" y="8087"/>
                  <a:pt x="15201" y="8504"/>
                  <a:pt x="15723" y="8921"/>
                </a:cubicBezTo>
                <a:cubicBezTo>
                  <a:pt x="15897" y="9095"/>
                  <a:pt x="16126" y="9178"/>
                  <a:pt x="16356" y="9178"/>
                </a:cubicBezTo>
                <a:cubicBezTo>
                  <a:pt x="16677" y="9178"/>
                  <a:pt x="17001" y="9016"/>
                  <a:pt x="17183" y="8712"/>
                </a:cubicBezTo>
                <a:cubicBezTo>
                  <a:pt x="17705" y="7669"/>
                  <a:pt x="17287" y="6783"/>
                  <a:pt x="16818" y="5740"/>
                </a:cubicBezTo>
                <a:lnTo>
                  <a:pt x="16453" y="5062"/>
                </a:lnTo>
                <a:lnTo>
                  <a:pt x="16766" y="5218"/>
                </a:lnTo>
                <a:cubicBezTo>
                  <a:pt x="17252" y="5445"/>
                  <a:pt x="17778" y="5752"/>
                  <a:pt x="18270" y="5752"/>
                </a:cubicBezTo>
                <a:cubicBezTo>
                  <a:pt x="18570" y="5752"/>
                  <a:pt x="18856" y="5638"/>
                  <a:pt x="19113" y="5322"/>
                </a:cubicBezTo>
                <a:cubicBezTo>
                  <a:pt x="19686" y="4697"/>
                  <a:pt x="19530" y="3653"/>
                  <a:pt x="19374" y="2923"/>
                </a:cubicBezTo>
                <a:cubicBezTo>
                  <a:pt x="19217" y="1985"/>
                  <a:pt x="18800" y="1098"/>
                  <a:pt x="18226" y="368"/>
                </a:cubicBezTo>
                <a:cubicBezTo>
                  <a:pt x="18032" y="109"/>
                  <a:pt x="17768" y="1"/>
                  <a:pt x="175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0247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2"/>
          <p:cNvSpPr/>
          <p:nvPr/>
        </p:nvSpPr>
        <p:spPr>
          <a:xfrm flipH="1">
            <a:off x="515188" y="0"/>
            <a:ext cx="1684500" cy="1554925"/>
          </a:xfrm>
          <a:custGeom>
            <a:avLst/>
            <a:gdLst/>
            <a:ahLst/>
            <a:cxnLst/>
            <a:rect l="l" t="t" r="r" b="b"/>
            <a:pathLst>
              <a:path w="67380" h="62197" extrusionOk="0">
                <a:moveTo>
                  <a:pt x="50387" y="1"/>
                </a:moveTo>
                <a:cubicBezTo>
                  <a:pt x="50325" y="1"/>
                  <a:pt x="50264" y="1"/>
                  <a:pt x="50203" y="2"/>
                </a:cubicBezTo>
                <a:cubicBezTo>
                  <a:pt x="46324" y="79"/>
                  <a:pt x="42802" y="2019"/>
                  <a:pt x="39305" y="3652"/>
                </a:cubicBezTo>
                <a:cubicBezTo>
                  <a:pt x="27335" y="9165"/>
                  <a:pt x="3471" y="12381"/>
                  <a:pt x="358" y="28077"/>
                </a:cubicBezTo>
                <a:cubicBezTo>
                  <a:pt x="0" y="29966"/>
                  <a:pt x="0" y="31906"/>
                  <a:pt x="358" y="33794"/>
                </a:cubicBezTo>
                <a:cubicBezTo>
                  <a:pt x="2534" y="45905"/>
                  <a:pt x="14208" y="62197"/>
                  <a:pt x="27867" y="62197"/>
                </a:cubicBezTo>
                <a:cubicBezTo>
                  <a:pt x="29262" y="62197"/>
                  <a:pt x="30679" y="62027"/>
                  <a:pt x="32108" y="61665"/>
                </a:cubicBezTo>
                <a:cubicBezTo>
                  <a:pt x="38641" y="59980"/>
                  <a:pt x="45328" y="56279"/>
                  <a:pt x="51326" y="53242"/>
                </a:cubicBezTo>
                <a:cubicBezTo>
                  <a:pt x="60310" y="48648"/>
                  <a:pt x="65874" y="42497"/>
                  <a:pt x="66716" y="32033"/>
                </a:cubicBezTo>
                <a:cubicBezTo>
                  <a:pt x="67380" y="23738"/>
                  <a:pt x="66971" y="13683"/>
                  <a:pt x="61995" y="6613"/>
                </a:cubicBezTo>
                <a:cubicBezTo>
                  <a:pt x="59325" y="2835"/>
                  <a:pt x="54989" y="1"/>
                  <a:pt x="503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2"/>
          <p:cNvSpPr/>
          <p:nvPr/>
        </p:nvSpPr>
        <p:spPr>
          <a:xfrm flipH="1">
            <a:off x="1943550" y="319688"/>
            <a:ext cx="453775" cy="439625"/>
          </a:xfrm>
          <a:custGeom>
            <a:avLst/>
            <a:gdLst/>
            <a:ahLst/>
            <a:cxnLst/>
            <a:rect l="l" t="t" r="r" b="b"/>
            <a:pathLst>
              <a:path w="18151" h="17585" extrusionOk="0">
                <a:moveTo>
                  <a:pt x="10588" y="4659"/>
                </a:moveTo>
                <a:cubicBezTo>
                  <a:pt x="10432" y="4816"/>
                  <a:pt x="10223" y="4972"/>
                  <a:pt x="10067" y="5129"/>
                </a:cubicBezTo>
                <a:cubicBezTo>
                  <a:pt x="9441" y="5546"/>
                  <a:pt x="8815" y="5859"/>
                  <a:pt x="8137" y="6067"/>
                </a:cubicBezTo>
                <a:cubicBezTo>
                  <a:pt x="7407" y="6328"/>
                  <a:pt x="6677" y="6537"/>
                  <a:pt x="5894" y="6693"/>
                </a:cubicBezTo>
                <a:cubicBezTo>
                  <a:pt x="6364" y="6432"/>
                  <a:pt x="6833" y="6120"/>
                  <a:pt x="7250" y="5859"/>
                </a:cubicBezTo>
                <a:cubicBezTo>
                  <a:pt x="8189" y="5285"/>
                  <a:pt x="9180" y="4920"/>
                  <a:pt x="10223" y="4659"/>
                </a:cubicBezTo>
                <a:close/>
                <a:moveTo>
                  <a:pt x="16720" y="6885"/>
                </a:moveTo>
                <a:cubicBezTo>
                  <a:pt x="16778" y="6885"/>
                  <a:pt x="16753" y="6923"/>
                  <a:pt x="16690" y="7110"/>
                </a:cubicBezTo>
                <a:cubicBezTo>
                  <a:pt x="16534" y="7580"/>
                  <a:pt x="15804" y="8154"/>
                  <a:pt x="15438" y="8466"/>
                </a:cubicBezTo>
                <a:cubicBezTo>
                  <a:pt x="14448" y="9301"/>
                  <a:pt x="13404" y="10031"/>
                  <a:pt x="12257" y="10657"/>
                </a:cubicBezTo>
                <a:cubicBezTo>
                  <a:pt x="11110" y="11231"/>
                  <a:pt x="9962" y="11752"/>
                  <a:pt x="8763" y="12169"/>
                </a:cubicBezTo>
                <a:cubicBezTo>
                  <a:pt x="9076" y="11804"/>
                  <a:pt x="9441" y="11387"/>
                  <a:pt x="9806" y="11074"/>
                </a:cubicBezTo>
                <a:cubicBezTo>
                  <a:pt x="11370" y="9353"/>
                  <a:pt x="13352" y="8049"/>
                  <a:pt x="15543" y="7215"/>
                </a:cubicBezTo>
                <a:cubicBezTo>
                  <a:pt x="15856" y="7058"/>
                  <a:pt x="16169" y="6954"/>
                  <a:pt x="16482" y="6902"/>
                </a:cubicBezTo>
                <a:cubicBezTo>
                  <a:pt x="16607" y="6902"/>
                  <a:pt x="16682" y="6885"/>
                  <a:pt x="16720" y="6885"/>
                </a:cubicBezTo>
                <a:close/>
                <a:moveTo>
                  <a:pt x="8535" y="0"/>
                </a:moveTo>
                <a:cubicBezTo>
                  <a:pt x="8491" y="0"/>
                  <a:pt x="8445" y="6"/>
                  <a:pt x="8398" y="18"/>
                </a:cubicBezTo>
                <a:cubicBezTo>
                  <a:pt x="5477" y="800"/>
                  <a:pt x="1879" y="2782"/>
                  <a:pt x="627" y="5702"/>
                </a:cubicBezTo>
                <a:cubicBezTo>
                  <a:pt x="53" y="6745"/>
                  <a:pt x="575" y="8049"/>
                  <a:pt x="1670" y="8414"/>
                </a:cubicBezTo>
                <a:cubicBezTo>
                  <a:pt x="835" y="9301"/>
                  <a:pt x="314" y="10396"/>
                  <a:pt x="157" y="11544"/>
                </a:cubicBezTo>
                <a:cubicBezTo>
                  <a:pt x="1" y="12900"/>
                  <a:pt x="783" y="14099"/>
                  <a:pt x="2035" y="14516"/>
                </a:cubicBezTo>
                <a:cubicBezTo>
                  <a:pt x="2718" y="14719"/>
                  <a:pt x="3426" y="14823"/>
                  <a:pt x="4135" y="14823"/>
                </a:cubicBezTo>
                <a:cubicBezTo>
                  <a:pt x="4887" y="14823"/>
                  <a:pt x="5639" y="14706"/>
                  <a:pt x="6364" y="14464"/>
                </a:cubicBezTo>
                <a:lnTo>
                  <a:pt x="6625" y="14360"/>
                </a:lnTo>
                <a:cubicBezTo>
                  <a:pt x="6781" y="15142"/>
                  <a:pt x="7250" y="15820"/>
                  <a:pt x="7928" y="16290"/>
                </a:cubicBezTo>
                <a:cubicBezTo>
                  <a:pt x="9133" y="17175"/>
                  <a:pt x="10663" y="17585"/>
                  <a:pt x="12212" y="17585"/>
                </a:cubicBezTo>
                <a:cubicBezTo>
                  <a:pt x="13947" y="17585"/>
                  <a:pt x="15705" y="17070"/>
                  <a:pt x="17055" y="16133"/>
                </a:cubicBezTo>
                <a:cubicBezTo>
                  <a:pt x="17649" y="15676"/>
                  <a:pt x="17122" y="14939"/>
                  <a:pt x="16562" y="14939"/>
                </a:cubicBezTo>
                <a:cubicBezTo>
                  <a:pt x="16482" y="14939"/>
                  <a:pt x="16403" y="14953"/>
                  <a:pt x="16325" y="14986"/>
                </a:cubicBezTo>
                <a:cubicBezTo>
                  <a:pt x="15141" y="15512"/>
                  <a:pt x="13853" y="15769"/>
                  <a:pt x="12566" y="15769"/>
                </a:cubicBezTo>
                <a:cubicBezTo>
                  <a:pt x="11813" y="15769"/>
                  <a:pt x="11059" y="15681"/>
                  <a:pt x="10327" y="15507"/>
                </a:cubicBezTo>
                <a:cubicBezTo>
                  <a:pt x="9545" y="15246"/>
                  <a:pt x="8293" y="14829"/>
                  <a:pt x="8137" y="13890"/>
                </a:cubicBezTo>
                <a:cubicBezTo>
                  <a:pt x="9128" y="13525"/>
                  <a:pt x="10171" y="13160"/>
                  <a:pt x="11162" y="12743"/>
                </a:cubicBezTo>
                <a:cubicBezTo>
                  <a:pt x="12726" y="12117"/>
                  <a:pt x="14239" y="11231"/>
                  <a:pt x="15595" y="10135"/>
                </a:cubicBezTo>
                <a:cubicBezTo>
                  <a:pt x="16169" y="9614"/>
                  <a:pt x="16690" y="9040"/>
                  <a:pt x="17212" y="8466"/>
                </a:cubicBezTo>
                <a:cubicBezTo>
                  <a:pt x="17629" y="7945"/>
                  <a:pt x="18150" y="7319"/>
                  <a:pt x="18046" y="6589"/>
                </a:cubicBezTo>
                <a:cubicBezTo>
                  <a:pt x="17939" y="5909"/>
                  <a:pt x="17461" y="5648"/>
                  <a:pt x="16793" y="5648"/>
                </a:cubicBezTo>
                <a:cubicBezTo>
                  <a:pt x="14846" y="5648"/>
                  <a:pt x="11287" y="7858"/>
                  <a:pt x="10588" y="8362"/>
                </a:cubicBezTo>
                <a:cubicBezTo>
                  <a:pt x="9232" y="9353"/>
                  <a:pt x="7355" y="11074"/>
                  <a:pt x="6729" y="12847"/>
                </a:cubicBezTo>
                <a:cubicBezTo>
                  <a:pt x="6416" y="12952"/>
                  <a:pt x="6103" y="13056"/>
                  <a:pt x="5738" y="13160"/>
                </a:cubicBezTo>
                <a:cubicBezTo>
                  <a:pt x="5193" y="13324"/>
                  <a:pt x="4647" y="13402"/>
                  <a:pt x="4102" y="13402"/>
                </a:cubicBezTo>
                <a:cubicBezTo>
                  <a:pt x="3604" y="13402"/>
                  <a:pt x="3106" y="13337"/>
                  <a:pt x="2609" y="13212"/>
                </a:cubicBezTo>
                <a:cubicBezTo>
                  <a:pt x="1357" y="12795"/>
                  <a:pt x="1409" y="11648"/>
                  <a:pt x="1879" y="10605"/>
                </a:cubicBezTo>
                <a:cubicBezTo>
                  <a:pt x="2296" y="9822"/>
                  <a:pt x="2817" y="9144"/>
                  <a:pt x="3443" y="8571"/>
                </a:cubicBezTo>
                <a:cubicBezTo>
                  <a:pt x="4538" y="8571"/>
                  <a:pt x="5686" y="8362"/>
                  <a:pt x="6781" y="8101"/>
                </a:cubicBezTo>
                <a:cubicBezTo>
                  <a:pt x="8450" y="7788"/>
                  <a:pt x="10015" y="7058"/>
                  <a:pt x="11318" y="5859"/>
                </a:cubicBezTo>
                <a:cubicBezTo>
                  <a:pt x="11788" y="5494"/>
                  <a:pt x="12101" y="4920"/>
                  <a:pt x="12153" y="4346"/>
                </a:cubicBezTo>
                <a:cubicBezTo>
                  <a:pt x="12101" y="3564"/>
                  <a:pt x="11423" y="3303"/>
                  <a:pt x="10745" y="3303"/>
                </a:cubicBezTo>
                <a:cubicBezTo>
                  <a:pt x="9232" y="3460"/>
                  <a:pt x="7824" y="3929"/>
                  <a:pt x="6520" y="4764"/>
                </a:cubicBezTo>
                <a:cubicBezTo>
                  <a:pt x="5321" y="5389"/>
                  <a:pt x="4173" y="6172"/>
                  <a:pt x="3078" y="7058"/>
                </a:cubicBezTo>
                <a:lnTo>
                  <a:pt x="2609" y="7058"/>
                </a:lnTo>
                <a:cubicBezTo>
                  <a:pt x="1826" y="6954"/>
                  <a:pt x="1879" y="6589"/>
                  <a:pt x="2244" y="6015"/>
                </a:cubicBezTo>
                <a:cubicBezTo>
                  <a:pt x="3652" y="3564"/>
                  <a:pt x="6364" y="2365"/>
                  <a:pt x="8763" y="1113"/>
                </a:cubicBezTo>
                <a:cubicBezTo>
                  <a:pt x="9293" y="824"/>
                  <a:pt x="9066" y="0"/>
                  <a:pt x="853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2"/>
          <p:cNvSpPr txBox="1">
            <a:spLocks noGrp="1"/>
          </p:cNvSpPr>
          <p:nvPr>
            <p:ph type="title"/>
          </p:nvPr>
        </p:nvSpPr>
        <p:spPr>
          <a:xfrm flipH="1">
            <a:off x="1124893" y="1948650"/>
            <a:ext cx="420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4" name="Google Shape;204;p22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573293" y="1876950"/>
            <a:ext cx="2445900" cy="13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5" name="Google Shape;205;p22"/>
          <p:cNvSpPr txBox="1">
            <a:spLocks noGrp="1"/>
          </p:cNvSpPr>
          <p:nvPr>
            <p:ph type="subTitle" idx="1"/>
          </p:nvPr>
        </p:nvSpPr>
        <p:spPr>
          <a:xfrm flipH="1">
            <a:off x="1124813" y="2790450"/>
            <a:ext cx="4200900" cy="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6" name="Google Shape;206;p22"/>
          <p:cNvSpPr/>
          <p:nvPr/>
        </p:nvSpPr>
        <p:spPr>
          <a:xfrm flipH="1">
            <a:off x="6910315" y="90933"/>
            <a:ext cx="1684510" cy="1227517"/>
          </a:xfrm>
          <a:custGeom>
            <a:avLst/>
            <a:gdLst/>
            <a:ahLst/>
            <a:cxnLst/>
            <a:rect l="l" t="t" r="r" b="b"/>
            <a:pathLst>
              <a:path w="51863" h="37793" extrusionOk="0">
                <a:moveTo>
                  <a:pt x="13446" y="0"/>
                </a:moveTo>
                <a:cubicBezTo>
                  <a:pt x="10481" y="0"/>
                  <a:pt x="7670" y="697"/>
                  <a:pt x="5590" y="2414"/>
                </a:cubicBezTo>
                <a:cubicBezTo>
                  <a:pt x="1991" y="5962"/>
                  <a:pt x="0" y="13771"/>
                  <a:pt x="843" y="18825"/>
                </a:cubicBezTo>
                <a:cubicBezTo>
                  <a:pt x="2017" y="25741"/>
                  <a:pt x="7938" y="28600"/>
                  <a:pt x="13604" y="31076"/>
                </a:cubicBezTo>
                <a:cubicBezTo>
                  <a:pt x="20908" y="34243"/>
                  <a:pt x="27649" y="37792"/>
                  <a:pt x="35545" y="37792"/>
                </a:cubicBezTo>
                <a:cubicBezTo>
                  <a:pt x="37002" y="37792"/>
                  <a:pt x="38499" y="37672"/>
                  <a:pt x="40045" y="37405"/>
                </a:cubicBezTo>
                <a:cubicBezTo>
                  <a:pt x="48672" y="35950"/>
                  <a:pt x="51862" y="28932"/>
                  <a:pt x="46375" y="22296"/>
                </a:cubicBezTo>
                <a:cubicBezTo>
                  <a:pt x="43210" y="18493"/>
                  <a:pt x="38744" y="17268"/>
                  <a:pt x="35221" y="13669"/>
                </a:cubicBezTo>
                <a:cubicBezTo>
                  <a:pt x="32491" y="10913"/>
                  <a:pt x="30347" y="7110"/>
                  <a:pt x="27258" y="4609"/>
                </a:cubicBezTo>
                <a:cubicBezTo>
                  <a:pt x="24198" y="2099"/>
                  <a:pt x="18590" y="0"/>
                  <a:pt x="134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2"/>
          <p:cNvSpPr/>
          <p:nvPr/>
        </p:nvSpPr>
        <p:spPr>
          <a:xfrm flipH="1">
            <a:off x="7842638" y="619625"/>
            <a:ext cx="495725" cy="1387200"/>
          </a:xfrm>
          <a:custGeom>
            <a:avLst/>
            <a:gdLst/>
            <a:ahLst/>
            <a:cxnLst/>
            <a:rect l="l" t="t" r="r" b="b"/>
            <a:pathLst>
              <a:path w="19829" h="55488" extrusionOk="0">
                <a:moveTo>
                  <a:pt x="9857" y="19293"/>
                </a:moveTo>
                <a:cubicBezTo>
                  <a:pt x="10005" y="19293"/>
                  <a:pt x="10149" y="19301"/>
                  <a:pt x="10285" y="19317"/>
                </a:cubicBezTo>
                <a:cubicBezTo>
                  <a:pt x="11171" y="19422"/>
                  <a:pt x="11954" y="19735"/>
                  <a:pt x="12684" y="20256"/>
                </a:cubicBezTo>
                <a:cubicBezTo>
                  <a:pt x="12214" y="20934"/>
                  <a:pt x="11536" y="21508"/>
                  <a:pt x="10806" y="21977"/>
                </a:cubicBezTo>
                <a:cubicBezTo>
                  <a:pt x="10305" y="22267"/>
                  <a:pt x="9405" y="22571"/>
                  <a:pt x="8623" y="22571"/>
                </a:cubicBezTo>
                <a:cubicBezTo>
                  <a:pt x="7858" y="22571"/>
                  <a:pt x="7207" y="22280"/>
                  <a:pt x="7156" y="21404"/>
                </a:cubicBezTo>
                <a:cubicBezTo>
                  <a:pt x="7015" y="19909"/>
                  <a:pt x="8590" y="19293"/>
                  <a:pt x="9857" y="19293"/>
                </a:cubicBezTo>
                <a:close/>
                <a:moveTo>
                  <a:pt x="7716" y="37568"/>
                </a:moveTo>
                <a:cubicBezTo>
                  <a:pt x="7754" y="37568"/>
                  <a:pt x="7793" y="37569"/>
                  <a:pt x="7834" y="37571"/>
                </a:cubicBezTo>
                <a:cubicBezTo>
                  <a:pt x="9502" y="37728"/>
                  <a:pt x="9920" y="39970"/>
                  <a:pt x="10024" y="41431"/>
                </a:cubicBezTo>
                <a:cubicBezTo>
                  <a:pt x="9856" y="41457"/>
                  <a:pt x="9687" y="41470"/>
                  <a:pt x="9520" y="41470"/>
                </a:cubicBezTo>
                <a:cubicBezTo>
                  <a:pt x="8704" y="41470"/>
                  <a:pt x="7918" y="41159"/>
                  <a:pt x="7312" y="40596"/>
                </a:cubicBezTo>
                <a:cubicBezTo>
                  <a:pt x="6547" y="39780"/>
                  <a:pt x="6031" y="37568"/>
                  <a:pt x="7716" y="37568"/>
                </a:cubicBezTo>
                <a:close/>
                <a:moveTo>
                  <a:pt x="5664" y="0"/>
                </a:moveTo>
                <a:cubicBezTo>
                  <a:pt x="5228" y="0"/>
                  <a:pt x="5007" y="665"/>
                  <a:pt x="5434" y="855"/>
                </a:cubicBezTo>
                <a:cubicBezTo>
                  <a:pt x="10441" y="3359"/>
                  <a:pt x="14144" y="8157"/>
                  <a:pt x="14301" y="13894"/>
                </a:cubicBezTo>
                <a:cubicBezTo>
                  <a:pt x="14353" y="15667"/>
                  <a:pt x="14040" y="17388"/>
                  <a:pt x="13414" y="19005"/>
                </a:cubicBezTo>
                <a:cubicBezTo>
                  <a:pt x="13101" y="18796"/>
                  <a:pt x="12736" y="18639"/>
                  <a:pt x="12423" y="18483"/>
                </a:cubicBezTo>
                <a:cubicBezTo>
                  <a:pt x="11641" y="18066"/>
                  <a:pt x="10780" y="17857"/>
                  <a:pt x="9920" y="17857"/>
                </a:cubicBezTo>
                <a:cubicBezTo>
                  <a:pt x="9059" y="17857"/>
                  <a:pt x="8199" y="18066"/>
                  <a:pt x="7416" y="18483"/>
                </a:cubicBezTo>
                <a:cubicBezTo>
                  <a:pt x="5904" y="19265"/>
                  <a:pt x="5278" y="21039"/>
                  <a:pt x="5956" y="22551"/>
                </a:cubicBezTo>
                <a:cubicBezTo>
                  <a:pt x="6502" y="23643"/>
                  <a:pt x="7606" y="24043"/>
                  <a:pt x="8742" y="24043"/>
                </a:cubicBezTo>
                <a:cubicBezTo>
                  <a:pt x="9343" y="24043"/>
                  <a:pt x="9952" y="23931"/>
                  <a:pt x="10493" y="23751"/>
                </a:cubicBezTo>
                <a:cubicBezTo>
                  <a:pt x="11849" y="23281"/>
                  <a:pt x="12997" y="22395"/>
                  <a:pt x="13831" y="21247"/>
                </a:cubicBezTo>
                <a:cubicBezTo>
                  <a:pt x="14874" y="22290"/>
                  <a:pt x="15709" y="23542"/>
                  <a:pt x="16335" y="24898"/>
                </a:cubicBezTo>
                <a:cubicBezTo>
                  <a:pt x="17743" y="27871"/>
                  <a:pt x="18264" y="31104"/>
                  <a:pt x="17273" y="34338"/>
                </a:cubicBezTo>
                <a:cubicBezTo>
                  <a:pt x="16387" y="37154"/>
                  <a:pt x="14353" y="39866"/>
                  <a:pt x="11589" y="41065"/>
                </a:cubicBezTo>
                <a:lnTo>
                  <a:pt x="11484" y="41118"/>
                </a:lnTo>
                <a:cubicBezTo>
                  <a:pt x="11380" y="39397"/>
                  <a:pt x="10858" y="37467"/>
                  <a:pt x="9294" y="36528"/>
                </a:cubicBezTo>
                <a:cubicBezTo>
                  <a:pt x="8833" y="36215"/>
                  <a:pt x="8315" y="36069"/>
                  <a:pt x="7804" y="36069"/>
                </a:cubicBezTo>
                <a:cubicBezTo>
                  <a:pt x="6695" y="36069"/>
                  <a:pt x="5618" y="36758"/>
                  <a:pt x="5226" y="37936"/>
                </a:cubicBezTo>
                <a:cubicBezTo>
                  <a:pt x="4652" y="39605"/>
                  <a:pt x="5591" y="41378"/>
                  <a:pt x="6999" y="42265"/>
                </a:cubicBezTo>
                <a:cubicBezTo>
                  <a:pt x="7714" y="42801"/>
                  <a:pt x="8583" y="43070"/>
                  <a:pt x="9473" y="43070"/>
                </a:cubicBezTo>
                <a:cubicBezTo>
                  <a:pt x="9622" y="43070"/>
                  <a:pt x="9771" y="43062"/>
                  <a:pt x="9920" y="43047"/>
                </a:cubicBezTo>
                <a:lnTo>
                  <a:pt x="9920" y="43047"/>
                </a:lnTo>
                <a:cubicBezTo>
                  <a:pt x="9763" y="44455"/>
                  <a:pt x="9242" y="45864"/>
                  <a:pt x="8511" y="47115"/>
                </a:cubicBezTo>
                <a:cubicBezTo>
                  <a:pt x="6686" y="50297"/>
                  <a:pt x="3557" y="52487"/>
                  <a:pt x="532" y="54417"/>
                </a:cubicBezTo>
                <a:cubicBezTo>
                  <a:pt x="1" y="54727"/>
                  <a:pt x="296" y="55487"/>
                  <a:pt x="812" y="55487"/>
                </a:cubicBezTo>
                <a:cubicBezTo>
                  <a:pt x="904" y="55487"/>
                  <a:pt x="1003" y="55463"/>
                  <a:pt x="1106" y="55408"/>
                </a:cubicBezTo>
                <a:cubicBezTo>
                  <a:pt x="4756" y="53530"/>
                  <a:pt x="8303" y="50922"/>
                  <a:pt x="10233" y="47167"/>
                </a:cubicBezTo>
                <a:cubicBezTo>
                  <a:pt x="10911" y="45759"/>
                  <a:pt x="11380" y="44247"/>
                  <a:pt x="11536" y="42734"/>
                </a:cubicBezTo>
                <a:cubicBezTo>
                  <a:pt x="13623" y="41900"/>
                  <a:pt x="15396" y="40492"/>
                  <a:pt x="16752" y="38666"/>
                </a:cubicBezTo>
                <a:cubicBezTo>
                  <a:pt x="18994" y="35589"/>
                  <a:pt x="19829" y="31626"/>
                  <a:pt x="18942" y="27871"/>
                </a:cubicBezTo>
                <a:cubicBezTo>
                  <a:pt x="18264" y="25107"/>
                  <a:pt x="16856" y="21977"/>
                  <a:pt x="14613" y="19943"/>
                </a:cubicBezTo>
                <a:cubicBezTo>
                  <a:pt x="14613" y="19839"/>
                  <a:pt x="14666" y="19787"/>
                  <a:pt x="14718" y="19735"/>
                </a:cubicBezTo>
                <a:cubicBezTo>
                  <a:pt x="18056" y="12433"/>
                  <a:pt x="13362" y="2368"/>
                  <a:pt x="5800" y="21"/>
                </a:cubicBezTo>
                <a:cubicBezTo>
                  <a:pt x="5753" y="7"/>
                  <a:pt x="5707" y="0"/>
                  <a:pt x="56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2"/>
          <p:cNvSpPr/>
          <p:nvPr/>
        </p:nvSpPr>
        <p:spPr>
          <a:xfrm flipH="1">
            <a:off x="8019188" y="3871138"/>
            <a:ext cx="1336775" cy="1149050"/>
          </a:xfrm>
          <a:custGeom>
            <a:avLst/>
            <a:gdLst/>
            <a:ahLst/>
            <a:cxnLst/>
            <a:rect l="l" t="t" r="r" b="b"/>
            <a:pathLst>
              <a:path w="53471" h="45962" extrusionOk="0">
                <a:moveTo>
                  <a:pt x="22435" y="1"/>
                </a:moveTo>
                <a:cubicBezTo>
                  <a:pt x="13400" y="2221"/>
                  <a:pt x="1" y="10541"/>
                  <a:pt x="2221" y="21695"/>
                </a:cubicBezTo>
                <a:cubicBezTo>
                  <a:pt x="3166" y="26416"/>
                  <a:pt x="8092" y="31368"/>
                  <a:pt x="11282" y="34762"/>
                </a:cubicBezTo>
                <a:cubicBezTo>
                  <a:pt x="14855" y="38591"/>
                  <a:pt x="18862" y="41245"/>
                  <a:pt x="23405" y="43670"/>
                </a:cubicBezTo>
                <a:cubicBezTo>
                  <a:pt x="26318" y="45214"/>
                  <a:pt x="29583" y="45961"/>
                  <a:pt x="32815" y="45961"/>
                </a:cubicBezTo>
                <a:cubicBezTo>
                  <a:pt x="40374" y="45961"/>
                  <a:pt x="47754" y="41873"/>
                  <a:pt x="50025" y="34328"/>
                </a:cubicBezTo>
                <a:cubicBezTo>
                  <a:pt x="53471" y="22843"/>
                  <a:pt x="48494" y="12583"/>
                  <a:pt x="39944" y="5054"/>
                </a:cubicBezTo>
                <a:cubicBezTo>
                  <a:pt x="34814" y="511"/>
                  <a:pt x="29301" y="970"/>
                  <a:pt x="224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2"/>
          <p:cNvSpPr/>
          <p:nvPr/>
        </p:nvSpPr>
        <p:spPr>
          <a:xfrm flipH="1">
            <a:off x="-215187" y="3698050"/>
            <a:ext cx="1856800" cy="1236050"/>
          </a:xfrm>
          <a:custGeom>
            <a:avLst/>
            <a:gdLst/>
            <a:ahLst/>
            <a:cxnLst/>
            <a:rect l="l" t="t" r="r" b="b"/>
            <a:pathLst>
              <a:path w="74272" h="49442" extrusionOk="0">
                <a:moveTo>
                  <a:pt x="22837" y="1"/>
                </a:moveTo>
                <a:cubicBezTo>
                  <a:pt x="19876" y="1"/>
                  <a:pt x="16987" y="489"/>
                  <a:pt x="14472" y="1763"/>
                </a:cubicBezTo>
                <a:cubicBezTo>
                  <a:pt x="12379" y="2809"/>
                  <a:pt x="10516" y="4264"/>
                  <a:pt x="8449" y="5872"/>
                </a:cubicBezTo>
                <a:cubicBezTo>
                  <a:pt x="3906" y="9394"/>
                  <a:pt x="1" y="13631"/>
                  <a:pt x="1" y="19731"/>
                </a:cubicBezTo>
                <a:cubicBezTo>
                  <a:pt x="384" y="28102"/>
                  <a:pt x="7555" y="32543"/>
                  <a:pt x="13528" y="37265"/>
                </a:cubicBezTo>
                <a:cubicBezTo>
                  <a:pt x="22728" y="44551"/>
                  <a:pt x="35327" y="49441"/>
                  <a:pt x="47587" y="49441"/>
                </a:cubicBezTo>
                <a:cubicBezTo>
                  <a:pt x="52161" y="49441"/>
                  <a:pt x="56688" y="48761"/>
                  <a:pt x="60974" y="47270"/>
                </a:cubicBezTo>
                <a:cubicBezTo>
                  <a:pt x="68860" y="44539"/>
                  <a:pt x="74271" y="36601"/>
                  <a:pt x="73097" y="28000"/>
                </a:cubicBezTo>
                <a:cubicBezTo>
                  <a:pt x="72051" y="20088"/>
                  <a:pt x="59749" y="14397"/>
                  <a:pt x="53649" y="10696"/>
                </a:cubicBezTo>
                <a:cubicBezTo>
                  <a:pt x="47779" y="7123"/>
                  <a:pt x="41373" y="3983"/>
                  <a:pt x="34762" y="2018"/>
                </a:cubicBezTo>
                <a:cubicBezTo>
                  <a:pt x="31176" y="936"/>
                  <a:pt x="26936" y="1"/>
                  <a:pt x="2283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2"/>
          <p:cNvSpPr/>
          <p:nvPr/>
        </p:nvSpPr>
        <p:spPr>
          <a:xfrm flipH="1">
            <a:off x="920613" y="3358688"/>
            <a:ext cx="492175" cy="567375"/>
          </a:xfrm>
          <a:custGeom>
            <a:avLst/>
            <a:gdLst/>
            <a:ahLst/>
            <a:cxnLst/>
            <a:rect l="l" t="t" r="r" b="b"/>
            <a:pathLst>
              <a:path w="19687" h="22695" extrusionOk="0">
                <a:moveTo>
                  <a:pt x="17513" y="1"/>
                </a:moveTo>
                <a:cubicBezTo>
                  <a:pt x="16945" y="1"/>
                  <a:pt x="16422" y="538"/>
                  <a:pt x="16818" y="1150"/>
                </a:cubicBezTo>
                <a:cubicBezTo>
                  <a:pt x="17131" y="1672"/>
                  <a:pt x="17340" y="2193"/>
                  <a:pt x="17444" y="2767"/>
                </a:cubicBezTo>
                <a:cubicBezTo>
                  <a:pt x="17496" y="2975"/>
                  <a:pt x="17496" y="3184"/>
                  <a:pt x="17548" y="3393"/>
                </a:cubicBezTo>
                <a:lnTo>
                  <a:pt x="16662" y="2975"/>
                </a:lnTo>
                <a:lnTo>
                  <a:pt x="14888" y="2089"/>
                </a:lnTo>
                <a:cubicBezTo>
                  <a:pt x="14732" y="2015"/>
                  <a:pt x="14576" y="1982"/>
                  <a:pt x="14427" y="1982"/>
                </a:cubicBezTo>
                <a:cubicBezTo>
                  <a:pt x="13730" y="1982"/>
                  <a:pt x="13189" y="2705"/>
                  <a:pt x="13532" y="3393"/>
                </a:cubicBezTo>
                <a:cubicBezTo>
                  <a:pt x="13897" y="4175"/>
                  <a:pt x="14262" y="4957"/>
                  <a:pt x="14680" y="5740"/>
                </a:cubicBezTo>
                <a:cubicBezTo>
                  <a:pt x="13897" y="5166"/>
                  <a:pt x="13115" y="4540"/>
                  <a:pt x="12333" y="3966"/>
                </a:cubicBezTo>
                <a:cubicBezTo>
                  <a:pt x="12127" y="3790"/>
                  <a:pt x="11897" y="3713"/>
                  <a:pt x="11677" y="3713"/>
                </a:cubicBezTo>
                <a:cubicBezTo>
                  <a:pt x="11115" y="3713"/>
                  <a:pt x="10618" y="4216"/>
                  <a:pt x="10768" y="4853"/>
                </a:cubicBezTo>
                <a:cubicBezTo>
                  <a:pt x="10977" y="6105"/>
                  <a:pt x="11498" y="7252"/>
                  <a:pt x="12229" y="8295"/>
                </a:cubicBezTo>
                <a:lnTo>
                  <a:pt x="12020" y="8034"/>
                </a:lnTo>
                <a:cubicBezTo>
                  <a:pt x="10820" y="6678"/>
                  <a:pt x="9569" y="5270"/>
                  <a:pt x="8421" y="3810"/>
                </a:cubicBezTo>
                <a:cubicBezTo>
                  <a:pt x="8251" y="3597"/>
                  <a:pt x="8037" y="3507"/>
                  <a:pt x="7821" y="3507"/>
                </a:cubicBezTo>
                <a:cubicBezTo>
                  <a:pt x="7246" y="3507"/>
                  <a:pt x="6653" y="4142"/>
                  <a:pt x="6805" y="4749"/>
                </a:cubicBezTo>
                <a:cubicBezTo>
                  <a:pt x="7430" y="7148"/>
                  <a:pt x="8265" y="9495"/>
                  <a:pt x="9256" y="11789"/>
                </a:cubicBezTo>
                <a:cubicBezTo>
                  <a:pt x="9464" y="12207"/>
                  <a:pt x="9621" y="12624"/>
                  <a:pt x="9829" y="13041"/>
                </a:cubicBezTo>
                <a:cubicBezTo>
                  <a:pt x="9569" y="12676"/>
                  <a:pt x="9256" y="12363"/>
                  <a:pt x="8943" y="11998"/>
                </a:cubicBezTo>
                <a:cubicBezTo>
                  <a:pt x="8161" y="11059"/>
                  <a:pt x="7378" y="10121"/>
                  <a:pt x="6596" y="9182"/>
                </a:cubicBezTo>
                <a:cubicBezTo>
                  <a:pt x="5814" y="8243"/>
                  <a:pt x="5240" y="7409"/>
                  <a:pt x="4093" y="7043"/>
                </a:cubicBezTo>
                <a:cubicBezTo>
                  <a:pt x="4001" y="7017"/>
                  <a:pt x="3911" y="7005"/>
                  <a:pt x="3823" y="7005"/>
                </a:cubicBezTo>
                <a:cubicBezTo>
                  <a:pt x="3207" y="7005"/>
                  <a:pt x="2710" y="7604"/>
                  <a:pt x="2893" y="8243"/>
                </a:cubicBezTo>
                <a:cubicBezTo>
                  <a:pt x="3519" y="10642"/>
                  <a:pt x="4353" y="12989"/>
                  <a:pt x="5396" y="15284"/>
                </a:cubicBezTo>
                <a:cubicBezTo>
                  <a:pt x="5814" y="16118"/>
                  <a:pt x="6231" y="16953"/>
                  <a:pt x="6700" y="17735"/>
                </a:cubicBezTo>
                <a:cubicBezTo>
                  <a:pt x="6439" y="17526"/>
                  <a:pt x="6231" y="17266"/>
                  <a:pt x="6022" y="17005"/>
                </a:cubicBezTo>
                <a:cubicBezTo>
                  <a:pt x="4875" y="15649"/>
                  <a:pt x="3988" y="14084"/>
                  <a:pt x="2580" y="12989"/>
                </a:cubicBezTo>
                <a:cubicBezTo>
                  <a:pt x="2432" y="12875"/>
                  <a:pt x="2280" y="12826"/>
                  <a:pt x="2132" y="12826"/>
                </a:cubicBezTo>
                <a:cubicBezTo>
                  <a:pt x="1603" y="12826"/>
                  <a:pt x="1142" y="13461"/>
                  <a:pt x="1224" y="14032"/>
                </a:cubicBezTo>
                <a:cubicBezTo>
                  <a:pt x="1589" y="16066"/>
                  <a:pt x="2215" y="18152"/>
                  <a:pt x="2997" y="20082"/>
                </a:cubicBezTo>
                <a:cubicBezTo>
                  <a:pt x="3049" y="20238"/>
                  <a:pt x="3154" y="20656"/>
                  <a:pt x="3258" y="20968"/>
                </a:cubicBezTo>
                <a:lnTo>
                  <a:pt x="2945" y="20708"/>
                </a:lnTo>
                <a:cubicBezTo>
                  <a:pt x="2163" y="20030"/>
                  <a:pt x="1537" y="19247"/>
                  <a:pt x="1068" y="18361"/>
                </a:cubicBezTo>
                <a:cubicBezTo>
                  <a:pt x="956" y="18185"/>
                  <a:pt x="804" y="18112"/>
                  <a:pt x="656" y="18112"/>
                </a:cubicBezTo>
                <a:cubicBezTo>
                  <a:pt x="321" y="18112"/>
                  <a:pt x="0" y="18485"/>
                  <a:pt x="181" y="18882"/>
                </a:cubicBezTo>
                <a:cubicBezTo>
                  <a:pt x="755" y="20082"/>
                  <a:pt x="1537" y="21177"/>
                  <a:pt x="2528" y="22064"/>
                </a:cubicBezTo>
                <a:cubicBezTo>
                  <a:pt x="2894" y="22402"/>
                  <a:pt x="3443" y="22694"/>
                  <a:pt x="3936" y="22694"/>
                </a:cubicBezTo>
                <a:cubicBezTo>
                  <a:pt x="4356" y="22694"/>
                  <a:pt x="4735" y="22483"/>
                  <a:pt x="4927" y="21907"/>
                </a:cubicBezTo>
                <a:cubicBezTo>
                  <a:pt x="4979" y="21386"/>
                  <a:pt x="4927" y="20864"/>
                  <a:pt x="4718" y="20395"/>
                </a:cubicBezTo>
                <a:cubicBezTo>
                  <a:pt x="4458" y="19665"/>
                  <a:pt x="4249" y="18830"/>
                  <a:pt x="3988" y="18048"/>
                </a:cubicBezTo>
                <a:cubicBezTo>
                  <a:pt x="3884" y="17683"/>
                  <a:pt x="3780" y="17318"/>
                  <a:pt x="3727" y="16953"/>
                </a:cubicBezTo>
                <a:lnTo>
                  <a:pt x="3727" y="16953"/>
                </a:lnTo>
                <a:cubicBezTo>
                  <a:pt x="4145" y="17526"/>
                  <a:pt x="4562" y="18100"/>
                  <a:pt x="5031" y="18622"/>
                </a:cubicBezTo>
                <a:cubicBezTo>
                  <a:pt x="6283" y="19978"/>
                  <a:pt x="7743" y="21229"/>
                  <a:pt x="9308" y="22272"/>
                </a:cubicBezTo>
                <a:cubicBezTo>
                  <a:pt x="9442" y="22351"/>
                  <a:pt x="9582" y="22386"/>
                  <a:pt x="9716" y="22386"/>
                </a:cubicBezTo>
                <a:cubicBezTo>
                  <a:pt x="10207" y="22386"/>
                  <a:pt x="10630" y="21918"/>
                  <a:pt x="10507" y="21386"/>
                </a:cubicBezTo>
                <a:cubicBezTo>
                  <a:pt x="9621" y="19143"/>
                  <a:pt x="8213" y="17109"/>
                  <a:pt x="7222" y="14919"/>
                </a:cubicBezTo>
                <a:cubicBezTo>
                  <a:pt x="6700" y="13719"/>
                  <a:pt x="6231" y="12520"/>
                  <a:pt x="5866" y="11320"/>
                </a:cubicBezTo>
                <a:lnTo>
                  <a:pt x="5866" y="11320"/>
                </a:lnTo>
                <a:lnTo>
                  <a:pt x="8004" y="13876"/>
                </a:lnTo>
                <a:lnTo>
                  <a:pt x="12437" y="19091"/>
                </a:lnTo>
                <a:cubicBezTo>
                  <a:pt x="12616" y="19302"/>
                  <a:pt x="12845" y="19392"/>
                  <a:pt x="13075" y="19392"/>
                </a:cubicBezTo>
                <a:cubicBezTo>
                  <a:pt x="13586" y="19392"/>
                  <a:pt x="14106" y="18952"/>
                  <a:pt x="14106" y="18413"/>
                </a:cubicBezTo>
                <a:cubicBezTo>
                  <a:pt x="14106" y="17213"/>
                  <a:pt x="13741" y="16066"/>
                  <a:pt x="13063" y="15075"/>
                </a:cubicBezTo>
                <a:cubicBezTo>
                  <a:pt x="12437" y="13928"/>
                  <a:pt x="11863" y="12780"/>
                  <a:pt x="11290" y="11633"/>
                </a:cubicBezTo>
                <a:cubicBezTo>
                  <a:pt x="10873" y="10694"/>
                  <a:pt x="10507" y="9755"/>
                  <a:pt x="10142" y="8817"/>
                </a:cubicBezTo>
                <a:lnTo>
                  <a:pt x="10142" y="8817"/>
                </a:lnTo>
                <a:cubicBezTo>
                  <a:pt x="10403" y="9077"/>
                  <a:pt x="10612" y="9390"/>
                  <a:pt x="10873" y="9651"/>
                </a:cubicBezTo>
                <a:cubicBezTo>
                  <a:pt x="12020" y="10955"/>
                  <a:pt x="13167" y="12467"/>
                  <a:pt x="14784" y="13250"/>
                </a:cubicBezTo>
                <a:cubicBezTo>
                  <a:pt x="14926" y="13314"/>
                  <a:pt x="15093" y="13347"/>
                  <a:pt x="15263" y="13347"/>
                </a:cubicBezTo>
                <a:cubicBezTo>
                  <a:pt x="15780" y="13347"/>
                  <a:pt x="16323" y="13044"/>
                  <a:pt x="16244" y="12415"/>
                </a:cubicBezTo>
                <a:cubicBezTo>
                  <a:pt x="15984" y="10903"/>
                  <a:pt x="15410" y="9495"/>
                  <a:pt x="14523" y="8295"/>
                </a:cubicBezTo>
                <a:cubicBezTo>
                  <a:pt x="14367" y="8087"/>
                  <a:pt x="14262" y="7878"/>
                  <a:pt x="14106" y="7669"/>
                </a:cubicBezTo>
                <a:lnTo>
                  <a:pt x="14106" y="7669"/>
                </a:lnTo>
                <a:cubicBezTo>
                  <a:pt x="14628" y="8087"/>
                  <a:pt x="15201" y="8504"/>
                  <a:pt x="15723" y="8921"/>
                </a:cubicBezTo>
                <a:cubicBezTo>
                  <a:pt x="15897" y="9095"/>
                  <a:pt x="16126" y="9178"/>
                  <a:pt x="16356" y="9178"/>
                </a:cubicBezTo>
                <a:cubicBezTo>
                  <a:pt x="16677" y="9178"/>
                  <a:pt x="17001" y="9016"/>
                  <a:pt x="17183" y="8712"/>
                </a:cubicBezTo>
                <a:cubicBezTo>
                  <a:pt x="17705" y="7669"/>
                  <a:pt x="17287" y="6783"/>
                  <a:pt x="16818" y="5740"/>
                </a:cubicBezTo>
                <a:lnTo>
                  <a:pt x="16453" y="5062"/>
                </a:lnTo>
                <a:lnTo>
                  <a:pt x="16766" y="5218"/>
                </a:lnTo>
                <a:cubicBezTo>
                  <a:pt x="17252" y="5445"/>
                  <a:pt x="17778" y="5752"/>
                  <a:pt x="18270" y="5752"/>
                </a:cubicBezTo>
                <a:cubicBezTo>
                  <a:pt x="18570" y="5752"/>
                  <a:pt x="18856" y="5638"/>
                  <a:pt x="19113" y="5322"/>
                </a:cubicBezTo>
                <a:cubicBezTo>
                  <a:pt x="19686" y="4697"/>
                  <a:pt x="19530" y="3653"/>
                  <a:pt x="19374" y="2923"/>
                </a:cubicBezTo>
                <a:cubicBezTo>
                  <a:pt x="19217" y="1985"/>
                  <a:pt x="18800" y="1098"/>
                  <a:pt x="18226" y="368"/>
                </a:cubicBezTo>
                <a:cubicBezTo>
                  <a:pt x="18032" y="109"/>
                  <a:pt x="17768" y="1"/>
                  <a:pt x="175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7560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2"/>
          <p:cNvSpPr/>
          <p:nvPr/>
        </p:nvSpPr>
        <p:spPr>
          <a:xfrm flipH="1">
            <a:off x="515188" y="0"/>
            <a:ext cx="1684500" cy="1554925"/>
          </a:xfrm>
          <a:custGeom>
            <a:avLst/>
            <a:gdLst/>
            <a:ahLst/>
            <a:cxnLst/>
            <a:rect l="l" t="t" r="r" b="b"/>
            <a:pathLst>
              <a:path w="67380" h="62197" extrusionOk="0">
                <a:moveTo>
                  <a:pt x="50387" y="1"/>
                </a:moveTo>
                <a:cubicBezTo>
                  <a:pt x="50325" y="1"/>
                  <a:pt x="50264" y="1"/>
                  <a:pt x="50203" y="2"/>
                </a:cubicBezTo>
                <a:cubicBezTo>
                  <a:pt x="46324" y="79"/>
                  <a:pt x="42802" y="2019"/>
                  <a:pt x="39305" y="3652"/>
                </a:cubicBezTo>
                <a:cubicBezTo>
                  <a:pt x="27335" y="9165"/>
                  <a:pt x="3471" y="12381"/>
                  <a:pt x="358" y="28077"/>
                </a:cubicBezTo>
                <a:cubicBezTo>
                  <a:pt x="0" y="29966"/>
                  <a:pt x="0" y="31906"/>
                  <a:pt x="358" y="33794"/>
                </a:cubicBezTo>
                <a:cubicBezTo>
                  <a:pt x="2534" y="45905"/>
                  <a:pt x="14208" y="62197"/>
                  <a:pt x="27867" y="62197"/>
                </a:cubicBezTo>
                <a:cubicBezTo>
                  <a:pt x="29262" y="62197"/>
                  <a:pt x="30679" y="62027"/>
                  <a:pt x="32108" y="61665"/>
                </a:cubicBezTo>
                <a:cubicBezTo>
                  <a:pt x="38641" y="59980"/>
                  <a:pt x="45328" y="56279"/>
                  <a:pt x="51326" y="53242"/>
                </a:cubicBezTo>
                <a:cubicBezTo>
                  <a:pt x="60310" y="48648"/>
                  <a:pt x="65874" y="42497"/>
                  <a:pt x="66716" y="32033"/>
                </a:cubicBezTo>
                <a:cubicBezTo>
                  <a:pt x="67380" y="23738"/>
                  <a:pt x="66971" y="13683"/>
                  <a:pt x="61995" y="6613"/>
                </a:cubicBezTo>
                <a:cubicBezTo>
                  <a:pt x="59325" y="2835"/>
                  <a:pt x="54989" y="1"/>
                  <a:pt x="503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2"/>
          <p:cNvSpPr/>
          <p:nvPr/>
        </p:nvSpPr>
        <p:spPr>
          <a:xfrm flipH="1">
            <a:off x="1943550" y="319688"/>
            <a:ext cx="453775" cy="439625"/>
          </a:xfrm>
          <a:custGeom>
            <a:avLst/>
            <a:gdLst/>
            <a:ahLst/>
            <a:cxnLst/>
            <a:rect l="l" t="t" r="r" b="b"/>
            <a:pathLst>
              <a:path w="18151" h="17585" extrusionOk="0">
                <a:moveTo>
                  <a:pt x="10588" y="4659"/>
                </a:moveTo>
                <a:cubicBezTo>
                  <a:pt x="10432" y="4816"/>
                  <a:pt x="10223" y="4972"/>
                  <a:pt x="10067" y="5129"/>
                </a:cubicBezTo>
                <a:cubicBezTo>
                  <a:pt x="9441" y="5546"/>
                  <a:pt x="8815" y="5859"/>
                  <a:pt x="8137" y="6067"/>
                </a:cubicBezTo>
                <a:cubicBezTo>
                  <a:pt x="7407" y="6328"/>
                  <a:pt x="6677" y="6537"/>
                  <a:pt x="5894" y="6693"/>
                </a:cubicBezTo>
                <a:cubicBezTo>
                  <a:pt x="6364" y="6432"/>
                  <a:pt x="6833" y="6120"/>
                  <a:pt x="7250" y="5859"/>
                </a:cubicBezTo>
                <a:cubicBezTo>
                  <a:pt x="8189" y="5285"/>
                  <a:pt x="9180" y="4920"/>
                  <a:pt x="10223" y="4659"/>
                </a:cubicBezTo>
                <a:close/>
                <a:moveTo>
                  <a:pt x="16720" y="6885"/>
                </a:moveTo>
                <a:cubicBezTo>
                  <a:pt x="16778" y="6885"/>
                  <a:pt x="16753" y="6923"/>
                  <a:pt x="16690" y="7110"/>
                </a:cubicBezTo>
                <a:cubicBezTo>
                  <a:pt x="16534" y="7580"/>
                  <a:pt x="15804" y="8154"/>
                  <a:pt x="15438" y="8466"/>
                </a:cubicBezTo>
                <a:cubicBezTo>
                  <a:pt x="14448" y="9301"/>
                  <a:pt x="13404" y="10031"/>
                  <a:pt x="12257" y="10657"/>
                </a:cubicBezTo>
                <a:cubicBezTo>
                  <a:pt x="11110" y="11231"/>
                  <a:pt x="9962" y="11752"/>
                  <a:pt x="8763" y="12169"/>
                </a:cubicBezTo>
                <a:cubicBezTo>
                  <a:pt x="9076" y="11804"/>
                  <a:pt x="9441" y="11387"/>
                  <a:pt x="9806" y="11074"/>
                </a:cubicBezTo>
                <a:cubicBezTo>
                  <a:pt x="11370" y="9353"/>
                  <a:pt x="13352" y="8049"/>
                  <a:pt x="15543" y="7215"/>
                </a:cubicBezTo>
                <a:cubicBezTo>
                  <a:pt x="15856" y="7058"/>
                  <a:pt x="16169" y="6954"/>
                  <a:pt x="16482" y="6902"/>
                </a:cubicBezTo>
                <a:cubicBezTo>
                  <a:pt x="16607" y="6902"/>
                  <a:pt x="16682" y="6885"/>
                  <a:pt x="16720" y="6885"/>
                </a:cubicBezTo>
                <a:close/>
                <a:moveTo>
                  <a:pt x="8535" y="0"/>
                </a:moveTo>
                <a:cubicBezTo>
                  <a:pt x="8491" y="0"/>
                  <a:pt x="8445" y="6"/>
                  <a:pt x="8398" y="18"/>
                </a:cubicBezTo>
                <a:cubicBezTo>
                  <a:pt x="5477" y="800"/>
                  <a:pt x="1879" y="2782"/>
                  <a:pt x="627" y="5702"/>
                </a:cubicBezTo>
                <a:cubicBezTo>
                  <a:pt x="53" y="6745"/>
                  <a:pt x="575" y="8049"/>
                  <a:pt x="1670" y="8414"/>
                </a:cubicBezTo>
                <a:cubicBezTo>
                  <a:pt x="835" y="9301"/>
                  <a:pt x="314" y="10396"/>
                  <a:pt x="157" y="11544"/>
                </a:cubicBezTo>
                <a:cubicBezTo>
                  <a:pt x="1" y="12900"/>
                  <a:pt x="783" y="14099"/>
                  <a:pt x="2035" y="14516"/>
                </a:cubicBezTo>
                <a:cubicBezTo>
                  <a:pt x="2718" y="14719"/>
                  <a:pt x="3426" y="14823"/>
                  <a:pt x="4135" y="14823"/>
                </a:cubicBezTo>
                <a:cubicBezTo>
                  <a:pt x="4887" y="14823"/>
                  <a:pt x="5639" y="14706"/>
                  <a:pt x="6364" y="14464"/>
                </a:cubicBezTo>
                <a:lnTo>
                  <a:pt x="6625" y="14360"/>
                </a:lnTo>
                <a:cubicBezTo>
                  <a:pt x="6781" y="15142"/>
                  <a:pt x="7250" y="15820"/>
                  <a:pt x="7928" y="16290"/>
                </a:cubicBezTo>
                <a:cubicBezTo>
                  <a:pt x="9133" y="17175"/>
                  <a:pt x="10663" y="17585"/>
                  <a:pt x="12212" y="17585"/>
                </a:cubicBezTo>
                <a:cubicBezTo>
                  <a:pt x="13947" y="17585"/>
                  <a:pt x="15705" y="17070"/>
                  <a:pt x="17055" y="16133"/>
                </a:cubicBezTo>
                <a:cubicBezTo>
                  <a:pt x="17649" y="15676"/>
                  <a:pt x="17122" y="14939"/>
                  <a:pt x="16562" y="14939"/>
                </a:cubicBezTo>
                <a:cubicBezTo>
                  <a:pt x="16482" y="14939"/>
                  <a:pt x="16403" y="14953"/>
                  <a:pt x="16325" y="14986"/>
                </a:cubicBezTo>
                <a:cubicBezTo>
                  <a:pt x="15141" y="15512"/>
                  <a:pt x="13853" y="15769"/>
                  <a:pt x="12566" y="15769"/>
                </a:cubicBezTo>
                <a:cubicBezTo>
                  <a:pt x="11813" y="15769"/>
                  <a:pt x="11059" y="15681"/>
                  <a:pt x="10327" y="15507"/>
                </a:cubicBezTo>
                <a:cubicBezTo>
                  <a:pt x="9545" y="15246"/>
                  <a:pt x="8293" y="14829"/>
                  <a:pt x="8137" y="13890"/>
                </a:cubicBezTo>
                <a:cubicBezTo>
                  <a:pt x="9128" y="13525"/>
                  <a:pt x="10171" y="13160"/>
                  <a:pt x="11162" y="12743"/>
                </a:cubicBezTo>
                <a:cubicBezTo>
                  <a:pt x="12726" y="12117"/>
                  <a:pt x="14239" y="11231"/>
                  <a:pt x="15595" y="10135"/>
                </a:cubicBezTo>
                <a:cubicBezTo>
                  <a:pt x="16169" y="9614"/>
                  <a:pt x="16690" y="9040"/>
                  <a:pt x="17212" y="8466"/>
                </a:cubicBezTo>
                <a:cubicBezTo>
                  <a:pt x="17629" y="7945"/>
                  <a:pt x="18150" y="7319"/>
                  <a:pt x="18046" y="6589"/>
                </a:cubicBezTo>
                <a:cubicBezTo>
                  <a:pt x="17939" y="5909"/>
                  <a:pt x="17461" y="5648"/>
                  <a:pt x="16793" y="5648"/>
                </a:cubicBezTo>
                <a:cubicBezTo>
                  <a:pt x="14846" y="5648"/>
                  <a:pt x="11287" y="7858"/>
                  <a:pt x="10588" y="8362"/>
                </a:cubicBezTo>
                <a:cubicBezTo>
                  <a:pt x="9232" y="9353"/>
                  <a:pt x="7355" y="11074"/>
                  <a:pt x="6729" y="12847"/>
                </a:cubicBezTo>
                <a:cubicBezTo>
                  <a:pt x="6416" y="12952"/>
                  <a:pt x="6103" y="13056"/>
                  <a:pt x="5738" y="13160"/>
                </a:cubicBezTo>
                <a:cubicBezTo>
                  <a:pt x="5193" y="13324"/>
                  <a:pt x="4647" y="13402"/>
                  <a:pt x="4102" y="13402"/>
                </a:cubicBezTo>
                <a:cubicBezTo>
                  <a:pt x="3604" y="13402"/>
                  <a:pt x="3106" y="13337"/>
                  <a:pt x="2609" y="13212"/>
                </a:cubicBezTo>
                <a:cubicBezTo>
                  <a:pt x="1357" y="12795"/>
                  <a:pt x="1409" y="11648"/>
                  <a:pt x="1879" y="10605"/>
                </a:cubicBezTo>
                <a:cubicBezTo>
                  <a:pt x="2296" y="9822"/>
                  <a:pt x="2817" y="9144"/>
                  <a:pt x="3443" y="8571"/>
                </a:cubicBezTo>
                <a:cubicBezTo>
                  <a:pt x="4538" y="8571"/>
                  <a:pt x="5686" y="8362"/>
                  <a:pt x="6781" y="8101"/>
                </a:cubicBezTo>
                <a:cubicBezTo>
                  <a:pt x="8450" y="7788"/>
                  <a:pt x="10015" y="7058"/>
                  <a:pt x="11318" y="5859"/>
                </a:cubicBezTo>
                <a:cubicBezTo>
                  <a:pt x="11788" y="5494"/>
                  <a:pt x="12101" y="4920"/>
                  <a:pt x="12153" y="4346"/>
                </a:cubicBezTo>
                <a:cubicBezTo>
                  <a:pt x="12101" y="3564"/>
                  <a:pt x="11423" y="3303"/>
                  <a:pt x="10745" y="3303"/>
                </a:cubicBezTo>
                <a:cubicBezTo>
                  <a:pt x="9232" y="3460"/>
                  <a:pt x="7824" y="3929"/>
                  <a:pt x="6520" y="4764"/>
                </a:cubicBezTo>
                <a:cubicBezTo>
                  <a:pt x="5321" y="5389"/>
                  <a:pt x="4173" y="6172"/>
                  <a:pt x="3078" y="7058"/>
                </a:cubicBezTo>
                <a:lnTo>
                  <a:pt x="2609" y="7058"/>
                </a:lnTo>
                <a:cubicBezTo>
                  <a:pt x="1826" y="6954"/>
                  <a:pt x="1879" y="6589"/>
                  <a:pt x="2244" y="6015"/>
                </a:cubicBezTo>
                <a:cubicBezTo>
                  <a:pt x="3652" y="3564"/>
                  <a:pt x="6364" y="2365"/>
                  <a:pt x="8763" y="1113"/>
                </a:cubicBezTo>
                <a:cubicBezTo>
                  <a:pt x="9293" y="824"/>
                  <a:pt x="9066" y="0"/>
                  <a:pt x="853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2"/>
          <p:cNvSpPr txBox="1">
            <a:spLocks noGrp="1"/>
          </p:cNvSpPr>
          <p:nvPr>
            <p:ph type="title"/>
          </p:nvPr>
        </p:nvSpPr>
        <p:spPr>
          <a:xfrm flipH="1">
            <a:off x="1124893" y="1948650"/>
            <a:ext cx="420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4" name="Google Shape;204;p22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573293" y="1876950"/>
            <a:ext cx="2445900" cy="13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5" name="Google Shape;205;p22"/>
          <p:cNvSpPr txBox="1">
            <a:spLocks noGrp="1"/>
          </p:cNvSpPr>
          <p:nvPr>
            <p:ph type="subTitle" idx="1"/>
          </p:nvPr>
        </p:nvSpPr>
        <p:spPr>
          <a:xfrm flipH="1">
            <a:off x="1124813" y="2790450"/>
            <a:ext cx="4200900" cy="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6" name="Google Shape;206;p22"/>
          <p:cNvSpPr/>
          <p:nvPr/>
        </p:nvSpPr>
        <p:spPr>
          <a:xfrm flipH="1">
            <a:off x="6910315" y="90933"/>
            <a:ext cx="1684510" cy="1227517"/>
          </a:xfrm>
          <a:custGeom>
            <a:avLst/>
            <a:gdLst/>
            <a:ahLst/>
            <a:cxnLst/>
            <a:rect l="l" t="t" r="r" b="b"/>
            <a:pathLst>
              <a:path w="51863" h="37793" extrusionOk="0">
                <a:moveTo>
                  <a:pt x="13446" y="0"/>
                </a:moveTo>
                <a:cubicBezTo>
                  <a:pt x="10481" y="0"/>
                  <a:pt x="7670" y="697"/>
                  <a:pt x="5590" y="2414"/>
                </a:cubicBezTo>
                <a:cubicBezTo>
                  <a:pt x="1991" y="5962"/>
                  <a:pt x="0" y="13771"/>
                  <a:pt x="843" y="18825"/>
                </a:cubicBezTo>
                <a:cubicBezTo>
                  <a:pt x="2017" y="25741"/>
                  <a:pt x="7938" y="28600"/>
                  <a:pt x="13604" y="31076"/>
                </a:cubicBezTo>
                <a:cubicBezTo>
                  <a:pt x="20908" y="34243"/>
                  <a:pt x="27649" y="37792"/>
                  <a:pt x="35545" y="37792"/>
                </a:cubicBezTo>
                <a:cubicBezTo>
                  <a:pt x="37002" y="37792"/>
                  <a:pt x="38499" y="37672"/>
                  <a:pt x="40045" y="37405"/>
                </a:cubicBezTo>
                <a:cubicBezTo>
                  <a:pt x="48672" y="35950"/>
                  <a:pt x="51862" y="28932"/>
                  <a:pt x="46375" y="22296"/>
                </a:cubicBezTo>
                <a:cubicBezTo>
                  <a:pt x="43210" y="18493"/>
                  <a:pt x="38744" y="17268"/>
                  <a:pt x="35221" y="13669"/>
                </a:cubicBezTo>
                <a:cubicBezTo>
                  <a:pt x="32491" y="10913"/>
                  <a:pt x="30347" y="7110"/>
                  <a:pt x="27258" y="4609"/>
                </a:cubicBezTo>
                <a:cubicBezTo>
                  <a:pt x="24198" y="2099"/>
                  <a:pt x="18590" y="0"/>
                  <a:pt x="134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2"/>
          <p:cNvSpPr/>
          <p:nvPr/>
        </p:nvSpPr>
        <p:spPr>
          <a:xfrm flipH="1">
            <a:off x="7842638" y="619625"/>
            <a:ext cx="495725" cy="1387200"/>
          </a:xfrm>
          <a:custGeom>
            <a:avLst/>
            <a:gdLst/>
            <a:ahLst/>
            <a:cxnLst/>
            <a:rect l="l" t="t" r="r" b="b"/>
            <a:pathLst>
              <a:path w="19829" h="55488" extrusionOk="0">
                <a:moveTo>
                  <a:pt x="9857" y="19293"/>
                </a:moveTo>
                <a:cubicBezTo>
                  <a:pt x="10005" y="19293"/>
                  <a:pt x="10149" y="19301"/>
                  <a:pt x="10285" y="19317"/>
                </a:cubicBezTo>
                <a:cubicBezTo>
                  <a:pt x="11171" y="19422"/>
                  <a:pt x="11954" y="19735"/>
                  <a:pt x="12684" y="20256"/>
                </a:cubicBezTo>
                <a:cubicBezTo>
                  <a:pt x="12214" y="20934"/>
                  <a:pt x="11536" y="21508"/>
                  <a:pt x="10806" y="21977"/>
                </a:cubicBezTo>
                <a:cubicBezTo>
                  <a:pt x="10305" y="22267"/>
                  <a:pt x="9405" y="22571"/>
                  <a:pt x="8623" y="22571"/>
                </a:cubicBezTo>
                <a:cubicBezTo>
                  <a:pt x="7858" y="22571"/>
                  <a:pt x="7207" y="22280"/>
                  <a:pt x="7156" y="21404"/>
                </a:cubicBezTo>
                <a:cubicBezTo>
                  <a:pt x="7015" y="19909"/>
                  <a:pt x="8590" y="19293"/>
                  <a:pt x="9857" y="19293"/>
                </a:cubicBezTo>
                <a:close/>
                <a:moveTo>
                  <a:pt x="7716" y="37568"/>
                </a:moveTo>
                <a:cubicBezTo>
                  <a:pt x="7754" y="37568"/>
                  <a:pt x="7793" y="37569"/>
                  <a:pt x="7834" y="37571"/>
                </a:cubicBezTo>
                <a:cubicBezTo>
                  <a:pt x="9502" y="37728"/>
                  <a:pt x="9920" y="39970"/>
                  <a:pt x="10024" y="41431"/>
                </a:cubicBezTo>
                <a:cubicBezTo>
                  <a:pt x="9856" y="41457"/>
                  <a:pt x="9687" y="41470"/>
                  <a:pt x="9520" y="41470"/>
                </a:cubicBezTo>
                <a:cubicBezTo>
                  <a:pt x="8704" y="41470"/>
                  <a:pt x="7918" y="41159"/>
                  <a:pt x="7312" y="40596"/>
                </a:cubicBezTo>
                <a:cubicBezTo>
                  <a:pt x="6547" y="39780"/>
                  <a:pt x="6031" y="37568"/>
                  <a:pt x="7716" y="37568"/>
                </a:cubicBezTo>
                <a:close/>
                <a:moveTo>
                  <a:pt x="5664" y="0"/>
                </a:moveTo>
                <a:cubicBezTo>
                  <a:pt x="5228" y="0"/>
                  <a:pt x="5007" y="665"/>
                  <a:pt x="5434" y="855"/>
                </a:cubicBezTo>
                <a:cubicBezTo>
                  <a:pt x="10441" y="3359"/>
                  <a:pt x="14144" y="8157"/>
                  <a:pt x="14301" y="13894"/>
                </a:cubicBezTo>
                <a:cubicBezTo>
                  <a:pt x="14353" y="15667"/>
                  <a:pt x="14040" y="17388"/>
                  <a:pt x="13414" y="19005"/>
                </a:cubicBezTo>
                <a:cubicBezTo>
                  <a:pt x="13101" y="18796"/>
                  <a:pt x="12736" y="18639"/>
                  <a:pt x="12423" y="18483"/>
                </a:cubicBezTo>
                <a:cubicBezTo>
                  <a:pt x="11641" y="18066"/>
                  <a:pt x="10780" y="17857"/>
                  <a:pt x="9920" y="17857"/>
                </a:cubicBezTo>
                <a:cubicBezTo>
                  <a:pt x="9059" y="17857"/>
                  <a:pt x="8199" y="18066"/>
                  <a:pt x="7416" y="18483"/>
                </a:cubicBezTo>
                <a:cubicBezTo>
                  <a:pt x="5904" y="19265"/>
                  <a:pt x="5278" y="21039"/>
                  <a:pt x="5956" y="22551"/>
                </a:cubicBezTo>
                <a:cubicBezTo>
                  <a:pt x="6502" y="23643"/>
                  <a:pt x="7606" y="24043"/>
                  <a:pt x="8742" y="24043"/>
                </a:cubicBezTo>
                <a:cubicBezTo>
                  <a:pt x="9343" y="24043"/>
                  <a:pt x="9952" y="23931"/>
                  <a:pt x="10493" y="23751"/>
                </a:cubicBezTo>
                <a:cubicBezTo>
                  <a:pt x="11849" y="23281"/>
                  <a:pt x="12997" y="22395"/>
                  <a:pt x="13831" y="21247"/>
                </a:cubicBezTo>
                <a:cubicBezTo>
                  <a:pt x="14874" y="22290"/>
                  <a:pt x="15709" y="23542"/>
                  <a:pt x="16335" y="24898"/>
                </a:cubicBezTo>
                <a:cubicBezTo>
                  <a:pt x="17743" y="27871"/>
                  <a:pt x="18264" y="31104"/>
                  <a:pt x="17273" y="34338"/>
                </a:cubicBezTo>
                <a:cubicBezTo>
                  <a:pt x="16387" y="37154"/>
                  <a:pt x="14353" y="39866"/>
                  <a:pt x="11589" y="41065"/>
                </a:cubicBezTo>
                <a:lnTo>
                  <a:pt x="11484" y="41118"/>
                </a:lnTo>
                <a:cubicBezTo>
                  <a:pt x="11380" y="39397"/>
                  <a:pt x="10858" y="37467"/>
                  <a:pt x="9294" y="36528"/>
                </a:cubicBezTo>
                <a:cubicBezTo>
                  <a:pt x="8833" y="36215"/>
                  <a:pt x="8315" y="36069"/>
                  <a:pt x="7804" y="36069"/>
                </a:cubicBezTo>
                <a:cubicBezTo>
                  <a:pt x="6695" y="36069"/>
                  <a:pt x="5618" y="36758"/>
                  <a:pt x="5226" y="37936"/>
                </a:cubicBezTo>
                <a:cubicBezTo>
                  <a:pt x="4652" y="39605"/>
                  <a:pt x="5591" y="41378"/>
                  <a:pt x="6999" y="42265"/>
                </a:cubicBezTo>
                <a:cubicBezTo>
                  <a:pt x="7714" y="42801"/>
                  <a:pt x="8583" y="43070"/>
                  <a:pt x="9473" y="43070"/>
                </a:cubicBezTo>
                <a:cubicBezTo>
                  <a:pt x="9622" y="43070"/>
                  <a:pt x="9771" y="43062"/>
                  <a:pt x="9920" y="43047"/>
                </a:cubicBezTo>
                <a:lnTo>
                  <a:pt x="9920" y="43047"/>
                </a:lnTo>
                <a:cubicBezTo>
                  <a:pt x="9763" y="44455"/>
                  <a:pt x="9242" y="45864"/>
                  <a:pt x="8511" y="47115"/>
                </a:cubicBezTo>
                <a:cubicBezTo>
                  <a:pt x="6686" y="50297"/>
                  <a:pt x="3557" y="52487"/>
                  <a:pt x="532" y="54417"/>
                </a:cubicBezTo>
                <a:cubicBezTo>
                  <a:pt x="1" y="54727"/>
                  <a:pt x="296" y="55487"/>
                  <a:pt x="812" y="55487"/>
                </a:cubicBezTo>
                <a:cubicBezTo>
                  <a:pt x="904" y="55487"/>
                  <a:pt x="1003" y="55463"/>
                  <a:pt x="1106" y="55408"/>
                </a:cubicBezTo>
                <a:cubicBezTo>
                  <a:pt x="4756" y="53530"/>
                  <a:pt x="8303" y="50922"/>
                  <a:pt x="10233" y="47167"/>
                </a:cubicBezTo>
                <a:cubicBezTo>
                  <a:pt x="10911" y="45759"/>
                  <a:pt x="11380" y="44247"/>
                  <a:pt x="11536" y="42734"/>
                </a:cubicBezTo>
                <a:cubicBezTo>
                  <a:pt x="13623" y="41900"/>
                  <a:pt x="15396" y="40492"/>
                  <a:pt x="16752" y="38666"/>
                </a:cubicBezTo>
                <a:cubicBezTo>
                  <a:pt x="18994" y="35589"/>
                  <a:pt x="19829" y="31626"/>
                  <a:pt x="18942" y="27871"/>
                </a:cubicBezTo>
                <a:cubicBezTo>
                  <a:pt x="18264" y="25107"/>
                  <a:pt x="16856" y="21977"/>
                  <a:pt x="14613" y="19943"/>
                </a:cubicBezTo>
                <a:cubicBezTo>
                  <a:pt x="14613" y="19839"/>
                  <a:pt x="14666" y="19787"/>
                  <a:pt x="14718" y="19735"/>
                </a:cubicBezTo>
                <a:cubicBezTo>
                  <a:pt x="18056" y="12433"/>
                  <a:pt x="13362" y="2368"/>
                  <a:pt x="5800" y="21"/>
                </a:cubicBezTo>
                <a:cubicBezTo>
                  <a:pt x="5753" y="7"/>
                  <a:pt x="5707" y="0"/>
                  <a:pt x="56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2"/>
          <p:cNvSpPr/>
          <p:nvPr/>
        </p:nvSpPr>
        <p:spPr>
          <a:xfrm flipH="1">
            <a:off x="8019188" y="3871138"/>
            <a:ext cx="1336775" cy="1149050"/>
          </a:xfrm>
          <a:custGeom>
            <a:avLst/>
            <a:gdLst/>
            <a:ahLst/>
            <a:cxnLst/>
            <a:rect l="l" t="t" r="r" b="b"/>
            <a:pathLst>
              <a:path w="53471" h="45962" extrusionOk="0">
                <a:moveTo>
                  <a:pt x="22435" y="1"/>
                </a:moveTo>
                <a:cubicBezTo>
                  <a:pt x="13400" y="2221"/>
                  <a:pt x="1" y="10541"/>
                  <a:pt x="2221" y="21695"/>
                </a:cubicBezTo>
                <a:cubicBezTo>
                  <a:pt x="3166" y="26416"/>
                  <a:pt x="8092" y="31368"/>
                  <a:pt x="11282" y="34762"/>
                </a:cubicBezTo>
                <a:cubicBezTo>
                  <a:pt x="14855" y="38591"/>
                  <a:pt x="18862" y="41245"/>
                  <a:pt x="23405" y="43670"/>
                </a:cubicBezTo>
                <a:cubicBezTo>
                  <a:pt x="26318" y="45214"/>
                  <a:pt x="29583" y="45961"/>
                  <a:pt x="32815" y="45961"/>
                </a:cubicBezTo>
                <a:cubicBezTo>
                  <a:pt x="40374" y="45961"/>
                  <a:pt x="47754" y="41873"/>
                  <a:pt x="50025" y="34328"/>
                </a:cubicBezTo>
                <a:cubicBezTo>
                  <a:pt x="53471" y="22843"/>
                  <a:pt x="48494" y="12583"/>
                  <a:pt x="39944" y="5054"/>
                </a:cubicBezTo>
                <a:cubicBezTo>
                  <a:pt x="34814" y="511"/>
                  <a:pt x="29301" y="970"/>
                  <a:pt x="224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2"/>
          <p:cNvSpPr/>
          <p:nvPr/>
        </p:nvSpPr>
        <p:spPr>
          <a:xfrm flipH="1">
            <a:off x="-215187" y="3698050"/>
            <a:ext cx="1856800" cy="1236050"/>
          </a:xfrm>
          <a:custGeom>
            <a:avLst/>
            <a:gdLst/>
            <a:ahLst/>
            <a:cxnLst/>
            <a:rect l="l" t="t" r="r" b="b"/>
            <a:pathLst>
              <a:path w="74272" h="49442" extrusionOk="0">
                <a:moveTo>
                  <a:pt x="22837" y="1"/>
                </a:moveTo>
                <a:cubicBezTo>
                  <a:pt x="19876" y="1"/>
                  <a:pt x="16987" y="489"/>
                  <a:pt x="14472" y="1763"/>
                </a:cubicBezTo>
                <a:cubicBezTo>
                  <a:pt x="12379" y="2809"/>
                  <a:pt x="10516" y="4264"/>
                  <a:pt x="8449" y="5872"/>
                </a:cubicBezTo>
                <a:cubicBezTo>
                  <a:pt x="3906" y="9394"/>
                  <a:pt x="1" y="13631"/>
                  <a:pt x="1" y="19731"/>
                </a:cubicBezTo>
                <a:cubicBezTo>
                  <a:pt x="384" y="28102"/>
                  <a:pt x="7555" y="32543"/>
                  <a:pt x="13528" y="37265"/>
                </a:cubicBezTo>
                <a:cubicBezTo>
                  <a:pt x="22728" y="44551"/>
                  <a:pt x="35327" y="49441"/>
                  <a:pt x="47587" y="49441"/>
                </a:cubicBezTo>
                <a:cubicBezTo>
                  <a:pt x="52161" y="49441"/>
                  <a:pt x="56688" y="48761"/>
                  <a:pt x="60974" y="47270"/>
                </a:cubicBezTo>
                <a:cubicBezTo>
                  <a:pt x="68860" y="44539"/>
                  <a:pt x="74271" y="36601"/>
                  <a:pt x="73097" y="28000"/>
                </a:cubicBezTo>
                <a:cubicBezTo>
                  <a:pt x="72051" y="20088"/>
                  <a:pt x="59749" y="14397"/>
                  <a:pt x="53649" y="10696"/>
                </a:cubicBezTo>
                <a:cubicBezTo>
                  <a:pt x="47779" y="7123"/>
                  <a:pt x="41373" y="3983"/>
                  <a:pt x="34762" y="2018"/>
                </a:cubicBezTo>
                <a:cubicBezTo>
                  <a:pt x="31176" y="936"/>
                  <a:pt x="26936" y="1"/>
                  <a:pt x="2283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2"/>
          <p:cNvSpPr/>
          <p:nvPr/>
        </p:nvSpPr>
        <p:spPr>
          <a:xfrm flipH="1">
            <a:off x="920613" y="3358688"/>
            <a:ext cx="492175" cy="567375"/>
          </a:xfrm>
          <a:custGeom>
            <a:avLst/>
            <a:gdLst/>
            <a:ahLst/>
            <a:cxnLst/>
            <a:rect l="l" t="t" r="r" b="b"/>
            <a:pathLst>
              <a:path w="19687" h="22695" extrusionOk="0">
                <a:moveTo>
                  <a:pt x="17513" y="1"/>
                </a:moveTo>
                <a:cubicBezTo>
                  <a:pt x="16945" y="1"/>
                  <a:pt x="16422" y="538"/>
                  <a:pt x="16818" y="1150"/>
                </a:cubicBezTo>
                <a:cubicBezTo>
                  <a:pt x="17131" y="1672"/>
                  <a:pt x="17340" y="2193"/>
                  <a:pt x="17444" y="2767"/>
                </a:cubicBezTo>
                <a:cubicBezTo>
                  <a:pt x="17496" y="2975"/>
                  <a:pt x="17496" y="3184"/>
                  <a:pt x="17548" y="3393"/>
                </a:cubicBezTo>
                <a:lnTo>
                  <a:pt x="16662" y="2975"/>
                </a:lnTo>
                <a:lnTo>
                  <a:pt x="14888" y="2089"/>
                </a:lnTo>
                <a:cubicBezTo>
                  <a:pt x="14732" y="2015"/>
                  <a:pt x="14576" y="1982"/>
                  <a:pt x="14427" y="1982"/>
                </a:cubicBezTo>
                <a:cubicBezTo>
                  <a:pt x="13730" y="1982"/>
                  <a:pt x="13189" y="2705"/>
                  <a:pt x="13532" y="3393"/>
                </a:cubicBezTo>
                <a:cubicBezTo>
                  <a:pt x="13897" y="4175"/>
                  <a:pt x="14262" y="4957"/>
                  <a:pt x="14680" y="5740"/>
                </a:cubicBezTo>
                <a:cubicBezTo>
                  <a:pt x="13897" y="5166"/>
                  <a:pt x="13115" y="4540"/>
                  <a:pt x="12333" y="3966"/>
                </a:cubicBezTo>
                <a:cubicBezTo>
                  <a:pt x="12127" y="3790"/>
                  <a:pt x="11897" y="3713"/>
                  <a:pt x="11677" y="3713"/>
                </a:cubicBezTo>
                <a:cubicBezTo>
                  <a:pt x="11115" y="3713"/>
                  <a:pt x="10618" y="4216"/>
                  <a:pt x="10768" y="4853"/>
                </a:cubicBezTo>
                <a:cubicBezTo>
                  <a:pt x="10977" y="6105"/>
                  <a:pt x="11498" y="7252"/>
                  <a:pt x="12229" y="8295"/>
                </a:cubicBezTo>
                <a:lnTo>
                  <a:pt x="12020" y="8034"/>
                </a:lnTo>
                <a:cubicBezTo>
                  <a:pt x="10820" y="6678"/>
                  <a:pt x="9569" y="5270"/>
                  <a:pt x="8421" y="3810"/>
                </a:cubicBezTo>
                <a:cubicBezTo>
                  <a:pt x="8251" y="3597"/>
                  <a:pt x="8037" y="3507"/>
                  <a:pt x="7821" y="3507"/>
                </a:cubicBezTo>
                <a:cubicBezTo>
                  <a:pt x="7246" y="3507"/>
                  <a:pt x="6653" y="4142"/>
                  <a:pt x="6805" y="4749"/>
                </a:cubicBezTo>
                <a:cubicBezTo>
                  <a:pt x="7430" y="7148"/>
                  <a:pt x="8265" y="9495"/>
                  <a:pt x="9256" y="11789"/>
                </a:cubicBezTo>
                <a:cubicBezTo>
                  <a:pt x="9464" y="12207"/>
                  <a:pt x="9621" y="12624"/>
                  <a:pt x="9829" y="13041"/>
                </a:cubicBezTo>
                <a:cubicBezTo>
                  <a:pt x="9569" y="12676"/>
                  <a:pt x="9256" y="12363"/>
                  <a:pt x="8943" y="11998"/>
                </a:cubicBezTo>
                <a:cubicBezTo>
                  <a:pt x="8161" y="11059"/>
                  <a:pt x="7378" y="10121"/>
                  <a:pt x="6596" y="9182"/>
                </a:cubicBezTo>
                <a:cubicBezTo>
                  <a:pt x="5814" y="8243"/>
                  <a:pt x="5240" y="7409"/>
                  <a:pt x="4093" y="7043"/>
                </a:cubicBezTo>
                <a:cubicBezTo>
                  <a:pt x="4001" y="7017"/>
                  <a:pt x="3911" y="7005"/>
                  <a:pt x="3823" y="7005"/>
                </a:cubicBezTo>
                <a:cubicBezTo>
                  <a:pt x="3207" y="7005"/>
                  <a:pt x="2710" y="7604"/>
                  <a:pt x="2893" y="8243"/>
                </a:cubicBezTo>
                <a:cubicBezTo>
                  <a:pt x="3519" y="10642"/>
                  <a:pt x="4353" y="12989"/>
                  <a:pt x="5396" y="15284"/>
                </a:cubicBezTo>
                <a:cubicBezTo>
                  <a:pt x="5814" y="16118"/>
                  <a:pt x="6231" y="16953"/>
                  <a:pt x="6700" y="17735"/>
                </a:cubicBezTo>
                <a:cubicBezTo>
                  <a:pt x="6439" y="17526"/>
                  <a:pt x="6231" y="17266"/>
                  <a:pt x="6022" y="17005"/>
                </a:cubicBezTo>
                <a:cubicBezTo>
                  <a:pt x="4875" y="15649"/>
                  <a:pt x="3988" y="14084"/>
                  <a:pt x="2580" y="12989"/>
                </a:cubicBezTo>
                <a:cubicBezTo>
                  <a:pt x="2432" y="12875"/>
                  <a:pt x="2280" y="12826"/>
                  <a:pt x="2132" y="12826"/>
                </a:cubicBezTo>
                <a:cubicBezTo>
                  <a:pt x="1603" y="12826"/>
                  <a:pt x="1142" y="13461"/>
                  <a:pt x="1224" y="14032"/>
                </a:cubicBezTo>
                <a:cubicBezTo>
                  <a:pt x="1589" y="16066"/>
                  <a:pt x="2215" y="18152"/>
                  <a:pt x="2997" y="20082"/>
                </a:cubicBezTo>
                <a:cubicBezTo>
                  <a:pt x="3049" y="20238"/>
                  <a:pt x="3154" y="20656"/>
                  <a:pt x="3258" y="20968"/>
                </a:cubicBezTo>
                <a:lnTo>
                  <a:pt x="2945" y="20708"/>
                </a:lnTo>
                <a:cubicBezTo>
                  <a:pt x="2163" y="20030"/>
                  <a:pt x="1537" y="19247"/>
                  <a:pt x="1068" y="18361"/>
                </a:cubicBezTo>
                <a:cubicBezTo>
                  <a:pt x="956" y="18185"/>
                  <a:pt x="804" y="18112"/>
                  <a:pt x="656" y="18112"/>
                </a:cubicBezTo>
                <a:cubicBezTo>
                  <a:pt x="321" y="18112"/>
                  <a:pt x="0" y="18485"/>
                  <a:pt x="181" y="18882"/>
                </a:cubicBezTo>
                <a:cubicBezTo>
                  <a:pt x="755" y="20082"/>
                  <a:pt x="1537" y="21177"/>
                  <a:pt x="2528" y="22064"/>
                </a:cubicBezTo>
                <a:cubicBezTo>
                  <a:pt x="2894" y="22402"/>
                  <a:pt x="3443" y="22694"/>
                  <a:pt x="3936" y="22694"/>
                </a:cubicBezTo>
                <a:cubicBezTo>
                  <a:pt x="4356" y="22694"/>
                  <a:pt x="4735" y="22483"/>
                  <a:pt x="4927" y="21907"/>
                </a:cubicBezTo>
                <a:cubicBezTo>
                  <a:pt x="4979" y="21386"/>
                  <a:pt x="4927" y="20864"/>
                  <a:pt x="4718" y="20395"/>
                </a:cubicBezTo>
                <a:cubicBezTo>
                  <a:pt x="4458" y="19665"/>
                  <a:pt x="4249" y="18830"/>
                  <a:pt x="3988" y="18048"/>
                </a:cubicBezTo>
                <a:cubicBezTo>
                  <a:pt x="3884" y="17683"/>
                  <a:pt x="3780" y="17318"/>
                  <a:pt x="3727" y="16953"/>
                </a:cubicBezTo>
                <a:lnTo>
                  <a:pt x="3727" y="16953"/>
                </a:lnTo>
                <a:cubicBezTo>
                  <a:pt x="4145" y="17526"/>
                  <a:pt x="4562" y="18100"/>
                  <a:pt x="5031" y="18622"/>
                </a:cubicBezTo>
                <a:cubicBezTo>
                  <a:pt x="6283" y="19978"/>
                  <a:pt x="7743" y="21229"/>
                  <a:pt x="9308" y="22272"/>
                </a:cubicBezTo>
                <a:cubicBezTo>
                  <a:pt x="9442" y="22351"/>
                  <a:pt x="9582" y="22386"/>
                  <a:pt x="9716" y="22386"/>
                </a:cubicBezTo>
                <a:cubicBezTo>
                  <a:pt x="10207" y="22386"/>
                  <a:pt x="10630" y="21918"/>
                  <a:pt x="10507" y="21386"/>
                </a:cubicBezTo>
                <a:cubicBezTo>
                  <a:pt x="9621" y="19143"/>
                  <a:pt x="8213" y="17109"/>
                  <a:pt x="7222" y="14919"/>
                </a:cubicBezTo>
                <a:cubicBezTo>
                  <a:pt x="6700" y="13719"/>
                  <a:pt x="6231" y="12520"/>
                  <a:pt x="5866" y="11320"/>
                </a:cubicBezTo>
                <a:lnTo>
                  <a:pt x="5866" y="11320"/>
                </a:lnTo>
                <a:lnTo>
                  <a:pt x="8004" y="13876"/>
                </a:lnTo>
                <a:lnTo>
                  <a:pt x="12437" y="19091"/>
                </a:lnTo>
                <a:cubicBezTo>
                  <a:pt x="12616" y="19302"/>
                  <a:pt x="12845" y="19392"/>
                  <a:pt x="13075" y="19392"/>
                </a:cubicBezTo>
                <a:cubicBezTo>
                  <a:pt x="13586" y="19392"/>
                  <a:pt x="14106" y="18952"/>
                  <a:pt x="14106" y="18413"/>
                </a:cubicBezTo>
                <a:cubicBezTo>
                  <a:pt x="14106" y="17213"/>
                  <a:pt x="13741" y="16066"/>
                  <a:pt x="13063" y="15075"/>
                </a:cubicBezTo>
                <a:cubicBezTo>
                  <a:pt x="12437" y="13928"/>
                  <a:pt x="11863" y="12780"/>
                  <a:pt x="11290" y="11633"/>
                </a:cubicBezTo>
                <a:cubicBezTo>
                  <a:pt x="10873" y="10694"/>
                  <a:pt x="10507" y="9755"/>
                  <a:pt x="10142" y="8817"/>
                </a:cubicBezTo>
                <a:lnTo>
                  <a:pt x="10142" y="8817"/>
                </a:lnTo>
                <a:cubicBezTo>
                  <a:pt x="10403" y="9077"/>
                  <a:pt x="10612" y="9390"/>
                  <a:pt x="10873" y="9651"/>
                </a:cubicBezTo>
                <a:cubicBezTo>
                  <a:pt x="12020" y="10955"/>
                  <a:pt x="13167" y="12467"/>
                  <a:pt x="14784" y="13250"/>
                </a:cubicBezTo>
                <a:cubicBezTo>
                  <a:pt x="14926" y="13314"/>
                  <a:pt x="15093" y="13347"/>
                  <a:pt x="15263" y="13347"/>
                </a:cubicBezTo>
                <a:cubicBezTo>
                  <a:pt x="15780" y="13347"/>
                  <a:pt x="16323" y="13044"/>
                  <a:pt x="16244" y="12415"/>
                </a:cubicBezTo>
                <a:cubicBezTo>
                  <a:pt x="15984" y="10903"/>
                  <a:pt x="15410" y="9495"/>
                  <a:pt x="14523" y="8295"/>
                </a:cubicBezTo>
                <a:cubicBezTo>
                  <a:pt x="14367" y="8087"/>
                  <a:pt x="14262" y="7878"/>
                  <a:pt x="14106" y="7669"/>
                </a:cubicBezTo>
                <a:lnTo>
                  <a:pt x="14106" y="7669"/>
                </a:lnTo>
                <a:cubicBezTo>
                  <a:pt x="14628" y="8087"/>
                  <a:pt x="15201" y="8504"/>
                  <a:pt x="15723" y="8921"/>
                </a:cubicBezTo>
                <a:cubicBezTo>
                  <a:pt x="15897" y="9095"/>
                  <a:pt x="16126" y="9178"/>
                  <a:pt x="16356" y="9178"/>
                </a:cubicBezTo>
                <a:cubicBezTo>
                  <a:pt x="16677" y="9178"/>
                  <a:pt x="17001" y="9016"/>
                  <a:pt x="17183" y="8712"/>
                </a:cubicBezTo>
                <a:cubicBezTo>
                  <a:pt x="17705" y="7669"/>
                  <a:pt x="17287" y="6783"/>
                  <a:pt x="16818" y="5740"/>
                </a:cubicBezTo>
                <a:lnTo>
                  <a:pt x="16453" y="5062"/>
                </a:lnTo>
                <a:lnTo>
                  <a:pt x="16766" y="5218"/>
                </a:lnTo>
                <a:cubicBezTo>
                  <a:pt x="17252" y="5445"/>
                  <a:pt x="17778" y="5752"/>
                  <a:pt x="18270" y="5752"/>
                </a:cubicBezTo>
                <a:cubicBezTo>
                  <a:pt x="18570" y="5752"/>
                  <a:pt x="18856" y="5638"/>
                  <a:pt x="19113" y="5322"/>
                </a:cubicBezTo>
                <a:cubicBezTo>
                  <a:pt x="19686" y="4697"/>
                  <a:pt x="19530" y="3653"/>
                  <a:pt x="19374" y="2923"/>
                </a:cubicBezTo>
                <a:cubicBezTo>
                  <a:pt x="19217" y="1985"/>
                  <a:pt x="18800" y="1098"/>
                  <a:pt x="18226" y="368"/>
                </a:cubicBezTo>
                <a:cubicBezTo>
                  <a:pt x="18032" y="109"/>
                  <a:pt x="17768" y="1"/>
                  <a:pt x="175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0866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2"/>
          <p:cNvSpPr/>
          <p:nvPr/>
        </p:nvSpPr>
        <p:spPr>
          <a:xfrm flipH="1">
            <a:off x="515188" y="0"/>
            <a:ext cx="1684500" cy="1554925"/>
          </a:xfrm>
          <a:custGeom>
            <a:avLst/>
            <a:gdLst/>
            <a:ahLst/>
            <a:cxnLst/>
            <a:rect l="l" t="t" r="r" b="b"/>
            <a:pathLst>
              <a:path w="67380" h="62197" extrusionOk="0">
                <a:moveTo>
                  <a:pt x="50387" y="1"/>
                </a:moveTo>
                <a:cubicBezTo>
                  <a:pt x="50325" y="1"/>
                  <a:pt x="50264" y="1"/>
                  <a:pt x="50203" y="2"/>
                </a:cubicBezTo>
                <a:cubicBezTo>
                  <a:pt x="46324" y="79"/>
                  <a:pt x="42802" y="2019"/>
                  <a:pt x="39305" y="3652"/>
                </a:cubicBezTo>
                <a:cubicBezTo>
                  <a:pt x="27335" y="9165"/>
                  <a:pt x="3471" y="12381"/>
                  <a:pt x="358" y="28077"/>
                </a:cubicBezTo>
                <a:cubicBezTo>
                  <a:pt x="0" y="29966"/>
                  <a:pt x="0" y="31906"/>
                  <a:pt x="358" y="33794"/>
                </a:cubicBezTo>
                <a:cubicBezTo>
                  <a:pt x="2534" y="45905"/>
                  <a:pt x="14208" y="62197"/>
                  <a:pt x="27867" y="62197"/>
                </a:cubicBezTo>
                <a:cubicBezTo>
                  <a:pt x="29262" y="62197"/>
                  <a:pt x="30679" y="62027"/>
                  <a:pt x="32108" y="61665"/>
                </a:cubicBezTo>
                <a:cubicBezTo>
                  <a:pt x="38641" y="59980"/>
                  <a:pt x="45328" y="56279"/>
                  <a:pt x="51326" y="53242"/>
                </a:cubicBezTo>
                <a:cubicBezTo>
                  <a:pt x="60310" y="48648"/>
                  <a:pt x="65874" y="42497"/>
                  <a:pt x="66716" y="32033"/>
                </a:cubicBezTo>
                <a:cubicBezTo>
                  <a:pt x="67380" y="23738"/>
                  <a:pt x="66971" y="13683"/>
                  <a:pt x="61995" y="6613"/>
                </a:cubicBezTo>
                <a:cubicBezTo>
                  <a:pt x="59325" y="2835"/>
                  <a:pt x="54989" y="1"/>
                  <a:pt x="503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2"/>
          <p:cNvSpPr/>
          <p:nvPr/>
        </p:nvSpPr>
        <p:spPr>
          <a:xfrm flipH="1">
            <a:off x="1943550" y="319688"/>
            <a:ext cx="453775" cy="439625"/>
          </a:xfrm>
          <a:custGeom>
            <a:avLst/>
            <a:gdLst/>
            <a:ahLst/>
            <a:cxnLst/>
            <a:rect l="l" t="t" r="r" b="b"/>
            <a:pathLst>
              <a:path w="18151" h="17585" extrusionOk="0">
                <a:moveTo>
                  <a:pt x="10588" y="4659"/>
                </a:moveTo>
                <a:cubicBezTo>
                  <a:pt x="10432" y="4816"/>
                  <a:pt x="10223" y="4972"/>
                  <a:pt x="10067" y="5129"/>
                </a:cubicBezTo>
                <a:cubicBezTo>
                  <a:pt x="9441" y="5546"/>
                  <a:pt x="8815" y="5859"/>
                  <a:pt x="8137" y="6067"/>
                </a:cubicBezTo>
                <a:cubicBezTo>
                  <a:pt x="7407" y="6328"/>
                  <a:pt x="6677" y="6537"/>
                  <a:pt x="5894" y="6693"/>
                </a:cubicBezTo>
                <a:cubicBezTo>
                  <a:pt x="6364" y="6432"/>
                  <a:pt x="6833" y="6120"/>
                  <a:pt x="7250" y="5859"/>
                </a:cubicBezTo>
                <a:cubicBezTo>
                  <a:pt x="8189" y="5285"/>
                  <a:pt x="9180" y="4920"/>
                  <a:pt x="10223" y="4659"/>
                </a:cubicBezTo>
                <a:close/>
                <a:moveTo>
                  <a:pt x="16720" y="6885"/>
                </a:moveTo>
                <a:cubicBezTo>
                  <a:pt x="16778" y="6885"/>
                  <a:pt x="16753" y="6923"/>
                  <a:pt x="16690" y="7110"/>
                </a:cubicBezTo>
                <a:cubicBezTo>
                  <a:pt x="16534" y="7580"/>
                  <a:pt x="15804" y="8154"/>
                  <a:pt x="15438" y="8466"/>
                </a:cubicBezTo>
                <a:cubicBezTo>
                  <a:pt x="14448" y="9301"/>
                  <a:pt x="13404" y="10031"/>
                  <a:pt x="12257" y="10657"/>
                </a:cubicBezTo>
                <a:cubicBezTo>
                  <a:pt x="11110" y="11231"/>
                  <a:pt x="9962" y="11752"/>
                  <a:pt x="8763" y="12169"/>
                </a:cubicBezTo>
                <a:cubicBezTo>
                  <a:pt x="9076" y="11804"/>
                  <a:pt x="9441" y="11387"/>
                  <a:pt x="9806" y="11074"/>
                </a:cubicBezTo>
                <a:cubicBezTo>
                  <a:pt x="11370" y="9353"/>
                  <a:pt x="13352" y="8049"/>
                  <a:pt x="15543" y="7215"/>
                </a:cubicBezTo>
                <a:cubicBezTo>
                  <a:pt x="15856" y="7058"/>
                  <a:pt x="16169" y="6954"/>
                  <a:pt x="16482" y="6902"/>
                </a:cubicBezTo>
                <a:cubicBezTo>
                  <a:pt x="16607" y="6902"/>
                  <a:pt x="16682" y="6885"/>
                  <a:pt x="16720" y="6885"/>
                </a:cubicBezTo>
                <a:close/>
                <a:moveTo>
                  <a:pt x="8535" y="0"/>
                </a:moveTo>
                <a:cubicBezTo>
                  <a:pt x="8491" y="0"/>
                  <a:pt x="8445" y="6"/>
                  <a:pt x="8398" y="18"/>
                </a:cubicBezTo>
                <a:cubicBezTo>
                  <a:pt x="5477" y="800"/>
                  <a:pt x="1879" y="2782"/>
                  <a:pt x="627" y="5702"/>
                </a:cubicBezTo>
                <a:cubicBezTo>
                  <a:pt x="53" y="6745"/>
                  <a:pt x="575" y="8049"/>
                  <a:pt x="1670" y="8414"/>
                </a:cubicBezTo>
                <a:cubicBezTo>
                  <a:pt x="835" y="9301"/>
                  <a:pt x="314" y="10396"/>
                  <a:pt x="157" y="11544"/>
                </a:cubicBezTo>
                <a:cubicBezTo>
                  <a:pt x="1" y="12900"/>
                  <a:pt x="783" y="14099"/>
                  <a:pt x="2035" y="14516"/>
                </a:cubicBezTo>
                <a:cubicBezTo>
                  <a:pt x="2718" y="14719"/>
                  <a:pt x="3426" y="14823"/>
                  <a:pt x="4135" y="14823"/>
                </a:cubicBezTo>
                <a:cubicBezTo>
                  <a:pt x="4887" y="14823"/>
                  <a:pt x="5639" y="14706"/>
                  <a:pt x="6364" y="14464"/>
                </a:cubicBezTo>
                <a:lnTo>
                  <a:pt x="6625" y="14360"/>
                </a:lnTo>
                <a:cubicBezTo>
                  <a:pt x="6781" y="15142"/>
                  <a:pt x="7250" y="15820"/>
                  <a:pt x="7928" y="16290"/>
                </a:cubicBezTo>
                <a:cubicBezTo>
                  <a:pt x="9133" y="17175"/>
                  <a:pt x="10663" y="17585"/>
                  <a:pt x="12212" y="17585"/>
                </a:cubicBezTo>
                <a:cubicBezTo>
                  <a:pt x="13947" y="17585"/>
                  <a:pt x="15705" y="17070"/>
                  <a:pt x="17055" y="16133"/>
                </a:cubicBezTo>
                <a:cubicBezTo>
                  <a:pt x="17649" y="15676"/>
                  <a:pt x="17122" y="14939"/>
                  <a:pt x="16562" y="14939"/>
                </a:cubicBezTo>
                <a:cubicBezTo>
                  <a:pt x="16482" y="14939"/>
                  <a:pt x="16403" y="14953"/>
                  <a:pt x="16325" y="14986"/>
                </a:cubicBezTo>
                <a:cubicBezTo>
                  <a:pt x="15141" y="15512"/>
                  <a:pt x="13853" y="15769"/>
                  <a:pt x="12566" y="15769"/>
                </a:cubicBezTo>
                <a:cubicBezTo>
                  <a:pt x="11813" y="15769"/>
                  <a:pt x="11059" y="15681"/>
                  <a:pt x="10327" y="15507"/>
                </a:cubicBezTo>
                <a:cubicBezTo>
                  <a:pt x="9545" y="15246"/>
                  <a:pt x="8293" y="14829"/>
                  <a:pt x="8137" y="13890"/>
                </a:cubicBezTo>
                <a:cubicBezTo>
                  <a:pt x="9128" y="13525"/>
                  <a:pt x="10171" y="13160"/>
                  <a:pt x="11162" y="12743"/>
                </a:cubicBezTo>
                <a:cubicBezTo>
                  <a:pt x="12726" y="12117"/>
                  <a:pt x="14239" y="11231"/>
                  <a:pt x="15595" y="10135"/>
                </a:cubicBezTo>
                <a:cubicBezTo>
                  <a:pt x="16169" y="9614"/>
                  <a:pt x="16690" y="9040"/>
                  <a:pt x="17212" y="8466"/>
                </a:cubicBezTo>
                <a:cubicBezTo>
                  <a:pt x="17629" y="7945"/>
                  <a:pt x="18150" y="7319"/>
                  <a:pt x="18046" y="6589"/>
                </a:cubicBezTo>
                <a:cubicBezTo>
                  <a:pt x="17939" y="5909"/>
                  <a:pt x="17461" y="5648"/>
                  <a:pt x="16793" y="5648"/>
                </a:cubicBezTo>
                <a:cubicBezTo>
                  <a:pt x="14846" y="5648"/>
                  <a:pt x="11287" y="7858"/>
                  <a:pt x="10588" y="8362"/>
                </a:cubicBezTo>
                <a:cubicBezTo>
                  <a:pt x="9232" y="9353"/>
                  <a:pt x="7355" y="11074"/>
                  <a:pt x="6729" y="12847"/>
                </a:cubicBezTo>
                <a:cubicBezTo>
                  <a:pt x="6416" y="12952"/>
                  <a:pt x="6103" y="13056"/>
                  <a:pt x="5738" y="13160"/>
                </a:cubicBezTo>
                <a:cubicBezTo>
                  <a:pt x="5193" y="13324"/>
                  <a:pt x="4647" y="13402"/>
                  <a:pt x="4102" y="13402"/>
                </a:cubicBezTo>
                <a:cubicBezTo>
                  <a:pt x="3604" y="13402"/>
                  <a:pt x="3106" y="13337"/>
                  <a:pt x="2609" y="13212"/>
                </a:cubicBezTo>
                <a:cubicBezTo>
                  <a:pt x="1357" y="12795"/>
                  <a:pt x="1409" y="11648"/>
                  <a:pt x="1879" y="10605"/>
                </a:cubicBezTo>
                <a:cubicBezTo>
                  <a:pt x="2296" y="9822"/>
                  <a:pt x="2817" y="9144"/>
                  <a:pt x="3443" y="8571"/>
                </a:cubicBezTo>
                <a:cubicBezTo>
                  <a:pt x="4538" y="8571"/>
                  <a:pt x="5686" y="8362"/>
                  <a:pt x="6781" y="8101"/>
                </a:cubicBezTo>
                <a:cubicBezTo>
                  <a:pt x="8450" y="7788"/>
                  <a:pt x="10015" y="7058"/>
                  <a:pt x="11318" y="5859"/>
                </a:cubicBezTo>
                <a:cubicBezTo>
                  <a:pt x="11788" y="5494"/>
                  <a:pt x="12101" y="4920"/>
                  <a:pt x="12153" y="4346"/>
                </a:cubicBezTo>
                <a:cubicBezTo>
                  <a:pt x="12101" y="3564"/>
                  <a:pt x="11423" y="3303"/>
                  <a:pt x="10745" y="3303"/>
                </a:cubicBezTo>
                <a:cubicBezTo>
                  <a:pt x="9232" y="3460"/>
                  <a:pt x="7824" y="3929"/>
                  <a:pt x="6520" y="4764"/>
                </a:cubicBezTo>
                <a:cubicBezTo>
                  <a:pt x="5321" y="5389"/>
                  <a:pt x="4173" y="6172"/>
                  <a:pt x="3078" y="7058"/>
                </a:cubicBezTo>
                <a:lnTo>
                  <a:pt x="2609" y="7058"/>
                </a:lnTo>
                <a:cubicBezTo>
                  <a:pt x="1826" y="6954"/>
                  <a:pt x="1879" y="6589"/>
                  <a:pt x="2244" y="6015"/>
                </a:cubicBezTo>
                <a:cubicBezTo>
                  <a:pt x="3652" y="3564"/>
                  <a:pt x="6364" y="2365"/>
                  <a:pt x="8763" y="1113"/>
                </a:cubicBezTo>
                <a:cubicBezTo>
                  <a:pt x="9293" y="824"/>
                  <a:pt x="9066" y="0"/>
                  <a:pt x="853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2"/>
          <p:cNvSpPr txBox="1">
            <a:spLocks noGrp="1"/>
          </p:cNvSpPr>
          <p:nvPr>
            <p:ph type="title"/>
          </p:nvPr>
        </p:nvSpPr>
        <p:spPr>
          <a:xfrm flipH="1">
            <a:off x="1124893" y="1948650"/>
            <a:ext cx="420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4" name="Google Shape;204;p22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573293" y="1876950"/>
            <a:ext cx="2445900" cy="13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5" name="Google Shape;205;p22"/>
          <p:cNvSpPr txBox="1">
            <a:spLocks noGrp="1"/>
          </p:cNvSpPr>
          <p:nvPr>
            <p:ph type="subTitle" idx="1"/>
          </p:nvPr>
        </p:nvSpPr>
        <p:spPr>
          <a:xfrm flipH="1">
            <a:off x="1124813" y="2790450"/>
            <a:ext cx="4200900" cy="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6" name="Google Shape;206;p22"/>
          <p:cNvSpPr/>
          <p:nvPr/>
        </p:nvSpPr>
        <p:spPr>
          <a:xfrm flipH="1">
            <a:off x="6910315" y="90933"/>
            <a:ext cx="1684510" cy="1227517"/>
          </a:xfrm>
          <a:custGeom>
            <a:avLst/>
            <a:gdLst/>
            <a:ahLst/>
            <a:cxnLst/>
            <a:rect l="l" t="t" r="r" b="b"/>
            <a:pathLst>
              <a:path w="51863" h="37793" extrusionOk="0">
                <a:moveTo>
                  <a:pt x="13446" y="0"/>
                </a:moveTo>
                <a:cubicBezTo>
                  <a:pt x="10481" y="0"/>
                  <a:pt x="7670" y="697"/>
                  <a:pt x="5590" y="2414"/>
                </a:cubicBezTo>
                <a:cubicBezTo>
                  <a:pt x="1991" y="5962"/>
                  <a:pt x="0" y="13771"/>
                  <a:pt x="843" y="18825"/>
                </a:cubicBezTo>
                <a:cubicBezTo>
                  <a:pt x="2017" y="25741"/>
                  <a:pt x="7938" y="28600"/>
                  <a:pt x="13604" y="31076"/>
                </a:cubicBezTo>
                <a:cubicBezTo>
                  <a:pt x="20908" y="34243"/>
                  <a:pt x="27649" y="37792"/>
                  <a:pt x="35545" y="37792"/>
                </a:cubicBezTo>
                <a:cubicBezTo>
                  <a:pt x="37002" y="37792"/>
                  <a:pt x="38499" y="37672"/>
                  <a:pt x="40045" y="37405"/>
                </a:cubicBezTo>
                <a:cubicBezTo>
                  <a:pt x="48672" y="35950"/>
                  <a:pt x="51862" y="28932"/>
                  <a:pt x="46375" y="22296"/>
                </a:cubicBezTo>
                <a:cubicBezTo>
                  <a:pt x="43210" y="18493"/>
                  <a:pt x="38744" y="17268"/>
                  <a:pt x="35221" y="13669"/>
                </a:cubicBezTo>
                <a:cubicBezTo>
                  <a:pt x="32491" y="10913"/>
                  <a:pt x="30347" y="7110"/>
                  <a:pt x="27258" y="4609"/>
                </a:cubicBezTo>
                <a:cubicBezTo>
                  <a:pt x="24198" y="2099"/>
                  <a:pt x="18590" y="0"/>
                  <a:pt x="134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2"/>
          <p:cNvSpPr/>
          <p:nvPr/>
        </p:nvSpPr>
        <p:spPr>
          <a:xfrm flipH="1">
            <a:off x="7842638" y="619625"/>
            <a:ext cx="495725" cy="1387200"/>
          </a:xfrm>
          <a:custGeom>
            <a:avLst/>
            <a:gdLst/>
            <a:ahLst/>
            <a:cxnLst/>
            <a:rect l="l" t="t" r="r" b="b"/>
            <a:pathLst>
              <a:path w="19829" h="55488" extrusionOk="0">
                <a:moveTo>
                  <a:pt x="9857" y="19293"/>
                </a:moveTo>
                <a:cubicBezTo>
                  <a:pt x="10005" y="19293"/>
                  <a:pt x="10149" y="19301"/>
                  <a:pt x="10285" y="19317"/>
                </a:cubicBezTo>
                <a:cubicBezTo>
                  <a:pt x="11171" y="19422"/>
                  <a:pt x="11954" y="19735"/>
                  <a:pt x="12684" y="20256"/>
                </a:cubicBezTo>
                <a:cubicBezTo>
                  <a:pt x="12214" y="20934"/>
                  <a:pt x="11536" y="21508"/>
                  <a:pt x="10806" y="21977"/>
                </a:cubicBezTo>
                <a:cubicBezTo>
                  <a:pt x="10305" y="22267"/>
                  <a:pt x="9405" y="22571"/>
                  <a:pt x="8623" y="22571"/>
                </a:cubicBezTo>
                <a:cubicBezTo>
                  <a:pt x="7858" y="22571"/>
                  <a:pt x="7207" y="22280"/>
                  <a:pt x="7156" y="21404"/>
                </a:cubicBezTo>
                <a:cubicBezTo>
                  <a:pt x="7015" y="19909"/>
                  <a:pt x="8590" y="19293"/>
                  <a:pt x="9857" y="19293"/>
                </a:cubicBezTo>
                <a:close/>
                <a:moveTo>
                  <a:pt x="7716" y="37568"/>
                </a:moveTo>
                <a:cubicBezTo>
                  <a:pt x="7754" y="37568"/>
                  <a:pt x="7793" y="37569"/>
                  <a:pt x="7834" y="37571"/>
                </a:cubicBezTo>
                <a:cubicBezTo>
                  <a:pt x="9502" y="37728"/>
                  <a:pt x="9920" y="39970"/>
                  <a:pt x="10024" y="41431"/>
                </a:cubicBezTo>
                <a:cubicBezTo>
                  <a:pt x="9856" y="41457"/>
                  <a:pt x="9687" y="41470"/>
                  <a:pt x="9520" y="41470"/>
                </a:cubicBezTo>
                <a:cubicBezTo>
                  <a:pt x="8704" y="41470"/>
                  <a:pt x="7918" y="41159"/>
                  <a:pt x="7312" y="40596"/>
                </a:cubicBezTo>
                <a:cubicBezTo>
                  <a:pt x="6547" y="39780"/>
                  <a:pt x="6031" y="37568"/>
                  <a:pt x="7716" y="37568"/>
                </a:cubicBezTo>
                <a:close/>
                <a:moveTo>
                  <a:pt x="5664" y="0"/>
                </a:moveTo>
                <a:cubicBezTo>
                  <a:pt x="5228" y="0"/>
                  <a:pt x="5007" y="665"/>
                  <a:pt x="5434" y="855"/>
                </a:cubicBezTo>
                <a:cubicBezTo>
                  <a:pt x="10441" y="3359"/>
                  <a:pt x="14144" y="8157"/>
                  <a:pt x="14301" y="13894"/>
                </a:cubicBezTo>
                <a:cubicBezTo>
                  <a:pt x="14353" y="15667"/>
                  <a:pt x="14040" y="17388"/>
                  <a:pt x="13414" y="19005"/>
                </a:cubicBezTo>
                <a:cubicBezTo>
                  <a:pt x="13101" y="18796"/>
                  <a:pt x="12736" y="18639"/>
                  <a:pt x="12423" y="18483"/>
                </a:cubicBezTo>
                <a:cubicBezTo>
                  <a:pt x="11641" y="18066"/>
                  <a:pt x="10780" y="17857"/>
                  <a:pt x="9920" y="17857"/>
                </a:cubicBezTo>
                <a:cubicBezTo>
                  <a:pt x="9059" y="17857"/>
                  <a:pt x="8199" y="18066"/>
                  <a:pt x="7416" y="18483"/>
                </a:cubicBezTo>
                <a:cubicBezTo>
                  <a:pt x="5904" y="19265"/>
                  <a:pt x="5278" y="21039"/>
                  <a:pt x="5956" y="22551"/>
                </a:cubicBezTo>
                <a:cubicBezTo>
                  <a:pt x="6502" y="23643"/>
                  <a:pt x="7606" y="24043"/>
                  <a:pt x="8742" y="24043"/>
                </a:cubicBezTo>
                <a:cubicBezTo>
                  <a:pt x="9343" y="24043"/>
                  <a:pt x="9952" y="23931"/>
                  <a:pt x="10493" y="23751"/>
                </a:cubicBezTo>
                <a:cubicBezTo>
                  <a:pt x="11849" y="23281"/>
                  <a:pt x="12997" y="22395"/>
                  <a:pt x="13831" y="21247"/>
                </a:cubicBezTo>
                <a:cubicBezTo>
                  <a:pt x="14874" y="22290"/>
                  <a:pt x="15709" y="23542"/>
                  <a:pt x="16335" y="24898"/>
                </a:cubicBezTo>
                <a:cubicBezTo>
                  <a:pt x="17743" y="27871"/>
                  <a:pt x="18264" y="31104"/>
                  <a:pt x="17273" y="34338"/>
                </a:cubicBezTo>
                <a:cubicBezTo>
                  <a:pt x="16387" y="37154"/>
                  <a:pt x="14353" y="39866"/>
                  <a:pt x="11589" y="41065"/>
                </a:cubicBezTo>
                <a:lnTo>
                  <a:pt x="11484" y="41118"/>
                </a:lnTo>
                <a:cubicBezTo>
                  <a:pt x="11380" y="39397"/>
                  <a:pt x="10858" y="37467"/>
                  <a:pt x="9294" y="36528"/>
                </a:cubicBezTo>
                <a:cubicBezTo>
                  <a:pt x="8833" y="36215"/>
                  <a:pt x="8315" y="36069"/>
                  <a:pt x="7804" y="36069"/>
                </a:cubicBezTo>
                <a:cubicBezTo>
                  <a:pt x="6695" y="36069"/>
                  <a:pt x="5618" y="36758"/>
                  <a:pt x="5226" y="37936"/>
                </a:cubicBezTo>
                <a:cubicBezTo>
                  <a:pt x="4652" y="39605"/>
                  <a:pt x="5591" y="41378"/>
                  <a:pt x="6999" y="42265"/>
                </a:cubicBezTo>
                <a:cubicBezTo>
                  <a:pt x="7714" y="42801"/>
                  <a:pt x="8583" y="43070"/>
                  <a:pt x="9473" y="43070"/>
                </a:cubicBezTo>
                <a:cubicBezTo>
                  <a:pt x="9622" y="43070"/>
                  <a:pt x="9771" y="43062"/>
                  <a:pt x="9920" y="43047"/>
                </a:cubicBezTo>
                <a:lnTo>
                  <a:pt x="9920" y="43047"/>
                </a:lnTo>
                <a:cubicBezTo>
                  <a:pt x="9763" y="44455"/>
                  <a:pt x="9242" y="45864"/>
                  <a:pt x="8511" y="47115"/>
                </a:cubicBezTo>
                <a:cubicBezTo>
                  <a:pt x="6686" y="50297"/>
                  <a:pt x="3557" y="52487"/>
                  <a:pt x="532" y="54417"/>
                </a:cubicBezTo>
                <a:cubicBezTo>
                  <a:pt x="1" y="54727"/>
                  <a:pt x="296" y="55487"/>
                  <a:pt x="812" y="55487"/>
                </a:cubicBezTo>
                <a:cubicBezTo>
                  <a:pt x="904" y="55487"/>
                  <a:pt x="1003" y="55463"/>
                  <a:pt x="1106" y="55408"/>
                </a:cubicBezTo>
                <a:cubicBezTo>
                  <a:pt x="4756" y="53530"/>
                  <a:pt x="8303" y="50922"/>
                  <a:pt x="10233" y="47167"/>
                </a:cubicBezTo>
                <a:cubicBezTo>
                  <a:pt x="10911" y="45759"/>
                  <a:pt x="11380" y="44247"/>
                  <a:pt x="11536" y="42734"/>
                </a:cubicBezTo>
                <a:cubicBezTo>
                  <a:pt x="13623" y="41900"/>
                  <a:pt x="15396" y="40492"/>
                  <a:pt x="16752" y="38666"/>
                </a:cubicBezTo>
                <a:cubicBezTo>
                  <a:pt x="18994" y="35589"/>
                  <a:pt x="19829" y="31626"/>
                  <a:pt x="18942" y="27871"/>
                </a:cubicBezTo>
                <a:cubicBezTo>
                  <a:pt x="18264" y="25107"/>
                  <a:pt x="16856" y="21977"/>
                  <a:pt x="14613" y="19943"/>
                </a:cubicBezTo>
                <a:cubicBezTo>
                  <a:pt x="14613" y="19839"/>
                  <a:pt x="14666" y="19787"/>
                  <a:pt x="14718" y="19735"/>
                </a:cubicBezTo>
                <a:cubicBezTo>
                  <a:pt x="18056" y="12433"/>
                  <a:pt x="13362" y="2368"/>
                  <a:pt x="5800" y="21"/>
                </a:cubicBezTo>
                <a:cubicBezTo>
                  <a:pt x="5753" y="7"/>
                  <a:pt x="5707" y="0"/>
                  <a:pt x="56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2"/>
          <p:cNvSpPr/>
          <p:nvPr/>
        </p:nvSpPr>
        <p:spPr>
          <a:xfrm flipH="1">
            <a:off x="8019188" y="3871138"/>
            <a:ext cx="1336775" cy="1149050"/>
          </a:xfrm>
          <a:custGeom>
            <a:avLst/>
            <a:gdLst/>
            <a:ahLst/>
            <a:cxnLst/>
            <a:rect l="l" t="t" r="r" b="b"/>
            <a:pathLst>
              <a:path w="53471" h="45962" extrusionOk="0">
                <a:moveTo>
                  <a:pt x="22435" y="1"/>
                </a:moveTo>
                <a:cubicBezTo>
                  <a:pt x="13400" y="2221"/>
                  <a:pt x="1" y="10541"/>
                  <a:pt x="2221" y="21695"/>
                </a:cubicBezTo>
                <a:cubicBezTo>
                  <a:pt x="3166" y="26416"/>
                  <a:pt x="8092" y="31368"/>
                  <a:pt x="11282" y="34762"/>
                </a:cubicBezTo>
                <a:cubicBezTo>
                  <a:pt x="14855" y="38591"/>
                  <a:pt x="18862" y="41245"/>
                  <a:pt x="23405" y="43670"/>
                </a:cubicBezTo>
                <a:cubicBezTo>
                  <a:pt x="26318" y="45214"/>
                  <a:pt x="29583" y="45961"/>
                  <a:pt x="32815" y="45961"/>
                </a:cubicBezTo>
                <a:cubicBezTo>
                  <a:pt x="40374" y="45961"/>
                  <a:pt x="47754" y="41873"/>
                  <a:pt x="50025" y="34328"/>
                </a:cubicBezTo>
                <a:cubicBezTo>
                  <a:pt x="53471" y="22843"/>
                  <a:pt x="48494" y="12583"/>
                  <a:pt x="39944" y="5054"/>
                </a:cubicBezTo>
                <a:cubicBezTo>
                  <a:pt x="34814" y="511"/>
                  <a:pt x="29301" y="970"/>
                  <a:pt x="224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2"/>
          <p:cNvSpPr/>
          <p:nvPr/>
        </p:nvSpPr>
        <p:spPr>
          <a:xfrm flipH="1">
            <a:off x="-215187" y="3698050"/>
            <a:ext cx="1856800" cy="1236050"/>
          </a:xfrm>
          <a:custGeom>
            <a:avLst/>
            <a:gdLst/>
            <a:ahLst/>
            <a:cxnLst/>
            <a:rect l="l" t="t" r="r" b="b"/>
            <a:pathLst>
              <a:path w="74272" h="49442" extrusionOk="0">
                <a:moveTo>
                  <a:pt x="22837" y="1"/>
                </a:moveTo>
                <a:cubicBezTo>
                  <a:pt x="19876" y="1"/>
                  <a:pt x="16987" y="489"/>
                  <a:pt x="14472" y="1763"/>
                </a:cubicBezTo>
                <a:cubicBezTo>
                  <a:pt x="12379" y="2809"/>
                  <a:pt x="10516" y="4264"/>
                  <a:pt x="8449" y="5872"/>
                </a:cubicBezTo>
                <a:cubicBezTo>
                  <a:pt x="3906" y="9394"/>
                  <a:pt x="1" y="13631"/>
                  <a:pt x="1" y="19731"/>
                </a:cubicBezTo>
                <a:cubicBezTo>
                  <a:pt x="384" y="28102"/>
                  <a:pt x="7555" y="32543"/>
                  <a:pt x="13528" y="37265"/>
                </a:cubicBezTo>
                <a:cubicBezTo>
                  <a:pt x="22728" y="44551"/>
                  <a:pt x="35327" y="49441"/>
                  <a:pt x="47587" y="49441"/>
                </a:cubicBezTo>
                <a:cubicBezTo>
                  <a:pt x="52161" y="49441"/>
                  <a:pt x="56688" y="48761"/>
                  <a:pt x="60974" y="47270"/>
                </a:cubicBezTo>
                <a:cubicBezTo>
                  <a:pt x="68860" y="44539"/>
                  <a:pt x="74271" y="36601"/>
                  <a:pt x="73097" y="28000"/>
                </a:cubicBezTo>
                <a:cubicBezTo>
                  <a:pt x="72051" y="20088"/>
                  <a:pt x="59749" y="14397"/>
                  <a:pt x="53649" y="10696"/>
                </a:cubicBezTo>
                <a:cubicBezTo>
                  <a:pt x="47779" y="7123"/>
                  <a:pt x="41373" y="3983"/>
                  <a:pt x="34762" y="2018"/>
                </a:cubicBezTo>
                <a:cubicBezTo>
                  <a:pt x="31176" y="936"/>
                  <a:pt x="26936" y="1"/>
                  <a:pt x="2283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2"/>
          <p:cNvSpPr/>
          <p:nvPr/>
        </p:nvSpPr>
        <p:spPr>
          <a:xfrm flipH="1">
            <a:off x="920613" y="3358688"/>
            <a:ext cx="492175" cy="567375"/>
          </a:xfrm>
          <a:custGeom>
            <a:avLst/>
            <a:gdLst/>
            <a:ahLst/>
            <a:cxnLst/>
            <a:rect l="l" t="t" r="r" b="b"/>
            <a:pathLst>
              <a:path w="19687" h="22695" extrusionOk="0">
                <a:moveTo>
                  <a:pt x="17513" y="1"/>
                </a:moveTo>
                <a:cubicBezTo>
                  <a:pt x="16945" y="1"/>
                  <a:pt x="16422" y="538"/>
                  <a:pt x="16818" y="1150"/>
                </a:cubicBezTo>
                <a:cubicBezTo>
                  <a:pt x="17131" y="1672"/>
                  <a:pt x="17340" y="2193"/>
                  <a:pt x="17444" y="2767"/>
                </a:cubicBezTo>
                <a:cubicBezTo>
                  <a:pt x="17496" y="2975"/>
                  <a:pt x="17496" y="3184"/>
                  <a:pt x="17548" y="3393"/>
                </a:cubicBezTo>
                <a:lnTo>
                  <a:pt x="16662" y="2975"/>
                </a:lnTo>
                <a:lnTo>
                  <a:pt x="14888" y="2089"/>
                </a:lnTo>
                <a:cubicBezTo>
                  <a:pt x="14732" y="2015"/>
                  <a:pt x="14576" y="1982"/>
                  <a:pt x="14427" y="1982"/>
                </a:cubicBezTo>
                <a:cubicBezTo>
                  <a:pt x="13730" y="1982"/>
                  <a:pt x="13189" y="2705"/>
                  <a:pt x="13532" y="3393"/>
                </a:cubicBezTo>
                <a:cubicBezTo>
                  <a:pt x="13897" y="4175"/>
                  <a:pt x="14262" y="4957"/>
                  <a:pt x="14680" y="5740"/>
                </a:cubicBezTo>
                <a:cubicBezTo>
                  <a:pt x="13897" y="5166"/>
                  <a:pt x="13115" y="4540"/>
                  <a:pt x="12333" y="3966"/>
                </a:cubicBezTo>
                <a:cubicBezTo>
                  <a:pt x="12127" y="3790"/>
                  <a:pt x="11897" y="3713"/>
                  <a:pt x="11677" y="3713"/>
                </a:cubicBezTo>
                <a:cubicBezTo>
                  <a:pt x="11115" y="3713"/>
                  <a:pt x="10618" y="4216"/>
                  <a:pt x="10768" y="4853"/>
                </a:cubicBezTo>
                <a:cubicBezTo>
                  <a:pt x="10977" y="6105"/>
                  <a:pt x="11498" y="7252"/>
                  <a:pt x="12229" y="8295"/>
                </a:cubicBezTo>
                <a:lnTo>
                  <a:pt x="12020" y="8034"/>
                </a:lnTo>
                <a:cubicBezTo>
                  <a:pt x="10820" y="6678"/>
                  <a:pt x="9569" y="5270"/>
                  <a:pt x="8421" y="3810"/>
                </a:cubicBezTo>
                <a:cubicBezTo>
                  <a:pt x="8251" y="3597"/>
                  <a:pt x="8037" y="3507"/>
                  <a:pt x="7821" y="3507"/>
                </a:cubicBezTo>
                <a:cubicBezTo>
                  <a:pt x="7246" y="3507"/>
                  <a:pt x="6653" y="4142"/>
                  <a:pt x="6805" y="4749"/>
                </a:cubicBezTo>
                <a:cubicBezTo>
                  <a:pt x="7430" y="7148"/>
                  <a:pt x="8265" y="9495"/>
                  <a:pt x="9256" y="11789"/>
                </a:cubicBezTo>
                <a:cubicBezTo>
                  <a:pt x="9464" y="12207"/>
                  <a:pt x="9621" y="12624"/>
                  <a:pt x="9829" y="13041"/>
                </a:cubicBezTo>
                <a:cubicBezTo>
                  <a:pt x="9569" y="12676"/>
                  <a:pt x="9256" y="12363"/>
                  <a:pt x="8943" y="11998"/>
                </a:cubicBezTo>
                <a:cubicBezTo>
                  <a:pt x="8161" y="11059"/>
                  <a:pt x="7378" y="10121"/>
                  <a:pt x="6596" y="9182"/>
                </a:cubicBezTo>
                <a:cubicBezTo>
                  <a:pt x="5814" y="8243"/>
                  <a:pt x="5240" y="7409"/>
                  <a:pt x="4093" y="7043"/>
                </a:cubicBezTo>
                <a:cubicBezTo>
                  <a:pt x="4001" y="7017"/>
                  <a:pt x="3911" y="7005"/>
                  <a:pt x="3823" y="7005"/>
                </a:cubicBezTo>
                <a:cubicBezTo>
                  <a:pt x="3207" y="7005"/>
                  <a:pt x="2710" y="7604"/>
                  <a:pt x="2893" y="8243"/>
                </a:cubicBezTo>
                <a:cubicBezTo>
                  <a:pt x="3519" y="10642"/>
                  <a:pt x="4353" y="12989"/>
                  <a:pt x="5396" y="15284"/>
                </a:cubicBezTo>
                <a:cubicBezTo>
                  <a:pt x="5814" y="16118"/>
                  <a:pt x="6231" y="16953"/>
                  <a:pt x="6700" y="17735"/>
                </a:cubicBezTo>
                <a:cubicBezTo>
                  <a:pt x="6439" y="17526"/>
                  <a:pt x="6231" y="17266"/>
                  <a:pt x="6022" y="17005"/>
                </a:cubicBezTo>
                <a:cubicBezTo>
                  <a:pt x="4875" y="15649"/>
                  <a:pt x="3988" y="14084"/>
                  <a:pt x="2580" y="12989"/>
                </a:cubicBezTo>
                <a:cubicBezTo>
                  <a:pt x="2432" y="12875"/>
                  <a:pt x="2280" y="12826"/>
                  <a:pt x="2132" y="12826"/>
                </a:cubicBezTo>
                <a:cubicBezTo>
                  <a:pt x="1603" y="12826"/>
                  <a:pt x="1142" y="13461"/>
                  <a:pt x="1224" y="14032"/>
                </a:cubicBezTo>
                <a:cubicBezTo>
                  <a:pt x="1589" y="16066"/>
                  <a:pt x="2215" y="18152"/>
                  <a:pt x="2997" y="20082"/>
                </a:cubicBezTo>
                <a:cubicBezTo>
                  <a:pt x="3049" y="20238"/>
                  <a:pt x="3154" y="20656"/>
                  <a:pt x="3258" y="20968"/>
                </a:cubicBezTo>
                <a:lnTo>
                  <a:pt x="2945" y="20708"/>
                </a:lnTo>
                <a:cubicBezTo>
                  <a:pt x="2163" y="20030"/>
                  <a:pt x="1537" y="19247"/>
                  <a:pt x="1068" y="18361"/>
                </a:cubicBezTo>
                <a:cubicBezTo>
                  <a:pt x="956" y="18185"/>
                  <a:pt x="804" y="18112"/>
                  <a:pt x="656" y="18112"/>
                </a:cubicBezTo>
                <a:cubicBezTo>
                  <a:pt x="321" y="18112"/>
                  <a:pt x="0" y="18485"/>
                  <a:pt x="181" y="18882"/>
                </a:cubicBezTo>
                <a:cubicBezTo>
                  <a:pt x="755" y="20082"/>
                  <a:pt x="1537" y="21177"/>
                  <a:pt x="2528" y="22064"/>
                </a:cubicBezTo>
                <a:cubicBezTo>
                  <a:pt x="2894" y="22402"/>
                  <a:pt x="3443" y="22694"/>
                  <a:pt x="3936" y="22694"/>
                </a:cubicBezTo>
                <a:cubicBezTo>
                  <a:pt x="4356" y="22694"/>
                  <a:pt x="4735" y="22483"/>
                  <a:pt x="4927" y="21907"/>
                </a:cubicBezTo>
                <a:cubicBezTo>
                  <a:pt x="4979" y="21386"/>
                  <a:pt x="4927" y="20864"/>
                  <a:pt x="4718" y="20395"/>
                </a:cubicBezTo>
                <a:cubicBezTo>
                  <a:pt x="4458" y="19665"/>
                  <a:pt x="4249" y="18830"/>
                  <a:pt x="3988" y="18048"/>
                </a:cubicBezTo>
                <a:cubicBezTo>
                  <a:pt x="3884" y="17683"/>
                  <a:pt x="3780" y="17318"/>
                  <a:pt x="3727" y="16953"/>
                </a:cubicBezTo>
                <a:lnTo>
                  <a:pt x="3727" y="16953"/>
                </a:lnTo>
                <a:cubicBezTo>
                  <a:pt x="4145" y="17526"/>
                  <a:pt x="4562" y="18100"/>
                  <a:pt x="5031" y="18622"/>
                </a:cubicBezTo>
                <a:cubicBezTo>
                  <a:pt x="6283" y="19978"/>
                  <a:pt x="7743" y="21229"/>
                  <a:pt x="9308" y="22272"/>
                </a:cubicBezTo>
                <a:cubicBezTo>
                  <a:pt x="9442" y="22351"/>
                  <a:pt x="9582" y="22386"/>
                  <a:pt x="9716" y="22386"/>
                </a:cubicBezTo>
                <a:cubicBezTo>
                  <a:pt x="10207" y="22386"/>
                  <a:pt x="10630" y="21918"/>
                  <a:pt x="10507" y="21386"/>
                </a:cubicBezTo>
                <a:cubicBezTo>
                  <a:pt x="9621" y="19143"/>
                  <a:pt x="8213" y="17109"/>
                  <a:pt x="7222" y="14919"/>
                </a:cubicBezTo>
                <a:cubicBezTo>
                  <a:pt x="6700" y="13719"/>
                  <a:pt x="6231" y="12520"/>
                  <a:pt x="5866" y="11320"/>
                </a:cubicBezTo>
                <a:lnTo>
                  <a:pt x="5866" y="11320"/>
                </a:lnTo>
                <a:lnTo>
                  <a:pt x="8004" y="13876"/>
                </a:lnTo>
                <a:lnTo>
                  <a:pt x="12437" y="19091"/>
                </a:lnTo>
                <a:cubicBezTo>
                  <a:pt x="12616" y="19302"/>
                  <a:pt x="12845" y="19392"/>
                  <a:pt x="13075" y="19392"/>
                </a:cubicBezTo>
                <a:cubicBezTo>
                  <a:pt x="13586" y="19392"/>
                  <a:pt x="14106" y="18952"/>
                  <a:pt x="14106" y="18413"/>
                </a:cubicBezTo>
                <a:cubicBezTo>
                  <a:pt x="14106" y="17213"/>
                  <a:pt x="13741" y="16066"/>
                  <a:pt x="13063" y="15075"/>
                </a:cubicBezTo>
                <a:cubicBezTo>
                  <a:pt x="12437" y="13928"/>
                  <a:pt x="11863" y="12780"/>
                  <a:pt x="11290" y="11633"/>
                </a:cubicBezTo>
                <a:cubicBezTo>
                  <a:pt x="10873" y="10694"/>
                  <a:pt x="10507" y="9755"/>
                  <a:pt x="10142" y="8817"/>
                </a:cubicBezTo>
                <a:lnTo>
                  <a:pt x="10142" y="8817"/>
                </a:lnTo>
                <a:cubicBezTo>
                  <a:pt x="10403" y="9077"/>
                  <a:pt x="10612" y="9390"/>
                  <a:pt x="10873" y="9651"/>
                </a:cubicBezTo>
                <a:cubicBezTo>
                  <a:pt x="12020" y="10955"/>
                  <a:pt x="13167" y="12467"/>
                  <a:pt x="14784" y="13250"/>
                </a:cubicBezTo>
                <a:cubicBezTo>
                  <a:pt x="14926" y="13314"/>
                  <a:pt x="15093" y="13347"/>
                  <a:pt x="15263" y="13347"/>
                </a:cubicBezTo>
                <a:cubicBezTo>
                  <a:pt x="15780" y="13347"/>
                  <a:pt x="16323" y="13044"/>
                  <a:pt x="16244" y="12415"/>
                </a:cubicBezTo>
                <a:cubicBezTo>
                  <a:pt x="15984" y="10903"/>
                  <a:pt x="15410" y="9495"/>
                  <a:pt x="14523" y="8295"/>
                </a:cubicBezTo>
                <a:cubicBezTo>
                  <a:pt x="14367" y="8087"/>
                  <a:pt x="14262" y="7878"/>
                  <a:pt x="14106" y="7669"/>
                </a:cubicBezTo>
                <a:lnTo>
                  <a:pt x="14106" y="7669"/>
                </a:lnTo>
                <a:cubicBezTo>
                  <a:pt x="14628" y="8087"/>
                  <a:pt x="15201" y="8504"/>
                  <a:pt x="15723" y="8921"/>
                </a:cubicBezTo>
                <a:cubicBezTo>
                  <a:pt x="15897" y="9095"/>
                  <a:pt x="16126" y="9178"/>
                  <a:pt x="16356" y="9178"/>
                </a:cubicBezTo>
                <a:cubicBezTo>
                  <a:pt x="16677" y="9178"/>
                  <a:pt x="17001" y="9016"/>
                  <a:pt x="17183" y="8712"/>
                </a:cubicBezTo>
                <a:cubicBezTo>
                  <a:pt x="17705" y="7669"/>
                  <a:pt x="17287" y="6783"/>
                  <a:pt x="16818" y="5740"/>
                </a:cubicBezTo>
                <a:lnTo>
                  <a:pt x="16453" y="5062"/>
                </a:lnTo>
                <a:lnTo>
                  <a:pt x="16766" y="5218"/>
                </a:lnTo>
                <a:cubicBezTo>
                  <a:pt x="17252" y="5445"/>
                  <a:pt x="17778" y="5752"/>
                  <a:pt x="18270" y="5752"/>
                </a:cubicBezTo>
                <a:cubicBezTo>
                  <a:pt x="18570" y="5752"/>
                  <a:pt x="18856" y="5638"/>
                  <a:pt x="19113" y="5322"/>
                </a:cubicBezTo>
                <a:cubicBezTo>
                  <a:pt x="19686" y="4697"/>
                  <a:pt x="19530" y="3653"/>
                  <a:pt x="19374" y="2923"/>
                </a:cubicBezTo>
                <a:cubicBezTo>
                  <a:pt x="19217" y="1985"/>
                  <a:pt x="18800" y="1098"/>
                  <a:pt x="18226" y="368"/>
                </a:cubicBezTo>
                <a:cubicBezTo>
                  <a:pt x="18032" y="109"/>
                  <a:pt x="17768" y="1"/>
                  <a:pt x="175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38086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2_1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3"/>
          <p:cNvSpPr txBox="1">
            <a:spLocks noGrp="1"/>
          </p:cNvSpPr>
          <p:nvPr>
            <p:ph type="title"/>
          </p:nvPr>
        </p:nvSpPr>
        <p:spPr>
          <a:xfrm>
            <a:off x="2471500" y="3240250"/>
            <a:ext cx="420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3" name="Google Shape;213;p23"/>
          <p:cNvSpPr txBox="1">
            <a:spLocks noGrp="1"/>
          </p:cNvSpPr>
          <p:nvPr>
            <p:ph type="title" idx="2" hasCustomPrompt="1"/>
          </p:nvPr>
        </p:nvSpPr>
        <p:spPr>
          <a:xfrm>
            <a:off x="3349075" y="1120425"/>
            <a:ext cx="2445900" cy="13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4" name="Google Shape;214;p23"/>
          <p:cNvSpPr txBox="1">
            <a:spLocks noGrp="1"/>
          </p:cNvSpPr>
          <p:nvPr>
            <p:ph type="subTitle" idx="1"/>
          </p:nvPr>
        </p:nvSpPr>
        <p:spPr>
          <a:xfrm>
            <a:off x="2471581" y="4082050"/>
            <a:ext cx="4200900" cy="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5" name="Google Shape;215;p23"/>
          <p:cNvSpPr/>
          <p:nvPr/>
        </p:nvSpPr>
        <p:spPr>
          <a:xfrm rot="10800000">
            <a:off x="460349" y="640399"/>
            <a:ext cx="1798075" cy="1267550"/>
          </a:xfrm>
          <a:custGeom>
            <a:avLst/>
            <a:gdLst/>
            <a:ahLst/>
            <a:cxnLst/>
            <a:rect l="l" t="t" r="r" b="b"/>
            <a:pathLst>
              <a:path w="71923" h="50702" extrusionOk="0">
                <a:moveTo>
                  <a:pt x="47389" y="0"/>
                </a:moveTo>
                <a:cubicBezTo>
                  <a:pt x="39464" y="0"/>
                  <a:pt x="31196" y="3814"/>
                  <a:pt x="24681" y="7471"/>
                </a:cubicBezTo>
                <a:cubicBezTo>
                  <a:pt x="16820" y="11938"/>
                  <a:pt x="10260" y="18395"/>
                  <a:pt x="5717" y="26205"/>
                </a:cubicBezTo>
                <a:cubicBezTo>
                  <a:pt x="4237" y="28706"/>
                  <a:pt x="2961" y="31335"/>
                  <a:pt x="1940" y="34065"/>
                </a:cubicBezTo>
                <a:cubicBezTo>
                  <a:pt x="843" y="36975"/>
                  <a:pt x="0" y="40114"/>
                  <a:pt x="485" y="43203"/>
                </a:cubicBezTo>
                <a:cubicBezTo>
                  <a:pt x="1275" y="48310"/>
                  <a:pt x="5311" y="50701"/>
                  <a:pt x="9664" y="50701"/>
                </a:cubicBezTo>
                <a:cubicBezTo>
                  <a:pt x="11642" y="50701"/>
                  <a:pt x="13684" y="50208"/>
                  <a:pt x="15518" y="49251"/>
                </a:cubicBezTo>
                <a:cubicBezTo>
                  <a:pt x="20674" y="46597"/>
                  <a:pt x="24859" y="42871"/>
                  <a:pt x="29964" y="40165"/>
                </a:cubicBezTo>
                <a:cubicBezTo>
                  <a:pt x="36395" y="36745"/>
                  <a:pt x="42776" y="34627"/>
                  <a:pt x="49539" y="32049"/>
                </a:cubicBezTo>
                <a:cubicBezTo>
                  <a:pt x="62990" y="26919"/>
                  <a:pt x="71923" y="6654"/>
                  <a:pt x="53853" y="963"/>
                </a:cubicBezTo>
                <a:cubicBezTo>
                  <a:pt x="51754" y="293"/>
                  <a:pt x="49585" y="0"/>
                  <a:pt x="473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3"/>
          <p:cNvSpPr/>
          <p:nvPr/>
        </p:nvSpPr>
        <p:spPr>
          <a:xfrm rot="5021411">
            <a:off x="483424" y="3748632"/>
            <a:ext cx="1684429" cy="1554859"/>
          </a:xfrm>
          <a:custGeom>
            <a:avLst/>
            <a:gdLst/>
            <a:ahLst/>
            <a:cxnLst/>
            <a:rect l="l" t="t" r="r" b="b"/>
            <a:pathLst>
              <a:path w="67380" h="62197" extrusionOk="0">
                <a:moveTo>
                  <a:pt x="50387" y="1"/>
                </a:moveTo>
                <a:cubicBezTo>
                  <a:pt x="50325" y="1"/>
                  <a:pt x="50264" y="1"/>
                  <a:pt x="50203" y="2"/>
                </a:cubicBezTo>
                <a:cubicBezTo>
                  <a:pt x="46324" y="79"/>
                  <a:pt x="42802" y="2019"/>
                  <a:pt x="39305" y="3652"/>
                </a:cubicBezTo>
                <a:cubicBezTo>
                  <a:pt x="27335" y="9165"/>
                  <a:pt x="3471" y="12381"/>
                  <a:pt x="358" y="28077"/>
                </a:cubicBezTo>
                <a:cubicBezTo>
                  <a:pt x="0" y="29966"/>
                  <a:pt x="0" y="31906"/>
                  <a:pt x="358" y="33794"/>
                </a:cubicBezTo>
                <a:cubicBezTo>
                  <a:pt x="2534" y="45905"/>
                  <a:pt x="14208" y="62197"/>
                  <a:pt x="27867" y="62197"/>
                </a:cubicBezTo>
                <a:cubicBezTo>
                  <a:pt x="29262" y="62197"/>
                  <a:pt x="30679" y="62027"/>
                  <a:pt x="32108" y="61665"/>
                </a:cubicBezTo>
                <a:cubicBezTo>
                  <a:pt x="38641" y="59980"/>
                  <a:pt x="45328" y="56279"/>
                  <a:pt x="51326" y="53242"/>
                </a:cubicBezTo>
                <a:cubicBezTo>
                  <a:pt x="60310" y="48648"/>
                  <a:pt x="65874" y="42497"/>
                  <a:pt x="66716" y="32033"/>
                </a:cubicBezTo>
                <a:cubicBezTo>
                  <a:pt x="67380" y="23738"/>
                  <a:pt x="66971" y="13683"/>
                  <a:pt x="61995" y="6613"/>
                </a:cubicBezTo>
                <a:cubicBezTo>
                  <a:pt x="59325" y="2835"/>
                  <a:pt x="54989" y="1"/>
                  <a:pt x="503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3"/>
          <p:cNvSpPr/>
          <p:nvPr/>
        </p:nvSpPr>
        <p:spPr>
          <a:xfrm rot="7587649">
            <a:off x="1458891" y="3833353"/>
            <a:ext cx="572426" cy="591527"/>
          </a:xfrm>
          <a:custGeom>
            <a:avLst/>
            <a:gdLst/>
            <a:ahLst/>
            <a:cxnLst/>
            <a:rect l="l" t="t" r="r" b="b"/>
            <a:pathLst>
              <a:path w="22896" h="23660" extrusionOk="0">
                <a:moveTo>
                  <a:pt x="8875" y="8124"/>
                </a:moveTo>
                <a:cubicBezTo>
                  <a:pt x="9076" y="8124"/>
                  <a:pt x="9192" y="8315"/>
                  <a:pt x="9127" y="8834"/>
                </a:cubicBezTo>
                <a:cubicBezTo>
                  <a:pt x="8919" y="10399"/>
                  <a:pt x="7928" y="11650"/>
                  <a:pt x="6467" y="12172"/>
                </a:cubicBezTo>
                <a:cubicBezTo>
                  <a:pt x="6467" y="12068"/>
                  <a:pt x="6467" y="11963"/>
                  <a:pt x="6467" y="11859"/>
                </a:cubicBezTo>
                <a:cubicBezTo>
                  <a:pt x="6624" y="10972"/>
                  <a:pt x="6885" y="10190"/>
                  <a:pt x="7354" y="9460"/>
                </a:cubicBezTo>
                <a:cubicBezTo>
                  <a:pt x="7570" y="9065"/>
                  <a:pt x="8429" y="8124"/>
                  <a:pt x="8875" y="8124"/>
                </a:cubicBezTo>
                <a:close/>
                <a:moveTo>
                  <a:pt x="14933" y="15912"/>
                </a:moveTo>
                <a:cubicBezTo>
                  <a:pt x="15398" y="15912"/>
                  <a:pt x="15861" y="16198"/>
                  <a:pt x="16011" y="16709"/>
                </a:cubicBezTo>
                <a:cubicBezTo>
                  <a:pt x="16220" y="17700"/>
                  <a:pt x="16116" y="18743"/>
                  <a:pt x="15594" y="19630"/>
                </a:cubicBezTo>
                <a:cubicBezTo>
                  <a:pt x="15386" y="19995"/>
                  <a:pt x="15177" y="20308"/>
                  <a:pt x="14864" y="20569"/>
                </a:cubicBezTo>
                <a:cubicBezTo>
                  <a:pt x="13821" y="19421"/>
                  <a:pt x="12987" y="17596"/>
                  <a:pt x="14030" y="16396"/>
                </a:cubicBezTo>
                <a:cubicBezTo>
                  <a:pt x="14250" y="16066"/>
                  <a:pt x="14592" y="15912"/>
                  <a:pt x="14933" y="15912"/>
                </a:cubicBezTo>
                <a:close/>
                <a:moveTo>
                  <a:pt x="3138" y="0"/>
                </a:moveTo>
                <a:cubicBezTo>
                  <a:pt x="3040" y="0"/>
                  <a:pt x="2944" y="37"/>
                  <a:pt x="2869" y="125"/>
                </a:cubicBezTo>
                <a:cubicBezTo>
                  <a:pt x="939" y="2315"/>
                  <a:pt x="0" y="5236"/>
                  <a:pt x="365" y="8104"/>
                </a:cubicBezTo>
                <a:cubicBezTo>
                  <a:pt x="730" y="10712"/>
                  <a:pt x="2086" y="13528"/>
                  <a:pt x="4955" y="13789"/>
                </a:cubicBezTo>
                <a:cubicBezTo>
                  <a:pt x="5007" y="14884"/>
                  <a:pt x="5164" y="15979"/>
                  <a:pt x="5476" y="17074"/>
                </a:cubicBezTo>
                <a:cubicBezTo>
                  <a:pt x="6207" y="19630"/>
                  <a:pt x="7667" y="22290"/>
                  <a:pt x="10431" y="23020"/>
                </a:cubicBezTo>
                <a:cubicBezTo>
                  <a:pt x="10879" y="23136"/>
                  <a:pt x="11338" y="23194"/>
                  <a:pt x="11797" y="23194"/>
                </a:cubicBezTo>
                <a:cubicBezTo>
                  <a:pt x="12781" y="23194"/>
                  <a:pt x="13766" y="22927"/>
                  <a:pt x="14655" y="22394"/>
                </a:cubicBezTo>
                <a:cubicBezTo>
                  <a:pt x="15785" y="23242"/>
                  <a:pt x="17130" y="23659"/>
                  <a:pt x="18472" y="23659"/>
                </a:cubicBezTo>
                <a:cubicBezTo>
                  <a:pt x="19856" y="23659"/>
                  <a:pt x="21236" y="23215"/>
                  <a:pt x="22374" y="22342"/>
                </a:cubicBezTo>
                <a:cubicBezTo>
                  <a:pt x="22895" y="21951"/>
                  <a:pt x="22440" y="21199"/>
                  <a:pt x="21912" y="21199"/>
                </a:cubicBezTo>
                <a:cubicBezTo>
                  <a:pt x="21806" y="21199"/>
                  <a:pt x="21697" y="21229"/>
                  <a:pt x="21592" y="21299"/>
                </a:cubicBezTo>
                <a:cubicBezTo>
                  <a:pt x="20688" y="21874"/>
                  <a:pt x="19655" y="22161"/>
                  <a:pt x="18621" y="22161"/>
                </a:cubicBezTo>
                <a:cubicBezTo>
                  <a:pt x="17686" y="22161"/>
                  <a:pt x="16749" y="21926"/>
                  <a:pt x="15907" y="21455"/>
                </a:cubicBezTo>
                <a:cubicBezTo>
                  <a:pt x="16377" y="20986"/>
                  <a:pt x="16689" y="20464"/>
                  <a:pt x="17002" y="19891"/>
                </a:cubicBezTo>
                <a:cubicBezTo>
                  <a:pt x="17825" y="18005"/>
                  <a:pt x="17615" y="14504"/>
                  <a:pt x="15127" y="14504"/>
                </a:cubicBezTo>
                <a:cubicBezTo>
                  <a:pt x="14932" y="14504"/>
                  <a:pt x="14723" y="14526"/>
                  <a:pt x="14499" y="14571"/>
                </a:cubicBezTo>
                <a:cubicBezTo>
                  <a:pt x="13091" y="14884"/>
                  <a:pt x="12100" y="16136"/>
                  <a:pt x="12100" y="17596"/>
                </a:cubicBezTo>
                <a:cubicBezTo>
                  <a:pt x="12100" y="19004"/>
                  <a:pt x="12674" y="20412"/>
                  <a:pt x="13612" y="21455"/>
                </a:cubicBezTo>
                <a:cubicBezTo>
                  <a:pt x="13086" y="21672"/>
                  <a:pt x="12504" y="21797"/>
                  <a:pt x="11910" y="21797"/>
                </a:cubicBezTo>
                <a:cubicBezTo>
                  <a:pt x="11505" y="21797"/>
                  <a:pt x="11094" y="21739"/>
                  <a:pt x="10692" y="21612"/>
                </a:cubicBezTo>
                <a:cubicBezTo>
                  <a:pt x="8762" y="21038"/>
                  <a:pt x="7719" y="19161"/>
                  <a:pt x="7145" y="17387"/>
                </a:cubicBezTo>
                <a:cubicBezTo>
                  <a:pt x="6728" y="16188"/>
                  <a:pt x="6467" y="14936"/>
                  <a:pt x="6415" y="13684"/>
                </a:cubicBezTo>
                <a:cubicBezTo>
                  <a:pt x="8658" y="13059"/>
                  <a:pt x="10222" y="11077"/>
                  <a:pt x="10431" y="8782"/>
                </a:cubicBezTo>
                <a:cubicBezTo>
                  <a:pt x="10525" y="7696"/>
                  <a:pt x="9893" y="6823"/>
                  <a:pt x="8843" y="6823"/>
                </a:cubicBezTo>
                <a:cubicBezTo>
                  <a:pt x="8733" y="6823"/>
                  <a:pt x="8619" y="6833"/>
                  <a:pt x="8501" y="6852"/>
                </a:cubicBezTo>
                <a:cubicBezTo>
                  <a:pt x="7250" y="7061"/>
                  <a:pt x="6363" y="8156"/>
                  <a:pt x="5842" y="9199"/>
                </a:cubicBezTo>
                <a:cubicBezTo>
                  <a:pt x="5372" y="10190"/>
                  <a:pt x="5059" y="11233"/>
                  <a:pt x="5007" y="12328"/>
                </a:cubicBezTo>
                <a:cubicBezTo>
                  <a:pt x="2712" y="11963"/>
                  <a:pt x="1878" y="9251"/>
                  <a:pt x="1774" y="7217"/>
                </a:cubicBezTo>
                <a:cubicBezTo>
                  <a:pt x="1617" y="4923"/>
                  <a:pt x="2243" y="2576"/>
                  <a:pt x="3547" y="646"/>
                </a:cubicBezTo>
                <a:cubicBezTo>
                  <a:pt x="3785" y="368"/>
                  <a:pt x="3450" y="0"/>
                  <a:pt x="31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3"/>
          <p:cNvSpPr/>
          <p:nvPr/>
        </p:nvSpPr>
        <p:spPr>
          <a:xfrm rot="10800000">
            <a:off x="1083849" y="466699"/>
            <a:ext cx="1556550" cy="932650"/>
          </a:xfrm>
          <a:custGeom>
            <a:avLst/>
            <a:gdLst/>
            <a:ahLst/>
            <a:cxnLst/>
            <a:rect l="l" t="t" r="r" b="b"/>
            <a:pathLst>
              <a:path w="62262" h="37306" extrusionOk="0">
                <a:moveTo>
                  <a:pt x="13967" y="4330"/>
                </a:moveTo>
                <a:cubicBezTo>
                  <a:pt x="14436" y="5321"/>
                  <a:pt x="14488" y="6468"/>
                  <a:pt x="13967" y="7459"/>
                </a:cubicBezTo>
                <a:cubicBezTo>
                  <a:pt x="13712" y="7884"/>
                  <a:pt x="13215" y="8377"/>
                  <a:pt x="12674" y="8377"/>
                </a:cubicBezTo>
                <a:cubicBezTo>
                  <a:pt x="12550" y="8377"/>
                  <a:pt x="12424" y="8352"/>
                  <a:pt x="12298" y="8293"/>
                </a:cubicBezTo>
                <a:cubicBezTo>
                  <a:pt x="11933" y="8085"/>
                  <a:pt x="11776" y="7615"/>
                  <a:pt x="11933" y="7198"/>
                </a:cubicBezTo>
                <a:cubicBezTo>
                  <a:pt x="12142" y="6259"/>
                  <a:pt x="12663" y="5373"/>
                  <a:pt x="13393" y="4799"/>
                </a:cubicBezTo>
                <a:cubicBezTo>
                  <a:pt x="13602" y="4643"/>
                  <a:pt x="13758" y="4486"/>
                  <a:pt x="13967" y="4330"/>
                </a:cubicBezTo>
                <a:close/>
                <a:moveTo>
                  <a:pt x="37019" y="14656"/>
                </a:moveTo>
                <a:lnTo>
                  <a:pt x="37019" y="14656"/>
                </a:lnTo>
                <a:cubicBezTo>
                  <a:pt x="37123" y="16273"/>
                  <a:pt x="36915" y="17890"/>
                  <a:pt x="36393" y="19402"/>
                </a:cubicBezTo>
                <a:cubicBezTo>
                  <a:pt x="36190" y="20163"/>
                  <a:pt x="35642" y="21910"/>
                  <a:pt x="34605" y="21910"/>
                </a:cubicBezTo>
                <a:cubicBezTo>
                  <a:pt x="34576" y="21910"/>
                  <a:pt x="34546" y="21908"/>
                  <a:pt x="34515" y="21905"/>
                </a:cubicBezTo>
                <a:cubicBezTo>
                  <a:pt x="33681" y="21749"/>
                  <a:pt x="33368" y="20497"/>
                  <a:pt x="33368" y="19819"/>
                </a:cubicBezTo>
                <a:cubicBezTo>
                  <a:pt x="33368" y="18046"/>
                  <a:pt x="34568" y="16377"/>
                  <a:pt x="35871" y="15386"/>
                </a:cubicBezTo>
                <a:cubicBezTo>
                  <a:pt x="36237" y="15126"/>
                  <a:pt x="36654" y="14865"/>
                  <a:pt x="37019" y="14656"/>
                </a:cubicBezTo>
                <a:close/>
                <a:moveTo>
                  <a:pt x="48597" y="23522"/>
                </a:moveTo>
                <a:lnTo>
                  <a:pt x="48597" y="23522"/>
                </a:lnTo>
                <a:cubicBezTo>
                  <a:pt x="48493" y="24617"/>
                  <a:pt x="48232" y="25661"/>
                  <a:pt x="47815" y="26599"/>
                </a:cubicBezTo>
                <a:lnTo>
                  <a:pt x="47763" y="26599"/>
                </a:lnTo>
                <a:cubicBezTo>
                  <a:pt x="47580" y="26964"/>
                  <a:pt x="46801" y="28084"/>
                  <a:pt x="46190" y="28084"/>
                </a:cubicBezTo>
                <a:cubicBezTo>
                  <a:pt x="46102" y="28084"/>
                  <a:pt x="46016" y="28060"/>
                  <a:pt x="45937" y="28007"/>
                </a:cubicBezTo>
                <a:cubicBezTo>
                  <a:pt x="45155" y="27590"/>
                  <a:pt x="46302" y="25713"/>
                  <a:pt x="46615" y="25243"/>
                </a:cubicBezTo>
                <a:cubicBezTo>
                  <a:pt x="47137" y="24513"/>
                  <a:pt x="47815" y="23939"/>
                  <a:pt x="48597" y="23522"/>
                </a:cubicBezTo>
                <a:close/>
                <a:moveTo>
                  <a:pt x="23332" y="0"/>
                </a:moveTo>
                <a:cubicBezTo>
                  <a:pt x="20107" y="0"/>
                  <a:pt x="16925" y="967"/>
                  <a:pt x="14228" y="2817"/>
                </a:cubicBezTo>
                <a:cubicBezTo>
                  <a:pt x="13144" y="1357"/>
                  <a:pt x="11423" y="492"/>
                  <a:pt x="9601" y="492"/>
                </a:cubicBezTo>
                <a:cubicBezTo>
                  <a:pt x="9406" y="492"/>
                  <a:pt x="9209" y="502"/>
                  <a:pt x="9012" y="523"/>
                </a:cubicBezTo>
                <a:cubicBezTo>
                  <a:pt x="6144" y="679"/>
                  <a:pt x="3588" y="2452"/>
                  <a:pt x="1919" y="4747"/>
                </a:cubicBezTo>
                <a:cubicBezTo>
                  <a:pt x="1085" y="5894"/>
                  <a:pt x="459" y="7146"/>
                  <a:pt x="94" y="8502"/>
                </a:cubicBezTo>
                <a:cubicBezTo>
                  <a:pt x="1" y="8751"/>
                  <a:pt x="205" y="8926"/>
                  <a:pt x="418" y="8926"/>
                </a:cubicBezTo>
                <a:cubicBezTo>
                  <a:pt x="562" y="8926"/>
                  <a:pt x="709" y="8847"/>
                  <a:pt x="772" y="8658"/>
                </a:cubicBezTo>
                <a:cubicBezTo>
                  <a:pt x="1659" y="6416"/>
                  <a:pt x="3171" y="4434"/>
                  <a:pt x="5101" y="3026"/>
                </a:cubicBezTo>
                <a:cubicBezTo>
                  <a:pt x="6379" y="2185"/>
                  <a:pt x="7982" y="1583"/>
                  <a:pt x="9547" y="1583"/>
                </a:cubicBezTo>
                <a:cubicBezTo>
                  <a:pt x="10409" y="1583"/>
                  <a:pt x="11259" y="1765"/>
                  <a:pt x="12037" y="2191"/>
                </a:cubicBezTo>
                <a:cubicBezTo>
                  <a:pt x="12559" y="2504"/>
                  <a:pt x="13028" y="2922"/>
                  <a:pt x="13445" y="3443"/>
                </a:cubicBezTo>
                <a:cubicBezTo>
                  <a:pt x="13132" y="3704"/>
                  <a:pt x="12820" y="3965"/>
                  <a:pt x="12559" y="4225"/>
                </a:cubicBezTo>
                <a:cubicBezTo>
                  <a:pt x="11672" y="4956"/>
                  <a:pt x="11098" y="5999"/>
                  <a:pt x="10942" y="7146"/>
                </a:cubicBezTo>
                <a:cubicBezTo>
                  <a:pt x="10733" y="8033"/>
                  <a:pt x="11255" y="8919"/>
                  <a:pt x="12089" y="9284"/>
                </a:cubicBezTo>
                <a:cubicBezTo>
                  <a:pt x="12264" y="9335"/>
                  <a:pt x="12435" y="9359"/>
                  <a:pt x="12602" y="9359"/>
                </a:cubicBezTo>
                <a:cubicBezTo>
                  <a:pt x="13634" y="9359"/>
                  <a:pt x="14502" y="8461"/>
                  <a:pt x="14906" y="7563"/>
                </a:cubicBezTo>
                <a:cubicBezTo>
                  <a:pt x="15323" y="6520"/>
                  <a:pt x="15375" y="5321"/>
                  <a:pt x="15010" y="4278"/>
                </a:cubicBezTo>
                <a:cubicBezTo>
                  <a:pt x="14906" y="4069"/>
                  <a:pt x="14854" y="3860"/>
                  <a:pt x="14749" y="3704"/>
                </a:cubicBezTo>
                <a:cubicBezTo>
                  <a:pt x="17286" y="1968"/>
                  <a:pt x="20240" y="1068"/>
                  <a:pt x="23256" y="1068"/>
                </a:cubicBezTo>
                <a:cubicBezTo>
                  <a:pt x="23774" y="1068"/>
                  <a:pt x="24295" y="1095"/>
                  <a:pt x="24815" y="1148"/>
                </a:cubicBezTo>
                <a:cubicBezTo>
                  <a:pt x="29039" y="1566"/>
                  <a:pt x="32794" y="3965"/>
                  <a:pt x="34933" y="7615"/>
                </a:cubicBezTo>
                <a:cubicBezTo>
                  <a:pt x="35976" y="9389"/>
                  <a:pt x="36654" y="11318"/>
                  <a:pt x="36915" y="13352"/>
                </a:cubicBezTo>
                <a:cubicBezTo>
                  <a:pt x="35141" y="14135"/>
                  <a:pt x="33681" y="15491"/>
                  <a:pt x="32794" y="17264"/>
                </a:cubicBezTo>
                <a:cubicBezTo>
                  <a:pt x="31960" y="18985"/>
                  <a:pt x="31647" y="22218"/>
                  <a:pt x="33994" y="23001"/>
                </a:cubicBezTo>
                <a:cubicBezTo>
                  <a:pt x="34247" y="23085"/>
                  <a:pt x="34485" y="23124"/>
                  <a:pt x="34710" y="23124"/>
                </a:cubicBezTo>
                <a:cubicBezTo>
                  <a:pt x="36846" y="23124"/>
                  <a:pt x="37727" y="19594"/>
                  <a:pt x="38010" y="17942"/>
                </a:cubicBezTo>
                <a:cubicBezTo>
                  <a:pt x="38218" y="16690"/>
                  <a:pt x="38271" y="15438"/>
                  <a:pt x="38166" y="14187"/>
                </a:cubicBezTo>
                <a:cubicBezTo>
                  <a:pt x="38985" y="13898"/>
                  <a:pt x="39834" y="13757"/>
                  <a:pt x="40676" y="13757"/>
                </a:cubicBezTo>
                <a:cubicBezTo>
                  <a:pt x="42568" y="13757"/>
                  <a:pt x="44425" y="14468"/>
                  <a:pt x="45833" y="15804"/>
                </a:cubicBezTo>
                <a:cubicBezTo>
                  <a:pt x="47397" y="17420"/>
                  <a:pt x="48388" y="19559"/>
                  <a:pt x="48597" y="21801"/>
                </a:cubicBezTo>
                <a:cubicBezTo>
                  <a:pt x="47971" y="22062"/>
                  <a:pt x="47397" y="22375"/>
                  <a:pt x="46876" y="22792"/>
                </a:cubicBezTo>
                <a:cubicBezTo>
                  <a:pt x="45885" y="23522"/>
                  <a:pt x="45051" y="24513"/>
                  <a:pt x="44581" y="25713"/>
                </a:cubicBezTo>
                <a:cubicBezTo>
                  <a:pt x="44060" y="26860"/>
                  <a:pt x="43799" y="28581"/>
                  <a:pt x="45051" y="29416"/>
                </a:cubicBezTo>
                <a:cubicBezTo>
                  <a:pt x="45351" y="29590"/>
                  <a:pt x="45671" y="29663"/>
                  <a:pt x="45993" y="29663"/>
                </a:cubicBezTo>
                <a:cubicBezTo>
                  <a:pt x="46731" y="29663"/>
                  <a:pt x="47478" y="29278"/>
                  <a:pt x="48023" y="28842"/>
                </a:cubicBezTo>
                <a:cubicBezTo>
                  <a:pt x="48962" y="27955"/>
                  <a:pt x="49588" y="26808"/>
                  <a:pt x="49797" y="25504"/>
                </a:cubicBezTo>
                <a:cubicBezTo>
                  <a:pt x="49953" y="24670"/>
                  <a:pt x="50057" y="23835"/>
                  <a:pt x="50057" y="23001"/>
                </a:cubicBezTo>
                <a:cubicBezTo>
                  <a:pt x="50529" y="22872"/>
                  <a:pt x="51037" y="22779"/>
                  <a:pt x="51550" y="22779"/>
                </a:cubicBezTo>
                <a:cubicBezTo>
                  <a:pt x="51661" y="22779"/>
                  <a:pt x="51772" y="22783"/>
                  <a:pt x="51883" y="22792"/>
                </a:cubicBezTo>
                <a:cubicBezTo>
                  <a:pt x="54073" y="23001"/>
                  <a:pt x="56003" y="24096"/>
                  <a:pt x="57359" y="25817"/>
                </a:cubicBezTo>
                <a:cubicBezTo>
                  <a:pt x="58819" y="27747"/>
                  <a:pt x="59549" y="30146"/>
                  <a:pt x="59445" y="32597"/>
                </a:cubicBezTo>
                <a:cubicBezTo>
                  <a:pt x="59393" y="33901"/>
                  <a:pt x="59236" y="35152"/>
                  <a:pt x="58976" y="36404"/>
                </a:cubicBezTo>
                <a:cubicBezTo>
                  <a:pt x="58882" y="36967"/>
                  <a:pt x="59314" y="37305"/>
                  <a:pt x="59742" y="37305"/>
                </a:cubicBezTo>
                <a:cubicBezTo>
                  <a:pt x="60027" y="37305"/>
                  <a:pt x="60311" y="37155"/>
                  <a:pt x="60436" y="36821"/>
                </a:cubicBezTo>
                <a:cubicBezTo>
                  <a:pt x="62261" y="31189"/>
                  <a:pt x="60332" y="23992"/>
                  <a:pt x="54386" y="21697"/>
                </a:cubicBezTo>
                <a:cubicBezTo>
                  <a:pt x="53506" y="21371"/>
                  <a:pt x="52565" y="21208"/>
                  <a:pt x="51626" y="21208"/>
                </a:cubicBezTo>
                <a:cubicBezTo>
                  <a:pt x="51063" y="21208"/>
                  <a:pt x="50501" y="21267"/>
                  <a:pt x="49953" y="21384"/>
                </a:cubicBezTo>
                <a:cubicBezTo>
                  <a:pt x="49797" y="20289"/>
                  <a:pt x="49484" y="19246"/>
                  <a:pt x="49066" y="18255"/>
                </a:cubicBezTo>
                <a:cubicBezTo>
                  <a:pt x="48128" y="16012"/>
                  <a:pt x="46407" y="14187"/>
                  <a:pt x="44216" y="13144"/>
                </a:cubicBezTo>
                <a:cubicBezTo>
                  <a:pt x="43119" y="12711"/>
                  <a:pt x="41959" y="12485"/>
                  <a:pt x="40796" y="12485"/>
                </a:cubicBezTo>
                <a:cubicBezTo>
                  <a:pt x="39858" y="12485"/>
                  <a:pt x="38918" y="12632"/>
                  <a:pt x="38010" y="12935"/>
                </a:cubicBezTo>
                <a:cubicBezTo>
                  <a:pt x="37905" y="12048"/>
                  <a:pt x="37645" y="11162"/>
                  <a:pt x="37384" y="10327"/>
                </a:cubicBezTo>
                <a:cubicBezTo>
                  <a:pt x="35819" y="5373"/>
                  <a:pt x="31803" y="1618"/>
                  <a:pt x="26745" y="366"/>
                </a:cubicBezTo>
                <a:cubicBezTo>
                  <a:pt x="25615" y="121"/>
                  <a:pt x="24470" y="0"/>
                  <a:pt x="2333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3"/>
          <p:cNvSpPr/>
          <p:nvPr/>
        </p:nvSpPr>
        <p:spPr>
          <a:xfrm rot="10800000" flipH="1">
            <a:off x="7281050" y="2940207"/>
            <a:ext cx="1684675" cy="1121468"/>
          </a:xfrm>
          <a:custGeom>
            <a:avLst/>
            <a:gdLst/>
            <a:ahLst/>
            <a:cxnLst/>
            <a:rect l="l" t="t" r="r" b="b"/>
            <a:pathLst>
              <a:path w="74272" h="49442" extrusionOk="0">
                <a:moveTo>
                  <a:pt x="22837" y="1"/>
                </a:moveTo>
                <a:cubicBezTo>
                  <a:pt x="19876" y="1"/>
                  <a:pt x="16987" y="489"/>
                  <a:pt x="14472" y="1763"/>
                </a:cubicBezTo>
                <a:cubicBezTo>
                  <a:pt x="12379" y="2809"/>
                  <a:pt x="10516" y="4264"/>
                  <a:pt x="8449" y="5872"/>
                </a:cubicBezTo>
                <a:cubicBezTo>
                  <a:pt x="3906" y="9394"/>
                  <a:pt x="1" y="13631"/>
                  <a:pt x="1" y="19731"/>
                </a:cubicBezTo>
                <a:cubicBezTo>
                  <a:pt x="384" y="28102"/>
                  <a:pt x="7555" y="32543"/>
                  <a:pt x="13528" y="37265"/>
                </a:cubicBezTo>
                <a:cubicBezTo>
                  <a:pt x="22728" y="44551"/>
                  <a:pt x="35327" y="49441"/>
                  <a:pt x="47587" y="49441"/>
                </a:cubicBezTo>
                <a:cubicBezTo>
                  <a:pt x="52161" y="49441"/>
                  <a:pt x="56688" y="48761"/>
                  <a:pt x="60974" y="47270"/>
                </a:cubicBezTo>
                <a:cubicBezTo>
                  <a:pt x="68860" y="44539"/>
                  <a:pt x="74271" y="36601"/>
                  <a:pt x="73097" y="28000"/>
                </a:cubicBezTo>
                <a:cubicBezTo>
                  <a:pt x="72051" y="20088"/>
                  <a:pt x="59749" y="14397"/>
                  <a:pt x="53649" y="10696"/>
                </a:cubicBezTo>
                <a:cubicBezTo>
                  <a:pt x="47779" y="7123"/>
                  <a:pt x="41373" y="3983"/>
                  <a:pt x="34762" y="2018"/>
                </a:cubicBezTo>
                <a:cubicBezTo>
                  <a:pt x="31176" y="936"/>
                  <a:pt x="26936" y="1"/>
                  <a:pt x="228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3"/>
          <p:cNvSpPr/>
          <p:nvPr/>
        </p:nvSpPr>
        <p:spPr>
          <a:xfrm rot="10800000">
            <a:off x="6757479" y="-195250"/>
            <a:ext cx="1336709" cy="1220725"/>
          </a:xfrm>
          <a:custGeom>
            <a:avLst/>
            <a:gdLst/>
            <a:ahLst/>
            <a:cxnLst/>
            <a:rect l="l" t="t" r="r" b="b"/>
            <a:pathLst>
              <a:path w="56023" h="51162" extrusionOk="0">
                <a:moveTo>
                  <a:pt x="21414" y="1"/>
                </a:moveTo>
                <a:cubicBezTo>
                  <a:pt x="18345" y="1"/>
                  <a:pt x="15269" y="866"/>
                  <a:pt x="12328" y="2996"/>
                </a:cubicBezTo>
                <a:cubicBezTo>
                  <a:pt x="10159" y="4553"/>
                  <a:pt x="8653" y="6875"/>
                  <a:pt x="7351" y="9198"/>
                </a:cubicBezTo>
                <a:cubicBezTo>
                  <a:pt x="4339" y="14557"/>
                  <a:pt x="1" y="22393"/>
                  <a:pt x="1047" y="28697"/>
                </a:cubicBezTo>
                <a:cubicBezTo>
                  <a:pt x="1532" y="31504"/>
                  <a:pt x="3063" y="33980"/>
                  <a:pt x="4646" y="36354"/>
                </a:cubicBezTo>
                <a:cubicBezTo>
                  <a:pt x="9630" y="43769"/>
                  <a:pt x="15934" y="51161"/>
                  <a:pt x="25390" y="51161"/>
                </a:cubicBezTo>
                <a:cubicBezTo>
                  <a:pt x="25860" y="51161"/>
                  <a:pt x="26339" y="51143"/>
                  <a:pt x="26825" y="51106"/>
                </a:cubicBezTo>
                <a:cubicBezTo>
                  <a:pt x="32006" y="50723"/>
                  <a:pt x="36881" y="48553"/>
                  <a:pt x="41424" y="46052"/>
                </a:cubicBezTo>
                <a:cubicBezTo>
                  <a:pt x="47447" y="42709"/>
                  <a:pt x="54312" y="37808"/>
                  <a:pt x="55104" y="30407"/>
                </a:cubicBezTo>
                <a:cubicBezTo>
                  <a:pt x="56022" y="21729"/>
                  <a:pt x="46911" y="13817"/>
                  <a:pt x="40862" y="8942"/>
                </a:cubicBezTo>
                <a:cubicBezTo>
                  <a:pt x="36651" y="5522"/>
                  <a:pt x="31495" y="2000"/>
                  <a:pt x="26085" y="622"/>
                </a:cubicBezTo>
                <a:cubicBezTo>
                  <a:pt x="24542" y="226"/>
                  <a:pt x="22979" y="1"/>
                  <a:pt x="214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3"/>
          <p:cNvSpPr/>
          <p:nvPr/>
        </p:nvSpPr>
        <p:spPr>
          <a:xfrm rot="10800000">
            <a:off x="7165849" y="3010299"/>
            <a:ext cx="954475" cy="528950"/>
          </a:xfrm>
          <a:custGeom>
            <a:avLst/>
            <a:gdLst/>
            <a:ahLst/>
            <a:cxnLst/>
            <a:rect l="l" t="t" r="r" b="b"/>
            <a:pathLst>
              <a:path w="38179" h="21158" extrusionOk="0">
                <a:moveTo>
                  <a:pt x="26154" y="7858"/>
                </a:moveTo>
                <a:lnTo>
                  <a:pt x="26363" y="7963"/>
                </a:lnTo>
                <a:cubicBezTo>
                  <a:pt x="27667" y="8849"/>
                  <a:pt x="28814" y="9944"/>
                  <a:pt x="29805" y="11248"/>
                </a:cubicBezTo>
                <a:cubicBezTo>
                  <a:pt x="30848" y="12448"/>
                  <a:pt x="31683" y="13804"/>
                  <a:pt x="32361" y="15264"/>
                </a:cubicBezTo>
                <a:cubicBezTo>
                  <a:pt x="32635" y="16043"/>
                  <a:pt x="32870" y="17826"/>
                  <a:pt x="31793" y="17826"/>
                </a:cubicBezTo>
                <a:cubicBezTo>
                  <a:pt x="31644" y="17826"/>
                  <a:pt x="31469" y="17792"/>
                  <a:pt x="31265" y="17715"/>
                </a:cubicBezTo>
                <a:cubicBezTo>
                  <a:pt x="30587" y="17402"/>
                  <a:pt x="30014" y="16933"/>
                  <a:pt x="29596" y="16307"/>
                </a:cubicBezTo>
                <a:cubicBezTo>
                  <a:pt x="29075" y="15629"/>
                  <a:pt x="28606" y="14899"/>
                  <a:pt x="28188" y="14169"/>
                </a:cubicBezTo>
                <a:cubicBezTo>
                  <a:pt x="27093" y="12239"/>
                  <a:pt x="26363" y="10101"/>
                  <a:pt x="26154" y="7858"/>
                </a:cubicBezTo>
                <a:close/>
                <a:moveTo>
                  <a:pt x="19896" y="13334"/>
                </a:moveTo>
                <a:lnTo>
                  <a:pt x="19896" y="13334"/>
                </a:lnTo>
                <a:cubicBezTo>
                  <a:pt x="21095" y="14325"/>
                  <a:pt x="22191" y="15421"/>
                  <a:pt x="23077" y="16724"/>
                </a:cubicBezTo>
                <a:cubicBezTo>
                  <a:pt x="23547" y="17298"/>
                  <a:pt x="23755" y="18028"/>
                  <a:pt x="23755" y="18758"/>
                </a:cubicBezTo>
                <a:cubicBezTo>
                  <a:pt x="23686" y="19197"/>
                  <a:pt x="23535" y="19360"/>
                  <a:pt x="23348" y="19360"/>
                </a:cubicBezTo>
                <a:cubicBezTo>
                  <a:pt x="23111" y="19360"/>
                  <a:pt x="22817" y="19101"/>
                  <a:pt x="22556" y="18811"/>
                </a:cubicBezTo>
                <a:cubicBezTo>
                  <a:pt x="22086" y="18237"/>
                  <a:pt x="21669" y="17559"/>
                  <a:pt x="21356" y="16881"/>
                </a:cubicBezTo>
                <a:cubicBezTo>
                  <a:pt x="20939" y="16099"/>
                  <a:pt x="20574" y="15368"/>
                  <a:pt x="20261" y="14586"/>
                </a:cubicBezTo>
                <a:cubicBezTo>
                  <a:pt x="20104" y="14169"/>
                  <a:pt x="20000" y="13752"/>
                  <a:pt x="19896" y="13334"/>
                </a:cubicBezTo>
                <a:close/>
                <a:moveTo>
                  <a:pt x="10821" y="13439"/>
                </a:moveTo>
                <a:lnTo>
                  <a:pt x="10821" y="13439"/>
                </a:lnTo>
                <a:cubicBezTo>
                  <a:pt x="11238" y="13960"/>
                  <a:pt x="11551" y="14534"/>
                  <a:pt x="11864" y="15108"/>
                </a:cubicBezTo>
                <a:cubicBezTo>
                  <a:pt x="12386" y="16255"/>
                  <a:pt x="13168" y="18185"/>
                  <a:pt x="12438" y="19436"/>
                </a:cubicBezTo>
                <a:cubicBezTo>
                  <a:pt x="10665" y="17976"/>
                  <a:pt x="9830" y="15525"/>
                  <a:pt x="10821" y="13439"/>
                </a:cubicBezTo>
                <a:close/>
                <a:moveTo>
                  <a:pt x="29365" y="1"/>
                </a:moveTo>
                <a:cubicBezTo>
                  <a:pt x="28988" y="1"/>
                  <a:pt x="28611" y="44"/>
                  <a:pt x="28240" y="140"/>
                </a:cubicBezTo>
                <a:cubicBezTo>
                  <a:pt x="26572" y="661"/>
                  <a:pt x="25372" y="2017"/>
                  <a:pt x="25059" y="3738"/>
                </a:cubicBezTo>
                <a:cubicBezTo>
                  <a:pt x="24850" y="4416"/>
                  <a:pt x="24746" y="5094"/>
                  <a:pt x="24694" y="5772"/>
                </a:cubicBezTo>
                <a:cubicBezTo>
                  <a:pt x="24329" y="5694"/>
                  <a:pt x="23951" y="5655"/>
                  <a:pt x="23566" y="5655"/>
                </a:cubicBezTo>
                <a:cubicBezTo>
                  <a:pt x="23182" y="5655"/>
                  <a:pt x="22790" y="5694"/>
                  <a:pt x="22399" y="5772"/>
                </a:cubicBezTo>
                <a:cubicBezTo>
                  <a:pt x="20782" y="6189"/>
                  <a:pt x="19426" y="7389"/>
                  <a:pt x="18853" y="8954"/>
                </a:cubicBezTo>
                <a:cubicBezTo>
                  <a:pt x="18592" y="9527"/>
                  <a:pt x="18488" y="10101"/>
                  <a:pt x="18383" y="10675"/>
                </a:cubicBezTo>
                <a:cubicBezTo>
                  <a:pt x="17291" y="10032"/>
                  <a:pt x="16040" y="9686"/>
                  <a:pt x="14790" y="9686"/>
                </a:cubicBezTo>
                <a:cubicBezTo>
                  <a:pt x="14010" y="9686"/>
                  <a:pt x="13231" y="9821"/>
                  <a:pt x="12490" y="10101"/>
                </a:cubicBezTo>
                <a:cubicBezTo>
                  <a:pt x="11812" y="10362"/>
                  <a:pt x="11186" y="10727"/>
                  <a:pt x="10717" y="11196"/>
                </a:cubicBezTo>
                <a:cubicBezTo>
                  <a:pt x="9726" y="10354"/>
                  <a:pt x="8453" y="9888"/>
                  <a:pt x="7211" y="9888"/>
                </a:cubicBezTo>
                <a:cubicBezTo>
                  <a:pt x="7145" y="9888"/>
                  <a:pt x="7079" y="9890"/>
                  <a:pt x="7014" y="9892"/>
                </a:cubicBezTo>
                <a:cubicBezTo>
                  <a:pt x="5501" y="10049"/>
                  <a:pt x="4093" y="10779"/>
                  <a:pt x="3102" y="11926"/>
                </a:cubicBezTo>
                <a:cubicBezTo>
                  <a:pt x="1851" y="13282"/>
                  <a:pt x="860" y="14847"/>
                  <a:pt x="234" y="16568"/>
                </a:cubicBezTo>
                <a:cubicBezTo>
                  <a:pt x="0" y="17103"/>
                  <a:pt x="408" y="17466"/>
                  <a:pt x="842" y="17466"/>
                </a:cubicBezTo>
                <a:cubicBezTo>
                  <a:pt x="1085" y="17466"/>
                  <a:pt x="1336" y="17352"/>
                  <a:pt x="1486" y="17089"/>
                </a:cubicBezTo>
                <a:cubicBezTo>
                  <a:pt x="2659" y="14884"/>
                  <a:pt x="4422" y="11371"/>
                  <a:pt x="7233" y="11371"/>
                </a:cubicBezTo>
                <a:cubicBezTo>
                  <a:pt x="7546" y="11371"/>
                  <a:pt x="7873" y="11415"/>
                  <a:pt x="8213" y="11509"/>
                </a:cubicBezTo>
                <a:cubicBezTo>
                  <a:pt x="8787" y="11666"/>
                  <a:pt x="9309" y="11978"/>
                  <a:pt x="9778" y="12344"/>
                </a:cubicBezTo>
                <a:cubicBezTo>
                  <a:pt x="9465" y="12865"/>
                  <a:pt x="9204" y="13387"/>
                  <a:pt x="9100" y="14012"/>
                </a:cubicBezTo>
                <a:cubicBezTo>
                  <a:pt x="8631" y="15786"/>
                  <a:pt x="9048" y="17663"/>
                  <a:pt x="10143" y="19176"/>
                </a:cubicBezTo>
                <a:cubicBezTo>
                  <a:pt x="10665" y="19906"/>
                  <a:pt x="11343" y="20532"/>
                  <a:pt x="12125" y="21001"/>
                </a:cubicBezTo>
                <a:cubicBezTo>
                  <a:pt x="12255" y="21105"/>
                  <a:pt x="12412" y="21157"/>
                  <a:pt x="12568" y="21157"/>
                </a:cubicBezTo>
                <a:cubicBezTo>
                  <a:pt x="12725" y="21157"/>
                  <a:pt x="12881" y="21105"/>
                  <a:pt x="13012" y="21001"/>
                </a:cubicBezTo>
                <a:cubicBezTo>
                  <a:pt x="15515" y="18758"/>
                  <a:pt x="13585" y="14430"/>
                  <a:pt x="11708" y="12239"/>
                </a:cubicBezTo>
                <a:cubicBezTo>
                  <a:pt x="12529" y="11418"/>
                  <a:pt x="13519" y="11093"/>
                  <a:pt x="14550" y="11093"/>
                </a:cubicBezTo>
                <a:cubicBezTo>
                  <a:pt x="15810" y="11093"/>
                  <a:pt x="17131" y="11579"/>
                  <a:pt x="18279" y="12239"/>
                </a:cubicBezTo>
                <a:cubicBezTo>
                  <a:pt x="18331" y="12917"/>
                  <a:pt x="18436" y="13595"/>
                  <a:pt x="18644" y="14221"/>
                </a:cubicBezTo>
                <a:cubicBezTo>
                  <a:pt x="18957" y="15212"/>
                  <a:pt x="19374" y="16203"/>
                  <a:pt x="19896" y="17089"/>
                </a:cubicBezTo>
                <a:cubicBezTo>
                  <a:pt x="20313" y="18028"/>
                  <a:pt x="20835" y="18915"/>
                  <a:pt x="21460" y="19697"/>
                </a:cubicBezTo>
                <a:cubicBezTo>
                  <a:pt x="21930" y="20375"/>
                  <a:pt x="22660" y="20740"/>
                  <a:pt x="23494" y="20792"/>
                </a:cubicBezTo>
                <a:cubicBezTo>
                  <a:pt x="24277" y="20688"/>
                  <a:pt x="24903" y="20010"/>
                  <a:pt x="25007" y="19228"/>
                </a:cubicBezTo>
                <a:cubicBezTo>
                  <a:pt x="25372" y="17298"/>
                  <a:pt x="24068" y="15577"/>
                  <a:pt x="22869" y="14325"/>
                </a:cubicBezTo>
                <a:cubicBezTo>
                  <a:pt x="21878" y="13282"/>
                  <a:pt x="20835" y="12344"/>
                  <a:pt x="19687" y="11509"/>
                </a:cubicBezTo>
                <a:cubicBezTo>
                  <a:pt x="19687" y="11040"/>
                  <a:pt x="19739" y="10622"/>
                  <a:pt x="19844" y="10205"/>
                </a:cubicBezTo>
                <a:cubicBezTo>
                  <a:pt x="20104" y="8954"/>
                  <a:pt x="20939" y="7910"/>
                  <a:pt x="22086" y="7337"/>
                </a:cubicBezTo>
                <a:cubicBezTo>
                  <a:pt x="22530" y="7159"/>
                  <a:pt x="23025" y="7066"/>
                  <a:pt x="23522" y="7066"/>
                </a:cubicBezTo>
                <a:cubicBezTo>
                  <a:pt x="23901" y="7066"/>
                  <a:pt x="24281" y="7120"/>
                  <a:pt x="24642" y="7232"/>
                </a:cubicBezTo>
                <a:cubicBezTo>
                  <a:pt x="24798" y="9944"/>
                  <a:pt x="25633" y="12604"/>
                  <a:pt x="26989" y="14951"/>
                </a:cubicBezTo>
                <a:cubicBezTo>
                  <a:pt x="27875" y="16464"/>
                  <a:pt x="29127" y="18498"/>
                  <a:pt x="30900" y="19019"/>
                </a:cubicBezTo>
                <a:cubicBezTo>
                  <a:pt x="31161" y="19101"/>
                  <a:pt x="31415" y="19139"/>
                  <a:pt x="31656" y="19139"/>
                </a:cubicBezTo>
                <a:cubicBezTo>
                  <a:pt x="32960" y="19139"/>
                  <a:pt x="33925" y="18028"/>
                  <a:pt x="33925" y="16620"/>
                </a:cubicBezTo>
                <a:cubicBezTo>
                  <a:pt x="33925" y="14743"/>
                  <a:pt x="32778" y="13126"/>
                  <a:pt x="31735" y="11666"/>
                </a:cubicBezTo>
                <a:cubicBezTo>
                  <a:pt x="30640" y="9944"/>
                  <a:pt x="29179" y="8380"/>
                  <a:pt x="27562" y="7128"/>
                </a:cubicBezTo>
                <a:cubicBezTo>
                  <a:pt x="27041" y="6763"/>
                  <a:pt x="26519" y="6502"/>
                  <a:pt x="25998" y="6242"/>
                </a:cubicBezTo>
                <a:cubicBezTo>
                  <a:pt x="25998" y="5929"/>
                  <a:pt x="25998" y="5564"/>
                  <a:pt x="26050" y="5303"/>
                </a:cubicBezTo>
                <a:cubicBezTo>
                  <a:pt x="26206" y="3842"/>
                  <a:pt x="26676" y="2174"/>
                  <a:pt x="28084" y="1496"/>
                </a:cubicBezTo>
                <a:cubicBezTo>
                  <a:pt x="28512" y="1302"/>
                  <a:pt x="28959" y="1219"/>
                  <a:pt x="29408" y="1219"/>
                </a:cubicBezTo>
                <a:cubicBezTo>
                  <a:pt x="30655" y="1219"/>
                  <a:pt x="31924" y="1862"/>
                  <a:pt x="32882" y="2591"/>
                </a:cubicBezTo>
                <a:cubicBezTo>
                  <a:pt x="35386" y="4625"/>
                  <a:pt x="36585" y="8015"/>
                  <a:pt x="37315" y="11040"/>
                </a:cubicBezTo>
                <a:cubicBezTo>
                  <a:pt x="37339" y="11275"/>
                  <a:pt x="37521" y="11383"/>
                  <a:pt x="37709" y="11383"/>
                </a:cubicBezTo>
                <a:cubicBezTo>
                  <a:pt x="37939" y="11383"/>
                  <a:pt x="38178" y="11222"/>
                  <a:pt x="38150" y="10935"/>
                </a:cubicBezTo>
                <a:cubicBezTo>
                  <a:pt x="37472" y="7441"/>
                  <a:pt x="36324" y="3790"/>
                  <a:pt x="33456" y="1548"/>
                </a:cubicBezTo>
                <a:cubicBezTo>
                  <a:pt x="32333" y="675"/>
                  <a:pt x="30847" y="1"/>
                  <a:pt x="2936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7726774" y="3485907"/>
            <a:ext cx="1698617" cy="1551104"/>
          </a:xfrm>
          <a:custGeom>
            <a:avLst/>
            <a:gdLst/>
            <a:ahLst/>
            <a:cxnLst/>
            <a:rect l="l" t="t" r="r" b="b"/>
            <a:pathLst>
              <a:path w="56023" h="51162" extrusionOk="0">
                <a:moveTo>
                  <a:pt x="21414" y="1"/>
                </a:moveTo>
                <a:cubicBezTo>
                  <a:pt x="18345" y="1"/>
                  <a:pt x="15269" y="866"/>
                  <a:pt x="12328" y="2996"/>
                </a:cubicBezTo>
                <a:cubicBezTo>
                  <a:pt x="10159" y="4553"/>
                  <a:pt x="8653" y="6875"/>
                  <a:pt x="7351" y="9198"/>
                </a:cubicBezTo>
                <a:cubicBezTo>
                  <a:pt x="4339" y="14557"/>
                  <a:pt x="1" y="22393"/>
                  <a:pt x="1047" y="28697"/>
                </a:cubicBezTo>
                <a:cubicBezTo>
                  <a:pt x="1532" y="31504"/>
                  <a:pt x="3063" y="33980"/>
                  <a:pt x="4646" y="36354"/>
                </a:cubicBezTo>
                <a:cubicBezTo>
                  <a:pt x="9630" y="43769"/>
                  <a:pt x="15934" y="51161"/>
                  <a:pt x="25390" y="51161"/>
                </a:cubicBezTo>
                <a:cubicBezTo>
                  <a:pt x="25860" y="51161"/>
                  <a:pt x="26339" y="51143"/>
                  <a:pt x="26825" y="51106"/>
                </a:cubicBezTo>
                <a:cubicBezTo>
                  <a:pt x="32006" y="50723"/>
                  <a:pt x="36881" y="48553"/>
                  <a:pt x="41424" y="46052"/>
                </a:cubicBezTo>
                <a:cubicBezTo>
                  <a:pt x="47447" y="42709"/>
                  <a:pt x="54312" y="37808"/>
                  <a:pt x="55104" y="30407"/>
                </a:cubicBezTo>
                <a:cubicBezTo>
                  <a:pt x="56022" y="21729"/>
                  <a:pt x="46911" y="13817"/>
                  <a:pt x="40862" y="8942"/>
                </a:cubicBezTo>
                <a:cubicBezTo>
                  <a:pt x="36651" y="5522"/>
                  <a:pt x="31495" y="2000"/>
                  <a:pt x="26085" y="622"/>
                </a:cubicBezTo>
                <a:cubicBezTo>
                  <a:pt x="24542" y="226"/>
                  <a:pt x="22979" y="1"/>
                  <a:pt x="2141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3818213" y="1948650"/>
            <a:ext cx="420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1124813" y="1876950"/>
            <a:ext cx="2445900" cy="13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3818293" y="2790450"/>
            <a:ext cx="4200900" cy="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307525" y="206375"/>
            <a:ext cx="1798075" cy="1267550"/>
          </a:xfrm>
          <a:custGeom>
            <a:avLst/>
            <a:gdLst/>
            <a:ahLst/>
            <a:cxnLst/>
            <a:rect l="l" t="t" r="r" b="b"/>
            <a:pathLst>
              <a:path w="71923" h="50702" extrusionOk="0">
                <a:moveTo>
                  <a:pt x="47389" y="0"/>
                </a:moveTo>
                <a:cubicBezTo>
                  <a:pt x="39464" y="0"/>
                  <a:pt x="31196" y="3814"/>
                  <a:pt x="24681" y="7471"/>
                </a:cubicBezTo>
                <a:cubicBezTo>
                  <a:pt x="16820" y="11938"/>
                  <a:pt x="10260" y="18395"/>
                  <a:pt x="5717" y="26205"/>
                </a:cubicBezTo>
                <a:cubicBezTo>
                  <a:pt x="4237" y="28706"/>
                  <a:pt x="2961" y="31335"/>
                  <a:pt x="1940" y="34065"/>
                </a:cubicBezTo>
                <a:cubicBezTo>
                  <a:pt x="843" y="36975"/>
                  <a:pt x="0" y="40114"/>
                  <a:pt x="485" y="43203"/>
                </a:cubicBezTo>
                <a:cubicBezTo>
                  <a:pt x="1275" y="48310"/>
                  <a:pt x="5311" y="50701"/>
                  <a:pt x="9664" y="50701"/>
                </a:cubicBezTo>
                <a:cubicBezTo>
                  <a:pt x="11642" y="50701"/>
                  <a:pt x="13684" y="50208"/>
                  <a:pt x="15518" y="49251"/>
                </a:cubicBezTo>
                <a:cubicBezTo>
                  <a:pt x="20674" y="46597"/>
                  <a:pt x="24859" y="42871"/>
                  <a:pt x="29964" y="40165"/>
                </a:cubicBezTo>
                <a:cubicBezTo>
                  <a:pt x="36395" y="36745"/>
                  <a:pt x="42776" y="34627"/>
                  <a:pt x="49539" y="32049"/>
                </a:cubicBezTo>
                <a:cubicBezTo>
                  <a:pt x="62990" y="26919"/>
                  <a:pt x="71923" y="6654"/>
                  <a:pt x="53853" y="963"/>
                </a:cubicBezTo>
                <a:cubicBezTo>
                  <a:pt x="51754" y="293"/>
                  <a:pt x="49585" y="0"/>
                  <a:pt x="473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1432325" y="489563"/>
            <a:ext cx="1135100" cy="701175"/>
          </a:xfrm>
          <a:custGeom>
            <a:avLst/>
            <a:gdLst/>
            <a:ahLst/>
            <a:cxnLst/>
            <a:rect l="l" t="t" r="r" b="b"/>
            <a:pathLst>
              <a:path w="45404" h="28047" extrusionOk="0">
                <a:moveTo>
                  <a:pt x="34266" y="7609"/>
                </a:moveTo>
                <a:cubicBezTo>
                  <a:pt x="34631" y="8965"/>
                  <a:pt x="34683" y="10373"/>
                  <a:pt x="34318" y="11729"/>
                </a:cubicBezTo>
                <a:cubicBezTo>
                  <a:pt x="34109" y="12459"/>
                  <a:pt x="33796" y="13137"/>
                  <a:pt x="33327" y="13763"/>
                </a:cubicBezTo>
                <a:cubicBezTo>
                  <a:pt x="33125" y="14031"/>
                  <a:pt x="32967" y="14235"/>
                  <a:pt x="32755" y="14235"/>
                </a:cubicBezTo>
                <a:cubicBezTo>
                  <a:pt x="32637" y="14235"/>
                  <a:pt x="32503" y="14172"/>
                  <a:pt x="32336" y="14024"/>
                </a:cubicBezTo>
                <a:cubicBezTo>
                  <a:pt x="32023" y="13711"/>
                  <a:pt x="31762" y="13241"/>
                  <a:pt x="31710" y="12772"/>
                </a:cubicBezTo>
                <a:cubicBezTo>
                  <a:pt x="31449" y="11155"/>
                  <a:pt x="31971" y="9486"/>
                  <a:pt x="33222" y="8391"/>
                </a:cubicBezTo>
                <a:cubicBezTo>
                  <a:pt x="33535" y="8078"/>
                  <a:pt x="33848" y="7817"/>
                  <a:pt x="34266" y="7609"/>
                </a:cubicBezTo>
                <a:close/>
                <a:moveTo>
                  <a:pt x="15438" y="10321"/>
                </a:moveTo>
                <a:cubicBezTo>
                  <a:pt x="15855" y="10894"/>
                  <a:pt x="16168" y="11468"/>
                  <a:pt x="16377" y="12094"/>
                </a:cubicBezTo>
                <a:cubicBezTo>
                  <a:pt x="17003" y="14024"/>
                  <a:pt x="17107" y="16058"/>
                  <a:pt x="16585" y="18039"/>
                </a:cubicBezTo>
                <a:cubicBezTo>
                  <a:pt x="16534" y="18348"/>
                  <a:pt x="16178" y="20127"/>
                  <a:pt x="15619" y="20127"/>
                </a:cubicBezTo>
                <a:cubicBezTo>
                  <a:pt x="15611" y="20127"/>
                  <a:pt x="15603" y="20126"/>
                  <a:pt x="15595" y="20126"/>
                </a:cubicBezTo>
                <a:cubicBezTo>
                  <a:pt x="15125" y="20073"/>
                  <a:pt x="14969" y="18196"/>
                  <a:pt x="14917" y="17883"/>
                </a:cubicBezTo>
                <a:cubicBezTo>
                  <a:pt x="14551" y="15328"/>
                  <a:pt x="14708" y="12772"/>
                  <a:pt x="15438" y="10321"/>
                </a:cubicBezTo>
                <a:close/>
                <a:moveTo>
                  <a:pt x="26278" y="1"/>
                </a:moveTo>
                <a:cubicBezTo>
                  <a:pt x="22923" y="1"/>
                  <a:pt x="19679" y="1343"/>
                  <a:pt x="17316" y="3749"/>
                </a:cubicBezTo>
                <a:cubicBezTo>
                  <a:pt x="16273" y="4792"/>
                  <a:pt x="15386" y="5992"/>
                  <a:pt x="14760" y="7296"/>
                </a:cubicBezTo>
                <a:cubicBezTo>
                  <a:pt x="14343" y="7035"/>
                  <a:pt x="13926" y="6774"/>
                  <a:pt x="13508" y="6566"/>
                </a:cubicBezTo>
                <a:cubicBezTo>
                  <a:pt x="12495" y="6093"/>
                  <a:pt x="11460" y="5879"/>
                  <a:pt x="10441" y="5879"/>
                </a:cubicBezTo>
                <a:cubicBezTo>
                  <a:pt x="7530" y="5879"/>
                  <a:pt x="4751" y="7626"/>
                  <a:pt x="2973" y="10060"/>
                </a:cubicBezTo>
                <a:cubicBezTo>
                  <a:pt x="1" y="14076"/>
                  <a:pt x="418" y="19291"/>
                  <a:pt x="1461" y="23881"/>
                </a:cubicBezTo>
                <a:cubicBezTo>
                  <a:pt x="1774" y="25185"/>
                  <a:pt x="2191" y="26436"/>
                  <a:pt x="2660" y="27688"/>
                </a:cubicBezTo>
                <a:cubicBezTo>
                  <a:pt x="2723" y="27938"/>
                  <a:pt x="2911" y="28047"/>
                  <a:pt x="3103" y="28047"/>
                </a:cubicBezTo>
                <a:cubicBezTo>
                  <a:pt x="3393" y="28047"/>
                  <a:pt x="3693" y="27803"/>
                  <a:pt x="3599" y="27427"/>
                </a:cubicBezTo>
                <a:cubicBezTo>
                  <a:pt x="2973" y="23255"/>
                  <a:pt x="1669" y="19135"/>
                  <a:pt x="2556" y="14910"/>
                </a:cubicBezTo>
                <a:cubicBezTo>
                  <a:pt x="3234" y="11781"/>
                  <a:pt x="5529" y="8652"/>
                  <a:pt x="8710" y="7765"/>
                </a:cubicBezTo>
                <a:cubicBezTo>
                  <a:pt x="9240" y="7618"/>
                  <a:pt x="9778" y="7546"/>
                  <a:pt x="10312" y="7546"/>
                </a:cubicBezTo>
                <a:cubicBezTo>
                  <a:pt x="11669" y="7546"/>
                  <a:pt x="12996" y="8014"/>
                  <a:pt x="14082" y="8913"/>
                </a:cubicBezTo>
                <a:cubicBezTo>
                  <a:pt x="13300" y="11103"/>
                  <a:pt x="12935" y="13398"/>
                  <a:pt x="13039" y="15745"/>
                </a:cubicBezTo>
                <a:cubicBezTo>
                  <a:pt x="13091" y="16840"/>
                  <a:pt x="13195" y="17987"/>
                  <a:pt x="13456" y="19083"/>
                </a:cubicBezTo>
                <a:cubicBezTo>
                  <a:pt x="13613" y="19969"/>
                  <a:pt x="13821" y="21064"/>
                  <a:pt x="14760" y="21586"/>
                </a:cubicBezTo>
                <a:cubicBezTo>
                  <a:pt x="15087" y="21765"/>
                  <a:pt x="15389" y="21844"/>
                  <a:pt x="15667" y="21844"/>
                </a:cubicBezTo>
                <a:cubicBezTo>
                  <a:pt x="17246" y="21844"/>
                  <a:pt x="18040" y="19282"/>
                  <a:pt x="18306" y="18039"/>
                </a:cubicBezTo>
                <a:cubicBezTo>
                  <a:pt x="18984" y="14754"/>
                  <a:pt x="18359" y="10999"/>
                  <a:pt x="16116" y="8495"/>
                </a:cubicBezTo>
                <a:cubicBezTo>
                  <a:pt x="17576" y="5210"/>
                  <a:pt x="20445" y="2811"/>
                  <a:pt x="23939" y="1976"/>
                </a:cubicBezTo>
                <a:cubicBezTo>
                  <a:pt x="24706" y="1784"/>
                  <a:pt x="25495" y="1686"/>
                  <a:pt x="26279" y="1686"/>
                </a:cubicBezTo>
                <a:cubicBezTo>
                  <a:pt x="28482" y="1686"/>
                  <a:pt x="30655" y="2461"/>
                  <a:pt x="32232" y="4115"/>
                </a:cubicBezTo>
                <a:cubicBezTo>
                  <a:pt x="32753" y="4688"/>
                  <a:pt x="33170" y="5314"/>
                  <a:pt x="33535" y="5992"/>
                </a:cubicBezTo>
                <a:cubicBezTo>
                  <a:pt x="33327" y="6096"/>
                  <a:pt x="33170" y="6201"/>
                  <a:pt x="33014" y="6305"/>
                </a:cubicBezTo>
                <a:cubicBezTo>
                  <a:pt x="31397" y="7400"/>
                  <a:pt x="30302" y="9069"/>
                  <a:pt x="29937" y="10999"/>
                </a:cubicBezTo>
                <a:cubicBezTo>
                  <a:pt x="29676" y="12772"/>
                  <a:pt x="30198" y="15328"/>
                  <a:pt x="32179" y="15901"/>
                </a:cubicBezTo>
                <a:cubicBezTo>
                  <a:pt x="32365" y="15950"/>
                  <a:pt x="32543" y="15973"/>
                  <a:pt x="32716" y="15973"/>
                </a:cubicBezTo>
                <a:cubicBezTo>
                  <a:pt x="34388" y="15973"/>
                  <a:pt x="35457" y="13830"/>
                  <a:pt x="35882" y="12459"/>
                </a:cubicBezTo>
                <a:cubicBezTo>
                  <a:pt x="36352" y="10738"/>
                  <a:pt x="36352" y="8965"/>
                  <a:pt x="35882" y="7244"/>
                </a:cubicBezTo>
                <a:cubicBezTo>
                  <a:pt x="35882" y="7139"/>
                  <a:pt x="35830" y="7035"/>
                  <a:pt x="35778" y="6931"/>
                </a:cubicBezTo>
                <a:cubicBezTo>
                  <a:pt x="36242" y="6813"/>
                  <a:pt x="36719" y="6758"/>
                  <a:pt x="37203" y="6758"/>
                </a:cubicBezTo>
                <a:cubicBezTo>
                  <a:pt x="39494" y="6758"/>
                  <a:pt x="41912" y="7988"/>
                  <a:pt x="43549" y="9538"/>
                </a:cubicBezTo>
                <a:cubicBezTo>
                  <a:pt x="43740" y="9718"/>
                  <a:pt x="43950" y="9793"/>
                  <a:pt x="44152" y="9793"/>
                </a:cubicBezTo>
                <a:cubicBezTo>
                  <a:pt x="44829" y="9793"/>
                  <a:pt x="45404" y="8942"/>
                  <a:pt x="44801" y="8339"/>
                </a:cubicBezTo>
                <a:cubicBezTo>
                  <a:pt x="42784" y="6490"/>
                  <a:pt x="39921" y="5048"/>
                  <a:pt x="37138" y="5048"/>
                </a:cubicBezTo>
                <a:cubicBezTo>
                  <a:pt x="36467" y="5048"/>
                  <a:pt x="35801" y="5132"/>
                  <a:pt x="35152" y="5314"/>
                </a:cubicBezTo>
                <a:cubicBezTo>
                  <a:pt x="33744" y="2602"/>
                  <a:pt x="31188" y="672"/>
                  <a:pt x="28216" y="151"/>
                </a:cubicBezTo>
                <a:cubicBezTo>
                  <a:pt x="27569" y="50"/>
                  <a:pt x="26922" y="1"/>
                  <a:pt x="262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65325" y="3950975"/>
            <a:ext cx="1698550" cy="1741700"/>
          </a:xfrm>
          <a:custGeom>
            <a:avLst/>
            <a:gdLst/>
            <a:ahLst/>
            <a:cxnLst/>
            <a:rect l="l" t="t" r="r" b="b"/>
            <a:pathLst>
              <a:path w="67942" h="69668" extrusionOk="0">
                <a:moveTo>
                  <a:pt x="31607" y="1"/>
                </a:moveTo>
                <a:cubicBezTo>
                  <a:pt x="25298" y="1"/>
                  <a:pt x="19384" y="1973"/>
                  <a:pt x="15416" y="6917"/>
                </a:cubicBezTo>
                <a:cubicBezTo>
                  <a:pt x="11205" y="12174"/>
                  <a:pt x="8117" y="19168"/>
                  <a:pt x="5156" y="25216"/>
                </a:cubicBezTo>
                <a:cubicBezTo>
                  <a:pt x="741" y="34302"/>
                  <a:pt x="1" y="42546"/>
                  <a:pt x="5641" y="51428"/>
                </a:cubicBezTo>
                <a:cubicBezTo>
                  <a:pt x="10107" y="58447"/>
                  <a:pt x="16514" y="66206"/>
                  <a:pt x="24732" y="68860"/>
                </a:cubicBezTo>
                <a:cubicBezTo>
                  <a:pt x="26378" y="69387"/>
                  <a:pt x="28128" y="69667"/>
                  <a:pt x="29867" y="69667"/>
                </a:cubicBezTo>
                <a:cubicBezTo>
                  <a:pt x="32847" y="69667"/>
                  <a:pt x="35794" y="68843"/>
                  <a:pt x="38131" y="67022"/>
                </a:cubicBezTo>
                <a:cubicBezTo>
                  <a:pt x="41168" y="64649"/>
                  <a:pt x="42827" y="60973"/>
                  <a:pt x="44639" y="57553"/>
                </a:cubicBezTo>
                <a:cubicBezTo>
                  <a:pt x="50841" y="45941"/>
                  <a:pt x="67941" y="28994"/>
                  <a:pt x="60974" y="14599"/>
                </a:cubicBezTo>
                <a:cubicBezTo>
                  <a:pt x="60132" y="12864"/>
                  <a:pt x="58958" y="11332"/>
                  <a:pt x="57528" y="10031"/>
                </a:cubicBezTo>
                <a:cubicBezTo>
                  <a:pt x="51542" y="4490"/>
                  <a:pt x="41125" y="1"/>
                  <a:pt x="316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7726775" y="95850"/>
            <a:ext cx="1231500" cy="1781100"/>
          </a:xfrm>
          <a:custGeom>
            <a:avLst/>
            <a:gdLst/>
            <a:ahLst/>
            <a:cxnLst/>
            <a:rect l="l" t="t" r="r" b="b"/>
            <a:pathLst>
              <a:path w="49260" h="71244" extrusionOk="0">
                <a:moveTo>
                  <a:pt x="15043" y="1"/>
                </a:moveTo>
                <a:cubicBezTo>
                  <a:pt x="12048" y="1"/>
                  <a:pt x="9137" y="725"/>
                  <a:pt x="6484" y="2711"/>
                </a:cubicBezTo>
                <a:cubicBezTo>
                  <a:pt x="1" y="8020"/>
                  <a:pt x="741" y="16417"/>
                  <a:pt x="511" y="24048"/>
                </a:cubicBezTo>
                <a:cubicBezTo>
                  <a:pt x="27" y="40153"/>
                  <a:pt x="7020" y="58708"/>
                  <a:pt x="20853" y="68074"/>
                </a:cubicBezTo>
                <a:cubicBezTo>
                  <a:pt x="23956" y="70170"/>
                  <a:pt x="27594" y="71243"/>
                  <a:pt x="31222" y="71243"/>
                </a:cubicBezTo>
                <a:cubicBezTo>
                  <a:pt x="35680" y="71243"/>
                  <a:pt x="40123" y="69623"/>
                  <a:pt x="43542" y="66288"/>
                </a:cubicBezTo>
                <a:cubicBezTo>
                  <a:pt x="49259" y="60698"/>
                  <a:pt x="46477" y="47427"/>
                  <a:pt x="45788" y="40332"/>
                </a:cubicBezTo>
                <a:cubicBezTo>
                  <a:pt x="45150" y="33492"/>
                  <a:pt x="43798" y="26473"/>
                  <a:pt x="41450" y="20016"/>
                </a:cubicBezTo>
                <a:cubicBezTo>
                  <a:pt x="39255" y="13916"/>
                  <a:pt x="35554" y="6565"/>
                  <a:pt x="29531" y="3579"/>
                </a:cubicBezTo>
                <a:cubicBezTo>
                  <a:pt x="27463" y="2533"/>
                  <a:pt x="25166" y="1895"/>
                  <a:pt x="22639" y="1206"/>
                </a:cubicBezTo>
                <a:cubicBezTo>
                  <a:pt x="20116" y="508"/>
                  <a:pt x="17550" y="1"/>
                  <a:pt x="1504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4300263" y="3950975"/>
            <a:ext cx="890125" cy="937775"/>
          </a:xfrm>
          <a:custGeom>
            <a:avLst/>
            <a:gdLst/>
            <a:ahLst/>
            <a:cxnLst/>
            <a:rect l="l" t="t" r="r" b="b"/>
            <a:pathLst>
              <a:path w="35605" h="37511" extrusionOk="0">
                <a:moveTo>
                  <a:pt x="17742" y="1"/>
                </a:moveTo>
                <a:cubicBezTo>
                  <a:pt x="12918" y="1"/>
                  <a:pt x="6641" y="2036"/>
                  <a:pt x="4288" y="6405"/>
                </a:cubicBezTo>
                <a:cubicBezTo>
                  <a:pt x="0" y="14394"/>
                  <a:pt x="7479" y="27997"/>
                  <a:pt x="13119" y="33740"/>
                </a:cubicBezTo>
                <a:cubicBezTo>
                  <a:pt x="15269" y="35933"/>
                  <a:pt x="18253" y="37510"/>
                  <a:pt x="21276" y="37510"/>
                </a:cubicBezTo>
                <a:cubicBezTo>
                  <a:pt x="21841" y="37510"/>
                  <a:pt x="22408" y="37455"/>
                  <a:pt x="22971" y="37339"/>
                </a:cubicBezTo>
                <a:cubicBezTo>
                  <a:pt x="31317" y="35578"/>
                  <a:pt x="35604" y="24884"/>
                  <a:pt x="34966" y="17278"/>
                </a:cubicBezTo>
                <a:cubicBezTo>
                  <a:pt x="34277" y="9085"/>
                  <a:pt x="28739" y="2067"/>
                  <a:pt x="20597" y="280"/>
                </a:cubicBezTo>
                <a:cubicBezTo>
                  <a:pt x="19748" y="95"/>
                  <a:pt x="18778" y="1"/>
                  <a:pt x="177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7527025" y="4236300"/>
            <a:ext cx="492175" cy="567375"/>
          </a:xfrm>
          <a:custGeom>
            <a:avLst/>
            <a:gdLst/>
            <a:ahLst/>
            <a:cxnLst/>
            <a:rect l="l" t="t" r="r" b="b"/>
            <a:pathLst>
              <a:path w="19687" h="22695" extrusionOk="0">
                <a:moveTo>
                  <a:pt x="17513" y="1"/>
                </a:moveTo>
                <a:cubicBezTo>
                  <a:pt x="16945" y="1"/>
                  <a:pt x="16422" y="538"/>
                  <a:pt x="16818" y="1150"/>
                </a:cubicBezTo>
                <a:cubicBezTo>
                  <a:pt x="17131" y="1672"/>
                  <a:pt x="17340" y="2193"/>
                  <a:pt x="17444" y="2767"/>
                </a:cubicBezTo>
                <a:cubicBezTo>
                  <a:pt x="17496" y="2975"/>
                  <a:pt x="17496" y="3184"/>
                  <a:pt x="17548" y="3393"/>
                </a:cubicBezTo>
                <a:lnTo>
                  <a:pt x="16662" y="2975"/>
                </a:lnTo>
                <a:lnTo>
                  <a:pt x="14888" y="2089"/>
                </a:lnTo>
                <a:cubicBezTo>
                  <a:pt x="14732" y="2015"/>
                  <a:pt x="14576" y="1982"/>
                  <a:pt x="14427" y="1982"/>
                </a:cubicBezTo>
                <a:cubicBezTo>
                  <a:pt x="13730" y="1982"/>
                  <a:pt x="13189" y="2705"/>
                  <a:pt x="13532" y="3393"/>
                </a:cubicBezTo>
                <a:cubicBezTo>
                  <a:pt x="13897" y="4175"/>
                  <a:pt x="14262" y="4957"/>
                  <a:pt x="14680" y="5740"/>
                </a:cubicBezTo>
                <a:cubicBezTo>
                  <a:pt x="13897" y="5166"/>
                  <a:pt x="13115" y="4540"/>
                  <a:pt x="12333" y="3966"/>
                </a:cubicBezTo>
                <a:cubicBezTo>
                  <a:pt x="12127" y="3790"/>
                  <a:pt x="11897" y="3713"/>
                  <a:pt x="11677" y="3713"/>
                </a:cubicBezTo>
                <a:cubicBezTo>
                  <a:pt x="11115" y="3713"/>
                  <a:pt x="10618" y="4216"/>
                  <a:pt x="10768" y="4853"/>
                </a:cubicBezTo>
                <a:cubicBezTo>
                  <a:pt x="10977" y="6105"/>
                  <a:pt x="11498" y="7252"/>
                  <a:pt x="12229" y="8295"/>
                </a:cubicBezTo>
                <a:lnTo>
                  <a:pt x="12020" y="8034"/>
                </a:lnTo>
                <a:cubicBezTo>
                  <a:pt x="10820" y="6678"/>
                  <a:pt x="9569" y="5270"/>
                  <a:pt x="8421" y="3810"/>
                </a:cubicBezTo>
                <a:cubicBezTo>
                  <a:pt x="8251" y="3597"/>
                  <a:pt x="8037" y="3507"/>
                  <a:pt x="7821" y="3507"/>
                </a:cubicBezTo>
                <a:cubicBezTo>
                  <a:pt x="7246" y="3507"/>
                  <a:pt x="6653" y="4142"/>
                  <a:pt x="6805" y="4749"/>
                </a:cubicBezTo>
                <a:cubicBezTo>
                  <a:pt x="7430" y="7148"/>
                  <a:pt x="8265" y="9495"/>
                  <a:pt x="9256" y="11789"/>
                </a:cubicBezTo>
                <a:cubicBezTo>
                  <a:pt x="9464" y="12207"/>
                  <a:pt x="9621" y="12624"/>
                  <a:pt x="9829" y="13041"/>
                </a:cubicBezTo>
                <a:cubicBezTo>
                  <a:pt x="9569" y="12676"/>
                  <a:pt x="9256" y="12363"/>
                  <a:pt x="8943" y="11998"/>
                </a:cubicBezTo>
                <a:cubicBezTo>
                  <a:pt x="8161" y="11059"/>
                  <a:pt x="7378" y="10121"/>
                  <a:pt x="6596" y="9182"/>
                </a:cubicBezTo>
                <a:cubicBezTo>
                  <a:pt x="5814" y="8243"/>
                  <a:pt x="5240" y="7409"/>
                  <a:pt x="4093" y="7043"/>
                </a:cubicBezTo>
                <a:cubicBezTo>
                  <a:pt x="4001" y="7017"/>
                  <a:pt x="3911" y="7005"/>
                  <a:pt x="3823" y="7005"/>
                </a:cubicBezTo>
                <a:cubicBezTo>
                  <a:pt x="3207" y="7005"/>
                  <a:pt x="2710" y="7604"/>
                  <a:pt x="2893" y="8243"/>
                </a:cubicBezTo>
                <a:cubicBezTo>
                  <a:pt x="3519" y="10642"/>
                  <a:pt x="4353" y="12989"/>
                  <a:pt x="5396" y="15284"/>
                </a:cubicBezTo>
                <a:cubicBezTo>
                  <a:pt x="5814" y="16118"/>
                  <a:pt x="6231" y="16953"/>
                  <a:pt x="6700" y="17735"/>
                </a:cubicBezTo>
                <a:cubicBezTo>
                  <a:pt x="6439" y="17526"/>
                  <a:pt x="6231" y="17266"/>
                  <a:pt x="6022" y="17005"/>
                </a:cubicBezTo>
                <a:cubicBezTo>
                  <a:pt x="4875" y="15649"/>
                  <a:pt x="3988" y="14084"/>
                  <a:pt x="2580" y="12989"/>
                </a:cubicBezTo>
                <a:cubicBezTo>
                  <a:pt x="2432" y="12875"/>
                  <a:pt x="2280" y="12826"/>
                  <a:pt x="2132" y="12826"/>
                </a:cubicBezTo>
                <a:cubicBezTo>
                  <a:pt x="1603" y="12826"/>
                  <a:pt x="1142" y="13461"/>
                  <a:pt x="1224" y="14032"/>
                </a:cubicBezTo>
                <a:cubicBezTo>
                  <a:pt x="1589" y="16066"/>
                  <a:pt x="2215" y="18152"/>
                  <a:pt x="2997" y="20082"/>
                </a:cubicBezTo>
                <a:cubicBezTo>
                  <a:pt x="3049" y="20238"/>
                  <a:pt x="3154" y="20656"/>
                  <a:pt x="3258" y="20968"/>
                </a:cubicBezTo>
                <a:lnTo>
                  <a:pt x="2945" y="20708"/>
                </a:lnTo>
                <a:cubicBezTo>
                  <a:pt x="2163" y="20030"/>
                  <a:pt x="1537" y="19247"/>
                  <a:pt x="1068" y="18361"/>
                </a:cubicBezTo>
                <a:cubicBezTo>
                  <a:pt x="956" y="18185"/>
                  <a:pt x="804" y="18112"/>
                  <a:pt x="656" y="18112"/>
                </a:cubicBezTo>
                <a:cubicBezTo>
                  <a:pt x="321" y="18112"/>
                  <a:pt x="0" y="18485"/>
                  <a:pt x="181" y="18882"/>
                </a:cubicBezTo>
                <a:cubicBezTo>
                  <a:pt x="755" y="20082"/>
                  <a:pt x="1537" y="21177"/>
                  <a:pt x="2528" y="22064"/>
                </a:cubicBezTo>
                <a:cubicBezTo>
                  <a:pt x="2894" y="22402"/>
                  <a:pt x="3443" y="22694"/>
                  <a:pt x="3936" y="22694"/>
                </a:cubicBezTo>
                <a:cubicBezTo>
                  <a:pt x="4356" y="22694"/>
                  <a:pt x="4735" y="22483"/>
                  <a:pt x="4927" y="21907"/>
                </a:cubicBezTo>
                <a:cubicBezTo>
                  <a:pt x="4979" y="21386"/>
                  <a:pt x="4927" y="20864"/>
                  <a:pt x="4718" y="20395"/>
                </a:cubicBezTo>
                <a:cubicBezTo>
                  <a:pt x="4458" y="19665"/>
                  <a:pt x="4249" y="18830"/>
                  <a:pt x="3988" y="18048"/>
                </a:cubicBezTo>
                <a:cubicBezTo>
                  <a:pt x="3884" y="17683"/>
                  <a:pt x="3780" y="17318"/>
                  <a:pt x="3727" y="16953"/>
                </a:cubicBezTo>
                <a:lnTo>
                  <a:pt x="3727" y="16953"/>
                </a:lnTo>
                <a:cubicBezTo>
                  <a:pt x="4145" y="17526"/>
                  <a:pt x="4562" y="18100"/>
                  <a:pt x="5031" y="18622"/>
                </a:cubicBezTo>
                <a:cubicBezTo>
                  <a:pt x="6283" y="19978"/>
                  <a:pt x="7743" y="21229"/>
                  <a:pt x="9308" y="22272"/>
                </a:cubicBezTo>
                <a:cubicBezTo>
                  <a:pt x="9442" y="22351"/>
                  <a:pt x="9582" y="22386"/>
                  <a:pt x="9716" y="22386"/>
                </a:cubicBezTo>
                <a:cubicBezTo>
                  <a:pt x="10207" y="22386"/>
                  <a:pt x="10630" y="21918"/>
                  <a:pt x="10507" y="21386"/>
                </a:cubicBezTo>
                <a:cubicBezTo>
                  <a:pt x="9621" y="19143"/>
                  <a:pt x="8213" y="17109"/>
                  <a:pt x="7222" y="14919"/>
                </a:cubicBezTo>
                <a:cubicBezTo>
                  <a:pt x="6700" y="13719"/>
                  <a:pt x="6231" y="12520"/>
                  <a:pt x="5866" y="11320"/>
                </a:cubicBezTo>
                <a:lnTo>
                  <a:pt x="5866" y="11320"/>
                </a:lnTo>
                <a:lnTo>
                  <a:pt x="8004" y="13876"/>
                </a:lnTo>
                <a:lnTo>
                  <a:pt x="12437" y="19091"/>
                </a:lnTo>
                <a:cubicBezTo>
                  <a:pt x="12616" y="19302"/>
                  <a:pt x="12845" y="19392"/>
                  <a:pt x="13075" y="19392"/>
                </a:cubicBezTo>
                <a:cubicBezTo>
                  <a:pt x="13586" y="19392"/>
                  <a:pt x="14106" y="18952"/>
                  <a:pt x="14106" y="18413"/>
                </a:cubicBezTo>
                <a:cubicBezTo>
                  <a:pt x="14106" y="17213"/>
                  <a:pt x="13741" y="16066"/>
                  <a:pt x="13063" y="15075"/>
                </a:cubicBezTo>
                <a:cubicBezTo>
                  <a:pt x="12437" y="13928"/>
                  <a:pt x="11863" y="12780"/>
                  <a:pt x="11290" y="11633"/>
                </a:cubicBezTo>
                <a:cubicBezTo>
                  <a:pt x="10873" y="10694"/>
                  <a:pt x="10507" y="9755"/>
                  <a:pt x="10142" y="8817"/>
                </a:cubicBezTo>
                <a:lnTo>
                  <a:pt x="10142" y="8817"/>
                </a:lnTo>
                <a:cubicBezTo>
                  <a:pt x="10403" y="9077"/>
                  <a:pt x="10612" y="9390"/>
                  <a:pt x="10873" y="9651"/>
                </a:cubicBezTo>
                <a:cubicBezTo>
                  <a:pt x="12020" y="10955"/>
                  <a:pt x="13167" y="12467"/>
                  <a:pt x="14784" y="13250"/>
                </a:cubicBezTo>
                <a:cubicBezTo>
                  <a:pt x="14926" y="13314"/>
                  <a:pt x="15093" y="13347"/>
                  <a:pt x="15263" y="13347"/>
                </a:cubicBezTo>
                <a:cubicBezTo>
                  <a:pt x="15780" y="13347"/>
                  <a:pt x="16323" y="13044"/>
                  <a:pt x="16244" y="12415"/>
                </a:cubicBezTo>
                <a:cubicBezTo>
                  <a:pt x="15984" y="10903"/>
                  <a:pt x="15410" y="9495"/>
                  <a:pt x="14523" y="8295"/>
                </a:cubicBezTo>
                <a:cubicBezTo>
                  <a:pt x="14367" y="8087"/>
                  <a:pt x="14262" y="7878"/>
                  <a:pt x="14106" y="7669"/>
                </a:cubicBezTo>
                <a:lnTo>
                  <a:pt x="14106" y="7669"/>
                </a:lnTo>
                <a:cubicBezTo>
                  <a:pt x="14628" y="8087"/>
                  <a:pt x="15201" y="8504"/>
                  <a:pt x="15723" y="8921"/>
                </a:cubicBezTo>
                <a:cubicBezTo>
                  <a:pt x="15897" y="9095"/>
                  <a:pt x="16126" y="9178"/>
                  <a:pt x="16356" y="9178"/>
                </a:cubicBezTo>
                <a:cubicBezTo>
                  <a:pt x="16677" y="9178"/>
                  <a:pt x="17001" y="9016"/>
                  <a:pt x="17183" y="8712"/>
                </a:cubicBezTo>
                <a:cubicBezTo>
                  <a:pt x="17705" y="7669"/>
                  <a:pt x="17287" y="6783"/>
                  <a:pt x="16818" y="5740"/>
                </a:cubicBezTo>
                <a:lnTo>
                  <a:pt x="16453" y="5062"/>
                </a:lnTo>
                <a:lnTo>
                  <a:pt x="16766" y="5218"/>
                </a:lnTo>
                <a:cubicBezTo>
                  <a:pt x="17252" y="5445"/>
                  <a:pt x="17778" y="5752"/>
                  <a:pt x="18270" y="5752"/>
                </a:cubicBezTo>
                <a:cubicBezTo>
                  <a:pt x="18570" y="5752"/>
                  <a:pt x="18856" y="5638"/>
                  <a:pt x="19113" y="5322"/>
                </a:cubicBezTo>
                <a:cubicBezTo>
                  <a:pt x="19686" y="4697"/>
                  <a:pt x="19530" y="3653"/>
                  <a:pt x="19374" y="2923"/>
                </a:cubicBezTo>
                <a:cubicBezTo>
                  <a:pt x="19217" y="1985"/>
                  <a:pt x="18800" y="1098"/>
                  <a:pt x="18226" y="368"/>
                </a:cubicBezTo>
                <a:cubicBezTo>
                  <a:pt x="18032" y="109"/>
                  <a:pt x="17768" y="1"/>
                  <a:pt x="175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_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6"/>
          <p:cNvSpPr/>
          <p:nvPr/>
        </p:nvSpPr>
        <p:spPr>
          <a:xfrm>
            <a:off x="220925" y="3472250"/>
            <a:ext cx="1684500" cy="1554925"/>
          </a:xfrm>
          <a:custGeom>
            <a:avLst/>
            <a:gdLst/>
            <a:ahLst/>
            <a:cxnLst/>
            <a:rect l="l" t="t" r="r" b="b"/>
            <a:pathLst>
              <a:path w="67380" h="62197" extrusionOk="0">
                <a:moveTo>
                  <a:pt x="50387" y="1"/>
                </a:moveTo>
                <a:cubicBezTo>
                  <a:pt x="50325" y="1"/>
                  <a:pt x="50264" y="1"/>
                  <a:pt x="50203" y="2"/>
                </a:cubicBezTo>
                <a:cubicBezTo>
                  <a:pt x="46324" y="79"/>
                  <a:pt x="42802" y="2019"/>
                  <a:pt x="39305" y="3652"/>
                </a:cubicBezTo>
                <a:cubicBezTo>
                  <a:pt x="27335" y="9165"/>
                  <a:pt x="3471" y="12381"/>
                  <a:pt x="358" y="28077"/>
                </a:cubicBezTo>
                <a:cubicBezTo>
                  <a:pt x="0" y="29966"/>
                  <a:pt x="0" y="31906"/>
                  <a:pt x="358" y="33794"/>
                </a:cubicBezTo>
                <a:cubicBezTo>
                  <a:pt x="2534" y="45905"/>
                  <a:pt x="14208" y="62197"/>
                  <a:pt x="27867" y="62197"/>
                </a:cubicBezTo>
                <a:cubicBezTo>
                  <a:pt x="29262" y="62197"/>
                  <a:pt x="30679" y="62027"/>
                  <a:pt x="32108" y="61665"/>
                </a:cubicBezTo>
                <a:cubicBezTo>
                  <a:pt x="38641" y="59980"/>
                  <a:pt x="45328" y="56279"/>
                  <a:pt x="51326" y="53242"/>
                </a:cubicBezTo>
                <a:cubicBezTo>
                  <a:pt x="60310" y="48648"/>
                  <a:pt x="65874" y="42497"/>
                  <a:pt x="66716" y="32033"/>
                </a:cubicBezTo>
                <a:cubicBezTo>
                  <a:pt x="67380" y="23738"/>
                  <a:pt x="66971" y="13683"/>
                  <a:pt x="61995" y="6613"/>
                </a:cubicBezTo>
                <a:cubicBezTo>
                  <a:pt x="59325" y="2835"/>
                  <a:pt x="54989" y="1"/>
                  <a:pt x="503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6"/>
          <p:cNvSpPr/>
          <p:nvPr/>
        </p:nvSpPr>
        <p:spPr>
          <a:xfrm>
            <a:off x="587338" y="3493125"/>
            <a:ext cx="453775" cy="439625"/>
          </a:xfrm>
          <a:custGeom>
            <a:avLst/>
            <a:gdLst/>
            <a:ahLst/>
            <a:cxnLst/>
            <a:rect l="l" t="t" r="r" b="b"/>
            <a:pathLst>
              <a:path w="18151" h="17585" extrusionOk="0">
                <a:moveTo>
                  <a:pt x="10588" y="4659"/>
                </a:moveTo>
                <a:cubicBezTo>
                  <a:pt x="10432" y="4816"/>
                  <a:pt x="10223" y="4972"/>
                  <a:pt x="10067" y="5129"/>
                </a:cubicBezTo>
                <a:cubicBezTo>
                  <a:pt x="9441" y="5546"/>
                  <a:pt x="8815" y="5859"/>
                  <a:pt x="8137" y="6067"/>
                </a:cubicBezTo>
                <a:cubicBezTo>
                  <a:pt x="7407" y="6328"/>
                  <a:pt x="6677" y="6537"/>
                  <a:pt x="5894" y="6693"/>
                </a:cubicBezTo>
                <a:cubicBezTo>
                  <a:pt x="6364" y="6432"/>
                  <a:pt x="6833" y="6120"/>
                  <a:pt x="7250" y="5859"/>
                </a:cubicBezTo>
                <a:cubicBezTo>
                  <a:pt x="8189" y="5285"/>
                  <a:pt x="9180" y="4920"/>
                  <a:pt x="10223" y="4659"/>
                </a:cubicBezTo>
                <a:close/>
                <a:moveTo>
                  <a:pt x="16720" y="6885"/>
                </a:moveTo>
                <a:cubicBezTo>
                  <a:pt x="16778" y="6885"/>
                  <a:pt x="16753" y="6923"/>
                  <a:pt x="16690" y="7110"/>
                </a:cubicBezTo>
                <a:cubicBezTo>
                  <a:pt x="16534" y="7580"/>
                  <a:pt x="15804" y="8154"/>
                  <a:pt x="15438" y="8466"/>
                </a:cubicBezTo>
                <a:cubicBezTo>
                  <a:pt x="14448" y="9301"/>
                  <a:pt x="13404" y="10031"/>
                  <a:pt x="12257" y="10657"/>
                </a:cubicBezTo>
                <a:cubicBezTo>
                  <a:pt x="11110" y="11231"/>
                  <a:pt x="9962" y="11752"/>
                  <a:pt x="8763" y="12169"/>
                </a:cubicBezTo>
                <a:cubicBezTo>
                  <a:pt x="9076" y="11804"/>
                  <a:pt x="9441" y="11387"/>
                  <a:pt x="9806" y="11074"/>
                </a:cubicBezTo>
                <a:cubicBezTo>
                  <a:pt x="11370" y="9353"/>
                  <a:pt x="13352" y="8049"/>
                  <a:pt x="15543" y="7215"/>
                </a:cubicBezTo>
                <a:cubicBezTo>
                  <a:pt x="15856" y="7058"/>
                  <a:pt x="16169" y="6954"/>
                  <a:pt x="16482" y="6902"/>
                </a:cubicBezTo>
                <a:cubicBezTo>
                  <a:pt x="16607" y="6902"/>
                  <a:pt x="16682" y="6885"/>
                  <a:pt x="16720" y="6885"/>
                </a:cubicBezTo>
                <a:close/>
                <a:moveTo>
                  <a:pt x="8535" y="0"/>
                </a:moveTo>
                <a:cubicBezTo>
                  <a:pt x="8491" y="0"/>
                  <a:pt x="8445" y="6"/>
                  <a:pt x="8398" y="18"/>
                </a:cubicBezTo>
                <a:cubicBezTo>
                  <a:pt x="5477" y="800"/>
                  <a:pt x="1879" y="2782"/>
                  <a:pt x="627" y="5702"/>
                </a:cubicBezTo>
                <a:cubicBezTo>
                  <a:pt x="53" y="6745"/>
                  <a:pt x="575" y="8049"/>
                  <a:pt x="1670" y="8414"/>
                </a:cubicBezTo>
                <a:cubicBezTo>
                  <a:pt x="835" y="9301"/>
                  <a:pt x="314" y="10396"/>
                  <a:pt x="157" y="11544"/>
                </a:cubicBezTo>
                <a:cubicBezTo>
                  <a:pt x="1" y="12900"/>
                  <a:pt x="783" y="14099"/>
                  <a:pt x="2035" y="14516"/>
                </a:cubicBezTo>
                <a:cubicBezTo>
                  <a:pt x="2718" y="14719"/>
                  <a:pt x="3426" y="14823"/>
                  <a:pt x="4135" y="14823"/>
                </a:cubicBezTo>
                <a:cubicBezTo>
                  <a:pt x="4887" y="14823"/>
                  <a:pt x="5639" y="14706"/>
                  <a:pt x="6364" y="14464"/>
                </a:cubicBezTo>
                <a:lnTo>
                  <a:pt x="6625" y="14360"/>
                </a:lnTo>
                <a:cubicBezTo>
                  <a:pt x="6781" y="15142"/>
                  <a:pt x="7250" y="15820"/>
                  <a:pt x="7928" y="16290"/>
                </a:cubicBezTo>
                <a:cubicBezTo>
                  <a:pt x="9133" y="17175"/>
                  <a:pt x="10663" y="17585"/>
                  <a:pt x="12212" y="17585"/>
                </a:cubicBezTo>
                <a:cubicBezTo>
                  <a:pt x="13947" y="17585"/>
                  <a:pt x="15705" y="17070"/>
                  <a:pt x="17055" y="16133"/>
                </a:cubicBezTo>
                <a:cubicBezTo>
                  <a:pt x="17649" y="15676"/>
                  <a:pt x="17122" y="14939"/>
                  <a:pt x="16562" y="14939"/>
                </a:cubicBezTo>
                <a:cubicBezTo>
                  <a:pt x="16482" y="14939"/>
                  <a:pt x="16403" y="14953"/>
                  <a:pt x="16325" y="14986"/>
                </a:cubicBezTo>
                <a:cubicBezTo>
                  <a:pt x="15141" y="15512"/>
                  <a:pt x="13853" y="15769"/>
                  <a:pt x="12566" y="15769"/>
                </a:cubicBezTo>
                <a:cubicBezTo>
                  <a:pt x="11813" y="15769"/>
                  <a:pt x="11059" y="15681"/>
                  <a:pt x="10327" y="15507"/>
                </a:cubicBezTo>
                <a:cubicBezTo>
                  <a:pt x="9545" y="15246"/>
                  <a:pt x="8293" y="14829"/>
                  <a:pt x="8137" y="13890"/>
                </a:cubicBezTo>
                <a:cubicBezTo>
                  <a:pt x="9128" y="13525"/>
                  <a:pt x="10171" y="13160"/>
                  <a:pt x="11162" y="12743"/>
                </a:cubicBezTo>
                <a:cubicBezTo>
                  <a:pt x="12726" y="12117"/>
                  <a:pt x="14239" y="11231"/>
                  <a:pt x="15595" y="10135"/>
                </a:cubicBezTo>
                <a:cubicBezTo>
                  <a:pt x="16169" y="9614"/>
                  <a:pt x="16690" y="9040"/>
                  <a:pt x="17212" y="8466"/>
                </a:cubicBezTo>
                <a:cubicBezTo>
                  <a:pt x="17629" y="7945"/>
                  <a:pt x="18150" y="7319"/>
                  <a:pt x="18046" y="6589"/>
                </a:cubicBezTo>
                <a:cubicBezTo>
                  <a:pt x="17939" y="5909"/>
                  <a:pt x="17461" y="5648"/>
                  <a:pt x="16793" y="5648"/>
                </a:cubicBezTo>
                <a:cubicBezTo>
                  <a:pt x="14846" y="5648"/>
                  <a:pt x="11287" y="7858"/>
                  <a:pt x="10588" y="8362"/>
                </a:cubicBezTo>
                <a:cubicBezTo>
                  <a:pt x="9232" y="9353"/>
                  <a:pt x="7355" y="11074"/>
                  <a:pt x="6729" y="12847"/>
                </a:cubicBezTo>
                <a:cubicBezTo>
                  <a:pt x="6416" y="12952"/>
                  <a:pt x="6103" y="13056"/>
                  <a:pt x="5738" y="13160"/>
                </a:cubicBezTo>
                <a:cubicBezTo>
                  <a:pt x="5193" y="13324"/>
                  <a:pt x="4647" y="13402"/>
                  <a:pt x="4102" y="13402"/>
                </a:cubicBezTo>
                <a:cubicBezTo>
                  <a:pt x="3604" y="13402"/>
                  <a:pt x="3106" y="13337"/>
                  <a:pt x="2609" y="13212"/>
                </a:cubicBezTo>
                <a:cubicBezTo>
                  <a:pt x="1357" y="12795"/>
                  <a:pt x="1409" y="11648"/>
                  <a:pt x="1879" y="10605"/>
                </a:cubicBezTo>
                <a:cubicBezTo>
                  <a:pt x="2296" y="9822"/>
                  <a:pt x="2817" y="9144"/>
                  <a:pt x="3443" y="8571"/>
                </a:cubicBezTo>
                <a:cubicBezTo>
                  <a:pt x="4538" y="8571"/>
                  <a:pt x="5686" y="8362"/>
                  <a:pt x="6781" y="8101"/>
                </a:cubicBezTo>
                <a:cubicBezTo>
                  <a:pt x="8450" y="7788"/>
                  <a:pt x="10015" y="7058"/>
                  <a:pt x="11318" y="5859"/>
                </a:cubicBezTo>
                <a:cubicBezTo>
                  <a:pt x="11788" y="5494"/>
                  <a:pt x="12101" y="4920"/>
                  <a:pt x="12153" y="4346"/>
                </a:cubicBezTo>
                <a:cubicBezTo>
                  <a:pt x="12101" y="3564"/>
                  <a:pt x="11423" y="3303"/>
                  <a:pt x="10745" y="3303"/>
                </a:cubicBezTo>
                <a:cubicBezTo>
                  <a:pt x="9232" y="3460"/>
                  <a:pt x="7824" y="3929"/>
                  <a:pt x="6520" y="4764"/>
                </a:cubicBezTo>
                <a:cubicBezTo>
                  <a:pt x="5321" y="5389"/>
                  <a:pt x="4173" y="6172"/>
                  <a:pt x="3078" y="7058"/>
                </a:cubicBezTo>
                <a:lnTo>
                  <a:pt x="2609" y="7058"/>
                </a:lnTo>
                <a:cubicBezTo>
                  <a:pt x="1826" y="6954"/>
                  <a:pt x="1879" y="6589"/>
                  <a:pt x="2244" y="6015"/>
                </a:cubicBezTo>
                <a:cubicBezTo>
                  <a:pt x="3652" y="3564"/>
                  <a:pt x="6364" y="2365"/>
                  <a:pt x="8763" y="1113"/>
                </a:cubicBezTo>
                <a:cubicBezTo>
                  <a:pt x="9293" y="824"/>
                  <a:pt x="9066" y="0"/>
                  <a:pt x="853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6"/>
          <p:cNvSpPr/>
          <p:nvPr/>
        </p:nvSpPr>
        <p:spPr>
          <a:xfrm>
            <a:off x="682963" y="259833"/>
            <a:ext cx="1684510" cy="1227517"/>
          </a:xfrm>
          <a:custGeom>
            <a:avLst/>
            <a:gdLst/>
            <a:ahLst/>
            <a:cxnLst/>
            <a:rect l="l" t="t" r="r" b="b"/>
            <a:pathLst>
              <a:path w="51863" h="37793" extrusionOk="0">
                <a:moveTo>
                  <a:pt x="13446" y="0"/>
                </a:moveTo>
                <a:cubicBezTo>
                  <a:pt x="10481" y="0"/>
                  <a:pt x="7670" y="697"/>
                  <a:pt x="5590" y="2414"/>
                </a:cubicBezTo>
                <a:cubicBezTo>
                  <a:pt x="1991" y="5962"/>
                  <a:pt x="0" y="13771"/>
                  <a:pt x="843" y="18825"/>
                </a:cubicBezTo>
                <a:cubicBezTo>
                  <a:pt x="2017" y="25741"/>
                  <a:pt x="7938" y="28600"/>
                  <a:pt x="13604" y="31076"/>
                </a:cubicBezTo>
                <a:cubicBezTo>
                  <a:pt x="20908" y="34243"/>
                  <a:pt x="27649" y="37792"/>
                  <a:pt x="35545" y="37792"/>
                </a:cubicBezTo>
                <a:cubicBezTo>
                  <a:pt x="37002" y="37792"/>
                  <a:pt x="38499" y="37672"/>
                  <a:pt x="40045" y="37405"/>
                </a:cubicBezTo>
                <a:cubicBezTo>
                  <a:pt x="48672" y="35950"/>
                  <a:pt x="51862" y="28932"/>
                  <a:pt x="46375" y="22296"/>
                </a:cubicBezTo>
                <a:cubicBezTo>
                  <a:pt x="43210" y="18493"/>
                  <a:pt x="38744" y="17268"/>
                  <a:pt x="35221" y="13669"/>
                </a:cubicBezTo>
                <a:cubicBezTo>
                  <a:pt x="32491" y="10913"/>
                  <a:pt x="30347" y="7110"/>
                  <a:pt x="27258" y="4609"/>
                </a:cubicBezTo>
                <a:cubicBezTo>
                  <a:pt x="24198" y="2099"/>
                  <a:pt x="18590" y="0"/>
                  <a:pt x="134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6"/>
          <p:cNvSpPr/>
          <p:nvPr/>
        </p:nvSpPr>
        <p:spPr>
          <a:xfrm>
            <a:off x="7160100" y="3649825"/>
            <a:ext cx="1856800" cy="1236050"/>
          </a:xfrm>
          <a:custGeom>
            <a:avLst/>
            <a:gdLst/>
            <a:ahLst/>
            <a:cxnLst/>
            <a:rect l="l" t="t" r="r" b="b"/>
            <a:pathLst>
              <a:path w="74272" h="49442" extrusionOk="0">
                <a:moveTo>
                  <a:pt x="22837" y="1"/>
                </a:moveTo>
                <a:cubicBezTo>
                  <a:pt x="19876" y="1"/>
                  <a:pt x="16987" y="489"/>
                  <a:pt x="14472" y="1763"/>
                </a:cubicBezTo>
                <a:cubicBezTo>
                  <a:pt x="12379" y="2809"/>
                  <a:pt x="10516" y="4264"/>
                  <a:pt x="8449" y="5872"/>
                </a:cubicBezTo>
                <a:cubicBezTo>
                  <a:pt x="3906" y="9394"/>
                  <a:pt x="1" y="13631"/>
                  <a:pt x="1" y="19731"/>
                </a:cubicBezTo>
                <a:cubicBezTo>
                  <a:pt x="384" y="28102"/>
                  <a:pt x="7555" y="32543"/>
                  <a:pt x="13528" y="37265"/>
                </a:cubicBezTo>
                <a:cubicBezTo>
                  <a:pt x="22728" y="44551"/>
                  <a:pt x="35327" y="49441"/>
                  <a:pt x="47587" y="49441"/>
                </a:cubicBezTo>
                <a:cubicBezTo>
                  <a:pt x="52161" y="49441"/>
                  <a:pt x="56688" y="48761"/>
                  <a:pt x="60974" y="47270"/>
                </a:cubicBezTo>
                <a:cubicBezTo>
                  <a:pt x="68860" y="44539"/>
                  <a:pt x="74271" y="36601"/>
                  <a:pt x="73097" y="28000"/>
                </a:cubicBezTo>
                <a:cubicBezTo>
                  <a:pt x="72051" y="20088"/>
                  <a:pt x="59749" y="14397"/>
                  <a:pt x="53649" y="10696"/>
                </a:cubicBezTo>
                <a:cubicBezTo>
                  <a:pt x="47779" y="7123"/>
                  <a:pt x="41373" y="3983"/>
                  <a:pt x="34762" y="2018"/>
                </a:cubicBezTo>
                <a:cubicBezTo>
                  <a:pt x="31176" y="936"/>
                  <a:pt x="26936" y="1"/>
                  <a:pt x="2283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6"/>
          <p:cNvSpPr/>
          <p:nvPr/>
        </p:nvSpPr>
        <p:spPr>
          <a:xfrm>
            <a:off x="8088975" y="3427138"/>
            <a:ext cx="492175" cy="567375"/>
          </a:xfrm>
          <a:custGeom>
            <a:avLst/>
            <a:gdLst/>
            <a:ahLst/>
            <a:cxnLst/>
            <a:rect l="l" t="t" r="r" b="b"/>
            <a:pathLst>
              <a:path w="19687" h="22695" extrusionOk="0">
                <a:moveTo>
                  <a:pt x="17513" y="1"/>
                </a:moveTo>
                <a:cubicBezTo>
                  <a:pt x="16945" y="1"/>
                  <a:pt x="16422" y="538"/>
                  <a:pt x="16818" y="1150"/>
                </a:cubicBezTo>
                <a:cubicBezTo>
                  <a:pt x="17131" y="1672"/>
                  <a:pt x="17340" y="2193"/>
                  <a:pt x="17444" y="2767"/>
                </a:cubicBezTo>
                <a:cubicBezTo>
                  <a:pt x="17496" y="2975"/>
                  <a:pt x="17496" y="3184"/>
                  <a:pt x="17548" y="3393"/>
                </a:cubicBezTo>
                <a:lnTo>
                  <a:pt x="16662" y="2975"/>
                </a:lnTo>
                <a:lnTo>
                  <a:pt x="14888" y="2089"/>
                </a:lnTo>
                <a:cubicBezTo>
                  <a:pt x="14732" y="2015"/>
                  <a:pt x="14576" y="1982"/>
                  <a:pt x="14427" y="1982"/>
                </a:cubicBezTo>
                <a:cubicBezTo>
                  <a:pt x="13730" y="1982"/>
                  <a:pt x="13189" y="2705"/>
                  <a:pt x="13532" y="3393"/>
                </a:cubicBezTo>
                <a:cubicBezTo>
                  <a:pt x="13897" y="4175"/>
                  <a:pt x="14262" y="4957"/>
                  <a:pt x="14680" y="5740"/>
                </a:cubicBezTo>
                <a:cubicBezTo>
                  <a:pt x="13897" y="5166"/>
                  <a:pt x="13115" y="4540"/>
                  <a:pt x="12333" y="3966"/>
                </a:cubicBezTo>
                <a:cubicBezTo>
                  <a:pt x="12127" y="3790"/>
                  <a:pt x="11897" y="3713"/>
                  <a:pt x="11677" y="3713"/>
                </a:cubicBezTo>
                <a:cubicBezTo>
                  <a:pt x="11115" y="3713"/>
                  <a:pt x="10618" y="4216"/>
                  <a:pt x="10768" y="4853"/>
                </a:cubicBezTo>
                <a:cubicBezTo>
                  <a:pt x="10977" y="6105"/>
                  <a:pt x="11498" y="7252"/>
                  <a:pt x="12229" y="8295"/>
                </a:cubicBezTo>
                <a:lnTo>
                  <a:pt x="12020" y="8034"/>
                </a:lnTo>
                <a:cubicBezTo>
                  <a:pt x="10820" y="6678"/>
                  <a:pt x="9569" y="5270"/>
                  <a:pt x="8421" y="3810"/>
                </a:cubicBezTo>
                <a:cubicBezTo>
                  <a:pt x="8251" y="3597"/>
                  <a:pt x="8037" y="3507"/>
                  <a:pt x="7821" y="3507"/>
                </a:cubicBezTo>
                <a:cubicBezTo>
                  <a:pt x="7246" y="3507"/>
                  <a:pt x="6653" y="4142"/>
                  <a:pt x="6805" y="4749"/>
                </a:cubicBezTo>
                <a:cubicBezTo>
                  <a:pt x="7430" y="7148"/>
                  <a:pt x="8265" y="9495"/>
                  <a:pt x="9256" y="11789"/>
                </a:cubicBezTo>
                <a:cubicBezTo>
                  <a:pt x="9464" y="12207"/>
                  <a:pt x="9621" y="12624"/>
                  <a:pt x="9829" y="13041"/>
                </a:cubicBezTo>
                <a:cubicBezTo>
                  <a:pt x="9569" y="12676"/>
                  <a:pt x="9256" y="12363"/>
                  <a:pt x="8943" y="11998"/>
                </a:cubicBezTo>
                <a:cubicBezTo>
                  <a:pt x="8161" y="11059"/>
                  <a:pt x="7378" y="10121"/>
                  <a:pt x="6596" y="9182"/>
                </a:cubicBezTo>
                <a:cubicBezTo>
                  <a:pt x="5814" y="8243"/>
                  <a:pt x="5240" y="7409"/>
                  <a:pt x="4093" y="7043"/>
                </a:cubicBezTo>
                <a:cubicBezTo>
                  <a:pt x="4001" y="7017"/>
                  <a:pt x="3911" y="7005"/>
                  <a:pt x="3823" y="7005"/>
                </a:cubicBezTo>
                <a:cubicBezTo>
                  <a:pt x="3207" y="7005"/>
                  <a:pt x="2710" y="7604"/>
                  <a:pt x="2893" y="8243"/>
                </a:cubicBezTo>
                <a:cubicBezTo>
                  <a:pt x="3519" y="10642"/>
                  <a:pt x="4353" y="12989"/>
                  <a:pt x="5396" y="15284"/>
                </a:cubicBezTo>
                <a:cubicBezTo>
                  <a:pt x="5814" y="16118"/>
                  <a:pt x="6231" y="16953"/>
                  <a:pt x="6700" y="17735"/>
                </a:cubicBezTo>
                <a:cubicBezTo>
                  <a:pt x="6439" y="17526"/>
                  <a:pt x="6231" y="17266"/>
                  <a:pt x="6022" y="17005"/>
                </a:cubicBezTo>
                <a:cubicBezTo>
                  <a:pt x="4875" y="15649"/>
                  <a:pt x="3988" y="14084"/>
                  <a:pt x="2580" y="12989"/>
                </a:cubicBezTo>
                <a:cubicBezTo>
                  <a:pt x="2432" y="12875"/>
                  <a:pt x="2280" y="12826"/>
                  <a:pt x="2132" y="12826"/>
                </a:cubicBezTo>
                <a:cubicBezTo>
                  <a:pt x="1603" y="12826"/>
                  <a:pt x="1142" y="13461"/>
                  <a:pt x="1224" y="14032"/>
                </a:cubicBezTo>
                <a:cubicBezTo>
                  <a:pt x="1589" y="16066"/>
                  <a:pt x="2215" y="18152"/>
                  <a:pt x="2997" y="20082"/>
                </a:cubicBezTo>
                <a:cubicBezTo>
                  <a:pt x="3049" y="20238"/>
                  <a:pt x="3154" y="20656"/>
                  <a:pt x="3258" y="20968"/>
                </a:cubicBezTo>
                <a:lnTo>
                  <a:pt x="2945" y="20708"/>
                </a:lnTo>
                <a:cubicBezTo>
                  <a:pt x="2163" y="20030"/>
                  <a:pt x="1537" y="19247"/>
                  <a:pt x="1068" y="18361"/>
                </a:cubicBezTo>
                <a:cubicBezTo>
                  <a:pt x="956" y="18185"/>
                  <a:pt x="804" y="18112"/>
                  <a:pt x="656" y="18112"/>
                </a:cubicBezTo>
                <a:cubicBezTo>
                  <a:pt x="321" y="18112"/>
                  <a:pt x="0" y="18485"/>
                  <a:pt x="181" y="18882"/>
                </a:cubicBezTo>
                <a:cubicBezTo>
                  <a:pt x="755" y="20082"/>
                  <a:pt x="1537" y="21177"/>
                  <a:pt x="2528" y="22064"/>
                </a:cubicBezTo>
                <a:cubicBezTo>
                  <a:pt x="2894" y="22402"/>
                  <a:pt x="3443" y="22694"/>
                  <a:pt x="3936" y="22694"/>
                </a:cubicBezTo>
                <a:cubicBezTo>
                  <a:pt x="4356" y="22694"/>
                  <a:pt x="4735" y="22483"/>
                  <a:pt x="4927" y="21907"/>
                </a:cubicBezTo>
                <a:cubicBezTo>
                  <a:pt x="4979" y="21386"/>
                  <a:pt x="4927" y="20864"/>
                  <a:pt x="4718" y="20395"/>
                </a:cubicBezTo>
                <a:cubicBezTo>
                  <a:pt x="4458" y="19665"/>
                  <a:pt x="4249" y="18830"/>
                  <a:pt x="3988" y="18048"/>
                </a:cubicBezTo>
                <a:cubicBezTo>
                  <a:pt x="3884" y="17683"/>
                  <a:pt x="3780" y="17318"/>
                  <a:pt x="3727" y="16953"/>
                </a:cubicBezTo>
                <a:lnTo>
                  <a:pt x="3727" y="16953"/>
                </a:lnTo>
                <a:cubicBezTo>
                  <a:pt x="4145" y="17526"/>
                  <a:pt x="4562" y="18100"/>
                  <a:pt x="5031" y="18622"/>
                </a:cubicBezTo>
                <a:cubicBezTo>
                  <a:pt x="6283" y="19978"/>
                  <a:pt x="7743" y="21229"/>
                  <a:pt x="9308" y="22272"/>
                </a:cubicBezTo>
                <a:cubicBezTo>
                  <a:pt x="9442" y="22351"/>
                  <a:pt x="9582" y="22386"/>
                  <a:pt x="9716" y="22386"/>
                </a:cubicBezTo>
                <a:cubicBezTo>
                  <a:pt x="10207" y="22386"/>
                  <a:pt x="10630" y="21918"/>
                  <a:pt x="10507" y="21386"/>
                </a:cubicBezTo>
                <a:cubicBezTo>
                  <a:pt x="9621" y="19143"/>
                  <a:pt x="8213" y="17109"/>
                  <a:pt x="7222" y="14919"/>
                </a:cubicBezTo>
                <a:cubicBezTo>
                  <a:pt x="6700" y="13719"/>
                  <a:pt x="6231" y="12520"/>
                  <a:pt x="5866" y="11320"/>
                </a:cubicBezTo>
                <a:lnTo>
                  <a:pt x="5866" y="11320"/>
                </a:lnTo>
                <a:lnTo>
                  <a:pt x="8004" y="13876"/>
                </a:lnTo>
                <a:lnTo>
                  <a:pt x="12437" y="19091"/>
                </a:lnTo>
                <a:cubicBezTo>
                  <a:pt x="12616" y="19302"/>
                  <a:pt x="12845" y="19392"/>
                  <a:pt x="13075" y="19392"/>
                </a:cubicBezTo>
                <a:cubicBezTo>
                  <a:pt x="13586" y="19392"/>
                  <a:pt x="14106" y="18952"/>
                  <a:pt x="14106" y="18413"/>
                </a:cubicBezTo>
                <a:cubicBezTo>
                  <a:pt x="14106" y="17213"/>
                  <a:pt x="13741" y="16066"/>
                  <a:pt x="13063" y="15075"/>
                </a:cubicBezTo>
                <a:cubicBezTo>
                  <a:pt x="12437" y="13928"/>
                  <a:pt x="11863" y="12780"/>
                  <a:pt x="11290" y="11633"/>
                </a:cubicBezTo>
                <a:cubicBezTo>
                  <a:pt x="10873" y="10694"/>
                  <a:pt x="10507" y="9755"/>
                  <a:pt x="10142" y="8817"/>
                </a:cubicBezTo>
                <a:lnTo>
                  <a:pt x="10142" y="8817"/>
                </a:lnTo>
                <a:cubicBezTo>
                  <a:pt x="10403" y="9077"/>
                  <a:pt x="10612" y="9390"/>
                  <a:pt x="10873" y="9651"/>
                </a:cubicBezTo>
                <a:cubicBezTo>
                  <a:pt x="12020" y="10955"/>
                  <a:pt x="13167" y="12467"/>
                  <a:pt x="14784" y="13250"/>
                </a:cubicBezTo>
                <a:cubicBezTo>
                  <a:pt x="14926" y="13314"/>
                  <a:pt x="15093" y="13347"/>
                  <a:pt x="15263" y="13347"/>
                </a:cubicBezTo>
                <a:cubicBezTo>
                  <a:pt x="15780" y="13347"/>
                  <a:pt x="16323" y="13044"/>
                  <a:pt x="16244" y="12415"/>
                </a:cubicBezTo>
                <a:cubicBezTo>
                  <a:pt x="15984" y="10903"/>
                  <a:pt x="15410" y="9495"/>
                  <a:pt x="14523" y="8295"/>
                </a:cubicBezTo>
                <a:cubicBezTo>
                  <a:pt x="14367" y="8087"/>
                  <a:pt x="14262" y="7878"/>
                  <a:pt x="14106" y="7669"/>
                </a:cubicBezTo>
                <a:lnTo>
                  <a:pt x="14106" y="7669"/>
                </a:lnTo>
                <a:cubicBezTo>
                  <a:pt x="14628" y="8087"/>
                  <a:pt x="15201" y="8504"/>
                  <a:pt x="15723" y="8921"/>
                </a:cubicBezTo>
                <a:cubicBezTo>
                  <a:pt x="15897" y="9095"/>
                  <a:pt x="16126" y="9178"/>
                  <a:pt x="16356" y="9178"/>
                </a:cubicBezTo>
                <a:cubicBezTo>
                  <a:pt x="16677" y="9178"/>
                  <a:pt x="17001" y="9016"/>
                  <a:pt x="17183" y="8712"/>
                </a:cubicBezTo>
                <a:cubicBezTo>
                  <a:pt x="17705" y="7669"/>
                  <a:pt x="17287" y="6783"/>
                  <a:pt x="16818" y="5740"/>
                </a:cubicBezTo>
                <a:lnTo>
                  <a:pt x="16453" y="5062"/>
                </a:lnTo>
                <a:lnTo>
                  <a:pt x="16766" y="5218"/>
                </a:lnTo>
                <a:cubicBezTo>
                  <a:pt x="17252" y="5445"/>
                  <a:pt x="17778" y="5752"/>
                  <a:pt x="18270" y="5752"/>
                </a:cubicBezTo>
                <a:cubicBezTo>
                  <a:pt x="18570" y="5752"/>
                  <a:pt x="18856" y="5638"/>
                  <a:pt x="19113" y="5322"/>
                </a:cubicBezTo>
                <a:cubicBezTo>
                  <a:pt x="19686" y="4697"/>
                  <a:pt x="19530" y="3653"/>
                  <a:pt x="19374" y="2923"/>
                </a:cubicBezTo>
                <a:cubicBezTo>
                  <a:pt x="19217" y="1985"/>
                  <a:pt x="18800" y="1098"/>
                  <a:pt x="18226" y="368"/>
                </a:cubicBezTo>
                <a:cubicBezTo>
                  <a:pt x="18032" y="109"/>
                  <a:pt x="17768" y="1"/>
                  <a:pt x="175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6"/>
          <p:cNvSpPr/>
          <p:nvPr/>
        </p:nvSpPr>
        <p:spPr>
          <a:xfrm>
            <a:off x="6334475" y="299050"/>
            <a:ext cx="1336775" cy="1149050"/>
          </a:xfrm>
          <a:custGeom>
            <a:avLst/>
            <a:gdLst/>
            <a:ahLst/>
            <a:cxnLst/>
            <a:rect l="l" t="t" r="r" b="b"/>
            <a:pathLst>
              <a:path w="53471" h="45962" extrusionOk="0">
                <a:moveTo>
                  <a:pt x="22435" y="1"/>
                </a:moveTo>
                <a:cubicBezTo>
                  <a:pt x="13400" y="2221"/>
                  <a:pt x="1" y="10541"/>
                  <a:pt x="2221" y="21695"/>
                </a:cubicBezTo>
                <a:cubicBezTo>
                  <a:pt x="3166" y="26416"/>
                  <a:pt x="8092" y="31368"/>
                  <a:pt x="11282" y="34762"/>
                </a:cubicBezTo>
                <a:cubicBezTo>
                  <a:pt x="14855" y="38591"/>
                  <a:pt x="18862" y="41245"/>
                  <a:pt x="23405" y="43670"/>
                </a:cubicBezTo>
                <a:cubicBezTo>
                  <a:pt x="26318" y="45214"/>
                  <a:pt x="29583" y="45961"/>
                  <a:pt x="32815" y="45961"/>
                </a:cubicBezTo>
                <a:cubicBezTo>
                  <a:pt x="40374" y="45961"/>
                  <a:pt x="47754" y="41873"/>
                  <a:pt x="50025" y="34328"/>
                </a:cubicBezTo>
                <a:cubicBezTo>
                  <a:pt x="53471" y="22843"/>
                  <a:pt x="48494" y="12583"/>
                  <a:pt x="39944" y="5054"/>
                </a:cubicBezTo>
                <a:cubicBezTo>
                  <a:pt x="34814" y="511"/>
                  <a:pt x="29301" y="970"/>
                  <a:pt x="224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6"/>
          <p:cNvSpPr/>
          <p:nvPr/>
        </p:nvSpPr>
        <p:spPr>
          <a:xfrm>
            <a:off x="939425" y="788525"/>
            <a:ext cx="495725" cy="1387200"/>
          </a:xfrm>
          <a:custGeom>
            <a:avLst/>
            <a:gdLst/>
            <a:ahLst/>
            <a:cxnLst/>
            <a:rect l="l" t="t" r="r" b="b"/>
            <a:pathLst>
              <a:path w="19829" h="55488" extrusionOk="0">
                <a:moveTo>
                  <a:pt x="9857" y="19293"/>
                </a:moveTo>
                <a:cubicBezTo>
                  <a:pt x="10005" y="19293"/>
                  <a:pt x="10149" y="19301"/>
                  <a:pt x="10285" y="19317"/>
                </a:cubicBezTo>
                <a:cubicBezTo>
                  <a:pt x="11171" y="19422"/>
                  <a:pt x="11954" y="19735"/>
                  <a:pt x="12684" y="20256"/>
                </a:cubicBezTo>
                <a:cubicBezTo>
                  <a:pt x="12214" y="20934"/>
                  <a:pt x="11536" y="21508"/>
                  <a:pt x="10806" y="21977"/>
                </a:cubicBezTo>
                <a:cubicBezTo>
                  <a:pt x="10305" y="22267"/>
                  <a:pt x="9405" y="22571"/>
                  <a:pt x="8623" y="22571"/>
                </a:cubicBezTo>
                <a:cubicBezTo>
                  <a:pt x="7858" y="22571"/>
                  <a:pt x="7207" y="22280"/>
                  <a:pt x="7156" y="21404"/>
                </a:cubicBezTo>
                <a:cubicBezTo>
                  <a:pt x="7015" y="19909"/>
                  <a:pt x="8590" y="19293"/>
                  <a:pt x="9857" y="19293"/>
                </a:cubicBezTo>
                <a:close/>
                <a:moveTo>
                  <a:pt x="7716" y="37568"/>
                </a:moveTo>
                <a:cubicBezTo>
                  <a:pt x="7754" y="37568"/>
                  <a:pt x="7793" y="37569"/>
                  <a:pt x="7834" y="37571"/>
                </a:cubicBezTo>
                <a:cubicBezTo>
                  <a:pt x="9502" y="37728"/>
                  <a:pt x="9920" y="39970"/>
                  <a:pt x="10024" y="41431"/>
                </a:cubicBezTo>
                <a:cubicBezTo>
                  <a:pt x="9856" y="41457"/>
                  <a:pt x="9687" y="41470"/>
                  <a:pt x="9520" y="41470"/>
                </a:cubicBezTo>
                <a:cubicBezTo>
                  <a:pt x="8704" y="41470"/>
                  <a:pt x="7918" y="41159"/>
                  <a:pt x="7312" y="40596"/>
                </a:cubicBezTo>
                <a:cubicBezTo>
                  <a:pt x="6547" y="39780"/>
                  <a:pt x="6031" y="37568"/>
                  <a:pt x="7716" y="37568"/>
                </a:cubicBezTo>
                <a:close/>
                <a:moveTo>
                  <a:pt x="5664" y="0"/>
                </a:moveTo>
                <a:cubicBezTo>
                  <a:pt x="5228" y="0"/>
                  <a:pt x="5007" y="665"/>
                  <a:pt x="5434" y="855"/>
                </a:cubicBezTo>
                <a:cubicBezTo>
                  <a:pt x="10441" y="3359"/>
                  <a:pt x="14144" y="8157"/>
                  <a:pt x="14301" y="13894"/>
                </a:cubicBezTo>
                <a:cubicBezTo>
                  <a:pt x="14353" y="15667"/>
                  <a:pt x="14040" y="17388"/>
                  <a:pt x="13414" y="19005"/>
                </a:cubicBezTo>
                <a:cubicBezTo>
                  <a:pt x="13101" y="18796"/>
                  <a:pt x="12736" y="18639"/>
                  <a:pt x="12423" y="18483"/>
                </a:cubicBezTo>
                <a:cubicBezTo>
                  <a:pt x="11641" y="18066"/>
                  <a:pt x="10780" y="17857"/>
                  <a:pt x="9920" y="17857"/>
                </a:cubicBezTo>
                <a:cubicBezTo>
                  <a:pt x="9059" y="17857"/>
                  <a:pt x="8199" y="18066"/>
                  <a:pt x="7416" y="18483"/>
                </a:cubicBezTo>
                <a:cubicBezTo>
                  <a:pt x="5904" y="19265"/>
                  <a:pt x="5278" y="21039"/>
                  <a:pt x="5956" y="22551"/>
                </a:cubicBezTo>
                <a:cubicBezTo>
                  <a:pt x="6502" y="23643"/>
                  <a:pt x="7606" y="24043"/>
                  <a:pt x="8742" y="24043"/>
                </a:cubicBezTo>
                <a:cubicBezTo>
                  <a:pt x="9343" y="24043"/>
                  <a:pt x="9952" y="23931"/>
                  <a:pt x="10493" y="23751"/>
                </a:cubicBezTo>
                <a:cubicBezTo>
                  <a:pt x="11849" y="23281"/>
                  <a:pt x="12997" y="22395"/>
                  <a:pt x="13831" y="21247"/>
                </a:cubicBezTo>
                <a:cubicBezTo>
                  <a:pt x="14874" y="22290"/>
                  <a:pt x="15709" y="23542"/>
                  <a:pt x="16335" y="24898"/>
                </a:cubicBezTo>
                <a:cubicBezTo>
                  <a:pt x="17743" y="27871"/>
                  <a:pt x="18264" y="31104"/>
                  <a:pt x="17273" y="34338"/>
                </a:cubicBezTo>
                <a:cubicBezTo>
                  <a:pt x="16387" y="37154"/>
                  <a:pt x="14353" y="39866"/>
                  <a:pt x="11589" y="41065"/>
                </a:cubicBezTo>
                <a:lnTo>
                  <a:pt x="11484" y="41118"/>
                </a:lnTo>
                <a:cubicBezTo>
                  <a:pt x="11380" y="39397"/>
                  <a:pt x="10858" y="37467"/>
                  <a:pt x="9294" y="36528"/>
                </a:cubicBezTo>
                <a:cubicBezTo>
                  <a:pt x="8833" y="36215"/>
                  <a:pt x="8315" y="36069"/>
                  <a:pt x="7804" y="36069"/>
                </a:cubicBezTo>
                <a:cubicBezTo>
                  <a:pt x="6695" y="36069"/>
                  <a:pt x="5618" y="36758"/>
                  <a:pt x="5226" y="37936"/>
                </a:cubicBezTo>
                <a:cubicBezTo>
                  <a:pt x="4652" y="39605"/>
                  <a:pt x="5591" y="41378"/>
                  <a:pt x="6999" y="42265"/>
                </a:cubicBezTo>
                <a:cubicBezTo>
                  <a:pt x="7714" y="42801"/>
                  <a:pt x="8583" y="43070"/>
                  <a:pt x="9473" y="43070"/>
                </a:cubicBezTo>
                <a:cubicBezTo>
                  <a:pt x="9622" y="43070"/>
                  <a:pt x="9771" y="43062"/>
                  <a:pt x="9920" y="43047"/>
                </a:cubicBezTo>
                <a:lnTo>
                  <a:pt x="9920" y="43047"/>
                </a:lnTo>
                <a:cubicBezTo>
                  <a:pt x="9763" y="44455"/>
                  <a:pt x="9242" y="45864"/>
                  <a:pt x="8511" y="47115"/>
                </a:cubicBezTo>
                <a:cubicBezTo>
                  <a:pt x="6686" y="50297"/>
                  <a:pt x="3557" y="52487"/>
                  <a:pt x="532" y="54417"/>
                </a:cubicBezTo>
                <a:cubicBezTo>
                  <a:pt x="1" y="54727"/>
                  <a:pt x="296" y="55487"/>
                  <a:pt x="812" y="55487"/>
                </a:cubicBezTo>
                <a:cubicBezTo>
                  <a:pt x="904" y="55487"/>
                  <a:pt x="1003" y="55463"/>
                  <a:pt x="1106" y="55408"/>
                </a:cubicBezTo>
                <a:cubicBezTo>
                  <a:pt x="4756" y="53530"/>
                  <a:pt x="8303" y="50922"/>
                  <a:pt x="10233" y="47167"/>
                </a:cubicBezTo>
                <a:cubicBezTo>
                  <a:pt x="10911" y="45759"/>
                  <a:pt x="11380" y="44247"/>
                  <a:pt x="11536" y="42734"/>
                </a:cubicBezTo>
                <a:cubicBezTo>
                  <a:pt x="13623" y="41900"/>
                  <a:pt x="15396" y="40492"/>
                  <a:pt x="16752" y="38666"/>
                </a:cubicBezTo>
                <a:cubicBezTo>
                  <a:pt x="18994" y="35589"/>
                  <a:pt x="19829" y="31626"/>
                  <a:pt x="18942" y="27871"/>
                </a:cubicBezTo>
                <a:cubicBezTo>
                  <a:pt x="18264" y="25107"/>
                  <a:pt x="16856" y="21977"/>
                  <a:pt x="14613" y="19943"/>
                </a:cubicBezTo>
                <a:cubicBezTo>
                  <a:pt x="14613" y="19839"/>
                  <a:pt x="14666" y="19787"/>
                  <a:pt x="14718" y="19735"/>
                </a:cubicBezTo>
                <a:cubicBezTo>
                  <a:pt x="18056" y="12433"/>
                  <a:pt x="13362" y="2368"/>
                  <a:pt x="5800" y="21"/>
                </a:cubicBezTo>
                <a:cubicBezTo>
                  <a:pt x="5753" y="7"/>
                  <a:pt x="5707" y="0"/>
                  <a:pt x="56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_1_1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7"/>
          <p:cNvSpPr/>
          <p:nvPr/>
        </p:nvSpPr>
        <p:spPr>
          <a:xfrm>
            <a:off x="7645988" y="3420430"/>
            <a:ext cx="1684500" cy="1554925"/>
          </a:xfrm>
          <a:custGeom>
            <a:avLst/>
            <a:gdLst/>
            <a:ahLst/>
            <a:cxnLst/>
            <a:rect l="l" t="t" r="r" b="b"/>
            <a:pathLst>
              <a:path w="67380" h="62197" extrusionOk="0">
                <a:moveTo>
                  <a:pt x="50387" y="1"/>
                </a:moveTo>
                <a:cubicBezTo>
                  <a:pt x="50325" y="1"/>
                  <a:pt x="50264" y="1"/>
                  <a:pt x="50203" y="2"/>
                </a:cubicBezTo>
                <a:cubicBezTo>
                  <a:pt x="46324" y="79"/>
                  <a:pt x="42802" y="2019"/>
                  <a:pt x="39305" y="3652"/>
                </a:cubicBezTo>
                <a:cubicBezTo>
                  <a:pt x="27335" y="9165"/>
                  <a:pt x="3471" y="12381"/>
                  <a:pt x="358" y="28077"/>
                </a:cubicBezTo>
                <a:cubicBezTo>
                  <a:pt x="0" y="29966"/>
                  <a:pt x="0" y="31906"/>
                  <a:pt x="358" y="33794"/>
                </a:cubicBezTo>
                <a:cubicBezTo>
                  <a:pt x="2534" y="45905"/>
                  <a:pt x="14208" y="62197"/>
                  <a:pt x="27867" y="62197"/>
                </a:cubicBezTo>
                <a:cubicBezTo>
                  <a:pt x="29262" y="62197"/>
                  <a:pt x="30679" y="62027"/>
                  <a:pt x="32108" y="61665"/>
                </a:cubicBezTo>
                <a:cubicBezTo>
                  <a:pt x="38641" y="59980"/>
                  <a:pt x="45328" y="56279"/>
                  <a:pt x="51326" y="53242"/>
                </a:cubicBezTo>
                <a:cubicBezTo>
                  <a:pt x="60310" y="48648"/>
                  <a:pt x="65874" y="42497"/>
                  <a:pt x="66716" y="32033"/>
                </a:cubicBezTo>
                <a:cubicBezTo>
                  <a:pt x="67380" y="23738"/>
                  <a:pt x="66971" y="13683"/>
                  <a:pt x="61995" y="6613"/>
                </a:cubicBezTo>
                <a:cubicBezTo>
                  <a:pt x="59325" y="2835"/>
                  <a:pt x="54989" y="1"/>
                  <a:pt x="5038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7"/>
          <p:cNvSpPr/>
          <p:nvPr/>
        </p:nvSpPr>
        <p:spPr>
          <a:xfrm>
            <a:off x="7408750" y="562930"/>
            <a:ext cx="1856800" cy="1236050"/>
          </a:xfrm>
          <a:custGeom>
            <a:avLst/>
            <a:gdLst/>
            <a:ahLst/>
            <a:cxnLst/>
            <a:rect l="l" t="t" r="r" b="b"/>
            <a:pathLst>
              <a:path w="74272" h="49442" extrusionOk="0">
                <a:moveTo>
                  <a:pt x="22837" y="1"/>
                </a:moveTo>
                <a:cubicBezTo>
                  <a:pt x="19876" y="1"/>
                  <a:pt x="16987" y="489"/>
                  <a:pt x="14472" y="1763"/>
                </a:cubicBezTo>
                <a:cubicBezTo>
                  <a:pt x="12379" y="2809"/>
                  <a:pt x="10516" y="4264"/>
                  <a:pt x="8449" y="5872"/>
                </a:cubicBezTo>
                <a:cubicBezTo>
                  <a:pt x="3906" y="9394"/>
                  <a:pt x="1" y="13631"/>
                  <a:pt x="1" y="19731"/>
                </a:cubicBezTo>
                <a:cubicBezTo>
                  <a:pt x="384" y="28102"/>
                  <a:pt x="7555" y="32543"/>
                  <a:pt x="13528" y="37265"/>
                </a:cubicBezTo>
                <a:cubicBezTo>
                  <a:pt x="22728" y="44551"/>
                  <a:pt x="35327" y="49441"/>
                  <a:pt x="47587" y="49441"/>
                </a:cubicBezTo>
                <a:cubicBezTo>
                  <a:pt x="52161" y="49441"/>
                  <a:pt x="56688" y="48761"/>
                  <a:pt x="60974" y="47270"/>
                </a:cubicBezTo>
                <a:cubicBezTo>
                  <a:pt x="68860" y="44539"/>
                  <a:pt x="74271" y="36601"/>
                  <a:pt x="73097" y="28000"/>
                </a:cubicBezTo>
                <a:cubicBezTo>
                  <a:pt x="72051" y="20088"/>
                  <a:pt x="59749" y="14397"/>
                  <a:pt x="53649" y="10696"/>
                </a:cubicBezTo>
                <a:cubicBezTo>
                  <a:pt x="47779" y="7123"/>
                  <a:pt x="41373" y="3983"/>
                  <a:pt x="34762" y="2018"/>
                </a:cubicBezTo>
                <a:cubicBezTo>
                  <a:pt x="31176" y="936"/>
                  <a:pt x="26936" y="1"/>
                  <a:pt x="2283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7"/>
          <p:cNvSpPr/>
          <p:nvPr/>
        </p:nvSpPr>
        <p:spPr>
          <a:xfrm>
            <a:off x="-173464" y="3877649"/>
            <a:ext cx="2016563" cy="1469486"/>
          </a:xfrm>
          <a:custGeom>
            <a:avLst/>
            <a:gdLst/>
            <a:ahLst/>
            <a:cxnLst/>
            <a:rect l="l" t="t" r="r" b="b"/>
            <a:pathLst>
              <a:path w="51863" h="37793" extrusionOk="0">
                <a:moveTo>
                  <a:pt x="13446" y="0"/>
                </a:moveTo>
                <a:cubicBezTo>
                  <a:pt x="10481" y="0"/>
                  <a:pt x="7670" y="697"/>
                  <a:pt x="5590" y="2414"/>
                </a:cubicBezTo>
                <a:cubicBezTo>
                  <a:pt x="1991" y="5962"/>
                  <a:pt x="0" y="13771"/>
                  <a:pt x="843" y="18825"/>
                </a:cubicBezTo>
                <a:cubicBezTo>
                  <a:pt x="2017" y="25741"/>
                  <a:pt x="7938" y="28600"/>
                  <a:pt x="13604" y="31076"/>
                </a:cubicBezTo>
                <a:cubicBezTo>
                  <a:pt x="20908" y="34243"/>
                  <a:pt x="27649" y="37792"/>
                  <a:pt x="35545" y="37792"/>
                </a:cubicBezTo>
                <a:cubicBezTo>
                  <a:pt x="37002" y="37792"/>
                  <a:pt x="38499" y="37672"/>
                  <a:pt x="40045" y="37405"/>
                </a:cubicBezTo>
                <a:cubicBezTo>
                  <a:pt x="48672" y="35950"/>
                  <a:pt x="51862" y="28932"/>
                  <a:pt x="46375" y="22296"/>
                </a:cubicBezTo>
                <a:cubicBezTo>
                  <a:pt x="43210" y="18493"/>
                  <a:pt x="38744" y="17268"/>
                  <a:pt x="35221" y="13669"/>
                </a:cubicBezTo>
                <a:cubicBezTo>
                  <a:pt x="32491" y="10913"/>
                  <a:pt x="30347" y="7110"/>
                  <a:pt x="27258" y="4609"/>
                </a:cubicBezTo>
                <a:cubicBezTo>
                  <a:pt x="24198" y="2099"/>
                  <a:pt x="18590" y="0"/>
                  <a:pt x="134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7"/>
          <p:cNvSpPr/>
          <p:nvPr/>
        </p:nvSpPr>
        <p:spPr>
          <a:xfrm>
            <a:off x="639050" y="4027918"/>
            <a:ext cx="492175" cy="567375"/>
          </a:xfrm>
          <a:custGeom>
            <a:avLst/>
            <a:gdLst/>
            <a:ahLst/>
            <a:cxnLst/>
            <a:rect l="l" t="t" r="r" b="b"/>
            <a:pathLst>
              <a:path w="19687" h="22695" extrusionOk="0">
                <a:moveTo>
                  <a:pt x="17513" y="1"/>
                </a:moveTo>
                <a:cubicBezTo>
                  <a:pt x="16945" y="1"/>
                  <a:pt x="16422" y="538"/>
                  <a:pt x="16818" y="1150"/>
                </a:cubicBezTo>
                <a:cubicBezTo>
                  <a:pt x="17131" y="1672"/>
                  <a:pt x="17340" y="2193"/>
                  <a:pt x="17444" y="2767"/>
                </a:cubicBezTo>
                <a:cubicBezTo>
                  <a:pt x="17496" y="2975"/>
                  <a:pt x="17496" y="3184"/>
                  <a:pt x="17548" y="3393"/>
                </a:cubicBezTo>
                <a:lnTo>
                  <a:pt x="16662" y="2975"/>
                </a:lnTo>
                <a:lnTo>
                  <a:pt x="14888" y="2089"/>
                </a:lnTo>
                <a:cubicBezTo>
                  <a:pt x="14732" y="2015"/>
                  <a:pt x="14576" y="1982"/>
                  <a:pt x="14427" y="1982"/>
                </a:cubicBezTo>
                <a:cubicBezTo>
                  <a:pt x="13730" y="1982"/>
                  <a:pt x="13189" y="2705"/>
                  <a:pt x="13532" y="3393"/>
                </a:cubicBezTo>
                <a:cubicBezTo>
                  <a:pt x="13897" y="4175"/>
                  <a:pt x="14262" y="4957"/>
                  <a:pt x="14680" y="5740"/>
                </a:cubicBezTo>
                <a:cubicBezTo>
                  <a:pt x="13897" y="5166"/>
                  <a:pt x="13115" y="4540"/>
                  <a:pt x="12333" y="3966"/>
                </a:cubicBezTo>
                <a:cubicBezTo>
                  <a:pt x="12127" y="3790"/>
                  <a:pt x="11897" y="3713"/>
                  <a:pt x="11677" y="3713"/>
                </a:cubicBezTo>
                <a:cubicBezTo>
                  <a:pt x="11115" y="3713"/>
                  <a:pt x="10618" y="4216"/>
                  <a:pt x="10768" y="4853"/>
                </a:cubicBezTo>
                <a:cubicBezTo>
                  <a:pt x="10977" y="6105"/>
                  <a:pt x="11498" y="7252"/>
                  <a:pt x="12229" y="8295"/>
                </a:cubicBezTo>
                <a:lnTo>
                  <a:pt x="12020" y="8034"/>
                </a:lnTo>
                <a:cubicBezTo>
                  <a:pt x="10820" y="6678"/>
                  <a:pt x="9569" y="5270"/>
                  <a:pt x="8421" y="3810"/>
                </a:cubicBezTo>
                <a:cubicBezTo>
                  <a:pt x="8251" y="3597"/>
                  <a:pt x="8037" y="3507"/>
                  <a:pt x="7821" y="3507"/>
                </a:cubicBezTo>
                <a:cubicBezTo>
                  <a:pt x="7246" y="3507"/>
                  <a:pt x="6653" y="4142"/>
                  <a:pt x="6805" y="4749"/>
                </a:cubicBezTo>
                <a:cubicBezTo>
                  <a:pt x="7430" y="7148"/>
                  <a:pt x="8265" y="9495"/>
                  <a:pt x="9256" y="11789"/>
                </a:cubicBezTo>
                <a:cubicBezTo>
                  <a:pt x="9464" y="12207"/>
                  <a:pt x="9621" y="12624"/>
                  <a:pt x="9829" y="13041"/>
                </a:cubicBezTo>
                <a:cubicBezTo>
                  <a:pt x="9569" y="12676"/>
                  <a:pt x="9256" y="12363"/>
                  <a:pt x="8943" y="11998"/>
                </a:cubicBezTo>
                <a:cubicBezTo>
                  <a:pt x="8161" y="11059"/>
                  <a:pt x="7378" y="10121"/>
                  <a:pt x="6596" y="9182"/>
                </a:cubicBezTo>
                <a:cubicBezTo>
                  <a:pt x="5814" y="8243"/>
                  <a:pt x="5240" y="7409"/>
                  <a:pt x="4093" y="7043"/>
                </a:cubicBezTo>
                <a:cubicBezTo>
                  <a:pt x="4001" y="7017"/>
                  <a:pt x="3911" y="7005"/>
                  <a:pt x="3823" y="7005"/>
                </a:cubicBezTo>
                <a:cubicBezTo>
                  <a:pt x="3207" y="7005"/>
                  <a:pt x="2710" y="7604"/>
                  <a:pt x="2893" y="8243"/>
                </a:cubicBezTo>
                <a:cubicBezTo>
                  <a:pt x="3519" y="10642"/>
                  <a:pt x="4353" y="12989"/>
                  <a:pt x="5396" y="15284"/>
                </a:cubicBezTo>
                <a:cubicBezTo>
                  <a:pt x="5814" y="16118"/>
                  <a:pt x="6231" y="16953"/>
                  <a:pt x="6700" y="17735"/>
                </a:cubicBezTo>
                <a:cubicBezTo>
                  <a:pt x="6439" y="17526"/>
                  <a:pt x="6231" y="17266"/>
                  <a:pt x="6022" y="17005"/>
                </a:cubicBezTo>
                <a:cubicBezTo>
                  <a:pt x="4875" y="15649"/>
                  <a:pt x="3988" y="14084"/>
                  <a:pt x="2580" y="12989"/>
                </a:cubicBezTo>
                <a:cubicBezTo>
                  <a:pt x="2432" y="12875"/>
                  <a:pt x="2280" y="12826"/>
                  <a:pt x="2132" y="12826"/>
                </a:cubicBezTo>
                <a:cubicBezTo>
                  <a:pt x="1603" y="12826"/>
                  <a:pt x="1142" y="13461"/>
                  <a:pt x="1224" y="14032"/>
                </a:cubicBezTo>
                <a:cubicBezTo>
                  <a:pt x="1589" y="16066"/>
                  <a:pt x="2215" y="18152"/>
                  <a:pt x="2997" y="20082"/>
                </a:cubicBezTo>
                <a:cubicBezTo>
                  <a:pt x="3049" y="20238"/>
                  <a:pt x="3154" y="20656"/>
                  <a:pt x="3258" y="20968"/>
                </a:cubicBezTo>
                <a:lnTo>
                  <a:pt x="2945" y="20708"/>
                </a:lnTo>
                <a:cubicBezTo>
                  <a:pt x="2163" y="20030"/>
                  <a:pt x="1537" y="19247"/>
                  <a:pt x="1068" y="18361"/>
                </a:cubicBezTo>
                <a:cubicBezTo>
                  <a:pt x="956" y="18185"/>
                  <a:pt x="804" y="18112"/>
                  <a:pt x="656" y="18112"/>
                </a:cubicBezTo>
                <a:cubicBezTo>
                  <a:pt x="321" y="18112"/>
                  <a:pt x="0" y="18485"/>
                  <a:pt x="181" y="18882"/>
                </a:cubicBezTo>
                <a:cubicBezTo>
                  <a:pt x="755" y="20082"/>
                  <a:pt x="1537" y="21177"/>
                  <a:pt x="2528" y="22064"/>
                </a:cubicBezTo>
                <a:cubicBezTo>
                  <a:pt x="2894" y="22402"/>
                  <a:pt x="3443" y="22694"/>
                  <a:pt x="3936" y="22694"/>
                </a:cubicBezTo>
                <a:cubicBezTo>
                  <a:pt x="4356" y="22694"/>
                  <a:pt x="4735" y="22483"/>
                  <a:pt x="4927" y="21907"/>
                </a:cubicBezTo>
                <a:cubicBezTo>
                  <a:pt x="4979" y="21386"/>
                  <a:pt x="4927" y="20864"/>
                  <a:pt x="4718" y="20395"/>
                </a:cubicBezTo>
                <a:cubicBezTo>
                  <a:pt x="4458" y="19665"/>
                  <a:pt x="4249" y="18830"/>
                  <a:pt x="3988" y="18048"/>
                </a:cubicBezTo>
                <a:cubicBezTo>
                  <a:pt x="3884" y="17683"/>
                  <a:pt x="3780" y="17318"/>
                  <a:pt x="3727" y="16953"/>
                </a:cubicBezTo>
                <a:lnTo>
                  <a:pt x="3727" y="16953"/>
                </a:lnTo>
                <a:cubicBezTo>
                  <a:pt x="4145" y="17526"/>
                  <a:pt x="4562" y="18100"/>
                  <a:pt x="5031" y="18622"/>
                </a:cubicBezTo>
                <a:cubicBezTo>
                  <a:pt x="6283" y="19978"/>
                  <a:pt x="7743" y="21229"/>
                  <a:pt x="9308" y="22272"/>
                </a:cubicBezTo>
                <a:cubicBezTo>
                  <a:pt x="9442" y="22351"/>
                  <a:pt x="9582" y="22386"/>
                  <a:pt x="9716" y="22386"/>
                </a:cubicBezTo>
                <a:cubicBezTo>
                  <a:pt x="10207" y="22386"/>
                  <a:pt x="10630" y="21918"/>
                  <a:pt x="10507" y="21386"/>
                </a:cubicBezTo>
                <a:cubicBezTo>
                  <a:pt x="9621" y="19143"/>
                  <a:pt x="8213" y="17109"/>
                  <a:pt x="7222" y="14919"/>
                </a:cubicBezTo>
                <a:cubicBezTo>
                  <a:pt x="6700" y="13719"/>
                  <a:pt x="6231" y="12520"/>
                  <a:pt x="5866" y="11320"/>
                </a:cubicBezTo>
                <a:lnTo>
                  <a:pt x="5866" y="11320"/>
                </a:lnTo>
                <a:lnTo>
                  <a:pt x="8004" y="13876"/>
                </a:lnTo>
                <a:lnTo>
                  <a:pt x="12437" y="19091"/>
                </a:lnTo>
                <a:cubicBezTo>
                  <a:pt x="12616" y="19302"/>
                  <a:pt x="12845" y="19392"/>
                  <a:pt x="13075" y="19392"/>
                </a:cubicBezTo>
                <a:cubicBezTo>
                  <a:pt x="13586" y="19392"/>
                  <a:pt x="14106" y="18952"/>
                  <a:pt x="14106" y="18413"/>
                </a:cubicBezTo>
                <a:cubicBezTo>
                  <a:pt x="14106" y="17213"/>
                  <a:pt x="13741" y="16066"/>
                  <a:pt x="13063" y="15075"/>
                </a:cubicBezTo>
                <a:cubicBezTo>
                  <a:pt x="12437" y="13928"/>
                  <a:pt x="11863" y="12780"/>
                  <a:pt x="11290" y="11633"/>
                </a:cubicBezTo>
                <a:cubicBezTo>
                  <a:pt x="10873" y="10694"/>
                  <a:pt x="10507" y="9755"/>
                  <a:pt x="10142" y="8817"/>
                </a:cubicBezTo>
                <a:lnTo>
                  <a:pt x="10142" y="8817"/>
                </a:lnTo>
                <a:cubicBezTo>
                  <a:pt x="10403" y="9077"/>
                  <a:pt x="10612" y="9390"/>
                  <a:pt x="10873" y="9651"/>
                </a:cubicBezTo>
                <a:cubicBezTo>
                  <a:pt x="12020" y="10955"/>
                  <a:pt x="13167" y="12467"/>
                  <a:pt x="14784" y="13250"/>
                </a:cubicBezTo>
                <a:cubicBezTo>
                  <a:pt x="14926" y="13314"/>
                  <a:pt x="15093" y="13347"/>
                  <a:pt x="15263" y="13347"/>
                </a:cubicBezTo>
                <a:cubicBezTo>
                  <a:pt x="15780" y="13347"/>
                  <a:pt x="16323" y="13044"/>
                  <a:pt x="16244" y="12415"/>
                </a:cubicBezTo>
                <a:cubicBezTo>
                  <a:pt x="15984" y="10903"/>
                  <a:pt x="15410" y="9495"/>
                  <a:pt x="14523" y="8295"/>
                </a:cubicBezTo>
                <a:cubicBezTo>
                  <a:pt x="14367" y="8087"/>
                  <a:pt x="14262" y="7878"/>
                  <a:pt x="14106" y="7669"/>
                </a:cubicBezTo>
                <a:lnTo>
                  <a:pt x="14106" y="7669"/>
                </a:lnTo>
                <a:cubicBezTo>
                  <a:pt x="14628" y="8087"/>
                  <a:pt x="15201" y="8504"/>
                  <a:pt x="15723" y="8921"/>
                </a:cubicBezTo>
                <a:cubicBezTo>
                  <a:pt x="15897" y="9095"/>
                  <a:pt x="16126" y="9178"/>
                  <a:pt x="16356" y="9178"/>
                </a:cubicBezTo>
                <a:cubicBezTo>
                  <a:pt x="16677" y="9178"/>
                  <a:pt x="17001" y="9016"/>
                  <a:pt x="17183" y="8712"/>
                </a:cubicBezTo>
                <a:cubicBezTo>
                  <a:pt x="17705" y="7669"/>
                  <a:pt x="17287" y="6783"/>
                  <a:pt x="16818" y="5740"/>
                </a:cubicBezTo>
                <a:lnTo>
                  <a:pt x="16453" y="5062"/>
                </a:lnTo>
                <a:lnTo>
                  <a:pt x="16766" y="5218"/>
                </a:lnTo>
                <a:cubicBezTo>
                  <a:pt x="17252" y="5445"/>
                  <a:pt x="17778" y="5752"/>
                  <a:pt x="18270" y="5752"/>
                </a:cubicBezTo>
                <a:cubicBezTo>
                  <a:pt x="18570" y="5752"/>
                  <a:pt x="18856" y="5638"/>
                  <a:pt x="19113" y="5322"/>
                </a:cubicBezTo>
                <a:cubicBezTo>
                  <a:pt x="19686" y="4697"/>
                  <a:pt x="19530" y="3653"/>
                  <a:pt x="19374" y="2923"/>
                </a:cubicBezTo>
                <a:cubicBezTo>
                  <a:pt x="19217" y="1985"/>
                  <a:pt x="18800" y="1098"/>
                  <a:pt x="18226" y="368"/>
                </a:cubicBezTo>
                <a:cubicBezTo>
                  <a:pt x="18032" y="109"/>
                  <a:pt x="17768" y="1"/>
                  <a:pt x="175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7"/>
          <p:cNvSpPr/>
          <p:nvPr/>
        </p:nvSpPr>
        <p:spPr>
          <a:xfrm>
            <a:off x="7493588" y="366830"/>
            <a:ext cx="453775" cy="439625"/>
          </a:xfrm>
          <a:custGeom>
            <a:avLst/>
            <a:gdLst/>
            <a:ahLst/>
            <a:cxnLst/>
            <a:rect l="l" t="t" r="r" b="b"/>
            <a:pathLst>
              <a:path w="18151" h="17585" extrusionOk="0">
                <a:moveTo>
                  <a:pt x="10588" y="4659"/>
                </a:moveTo>
                <a:cubicBezTo>
                  <a:pt x="10432" y="4816"/>
                  <a:pt x="10223" y="4972"/>
                  <a:pt x="10067" y="5129"/>
                </a:cubicBezTo>
                <a:cubicBezTo>
                  <a:pt x="9441" y="5546"/>
                  <a:pt x="8815" y="5859"/>
                  <a:pt x="8137" y="6067"/>
                </a:cubicBezTo>
                <a:cubicBezTo>
                  <a:pt x="7407" y="6328"/>
                  <a:pt x="6677" y="6537"/>
                  <a:pt x="5894" y="6693"/>
                </a:cubicBezTo>
                <a:cubicBezTo>
                  <a:pt x="6364" y="6432"/>
                  <a:pt x="6833" y="6120"/>
                  <a:pt x="7250" y="5859"/>
                </a:cubicBezTo>
                <a:cubicBezTo>
                  <a:pt x="8189" y="5285"/>
                  <a:pt x="9180" y="4920"/>
                  <a:pt x="10223" y="4659"/>
                </a:cubicBezTo>
                <a:close/>
                <a:moveTo>
                  <a:pt x="16720" y="6885"/>
                </a:moveTo>
                <a:cubicBezTo>
                  <a:pt x="16778" y="6885"/>
                  <a:pt x="16753" y="6923"/>
                  <a:pt x="16690" y="7110"/>
                </a:cubicBezTo>
                <a:cubicBezTo>
                  <a:pt x="16534" y="7580"/>
                  <a:pt x="15804" y="8154"/>
                  <a:pt x="15438" y="8466"/>
                </a:cubicBezTo>
                <a:cubicBezTo>
                  <a:pt x="14448" y="9301"/>
                  <a:pt x="13404" y="10031"/>
                  <a:pt x="12257" y="10657"/>
                </a:cubicBezTo>
                <a:cubicBezTo>
                  <a:pt x="11110" y="11231"/>
                  <a:pt x="9962" y="11752"/>
                  <a:pt x="8763" y="12169"/>
                </a:cubicBezTo>
                <a:cubicBezTo>
                  <a:pt x="9076" y="11804"/>
                  <a:pt x="9441" y="11387"/>
                  <a:pt x="9806" y="11074"/>
                </a:cubicBezTo>
                <a:cubicBezTo>
                  <a:pt x="11370" y="9353"/>
                  <a:pt x="13352" y="8049"/>
                  <a:pt x="15543" y="7215"/>
                </a:cubicBezTo>
                <a:cubicBezTo>
                  <a:pt x="15856" y="7058"/>
                  <a:pt x="16169" y="6954"/>
                  <a:pt x="16482" y="6902"/>
                </a:cubicBezTo>
                <a:cubicBezTo>
                  <a:pt x="16607" y="6902"/>
                  <a:pt x="16682" y="6885"/>
                  <a:pt x="16720" y="6885"/>
                </a:cubicBezTo>
                <a:close/>
                <a:moveTo>
                  <a:pt x="8535" y="0"/>
                </a:moveTo>
                <a:cubicBezTo>
                  <a:pt x="8491" y="0"/>
                  <a:pt x="8445" y="6"/>
                  <a:pt x="8398" y="18"/>
                </a:cubicBezTo>
                <a:cubicBezTo>
                  <a:pt x="5477" y="800"/>
                  <a:pt x="1879" y="2782"/>
                  <a:pt x="627" y="5702"/>
                </a:cubicBezTo>
                <a:cubicBezTo>
                  <a:pt x="53" y="6745"/>
                  <a:pt x="575" y="8049"/>
                  <a:pt x="1670" y="8414"/>
                </a:cubicBezTo>
                <a:cubicBezTo>
                  <a:pt x="835" y="9301"/>
                  <a:pt x="314" y="10396"/>
                  <a:pt x="157" y="11544"/>
                </a:cubicBezTo>
                <a:cubicBezTo>
                  <a:pt x="1" y="12900"/>
                  <a:pt x="783" y="14099"/>
                  <a:pt x="2035" y="14516"/>
                </a:cubicBezTo>
                <a:cubicBezTo>
                  <a:pt x="2718" y="14719"/>
                  <a:pt x="3426" y="14823"/>
                  <a:pt x="4135" y="14823"/>
                </a:cubicBezTo>
                <a:cubicBezTo>
                  <a:pt x="4887" y="14823"/>
                  <a:pt x="5639" y="14706"/>
                  <a:pt x="6364" y="14464"/>
                </a:cubicBezTo>
                <a:lnTo>
                  <a:pt x="6625" y="14360"/>
                </a:lnTo>
                <a:cubicBezTo>
                  <a:pt x="6781" y="15142"/>
                  <a:pt x="7250" y="15820"/>
                  <a:pt x="7928" y="16290"/>
                </a:cubicBezTo>
                <a:cubicBezTo>
                  <a:pt x="9133" y="17175"/>
                  <a:pt x="10663" y="17585"/>
                  <a:pt x="12212" y="17585"/>
                </a:cubicBezTo>
                <a:cubicBezTo>
                  <a:pt x="13947" y="17585"/>
                  <a:pt x="15705" y="17070"/>
                  <a:pt x="17055" y="16133"/>
                </a:cubicBezTo>
                <a:cubicBezTo>
                  <a:pt x="17649" y="15676"/>
                  <a:pt x="17122" y="14939"/>
                  <a:pt x="16562" y="14939"/>
                </a:cubicBezTo>
                <a:cubicBezTo>
                  <a:pt x="16482" y="14939"/>
                  <a:pt x="16403" y="14953"/>
                  <a:pt x="16325" y="14986"/>
                </a:cubicBezTo>
                <a:cubicBezTo>
                  <a:pt x="15141" y="15512"/>
                  <a:pt x="13853" y="15769"/>
                  <a:pt x="12566" y="15769"/>
                </a:cubicBezTo>
                <a:cubicBezTo>
                  <a:pt x="11813" y="15769"/>
                  <a:pt x="11059" y="15681"/>
                  <a:pt x="10327" y="15507"/>
                </a:cubicBezTo>
                <a:cubicBezTo>
                  <a:pt x="9545" y="15246"/>
                  <a:pt x="8293" y="14829"/>
                  <a:pt x="8137" y="13890"/>
                </a:cubicBezTo>
                <a:cubicBezTo>
                  <a:pt x="9128" y="13525"/>
                  <a:pt x="10171" y="13160"/>
                  <a:pt x="11162" y="12743"/>
                </a:cubicBezTo>
                <a:cubicBezTo>
                  <a:pt x="12726" y="12117"/>
                  <a:pt x="14239" y="11231"/>
                  <a:pt x="15595" y="10135"/>
                </a:cubicBezTo>
                <a:cubicBezTo>
                  <a:pt x="16169" y="9614"/>
                  <a:pt x="16690" y="9040"/>
                  <a:pt x="17212" y="8466"/>
                </a:cubicBezTo>
                <a:cubicBezTo>
                  <a:pt x="17629" y="7945"/>
                  <a:pt x="18150" y="7319"/>
                  <a:pt x="18046" y="6589"/>
                </a:cubicBezTo>
                <a:cubicBezTo>
                  <a:pt x="17939" y="5909"/>
                  <a:pt x="17461" y="5648"/>
                  <a:pt x="16793" y="5648"/>
                </a:cubicBezTo>
                <a:cubicBezTo>
                  <a:pt x="14846" y="5648"/>
                  <a:pt x="11287" y="7858"/>
                  <a:pt x="10588" y="8362"/>
                </a:cubicBezTo>
                <a:cubicBezTo>
                  <a:pt x="9232" y="9353"/>
                  <a:pt x="7355" y="11074"/>
                  <a:pt x="6729" y="12847"/>
                </a:cubicBezTo>
                <a:cubicBezTo>
                  <a:pt x="6416" y="12952"/>
                  <a:pt x="6103" y="13056"/>
                  <a:pt x="5738" y="13160"/>
                </a:cubicBezTo>
                <a:cubicBezTo>
                  <a:pt x="5193" y="13324"/>
                  <a:pt x="4647" y="13402"/>
                  <a:pt x="4102" y="13402"/>
                </a:cubicBezTo>
                <a:cubicBezTo>
                  <a:pt x="3604" y="13402"/>
                  <a:pt x="3106" y="13337"/>
                  <a:pt x="2609" y="13212"/>
                </a:cubicBezTo>
                <a:cubicBezTo>
                  <a:pt x="1357" y="12795"/>
                  <a:pt x="1409" y="11648"/>
                  <a:pt x="1879" y="10605"/>
                </a:cubicBezTo>
                <a:cubicBezTo>
                  <a:pt x="2296" y="9822"/>
                  <a:pt x="2817" y="9144"/>
                  <a:pt x="3443" y="8571"/>
                </a:cubicBezTo>
                <a:cubicBezTo>
                  <a:pt x="4538" y="8571"/>
                  <a:pt x="5686" y="8362"/>
                  <a:pt x="6781" y="8101"/>
                </a:cubicBezTo>
                <a:cubicBezTo>
                  <a:pt x="8450" y="7788"/>
                  <a:pt x="10015" y="7058"/>
                  <a:pt x="11318" y="5859"/>
                </a:cubicBezTo>
                <a:cubicBezTo>
                  <a:pt x="11788" y="5494"/>
                  <a:pt x="12101" y="4920"/>
                  <a:pt x="12153" y="4346"/>
                </a:cubicBezTo>
                <a:cubicBezTo>
                  <a:pt x="12101" y="3564"/>
                  <a:pt x="11423" y="3303"/>
                  <a:pt x="10745" y="3303"/>
                </a:cubicBezTo>
                <a:cubicBezTo>
                  <a:pt x="9232" y="3460"/>
                  <a:pt x="7824" y="3929"/>
                  <a:pt x="6520" y="4764"/>
                </a:cubicBezTo>
                <a:cubicBezTo>
                  <a:pt x="5321" y="5389"/>
                  <a:pt x="4173" y="6172"/>
                  <a:pt x="3078" y="7058"/>
                </a:cubicBezTo>
                <a:lnTo>
                  <a:pt x="2609" y="7058"/>
                </a:lnTo>
                <a:cubicBezTo>
                  <a:pt x="1826" y="6954"/>
                  <a:pt x="1879" y="6589"/>
                  <a:pt x="2244" y="6015"/>
                </a:cubicBezTo>
                <a:cubicBezTo>
                  <a:pt x="3652" y="3564"/>
                  <a:pt x="6364" y="2365"/>
                  <a:pt x="8763" y="1113"/>
                </a:cubicBezTo>
                <a:cubicBezTo>
                  <a:pt x="9293" y="824"/>
                  <a:pt x="9066" y="0"/>
                  <a:pt x="853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7"/>
          <p:cNvSpPr/>
          <p:nvPr/>
        </p:nvSpPr>
        <p:spPr>
          <a:xfrm rot="6923174" flipH="1">
            <a:off x="-166461" y="487400"/>
            <a:ext cx="1797999" cy="1267496"/>
          </a:xfrm>
          <a:custGeom>
            <a:avLst/>
            <a:gdLst/>
            <a:ahLst/>
            <a:cxnLst/>
            <a:rect l="l" t="t" r="r" b="b"/>
            <a:pathLst>
              <a:path w="71923" h="50702" extrusionOk="0">
                <a:moveTo>
                  <a:pt x="47389" y="0"/>
                </a:moveTo>
                <a:cubicBezTo>
                  <a:pt x="39464" y="0"/>
                  <a:pt x="31196" y="3814"/>
                  <a:pt x="24681" y="7471"/>
                </a:cubicBezTo>
                <a:cubicBezTo>
                  <a:pt x="16820" y="11938"/>
                  <a:pt x="10260" y="18395"/>
                  <a:pt x="5717" y="26205"/>
                </a:cubicBezTo>
                <a:cubicBezTo>
                  <a:pt x="4237" y="28706"/>
                  <a:pt x="2961" y="31335"/>
                  <a:pt x="1940" y="34065"/>
                </a:cubicBezTo>
                <a:cubicBezTo>
                  <a:pt x="843" y="36975"/>
                  <a:pt x="0" y="40114"/>
                  <a:pt x="485" y="43203"/>
                </a:cubicBezTo>
                <a:cubicBezTo>
                  <a:pt x="1275" y="48310"/>
                  <a:pt x="5311" y="50701"/>
                  <a:pt x="9664" y="50701"/>
                </a:cubicBezTo>
                <a:cubicBezTo>
                  <a:pt x="11642" y="50701"/>
                  <a:pt x="13684" y="50208"/>
                  <a:pt x="15518" y="49251"/>
                </a:cubicBezTo>
                <a:cubicBezTo>
                  <a:pt x="20674" y="46597"/>
                  <a:pt x="24859" y="42871"/>
                  <a:pt x="29964" y="40165"/>
                </a:cubicBezTo>
                <a:cubicBezTo>
                  <a:pt x="36395" y="36745"/>
                  <a:pt x="42776" y="34627"/>
                  <a:pt x="49539" y="32049"/>
                </a:cubicBezTo>
                <a:cubicBezTo>
                  <a:pt x="62990" y="26919"/>
                  <a:pt x="71923" y="6654"/>
                  <a:pt x="53853" y="963"/>
                </a:cubicBezTo>
                <a:cubicBezTo>
                  <a:pt x="51754" y="293"/>
                  <a:pt x="49585" y="0"/>
                  <a:pt x="4738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7"/>
          <p:cNvSpPr/>
          <p:nvPr/>
        </p:nvSpPr>
        <p:spPr>
          <a:xfrm rot="10800000" flipH="1">
            <a:off x="7129238" y="3981088"/>
            <a:ext cx="954475" cy="528950"/>
          </a:xfrm>
          <a:custGeom>
            <a:avLst/>
            <a:gdLst/>
            <a:ahLst/>
            <a:cxnLst/>
            <a:rect l="l" t="t" r="r" b="b"/>
            <a:pathLst>
              <a:path w="38179" h="21158" extrusionOk="0">
                <a:moveTo>
                  <a:pt x="26154" y="7858"/>
                </a:moveTo>
                <a:lnTo>
                  <a:pt x="26363" y="7963"/>
                </a:lnTo>
                <a:cubicBezTo>
                  <a:pt x="27667" y="8849"/>
                  <a:pt x="28814" y="9944"/>
                  <a:pt x="29805" y="11248"/>
                </a:cubicBezTo>
                <a:cubicBezTo>
                  <a:pt x="30848" y="12448"/>
                  <a:pt x="31683" y="13804"/>
                  <a:pt x="32361" y="15264"/>
                </a:cubicBezTo>
                <a:cubicBezTo>
                  <a:pt x="32635" y="16043"/>
                  <a:pt x="32870" y="17826"/>
                  <a:pt x="31793" y="17826"/>
                </a:cubicBezTo>
                <a:cubicBezTo>
                  <a:pt x="31644" y="17826"/>
                  <a:pt x="31469" y="17792"/>
                  <a:pt x="31265" y="17715"/>
                </a:cubicBezTo>
                <a:cubicBezTo>
                  <a:pt x="30587" y="17402"/>
                  <a:pt x="30014" y="16933"/>
                  <a:pt x="29596" y="16307"/>
                </a:cubicBezTo>
                <a:cubicBezTo>
                  <a:pt x="29075" y="15629"/>
                  <a:pt x="28606" y="14899"/>
                  <a:pt x="28188" y="14169"/>
                </a:cubicBezTo>
                <a:cubicBezTo>
                  <a:pt x="27093" y="12239"/>
                  <a:pt x="26363" y="10101"/>
                  <a:pt x="26154" y="7858"/>
                </a:cubicBezTo>
                <a:close/>
                <a:moveTo>
                  <a:pt x="19896" y="13334"/>
                </a:moveTo>
                <a:lnTo>
                  <a:pt x="19896" y="13334"/>
                </a:lnTo>
                <a:cubicBezTo>
                  <a:pt x="21095" y="14325"/>
                  <a:pt x="22191" y="15421"/>
                  <a:pt x="23077" y="16724"/>
                </a:cubicBezTo>
                <a:cubicBezTo>
                  <a:pt x="23547" y="17298"/>
                  <a:pt x="23755" y="18028"/>
                  <a:pt x="23755" y="18758"/>
                </a:cubicBezTo>
                <a:cubicBezTo>
                  <a:pt x="23686" y="19197"/>
                  <a:pt x="23535" y="19360"/>
                  <a:pt x="23348" y="19360"/>
                </a:cubicBezTo>
                <a:cubicBezTo>
                  <a:pt x="23111" y="19360"/>
                  <a:pt x="22817" y="19101"/>
                  <a:pt x="22556" y="18811"/>
                </a:cubicBezTo>
                <a:cubicBezTo>
                  <a:pt x="22086" y="18237"/>
                  <a:pt x="21669" y="17559"/>
                  <a:pt x="21356" y="16881"/>
                </a:cubicBezTo>
                <a:cubicBezTo>
                  <a:pt x="20939" y="16099"/>
                  <a:pt x="20574" y="15368"/>
                  <a:pt x="20261" y="14586"/>
                </a:cubicBezTo>
                <a:cubicBezTo>
                  <a:pt x="20104" y="14169"/>
                  <a:pt x="20000" y="13752"/>
                  <a:pt x="19896" y="13334"/>
                </a:cubicBezTo>
                <a:close/>
                <a:moveTo>
                  <a:pt x="10821" y="13439"/>
                </a:moveTo>
                <a:lnTo>
                  <a:pt x="10821" y="13439"/>
                </a:lnTo>
                <a:cubicBezTo>
                  <a:pt x="11238" y="13960"/>
                  <a:pt x="11551" y="14534"/>
                  <a:pt x="11864" y="15108"/>
                </a:cubicBezTo>
                <a:cubicBezTo>
                  <a:pt x="12386" y="16255"/>
                  <a:pt x="13168" y="18185"/>
                  <a:pt x="12438" y="19436"/>
                </a:cubicBezTo>
                <a:cubicBezTo>
                  <a:pt x="10665" y="17976"/>
                  <a:pt x="9830" y="15525"/>
                  <a:pt x="10821" y="13439"/>
                </a:cubicBezTo>
                <a:close/>
                <a:moveTo>
                  <a:pt x="29365" y="1"/>
                </a:moveTo>
                <a:cubicBezTo>
                  <a:pt x="28988" y="1"/>
                  <a:pt x="28611" y="44"/>
                  <a:pt x="28240" y="140"/>
                </a:cubicBezTo>
                <a:cubicBezTo>
                  <a:pt x="26572" y="661"/>
                  <a:pt x="25372" y="2017"/>
                  <a:pt x="25059" y="3738"/>
                </a:cubicBezTo>
                <a:cubicBezTo>
                  <a:pt x="24850" y="4416"/>
                  <a:pt x="24746" y="5094"/>
                  <a:pt x="24694" y="5772"/>
                </a:cubicBezTo>
                <a:cubicBezTo>
                  <a:pt x="24329" y="5694"/>
                  <a:pt x="23951" y="5655"/>
                  <a:pt x="23566" y="5655"/>
                </a:cubicBezTo>
                <a:cubicBezTo>
                  <a:pt x="23182" y="5655"/>
                  <a:pt x="22790" y="5694"/>
                  <a:pt x="22399" y="5772"/>
                </a:cubicBezTo>
                <a:cubicBezTo>
                  <a:pt x="20782" y="6189"/>
                  <a:pt x="19426" y="7389"/>
                  <a:pt x="18853" y="8954"/>
                </a:cubicBezTo>
                <a:cubicBezTo>
                  <a:pt x="18592" y="9527"/>
                  <a:pt x="18488" y="10101"/>
                  <a:pt x="18383" y="10675"/>
                </a:cubicBezTo>
                <a:cubicBezTo>
                  <a:pt x="17291" y="10032"/>
                  <a:pt x="16040" y="9686"/>
                  <a:pt x="14790" y="9686"/>
                </a:cubicBezTo>
                <a:cubicBezTo>
                  <a:pt x="14010" y="9686"/>
                  <a:pt x="13231" y="9821"/>
                  <a:pt x="12490" y="10101"/>
                </a:cubicBezTo>
                <a:cubicBezTo>
                  <a:pt x="11812" y="10362"/>
                  <a:pt x="11186" y="10727"/>
                  <a:pt x="10717" y="11196"/>
                </a:cubicBezTo>
                <a:cubicBezTo>
                  <a:pt x="9726" y="10354"/>
                  <a:pt x="8453" y="9888"/>
                  <a:pt x="7211" y="9888"/>
                </a:cubicBezTo>
                <a:cubicBezTo>
                  <a:pt x="7145" y="9888"/>
                  <a:pt x="7079" y="9890"/>
                  <a:pt x="7014" y="9892"/>
                </a:cubicBezTo>
                <a:cubicBezTo>
                  <a:pt x="5501" y="10049"/>
                  <a:pt x="4093" y="10779"/>
                  <a:pt x="3102" y="11926"/>
                </a:cubicBezTo>
                <a:cubicBezTo>
                  <a:pt x="1851" y="13282"/>
                  <a:pt x="860" y="14847"/>
                  <a:pt x="234" y="16568"/>
                </a:cubicBezTo>
                <a:cubicBezTo>
                  <a:pt x="0" y="17103"/>
                  <a:pt x="408" y="17466"/>
                  <a:pt x="842" y="17466"/>
                </a:cubicBezTo>
                <a:cubicBezTo>
                  <a:pt x="1085" y="17466"/>
                  <a:pt x="1336" y="17352"/>
                  <a:pt x="1486" y="17089"/>
                </a:cubicBezTo>
                <a:cubicBezTo>
                  <a:pt x="2659" y="14884"/>
                  <a:pt x="4422" y="11371"/>
                  <a:pt x="7233" y="11371"/>
                </a:cubicBezTo>
                <a:cubicBezTo>
                  <a:pt x="7546" y="11371"/>
                  <a:pt x="7873" y="11415"/>
                  <a:pt x="8213" y="11509"/>
                </a:cubicBezTo>
                <a:cubicBezTo>
                  <a:pt x="8787" y="11666"/>
                  <a:pt x="9309" y="11978"/>
                  <a:pt x="9778" y="12344"/>
                </a:cubicBezTo>
                <a:cubicBezTo>
                  <a:pt x="9465" y="12865"/>
                  <a:pt x="9204" y="13387"/>
                  <a:pt x="9100" y="14012"/>
                </a:cubicBezTo>
                <a:cubicBezTo>
                  <a:pt x="8631" y="15786"/>
                  <a:pt x="9048" y="17663"/>
                  <a:pt x="10143" y="19176"/>
                </a:cubicBezTo>
                <a:cubicBezTo>
                  <a:pt x="10665" y="19906"/>
                  <a:pt x="11343" y="20532"/>
                  <a:pt x="12125" y="21001"/>
                </a:cubicBezTo>
                <a:cubicBezTo>
                  <a:pt x="12255" y="21105"/>
                  <a:pt x="12412" y="21157"/>
                  <a:pt x="12568" y="21157"/>
                </a:cubicBezTo>
                <a:cubicBezTo>
                  <a:pt x="12725" y="21157"/>
                  <a:pt x="12881" y="21105"/>
                  <a:pt x="13012" y="21001"/>
                </a:cubicBezTo>
                <a:cubicBezTo>
                  <a:pt x="15515" y="18758"/>
                  <a:pt x="13585" y="14430"/>
                  <a:pt x="11708" y="12239"/>
                </a:cubicBezTo>
                <a:cubicBezTo>
                  <a:pt x="12529" y="11418"/>
                  <a:pt x="13519" y="11093"/>
                  <a:pt x="14550" y="11093"/>
                </a:cubicBezTo>
                <a:cubicBezTo>
                  <a:pt x="15810" y="11093"/>
                  <a:pt x="17131" y="11579"/>
                  <a:pt x="18279" y="12239"/>
                </a:cubicBezTo>
                <a:cubicBezTo>
                  <a:pt x="18331" y="12917"/>
                  <a:pt x="18436" y="13595"/>
                  <a:pt x="18644" y="14221"/>
                </a:cubicBezTo>
                <a:cubicBezTo>
                  <a:pt x="18957" y="15212"/>
                  <a:pt x="19374" y="16203"/>
                  <a:pt x="19896" y="17089"/>
                </a:cubicBezTo>
                <a:cubicBezTo>
                  <a:pt x="20313" y="18028"/>
                  <a:pt x="20835" y="18915"/>
                  <a:pt x="21460" y="19697"/>
                </a:cubicBezTo>
                <a:cubicBezTo>
                  <a:pt x="21930" y="20375"/>
                  <a:pt x="22660" y="20740"/>
                  <a:pt x="23494" y="20792"/>
                </a:cubicBezTo>
                <a:cubicBezTo>
                  <a:pt x="24277" y="20688"/>
                  <a:pt x="24903" y="20010"/>
                  <a:pt x="25007" y="19228"/>
                </a:cubicBezTo>
                <a:cubicBezTo>
                  <a:pt x="25372" y="17298"/>
                  <a:pt x="24068" y="15577"/>
                  <a:pt x="22869" y="14325"/>
                </a:cubicBezTo>
                <a:cubicBezTo>
                  <a:pt x="21878" y="13282"/>
                  <a:pt x="20835" y="12344"/>
                  <a:pt x="19687" y="11509"/>
                </a:cubicBezTo>
                <a:cubicBezTo>
                  <a:pt x="19687" y="11040"/>
                  <a:pt x="19739" y="10622"/>
                  <a:pt x="19844" y="10205"/>
                </a:cubicBezTo>
                <a:cubicBezTo>
                  <a:pt x="20104" y="8954"/>
                  <a:pt x="20939" y="7910"/>
                  <a:pt x="22086" y="7337"/>
                </a:cubicBezTo>
                <a:cubicBezTo>
                  <a:pt x="22530" y="7159"/>
                  <a:pt x="23025" y="7066"/>
                  <a:pt x="23522" y="7066"/>
                </a:cubicBezTo>
                <a:cubicBezTo>
                  <a:pt x="23901" y="7066"/>
                  <a:pt x="24281" y="7120"/>
                  <a:pt x="24642" y="7232"/>
                </a:cubicBezTo>
                <a:cubicBezTo>
                  <a:pt x="24798" y="9944"/>
                  <a:pt x="25633" y="12604"/>
                  <a:pt x="26989" y="14951"/>
                </a:cubicBezTo>
                <a:cubicBezTo>
                  <a:pt x="27875" y="16464"/>
                  <a:pt x="29127" y="18498"/>
                  <a:pt x="30900" y="19019"/>
                </a:cubicBezTo>
                <a:cubicBezTo>
                  <a:pt x="31161" y="19101"/>
                  <a:pt x="31415" y="19139"/>
                  <a:pt x="31656" y="19139"/>
                </a:cubicBezTo>
                <a:cubicBezTo>
                  <a:pt x="32960" y="19139"/>
                  <a:pt x="33925" y="18028"/>
                  <a:pt x="33925" y="16620"/>
                </a:cubicBezTo>
                <a:cubicBezTo>
                  <a:pt x="33925" y="14743"/>
                  <a:pt x="32778" y="13126"/>
                  <a:pt x="31735" y="11666"/>
                </a:cubicBezTo>
                <a:cubicBezTo>
                  <a:pt x="30640" y="9944"/>
                  <a:pt x="29179" y="8380"/>
                  <a:pt x="27562" y="7128"/>
                </a:cubicBezTo>
                <a:cubicBezTo>
                  <a:pt x="27041" y="6763"/>
                  <a:pt x="26519" y="6502"/>
                  <a:pt x="25998" y="6242"/>
                </a:cubicBezTo>
                <a:cubicBezTo>
                  <a:pt x="25998" y="5929"/>
                  <a:pt x="25998" y="5564"/>
                  <a:pt x="26050" y="5303"/>
                </a:cubicBezTo>
                <a:cubicBezTo>
                  <a:pt x="26206" y="3842"/>
                  <a:pt x="26676" y="2174"/>
                  <a:pt x="28084" y="1496"/>
                </a:cubicBezTo>
                <a:cubicBezTo>
                  <a:pt x="28512" y="1302"/>
                  <a:pt x="28959" y="1219"/>
                  <a:pt x="29408" y="1219"/>
                </a:cubicBezTo>
                <a:cubicBezTo>
                  <a:pt x="30655" y="1219"/>
                  <a:pt x="31924" y="1862"/>
                  <a:pt x="32882" y="2591"/>
                </a:cubicBezTo>
                <a:cubicBezTo>
                  <a:pt x="35386" y="4625"/>
                  <a:pt x="36585" y="8015"/>
                  <a:pt x="37315" y="11040"/>
                </a:cubicBezTo>
                <a:cubicBezTo>
                  <a:pt x="37339" y="11275"/>
                  <a:pt x="37521" y="11383"/>
                  <a:pt x="37709" y="11383"/>
                </a:cubicBezTo>
                <a:cubicBezTo>
                  <a:pt x="37939" y="11383"/>
                  <a:pt x="38178" y="11222"/>
                  <a:pt x="38150" y="10935"/>
                </a:cubicBezTo>
                <a:cubicBezTo>
                  <a:pt x="37472" y="7441"/>
                  <a:pt x="36324" y="3790"/>
                  <a:pt x="33456" y="1548"/>
                </a:cubicBezTo>
                <a:cubicBezTo>
                  <a:pt x="32333" y="675"/>
                  <a:pt x="30847" y="1"/>
                  <a:pt x="2936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_1_1_1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8"/>
          <p:cNvSpPr/>
          <p:nvPr/>
        </p:nvSpPr>
        <p:spPr>
          <a:xfrm>
            <a:off x="6440950" y="3703000"/>
            <a:ext cx="1798075" cy="1267550"/>
          </a:xfrm>
          <a:custGeom>
            <a:avLst/>
            <a:gdLst/>
            <a:ahLst/>
            <a:cxnLst/>
            <a:rect l="l" t="t" r="r" b="b"/>
            <a:pathLst>
              <a:path w="71923" h="50702" extrusionOk="0">
                <a:moveTo>
                  <a:pt x="47389" y="0"/>
                </a:moveTo>
                <a:cubicBezTo>
                  <a:pt x="39464" y="0"/>
                  <a:pt x="31196" y="3814"/>
                  <a:pt x="24681" y="7471"/>
                </a:cubicBezTo>
                <a:cubicBezTo>
                  <a:pt x="16820" y="11938"/>
                  <a:pt x="10260" y="18395"/>
                  <a:pt x="5717" y="26205"/>
                </a:cubicBezTo>
                <a:cubicBezTo>
                  <a:pt x="4237" y="28706"/>
                  <a:pt x="2961" y="31335"/>
                  <a:pt x="1940" y="34065"/>
                </a:cubicBezTo>
                <a:cubicBezTo>
                  <a:pt x="843" y="36975"/>
                  <a:pt x="0" y="40114"/>
                  <a:pt x="485" y="43203"/>
                </a:cubicBezTo>
                <a:cubicBezTo>
                  <a:pt x="1275" y="48310"/>
                  <a:pt x="5311" y="50701"/>
                  <a:pt x="9664" y="50701"/>
                </a:cubicBezTo>
                <a:cubicBezTo>
                  <a:pt x="11642" y="50701"/>
                  <a:pt x="13684" y="50208"/>
                  <a:pt x="15518" y="49251"/>
                </a:cubicBezTo>
                <a:cubicBezTo>
                  <a:pt x="20674" y="46597"/>
                  <a:pt x="24859" y="42871"/>
                  <a:pt x="29964" y="40165"/>
                </a:cubicBezTo>
                <a:cubicBezTo>
                  <a:pt x="36395" y="36745"/>
                  <a:pt x="42776" y="34627"/>
                  <a:pt x="49539" y="32049"/>
                </a:cubicBezTo>
                <a:cubicBezTo>
                  <a:pt x="62990" y="26919"/>
                  <a:pt x="71923" y="6654"/>
                  <a:pt x="53853" y="963"/>
                </a:cubicBezTo>
                <a:cubicBezTo>
                  <a:pt x="51754" y="293"/>
                  <a:pt x="49585" y="0"/>
                  <a:pt x="4738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8"/>
          <p:cNvSpPr/>
          <p:nvPr/>
        </p:nvSpPr>
        <p:spPr>
          <a:xfrm>
            <a:off x="7082725" y="3365550"/>
            <a:ext cx="954475" cy="528950"/>
          </a:xfrm>
          <a:custGeom>
            <a:avLst/>
            <a:gdLst/>
            <a:ahLst/>
            <a:cxnLst/>
            <a:rect l="l" t="t" r="r" b="b"/>
            <a:pathLst>
              <a:path w="38179" h="21158" extrusionOk="0">
                <a:moveTo>
                  <a:pt x="26154" y="7858"/>
                </a:moveTo>
                <a:lnTo>
                  <a:pt x="26363" y="7963"/>
                </a:lnTo>
                <a:cubicBezTo>
                  <a:pt x="27667" y="8849"/>
                  <a:pt x="28814" y="9944"/>
                  <a:pt x="29805" y="11248"/>
                </a:cubicBezTo>
                <a:cubicBezTo>
                  <a:pt x="30848" y="12448"/>
                  <a:pt x="31683" y="13804"/>
                  <a:pt x="32361" y="15264"/>
                </a:cubicBezTo>
                <a:cubicBezTo>
                  <a:pt x="32635" y="16043"/>
                  <a:pt x="32870" y="17826"/>
                  <a:pt x="31793" y="17826"/>
                </a:cubicBezTo>
                <a:cubicBezTo>
                  <a:pt x="31644" y="17826"/>
                  <a:pt x="31469" y="17792"/>
                  <a:pt x="31265" y="17715"/>
                </a:cubicBezTo>
                <a:cubicBezTo>
                  <a:pt x="30587" y="17402"/>
                  <a:pt x="30014" y="16933"/>
                  <a:pt x="29596" y="16307"/>
                </a:cubicBezTo>
                <a:cubicBezTo>
                  <a:pt x="29075" y="15629"/>
                  <a:pt x="28606" y="14899"/>
                  <a:pt x="28188" y="14169"/>
                </a:cubicBezTo>
                <a:cubicBezTo>
                  <a:pt x="27093" y="12239"/>
                  <a:pt x="26363" y="10101"/>
                  <a:pt x="26154" y="7858"/>
                </a:cubicBezTo>
                <a:close/>
                <a:moveTo>
                  <a:pt x="19896" y="13334"/>
                </a:moveTo>
                <a:lnTo>
                  <a:pt x="19896" y="13334"/>
                </a:lnTo>
                <a:cubicBezTo>
                  <a:pt x="21095" y="14325"/>
                  <a:pt x="22191" y="15421"/>
                  <a:pt x="23077" y="16724"/>
                </a:cubicBezTo>
                <a:cubicBezTo>
                  <a:pt x="23547" y="17298"/>
                  <a:pt x="23755" y="18028"/>
                  <a:pt x="23755" y="18758"/>
                </a:cubicBezTo>
                <a:cubicBezTo>
                  <a:pt x="23686" y="19197"/>
                  <a:pt x="23535" y="19360"/>
                  <a:pt x="23348" y="19360"/>
                </a:cubicBezTo>
                <a:cubicBezTo>
                  <a:pt x="23111" y="19360"/>
                  <a:pt x="22817" y="19101"/>
                  <a:pt x="22556" y="18811"/>
                </a:cubicBezTo>
                <a:cubicBezTo>
                  <a:pt x="22086" y="18237"/>
                  <a:pt x="21669" y="17559"/>
                  <a:pt x="21356" y="16881"/>
                </a:cubicBezTo>
                <a:cubicBezTo>
                  <a:pt x="20939" y="16099"/>
                  <a:pt x="20574" y="15368"/>
                  <a:pt x="20261" y="14586"/>
                </a:cubicBezTo>
                <a:cubicBezTo>
                  <a:pt x="20104" y="14169"/>
                  <a:pt x="20000" y="13752"/>
                  <a:pt x="19896" y="13334"/>
                </a:cubicBezTo>
                <a:close/>
                <a:moveTo>
                  <a:pt x="10821" y="13439"/>
                </a:moveTo>
                <a:lnTo>
                  <a:pt x="10821" y="13439"/>
                </a:lnTo>
                <a:cubicBezTo>
                  <a:pt x="11238" y="13960"/>
                  <a:pt x="11551" y="14534"/>
                  <a:pt x="11864" y="15108"/>
                </a:cubicBezTo>
                <a:cubicBezTo>
                  <a:pt x="12386" y="16255"/>
                  <a:pt x="13168" y="18185"/>
                  <a:pt x="12438" y="19436"/>
                </a:cubicBezTo>
                <a:cubicBezTo>
                  <a:pt x="10665" y="17976"/>
                  <a:pt x="9830" y="15525"/>
                  <a:pt x="10821" y="13439"/>
                </a:cubicBezTo>
                <a:close/>
                <a:moveTo>
                  <a:pt x="29365" y="1"/>
                </a:moveTo>
                <a:cubicBezTo>
                  <a:pt x="28988" y="1"/>
                  <a:pt x="28611" y="44"/>
                  <a:pt x="28240" y="140"/>
                </a:cubicBezTo>
                <a:cubicBezTo>
                  <a:pt x="26572" y="661"/>
                  <a:pt x="25372" y="2017"/>
                  <a:pt x="25059" y="3738"/>
                </a:cubicBezTo>
                <a:cubicBezTo>
                  <a:pt x="24850" y="4416"/>
                  <a:pt x="24746" y="5094"/>
                  <a:pt x="24694" y="5772"/>
                </a:cubicBezTo>
                <a:cubicBezTo>
                  <a:pt x="24329" y="5694"/>
                  <a:pt x="23951" y="5655"/>
                  <a:pt x="23566" y="5655"/>
                </a:cubicBezTo>
                <a:cubicBezTo>
                  <a:pt x="23182" y="5655"/>
                  <a:pt x="22790" y="5694"/>
                  <a:pt x="22399" y="5772"/>
                </a:cubicBezTo>
                <a:cubicBezTo>
                  <a:pt x="20782" y="6189"/>
                  <a:pt x="19426" y="7389"/>
                  <a:pt x="18853" y="8954"/>
                </a:cubicBezTo>
                <a:cubicBezTo>
                  <a:pt x="18592" y="9527"/>
                  <a:pt x="18488" y="10101"/>
                  <a:pt x="18383" y="10675"/>
                </a:cubicBezTo>
                <a:cubicBezTo>
                  <a:pt x="17291" y="10032"/>
                  <a:pt x="16040" y="9686"/>
                  <a:pt x="14790" y="9686"/>
                </a:cubicBezTo>
                <a:cubicBezTo>
                  <a:pt x="14010" y="9686"/>
                  <a:pt x="13231" y="9821"/>
                  <a:pt x="12490" y="10101"/>
                </a:cubicBezTo>
                <a:cubicBezTo>
                  <a:pt x="11812" y="10362"/>
                  <a:pt x="11186" y="10727"/>
                  <a:pt x="10717" y="11196"/>
                </a:cubicBezTo>
                <a:cubicBezTo>
                  <a:pt x="9726" y="10354"/>
                  <a:pt x="8453" y="9888"/>
                  <a:pt x="7211" y="9888"/>
                </a:cubicBezTo>
                <a:cubicBezTo>
                  <a:pt x="7145" y="9888"/>
                  <a:pt x="7079" y="9890"/>
                  <a:pt x="7014" y="9892"/>
                </a:cubicBezTo>
                <a:cubicBezTo>
                  <a:pt x="5501" y="10049"/>
                  <a:pt x="4093" y="10779"/>
                  <a:pt x="3102" y="11926"/>
                </a:cubicBezTo>
                <a:cubicBezTo>
                  <a:pt x="1851" y="13282"/>
                  <a:pt x="860" y="14847"/>
                  <a:pt x="234" y="16568"/>
                </a:cubicBezTo>
                <a:cubicBezTo>
                  <a:pt x="0" y="17103"/>
                  <a:pt x="408" y="17466"/>
                  <a:pt x="842" y="17466"/>
                </a:cubicBezTo>
                <a:cubicBezTo>
                  <a:pt x="1085" y="17466"/>
                  <a:pt x="1336" y="17352"/>
                  <a:pt x="1486" y="17089"/>
                </a:cubicBezTo>
                <a:cubicBezTo>
                  <a:pt x="2659" y="14884"/>
                  <a:pt x="4422" y="11371"/>
                  <a:pt x="7233" y="11371"/>
                </a:cubicBezTo>
                <a:cubicBezTo>
                  <a:pt x="7546" y="11371"/>
                  <a:pt x="7873" y="11415"/>
                  <a:pt x="8213" y="11509"/>
                </a:cubicBezTo>
                <a:cubicBezTo>
                  <a:pt x="8787" y="11666"/>
                  <a:pt x="9309" y="11978"/>
                  <a:pt x="9778" y="12344"/>
                </a:cubicBezTo>
                <a:cubicBezTo>
                  <a:pt x="9465" y="12865"/>
                  <a:pt x="9204" y="13387"/>
                  <a:pt x="9100" y="14012"/>
                </a:cubicBezTo>
                <a:cubicBezTo>
                  <a:pt x="8631" y="15786"/>
                  <a:pt x="9048" y="17663"/>
                  <a:pt x="10143" y="19176"/>
                </a:cubicBezTo>
                <a:cubicBezTo>
                  <a:pt x="10665" y="19906"/>
                  <a:pt x="11343" y="20532"/>
                  <a:pt x="12125" y="21001"/>
                </a:cubicBezTo>
                <a:cubicBezTo>
                  <a:pt x="12255" y="21105"/>
                  <a:pt x="12412" y="21157"/>
                  <a:pt x="12568" y="21157"/>
                </a:cubicBezTo>
                <a:cubicBezTo>
                  <a:pt x="12725" y="21157"/>
                  <a:pt x="12881" y="21105"/>
                  <a:pt x="13012" y="21001"/>
                </a:cubicBezTo>
                <a:cubicBezTo>
                  <a:pt x="15515" y="18758"/>
                  <a:pt x="13585" y="14430"/>
                  <a:pt x="11708" y="12239"/>
                </a:cubicBezTo>
                <a:cubicBezTo>
                  <a:pt x="12529" y="11418"/>
                  <a:pt x="13519" y="11093"/>
                  <a:pt x="14550" y="11093"/>
                </a:cubicBezTo>
                <a:cubicBezTo>
                  <a:pt x="15810" y="11093"/>
                  <a:pt x="17131" y="11579"/>
                  <a:pt x="18279" y="12239"/>
                </a:cubicBezTo>
                <a:cubicBezTo>
                  <a:pt x="18331" y="12917"/>
                  <a:pt x="18436" y="13595"/>
                  <a:pt x="18644" y="14221"/>
                </a:cubicBezTo>
                <a:cubicBezTo>
                  <a:pt x="18957" y="15212"/>
                  <a:pt x="19374" y="16203"/>
                  <a:pt x="19896" y="17089"/>
                </a:cubicBezTo>
                <a:cubicBezTo>
                  <a:pt x="20313" y="18028"/>
                  <a:pt x="20835" y="18915"/>
                  <a:pt x="21460" y="19697"/>
                </a:cubicBezTo>
                <a:cubicBezTo>
                  <a:pt x="21930" y="20375"/>
                  <a:pt x="22660" y="20740"/>
                  <a:pt x="23494" y="20792"/>
                </a:cubicBezTo>
                <a:cubicBezTo>
                  <a:pt x="24277" y="20688"/>
                  <a:pt x="24903" y="20010"/>
                  <a:pt x="25007" y="19228"/>
                </a:cubicBezTo>
                <a:cubicBezTo>
                  <a:pt x="25372" y="17298"/>
                  <a:pt x="24068" y="15577"/>
                  <a:pt x="22869" y="14325"/>
                </a:cubicBezTo>
                <a:cubicBezTo>
                  <a:pt x="21878" y="13282"/>
                  <a:pt x="20835" y="12344"/>
                  <a:pt x="19687" y="11509"/>
                </a:cubicBezTo>
                <a:cubicBezTo>
                  <a:pt x="19687" y="11040"/>
                  <a:pt x="19739" y="10622"/>
                  <a:pt x="19844" y="10205"/>
                </a:cubicBezTo>
                <a:cubicBezTo>
                  <a:pt x="20104" y="8954"/>
                  <a:pt x="20939" y="7910"/>
                  <a:pt x="22086" y="7337"/>
                </a:cubicBezTo>
                <a:cubicBezTo>
                  <a:pt x="22530" y="7159"/>
                  <a:pt x="23025" y="7066"/>
                  <a:pt x="23522" y="7066"/>
                </a:cubicBezTo>
                <a:cubicBezTo>
                  <a:pt x="23901" y="7066"/>
                  <a:pt x="24281" y="7120"/>
                  <a:pt x="24642" y="7232"/>
                </a:cubicBezTo>
                <a:cubicBezTo>
                  <a:pt x="24798" y="9944"/>
                  <a:pt x="25633" y="12604"/>
                  <a:pt x="26989" y="14951"/>
                </a:cubicBezTo>
                <a:cubicBezTo>
                  <a:pt x="27875" y="16464"/>
                  <a:pt x="29127" y="18498"/>
                  <a:pt x="30900" y="19019"/>
                </a:cubicBezTo>
                <a:cubicBezTo>
                  <a:pt x="31161" y="19101"/>
                  <a:pt x="31415" y="19139"/>
                  <a:pt x="31656" y="19139"/>
                </a:cubicBezTo>
                <a:cubicBezTo>
                  <a:pt x="32960" y="19139"/>
                  <a:pt x="33925" y="18028"/>
                  <a:pt x="33925" y="16620"/>
                </a:cubicBezTo>
                <a:cubicBezTo>
                  <a:pt x="33925" y="14743"/>
                  <a:pt x="32778" y="13126"/>
                  <a:pt x="31735" y="11666"/>
                </a:cubicBezTo>
                <a:cubicBezTo>
                  <a:pt x="30640" y="9944"/>
                  <a:pt x="29179" y="8380"/>
                  <a:pt x="27562" y="7128"/>
                </a:cubicBezTo>
                <a:cubicBezTo>
                  <a:pt x="27041" y="6763"/>
                  <a:pt x="26519" y="6502"/>
                  <a:pt x="25998" y="6242"/>
                </a:cubicBezTo>
                <a:cubicBezTo>
                  <a:pt x="25998" y="5929"/>
                  <a:pt x="25998" y="5564"/>
                  <a:pt x="26050" y="5303"/>
                </a:cubicBezTo>
                <a:cubicBezTo>
                  <a:pt x="26206" y="3842"/>
                  <a:pt x="26676" y="2174"/>
                  <a:pt x="28084" y="1496"/>
                </a:cubicBezTo>
                <a:cubicBezTo>
                  <a:pt x="28512" y="1302"/>
                  <a:pt x="28959" y="1219"/>
                  <a:pt x="29408" y="1219"/>
                </a:cubicBezTo>
                <a:cubicBezTo>
                  <a:pt x="30655" y="1219"/>
                  <a:pt x="31924" y="1862"/>
                  <a:pt x="32882" y="2591"/>
                </a:cubicBezTo>
                <a:cubicBezTo>
                  <a:pt x="35386" y="4625"/>
                  <a:pt x="36585" y="8015"/>
                  <a:pt x="37315" y="11040"/>
                </a:cubicBezTo>
                <a:cubicBezTo>
                  <a:pt x="37339" y="11275"/>
                  <a:pt x="37521" y="11383"/>
                  <a:pt x="37709" y="11383"/>
                </a:cubicBezTo>
                <a:cubicBezTo>
                  <a:pt x="37939" y="11383"/>
                  <a:pt x="38178" y="11222"/>
                  <a:pt x="38150" y="10935"/>
                </a:cubicBezTo>
                <a:cubicBezTo>
                  <a:pt x="37472" y="7441"/>
                  <a:pt x="36324" y="3790"/>
                  <a:pt x="33456" y="1548"/>
                </a:cubicBezTo>
                <a:cubicBezTo>
                  <a:pt x="32333" y="675"/>
                  <a:pt x="30847" y="1"/>
                  <a:pt x="2936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8"/>
          <p:cNvSpPr/>
          <p:nvPr/>
        </p:nvSpPr>
        <p:spPr>
          <a:xfrm>
            <a:off x="7137750" y="167663"/>
            <a:ext cx="1336775" cy="1149050"/>
          </a:xfrm>
          <a:custGeom>
            <a:avLst/>
            <a:gdLst/>
            <a:ahLst/>
            <a:cxnLst/>
            <a:rect l="l" t="t" r="r" b="b"/>
            <a:pathLst>
              <a:path w="53471" h="45962" extrusionOk="0">
                <a:moveTo>
                  <a:pt x="22435" y="1"/>
                </a:moveTo>
                <a:cubicBezTo>
                  <a:pt x="13400" y="2221"/>
                  <a:pt x="1" y="10541"/>
                  <a:pt x="2221" y="21695"/>
                </a:cubicBezTo>
                <a:cubicBezTo>
                  <a:pt x="3166" y="26416"/>
                  <a:pt x="8092" y="31368"/>
                  <a:pt x="11282" y="34762"/>
                </a:cubicBezTo>
                <a:cubicBezTo>
                  <a:pt x="14855" y="38591"/>
                  <a:pt x="18862" y="41245"/>
                  <a:pt x="23405" y="43670"/>
                </a:cubicBezTo>
                <a:cubicBezTo>
                  <a:pt x="26318" y="45214"/>
                  <a:pt x="29583" y="45961"/>
                  <a:pt x="32815" y="45961"/>
                </a:cubicBezTo>
                <a:cubicBezTo>
                  <a:pt x="40374" y="45961"/>
                  <a:pt x="47754" y="41873"/>
                  <a:pt x="50025" y="34328"/>
                </a:cubicBezTo>
                <a:cubicBezTo>
                  <a:pt x="53471" y="22843"/>
                  <a:pt x="48494" y="12583"/>
                  <a:pt x="39944" y="5054"/>
                </a:cubicBezTo>
                <a:cubicBezTo>
                  <a:pt x="34814" y="511"/>
                  <a:pt x="29301" y="970"/>
                  <a:pt x="2243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8"/>
          <p:cNvSpPr/>
          <p:nvPr/>
        </p:nvSpPr>
        <p:spPr>
          <a:xfrm>
            <a:off x="7811950" y="850738"/>
            <a:ext cx="572400" cy="591500"/>
          </a:xfrm>
          <a:custGeom>
            <a:avLst/>
            <a:gdLst/>
            <a:ahLst/>
            <a:cxnLst/>
            <a:rect l="l" t="t" r="r" b="b"/>
            <a:pathLst>
              <a:path w="22896" h="23660" extrusionOk="0">
                <a:moveTo>
                  <a:pt x="8875" y="8124"/>
                </a:moveTo>
                <a:cubicBezTo>
                  <a:pt x="9076" y="8124"/>
                  <a:pt x="9192" y="8315"/>
                  <a:pt x="9127" y="8834"/>
                </a:cubicBezTo>
                <a:cubicBezTo>
                  <a:pt x="8919" y="10399"/>
                  <a:pt x="7928" y="11650"/>
                  <a:pt x="6467" y="12172"/>
                </a:cubicBezTo>
                <a:cubicBezTo>
                  <a:pt x="6467" y="12068"/>
                  <a:pt x="6467" y="11963"/>
                  <a:pt x="6467" y="11859"/>
                </a:cubicBezTo>
                <a:cubicBezTo>
                  <a:pt x="6624" y="10972"/>
                  <a:pt x="6885" y="10190"/>
                  <a:pt x="7354" y="9460"/>
                </a:cubicBezTo>
                <a:cubicBezTo>
                  <a:pt x="7570" y="9065"/>
                  <a:pt x="8429" y="8124"/>
                  <a:pt x="8875" y="8124"/>
                </a:cubicBezTo>
                <a:close/>
                <a:moveTo>
                  <a:pt x="14933" y="15912"/>
                </a:moveTo>
                <a:cubicBezTo>
                  <a:pt x="15398" y="15912"/>
                  <a:pt x="15861" y="16198"/>
                  <a:pt x="16011" y="16709"/>
                </a:cubicBezTo>
                <a:cubicBezTo>
                  <a:pt x="16220" y="17700"/>
                  <a:pt x="16116" y="18743"/>
                  <a:pt x="15594" y="19630"/>
                </a:cubicBezTo>
                <a:cubicBezTo>
                  <a:pt x="15386" y="19995"/>
                  <a:pt x="15177" y="20308"/>
                  <a:pt x="14864" y="20569"/>
                </a:cubicBezTo>
                <a:cubicBezTo>
                  <a:pt x="13821" y="19421"/>
                  <a:pt x="12987" y="17596"/>
                  <a:pt x="14030" y="16396"/>
                </a:cubicBezTo>
                <a:cubicBezTo>
                  <a:pt x="14250" y="16066"/>
                  <a:pt x="14592" y="15912"/>
                  <a:pt x="14933" y="15912"/>
                </a:cubicBezTo>
                <a:close/>
                <a:moveTo>
                  <a:pt x="3138" y="0"/>
                </a:moveTo>
                <a:cubicBezTo>
                  <a:pt x="3040" y="0"/>
                  <a:pt x="2944" y="37"/>
                  <a:pt x="2869" y="125"/>
                </a:cubicBezTo>
                <a:cubicBezTo>
                  <a:pt x="939" y="2315"/>
                  <a:pt x="0" y="5236"/>
                  <a:pt x="365" y="8104"/>
                </a:cubicBezTo>
                <a:cubicBezTo>
                  <a:pt x="730" y="10712"/>
                  <a:pt x="2086" y="13528"/>
                  <a:pt x="4955" y="13789"/>
                </a:cubicBezTo>
                <a:cubicBezTo>
                  <a:pt x="5007" y="14884"/>
                  <a:pt x="5164" y="15979"/>
                  <a:pt x="5476" y="17074"/>
                </a:cubicBezTo>
                <a:cubicBezTo>
                  <a:pt x="6207" y="19630"/>
                  <a:pt x="7667" y="22290"/>
                  <a:pt x="10431" y="23020"/>
                </a:cubicBezTo>
                <a:cubicBezTo>
                  <a:pt x="10879" y="23136"/>
                  <a:pt x="11338" y="23194"/>
                  <a:pt x="11797" y="23194"/>
                </a:cubicBezTo>
                <a:cubicBezTo>
                  <a:pt x="12781" y="23194"/>
                  <a:pt x="13766" y="22927"/>
                  <a:pt x="14655" y="22394"/>
                </a:cubicBezTo>
                <a:cubicBezTo>
                  <a:pt x="15785" y="23242"/>
                  <a:pt x="17130" y="23659"/>
                  <a:pt x="18472" y="23659"/>
                </a:cubicBezTo>
                <a:cubicBezTo>
                  <a:pt x="19856" y="23659"/>
                  <a:pt x="21236" y="23215"/>
                  <a:pt x="22374" y="22342"/>
                </a:cubicBezTo>
                <a:cubicBezTo>
                  <a:pt x="22895" y="21951"/>
                  <a:pt x="22440" y="21199"/>
                  <a:pt x="21912" y="21199"/>
                </a:cubicBezTo>
                <a:cubicBezTo>
                  <a:pt x="21806" y="21199"/>
                  <a:pt x="21697" y="21229"/>
                  <a:pt x="21592" y="21299"/>
                </a:cubicBezTo>
                <a:cubicBezTo>
                  <a:pt x="20688" y="21874"/>
                  <a:pt x="19655" y="22161"/>
                  <a:pt x="18621" y="22161"/>
                </a:cubicBezTo>
                <a:cubicBezTo>
                  <a:pt x="17686" y="22161"/>
                  <a:pt x="16749" y="21926"/>
                  <a:pt x="15907" y="21455"/>
                </a:cubicBezTo>
                <a:cubicBezTo>
                  <a:pt x="16377" y="20986"/>
                  <a:pt x="16689" y="20464"/>
                  <a:pt x="17002" y="19891"/>
                </a:cubicBezTo>
                <a:cubicBezTo>
                  <a:pt x="17825" y="18005"/>
                  <a:pt x="17615" y="14504"/>
                  <a:pt x="15127" y="14504"/>
                </a:cubicBezTo>
                <a:cubicBezTo>
                  <a:pt x="14932" y="14504"/>
                  <a:pt x="14723" y="14526"/>
                  <a:pt x="14499" y="14571"/>
                </a:cubicBezTo>
                <a:cubicBezTo>
                  <a:pt x="13091" y="14884"/>
                  <a:pt x="12100" y="16136"/>
                  <a:pt x="12100" y="17596"/>
                </a:cubicBezTo>
                <a:cubicBezTo>
                  <a:pt x="12100" y="19004"/>
                  <a:pt x="12674" y="20412"/>
                  <a:pt x="13612" y="21455"/>
                </a:cubicBezTo>
                <a:cubicBezTo>
                  <a:pt x="13086" y="21672"/>
                  <a:pt x="12504" y="21797"/>
                  <a:pt x="11910" y="21797"/>
                </a:cubicBezTo>
                <a:cubicBezTo>
                  <a:pt x="11505" y="21797"/>
                  <a:pt x="11094" y="21739"/>
                  <a:pt x="10692" y="21612"/>
                </a:cubicBezTo>
                <a:cubicBezTo>
                  <a:pt x="8762" y="21038"/>
                  <a:pt x="7719" y="19161"/>
                  <a:pt x="7145" y="17387"/>
                </a:cubicBezTo>
                <a:cubicBezTo>
                  <a:pt x="6728" y="16188"/>
                  <a:pt x="6467" y="14936"/>
                  <a:pt x="6415" y="13684"/>
                </a:cubicBezTo>
                <a:cubicBezTo>
                  <a:pt x="8658" y="13059"/>
                  <a:pt x="10222" y="11077"/>
                  <a:pt x="10431" y="8782"/>
                </a:cubicBezTo>
                <a:cubicBezTo>
                  <a:pt x="10525" y="7696"/>
                  <a:pt x="9893" y="6823"/>
                  <a:pt x="8843" y="6823"/>
                </a:cubicBezTo>
                <a:cubicBezTo>
                  <a:pt x="8733" y="6823"/>
                  <a:pt x="8619" y="6833"/>
                  <a:pt x="8501" y="6852"/>
                </a:cubicBezTo>
                <a:cubicBezTo>
                  <a:pt x="7250" y="7061"/>
                  <a:pt x="6363" y="8156"/>
                  <a:pt x="5842" y="9199"/>
                </a:cubicBezTo>
                <a:cubicBezTo>
                  <a:pt x="5372" y="10190"/>
                  <a:pt x="5059" y="11233"/>
                  <a:pt x="5007" y="12328"/>
                </a:cubicBezTo>
                <a:cubicBezTo>
                  <a:pt x="2712" y="11963"/>
                  <a:pt x="1878" y="9251"/>
                  <a:pt x="1774" y="7217"/>
                </a:cubicBezTo>
                <a:cubicBezTo>
                  <a:pt x="1617" y="4923"/>
                  <a:pt x="2243" y="2576"/>
                  <a:pt x="3547" y="646"/>
                </a:cubicBezTo>
                <a:cubicBezTo>
                  <a:pt x="3785" y="368"/>
                  <a:pt x="3450" y="0"/>
                  <a:pt x="31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8"/>
          <p:cNvSpPr/>
          <p:nvPr/>
        </p:nvSpPr>
        <p:spPr>
          <a:xfrm rot="10800000" flipH="1">
            <a:off x="5453075" y="1899182"/>
            <a:ext cx="1684675" cy="1121468"/>
          </a:xfrm>
          <a:custGeom>
            <a:avLst/>
            <a:gdLst/>
            <a:ahLst/>
            <a:cxnLst/>
            <a:rect l="l" t="t" r="r" b="b"/>
            <a:pathLst>
              <a:path w="74272" h="49442" extrusionOk="0">
                <a:moveTo>
                  <a:pt x="22837" y="1"/>
                </a:moveTo>
                <a:cubicBezTo>
                  <a:pt x="19876" y="1"/>
                  <a:pt x="16987" y="489"/>
                  <a:pt x="14472" y="1763"/>
                </a:cubicBezTo>
                <a:cubicBezTo>
                  <a:pt x="12379" y="2809"/>
                  <a:pt x="10516" y="4264"/>
                  <a:pt x="8449" y="5872"/>
                </a:cubicBezTo>
                <a:cubicBezTo>
                  <a:pt x="3906" y="9394"/>
                  <a:pt x="1" y="13631"/>
                  <a:pt x="1" y="19731"/>
                </a:cubicBezTo>
                <a:cubicBezTo>
                  <a:pt x="384" y="28102"/>
                  <a:pt x="7555" y="32543"/>
                  <a:pt x="13528" y="37265"/>
                </a:cubicBezTo>
                <a:cubicBezTo>
                  <a:pt x="22728" y="44551"/>
                  <a:pt x="35327" y="49441"/>
                  <a:pt x="47587" y="49441"/>
                </a:cubicBezTo>
                <a:cubicBezTo>
                  <a:pt x="52161" y="49441"/>
                  <a:pt x="56688" y="48761"/>
                  <a:pt x="60974" y="47270"/>
                </a:cubicBezTo>
                <a:cubicBezTo>
                  <a:pt x="68860" y="44539"/>
                  <a:pt x="74271" y="36601"/>
                  <a:pt x="73097" y="28000"/>
                </a:cubicBezTo>
                <a:cubicBezTo>
                  <a:pt x="72051" y="20088"/>
                  <a:pt x="59749" y="14397"/>
                  <a:pt x="53649" y="10696"/>
                </a:cubicBezTo>
                <a:cubicBezTo>
                  <a:pt x="47779" y="7123"/>
                  <a:pt x="41373" y="3983"/>
                  <a:pt x="34762" y="2018"/>
                </a:cubicBezTo>
                <a:cubicBezTo>
                  <a:pt x="31176" y="936"/>
                  <a:pt x="26936" y="1"/>
                  <a:pt x="228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8"/>
          <p:cNvSpPr/>
          <p:nvPr/>
        </p:nvSpPr>
        <p:spPr>
          <a:xfrm rot="10800000">
            <a:off x="5337874" y="1969274"/>
            <a:ext cx="954475" cy="528950"/>
          </a:xfrm>
          <a:custGeom>
            <a:avLst/>
            <a:gdLst/>
            <a:ahLst/>
            <a:cxnLst/>
            <a:rect l="l" t="t" r="r" b="b"/>
            <a:pathLst>
              <a:path w="38179" h="21158" extrusionOk="0">
                <a:moveTo>
                  <a:pt x="26154" y="7858"/>
                </a:moveTo>
                <a:lnTo>
                  <a:pt x="26363" y="7963"/>
                </a:lnTo>
                <a:cubicBezTo>
                  <a:pt x="27667" y="8849"/>
                  <a:pt x="28814" y="9944"/>
                  <a:pt x="29805" y="11248"/>
                </a:cubicBezTo>
                <a:cubicBezTo>
                  <a:pt x="30848" y="12448"/>
                  <a:pt x="31683" y="13804"/>
                  <a:pt x="32361" y="15264"/>
                </a:cubicBezTo>
                <a:cubicBezTo>
                  <a:pt x="32635" y="16043"/>
                  <a:pt x="32870" y="17826"/>
                  <a:pt x="31793" y="17826"/>
                </a:cubicBezTo>
                <a:cubicBezTo>
                  <a:pt x="31644" y="17826"/>
                  <a:pt x="31469" y="17792"/>
                  <a:pt x="31265" y="17715"/>
                </a:cubicBezTo>
                <a:cubicBezTo>
                  <a:pt x="30587" y="17402"/>
                  <a:pt x="30014" y="16933"/>
                  <a:pt x="29596" y="16307"/>
                </a:cubicBezTo>
                <a:cubicBezTo>
                  <a:pt x="29075" y="15629"/>
                  <a:pt x="28606" y="14899"/>
                  <a:pt x="28188" y="14169"/>
                </a:cubicBezTo>
                <a:cubicBezTo>
                  <a:pt x="27093" y="12239"/>
                  <a:pt x="26363" y="10101"/>
                  <a:pt x="26154" y="7858"/>
                </a:cubicBezTo>
                <a:close/>
                <a:moveTo>
                  <a:pt x="19896" y="13334"/>
                </a:moveTo>
                <a:lnTo>
                  <a:pt x="19896" y="13334"/>
                </a:lnTo>
                <a:cubicBezTo>
                  <a:pt x="21095" y="14325"/>
                  <a:pt x="22191" y="15421"/>
                  <a:pt x="23077" y="16724"/>
                </a:cubicBezTo>
                <a:cubicBezTo>
                  <a:pt x="23547" y="17298"/>
                  <a:pt x="23755" y="18028"/>
                  <a:pt x="23755" y="18758"/>
                </a:cubicBezTo>
                <a:cubicBezTo>
                  <a:pt x="23686" y="19197"/>
                  <a:pt x="23535" y="19360"/>
                  <a:pt x="23348" y="19360"/>
                </a:cubicBezTo>
                <a:cubicBezTo>
                  <a:pt x="23111" y="19360"/>
                  <a:pt x="22817" y="19101"/>
                  <a:pt x="22556" y="18811"/>
                </a:cubicBezTo>
                <a:cubicBezTo>
                  <a:pt x="22086" y="18237"/>
                  <a:pt x="21669" y="17559"/>
                  <a:pt x="21356" y="16881"/>
                </a:cubicBezTo>
                <a:cubicBezTo>
                  <a:pt x="20939" y="16099"/>
                  <a:pt x="20574" y="15368"/>
                  <a:pt x="20261" y="14586"/>
                </a:cubicBezTo>
                <a:cubicBezTo>
                  <a:pt x="20104" y="14169"/>
                  <a:pt x="20000" y="13752"/>
                  <a:pt x="19896" y="13334"/>
                </a:cubicBezTo>
                <a:close/>
                <a:moveTo>
                  <a:pt x="10821" y="13439"/>
                </a:moveTo>
                <a:lnTo>
                  <a:pt x="10821" y="13439"/>
                </a:lnTo>
                <a:cubicBezTo>
                  <a:pt x="11238" y="13960"/>
                  <a:pt x="11551" y="14534"/>
                  <a:pt x="11864" y="15108"/>
                </a:cubicBezTo>
                <a:cubicBezTo>
                  <a:pt x="12386" y="16255"/>
                  <a:pt x="13168" y="18185"/>
                  <a:pt x="12438" y="19436"/>
                </a:cubicBezTo>
                <a:cubicBezTo>
                  <a:pt x="10665" y="17976"/>
                  <a:pt x="9830" y="15525"/>
                  <a:pt x="10821" y="13439"/>
                </a:cubicBezTo>
                <a:close/>
                <a:moveTo>
                  <a:pt x="29365" y="1"/>
                </a:moveTo>
                <a:cubicBezTo>
                  <a:pt x="28988" y="1"/>
                  <a:pt x="28611" y="44"/>
                  <a:pt x="28240" y="140"/>
                </a:cubicBezTo>
                <a:cubicBezTo>
                  <a:pt x="26572" y="661"/>
                  <a:pt x="25372" y="2017"/>
                  <a:pt x="25059" y="3738"/>
                </a:cubicBezTo>
                <a:cubicBezTo>
                  <a:pt x="24850" y="4416"/>
                  <a:pt x="24746" y="5094"/>
                  <a:pt x="24694" y="5772"/>
                </a:cubicBezTo>
                <a:cubicBezTo>
                  <a:pt x="24329" y="5694"/>
                  <a:pt x="23951" y="5655"/>
                  <a:pt x="23566" y="5655"/>
                </a:cubicBezTo>
                <a:cubicBezTo>
                  <a:pt x="23182" y="5655"/>
                  <a:pt x="22790" y="5694"/>
                  <a:pt x="22399" y="5772"/>
                </a:cubicBezTo>
                <a:cubicBezTo>
                  <a:pt x="20782" y="6189"/>
                  <a:pt x="19426" y="7389"/>
                  <a:pt x="18853" y="8954"/>
                </a:cubicBezTo>
                <a:cubicBezTo>
                  <a:pt x="18592" y="9527"/>
                  <a:pt x="18488" y="10101"/>
                  <a:pt x="18383" y="10675"/>
                </a:cubicBezTo>
                <a:cubicBezTo>
                  <a:pt x="17291" y="10032"/>
                  <a:pt x="16040" y="9686"/>
                  <a:pt x="14790" y="9686"/>
                </a:cubicBezTo>
                <a:cubicBezTo>
                  <a:pt x="14010" y="9686"/>
                  <a:pt x="13231" y="9821"/>
                  <a:pt x="12490" y="10101"/>
                </a:cubicBezTo>
                <a:cubicBezTo>
                  <a:pt x="11812" y="10362"/>
                  <a:pt x="11186" y="10727"/>
                  <a:pt x="10717" y="11196"/>
                </a:cubicBezTo>
                <a:cubicBezTo>
                  <a:pt x="9726" y="10354"/>
                  <a:pt x="8453" y="9888"/>
                  <a:pt x="7211" y="9888"/>
                </a:cubicBezTo>
                <a:cubicBezTo>
                  <a:pt x="7145" y="9888"/>
                  <a:pt x="7079" y="9890"/>
                  <a:pt x="7014" y="9892"/>
                </a:cubicBezTo>
                <a:cubicBezTo>
                  <a:pt x="5501" y="10049"/>
                  <a:pt x="4093" y="10779"/>
                  <a:pt x="3102" y="11926"/>
                </a:cubicBezTo>
                <a:cubicBezTo>
                  <a:pt x="1851" y="13282"/>
                  <a:pt x="860" y="14847"/>
                  <a:pt x="234" y="16568"/>
                </a:cubicBezTo>
                <a:cubicBezTo>
                  <a:pt x="0" y="17103"/>
                  <a:pt x="408" y="17466"/>
                  <a:pt x="842" y="17466"/>
                </a:cubicBezTo>
                <a:cubicBezTo>
                  <a:pt x="1085" y="17466"/>
                  <a:pt x="1336" y="17352"/>
                  <a:pt x="1486" y="17089"/>
                </a:cubicBezTo>
                <a:cubicBezTo>
                  <a:pt x="2659" y="14884"/>
                  <a:pt x="4422" y="11371"/>
                  <a:pt x="7233" y="11371"/>
                </a:cubicBezTo>
                <a:cubicBezTo>
                  <a:pt x="7546" y="11371"/>
                  <a:pt x="7873" y="11415"/>
                  <a:pt x="8213" y="11509"/>
                </a:cubicBezTo>
                <a:cubicBezTo>
                  <a:pt x="8787" y="11666"/>
                  <a:pt x="9309" y="11978"/>
                  <a:pt x="9778" y="12344"/>
                </a:cubicBezTo>
                <a:cubicBezTo>
                  <a:pt x="9465" y="12865"/>
                  <a:pt x="9204" y="13387"/>
                  <a:pt x="9100" y="14012"/>
                </a:cubicBezTo>
                <a:cubicBezTo>
                  <a:pt x="8631" y="15786"/>
                  <a:pt x="9048" y="17663"/>
                  <a:pt x="10143" y="19176"/>
                </a:cubicBezTo>
                <a:cubicBezTo>
                  <a:pt x="10665" y="19906"/>
                  <a:pt x="11343" y="20532"/>
                  <a:pt x="12125" y="21001"/>
                </a:cubicBezTo>
                <a:cubicBezTo>
                  <a:pt x="12255" y="21105"/>
                  <a:pt x="12412" y="21157"/>
                  <a:pt x="12568" y="21157"/>
                </a:cubicBezTo>
                <a:cubicBezTo>
                  <a:pt x="12725" y="21157"/>
                  <a:pt x="12881" y="21105"/>
                  <a:pt x="13012" y="21001"/>
                </a:cubicBezTo>
                <a:cubicBezTo>
                  <a:pt x="15515" y="18758"/>
                  <a:pt x="13585" y="14430"/>
                  <a:pt x="11708" y="12239"/>
                </a:cubicBezTo>
                <a:cubicBezTo>
                  <a:pt x="12529" y="11418"/>
                  <a:pt x="13519" y="11093"/>
                  <a:pt x="14550" y="11093"/>
                </a:cubicBezTo>
                <a:cubicBezTo>
                  <a:pt x="15810" y="11093"/>
                  <a:pt x="17131" y="11579"/>
                  <a:pt x="18279" y="12239"/>
                </a:cubicBezTo>
                <a:cubicBezTo>
                  <a:pt x="18331" y="12917"/>
                  <a:pt x="18436" y="13595"/>
                  <a:pt x="18644" y="14221"/>
                </a:cubicBezTo>
                <a:cubicBezTo>
                  <a:pt x="18957" y="15212"/>
                  <a:pt x="19374" y="16203"/>
                  <a:pt x="19896" y="17089"/>
                </a:cubicBezTo>
                <a:cubicBezTo>
                  <a:pt x="20313" y="18028"/>
                  <a:pt x="20835" y="18915"/>
                  <a:pt x="21460" y="19697"/>
                </a:cubicBezTo>
                <a:cubicBezTo>
                  <a:pt x="21930" y="20375"/>
                  <a:pt x="22660" y="20740"/>
                  <a:pt x="23494" y="20792"/>
                </a:cubicBezTo>
                <a:cubicBezTo>
                  <a:pt x="24277" y="20688"/>
                  <a:pt x="24903" y="20010"/>
                  <a:pt x="25007" y="19228"/>
                </a:cubicBezTo>
                <a:cubicBezTo>
                  <a:pt x="25372" y="17298"/>
                  <a:pt x="24068" y="15577"/>
                  <a:pt x="22869" y="14325"/>
                </a:cubicBezTo>
                <a:cubicBezTo>
                  <a:pt x="21878" y="13282"/>
                  <a:pt x="20835" y="12344"/>
                  <a:pt x="19687" y="11509"/>
                </a:cubicBezTo>
                <a:cubicBezTo>
                  <a:pt x="19687" y="11040"/>
                  <a:pt x="19739" y="10622"/>
                  <a:pt x="19844" y="10205"/>
                </a:cubicBezTo>
                <a:cubicBezTo>
                  <a:pt x="20104" y="8954"/>
                  <a:pt x="20939" y="7910"/>
                  <a:pt x="22086" y="7337"/>
                </a:cubicBezTo>
                <a:cubicBezTo>
                  <a:pt x="22530" y="7159"/>
                  <a:pt x="23025" y="7066"/>
                  <a:pt x="23522" y="7066"/>
                </a:cubicBezTo>
                <a:cubicBezTo>
                  <a:pt x="23901" y="7066"/>
                  <a:pt x="24281" y="7120"/>
                  <a:pt x="24642" y="7232"/>
                </a:cubicBezTo>
                <a:cubicBezTo>
                  <a:pt x="24798" y="9944"/>
                  <a:pt x="25633" y="12604"/>
                  <a:pt x="26989" y="14951"/>
                </a:cubicBezTo>
                <a:cubicBezTo>
                  <a:pt x="27875" y="16464"/>
                  <a:pt x="29127" y="18498"/>
                  <a:pt x="30900" y="19019"/>
                </a:cubicBezTo>
                <a:cubicBezTo>
                  <a:pt x="31161" y="19101"/>
                  <a:pt x="31415" y="19139"/>
                  <a:pt x="31656" y="19139"/>
                </a:cubicBezTo>
                <a:cubicBezTo>
                  <a:pt x="32960" y="19139"/>
                  <a:pt x="33925" y="18028"/>
                  <a:pt x="33925" y="16620"/>
                </a:cubicBezTo>
                <a:cubicBezTo>
                  <a:pt x="33925" y="14743"/>
                  <a:pt x="32778" y="13126"/>
                  <a:pt x="31735" y="11666"/>
                </a:cubicBezTo>
                <a:cubicBezTo>
                  <a:pt x="30640" y="9944"/>
                  <a:pt x="29179" y="8380"/>
                  <a:pt x="27562" y="7128"/>
                </a:cubicBezTo>
                <a:cubicBezTo>
                  <a:pt x="27041" y="6763"/>
                  <a:pt x="26519" y="6502"/>
                  <a:pt x="25998" y="6242"/>
                </a:cubicBezTo>
                <a:cubicBezTo>
                  <a:pt x="25998" y="5929"/>
                  <a:pt x="25998" y="5564"/>
                  <a:pt x="26050" y="5303"/>
                </a:cubicBezTo>
                <a:cubicBezTo>
                  <a:pt x="26206" y="3842"/>
                  <a:pt x="26676" y="2174"/>
                  <a:pt x="28084" y="1496"/>
                </a:cubicBezTo>
                <a:cubicBezTo>
                  <a:pt x="28512" y="1302"/>
                  <a:pt x="28959" y="1219"/>
                  <a:pt x="29408" y="1219"/>
                </a:cubicBezTo>
                <a:cubicBezTo>
                  <a:pt x="30655" y="1219"/>
                  <a:pt x="31924" y="1862"/>
                  <a:pt x="32882" y="2591"/>
                </a:cubicBezTo>
                <a:cubicBezTo>
                  <a:pt x="35386" y="4625"/>
                  <a:pt x="36585" y="8015"/>
                  <a:pt x="37315" y="11040"/>
                </a:cubicBezTo>
                <a:cubicBezTo>
                  <a:pt x="37339" y="11275"/>
                  <a:pt x="37521" y="11383"/>
                  <a:pt x="37709" y="11383"/>
                </a:cubicBezTo>
                <a:cubicBezTo>
                  <a:pt x="37939" y="11383"/>
                  <a:pt x="38178" y="11222"/>
                  <a:pt x="38150" y="10935"/>
                </a:cubicBezTo>
                <a:cubicBezTo>
                  <a:pt x="37472" y="7441"/>
                  <a:pt x="36324" y="3790"/>
                  <a:pt x="33456" y="1548"/>
                </a:cubicBezTo>
                <a:cubicBezTo>
                  <a:pt x="32333" y="675"/>
                  <a:pt x="30847" y="1"/>
                  <a:pt x="2936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713225" y="1187600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/>
          <p:nvPr/>
        </p:nvSpPr>
        <p:spPr>
          <a:xfrm rot="-4244982" flipH="1">
            <a:off x="8141108" y="731892"/>
            <a:ext cx="1856825" cy="1236067"/>
          </a:xfrm>
          <a:custGeom>
            <a:avLst/>
            <a:gdLst/>
            <a:ahLst/>
            <a:cxnLst/>
            <a:rect l="l" t="t" r="r" b="b"/>
            <a:pathLst>
              <a:path w="74272" h="49442" extrusionOk="0">
                <a:moveTo>
                  <a:pt x="22837" y="1"/>
                </a:moveTo>
                <a:cubicBezTo>
                  <a:pt x="19876" y="1"/>
                  <a:pt x="16987" y="489"/>
                  <a:pt x="14472" y="1763"/>
                </a:cubicBezTo>
                <a:cubicBezTo>
                  <a:pt x="12379" y="2809"/>
                  <a:pt x="10516" y="4264"/>
                  <a:pt x="8449" y="5872"/>
                </a:cubicBezTo>
                <a:cubicBezTo>
                  <a:pt x="3906" y="9394"/>
                  <a:pt x="1" y="13631"/>
                  <a:pt x="1" y="19731"/>
                </a:cubicBezTo>
                <a:cubicBezTo>
                  <a:pt x="384" y="28102"/>
                  <a:pt x="7555" y="32543"/>
                  <a:pt x="13528" y="37265"/>
                </a:cubicBezTo>
                <a:cubicBezTo>
                  <a:pt x="22728" y="44551"/>
                  <a:pt x="35327" y="49441"/>
                  <a:pt x="47587" y="49441"/>
                </a:cubicBezTo>
                <a:cubicBezTo>
                  <a:pt x="52161" y="49441"/>
                  <a:pt x="56688" y="48761"/>
                  <a:pt x="60974" y="47270"/>
                </a:cubicBezTo>
                <a:cubicBezTo>
                  <a:pt x="68860" y="44539"/>
                  <a:pt x="74271" y="36601"/>
                  <a:pt x="73097" y="28000"/>
                </a:cubicBezTo>
                <a:cubicBezTo>
                  <a:pt x="72051" y="20088"/>
                  <a:pt x="59749" y="14397"/>
                  <a:pt x="53649" y="10696"/>
                </a:cubicBezTo>
                <a:cubicBezTo>
                  <a:pt x="47779" y="7123"/>
                  <a:pt x="41373" y="3983"/>
                  <a:pt x="34762" y="2018"/>
                </a:cubicBezTo>
                <a:cubicBezTo>
                  <a:pt x="31176" y="936"/>
                  <a:pt x="26936" y="1"/>
                  <a:pt x="228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/>
          <p:nvPr/>
        </p:nvSpPr>
        <p:spPr>
          <a:xfrm flipH="1">
            <a:off x="8268338" y="824188"/>
            <a:ext cx="492175" cy="567375"/>
          </a:xfrm>
          <a:custGeom>
            <a:avLst/>
            <a:gdLst/>
            <a:ahLst/>
            <a:cxnLst/>
            <a:rect l="l" t="t" r="r" b="b"/>
            <a:pathLst>
              <a:path w="19687" h="22695" extrusionOk="0">
                <a:moveTo>
                  <a:pt x="17513" y="1"/>
                </a:moveTo>
                <a:cubicBezTo>
                  <a:pt x="16945" y="1"/>
                  <a:pt x="16422" y="538"/>
                  <a:pt x="16818" y="1150"/>
                </a:cubicBezTo>
                <a:cubicBezTo>
                  <a:pt x="17131" y="1672"/>
                  <a:pt x="17340" y="2193"/>
                  <a:pt x="17444" y="2767"/>
                </a:cubicBezTo>
                <a:cubicBezTo>
                  <a:pt x="17496" y="2975"/>
                  <a:pt x="17496" y="3184"/>
                  <a:pt x="17548" y="3393"/>
                </a:cubicBezTo>
                <a:lnTo>
                  <a:pt x="16662" y="2975"/>
                </a:lnTo>
                <a:lnTo>
                  <a:pt x="14888" y="2089"/>
                </a:lnTo>
                <a:cubicBezTo>
                  <a:pt x="14732" y="2015"/>
                  <a:pt x="14576" y="1982"/>
                  <a:pt x="14427" y="1982"/>
                </a:cubicBezTo>
                <a:cubicBezTo>
                  <a:pt x="13730" y="1982"/>
                  <a:pt x="13189" y="2705"/>
                  <a:pt x="13532" y="3393"/>
                </a:cubicBezTo>
                <a:cubicBezTo>
                  <a:pt x="13897" y="4175"/>
                  <a:pt x="14262" y="4957"/>
                  <a:pt x="14680" y="5740"/>
                </a:cubicBezTo>
                <a:cubicBezTo>
                  <a:pt x="13897" y="5166"/>
                  <a:pt x="13115" y="4540"/>
                  <a:pt x="12333" y="3966"/>
                </a:cubicBezTo>
                <a:cubicBezTo>
                  <a:pt x="12127" y="3790"/>
                  <a:pt x="11897" y="3713"/>
                  <a:pt x="11677" y="3713"/>
                </a:cubicBezTo>
                <a:cubicBezTo>
                  <a:pt x="11115" y="3713"/>
                  <a:pt x="10618" y="4216"/>
                  <a:pt x="10768" y="4853"/>
                </a:cubicBezTo>
                <a:cubicBezTo>
                  <a:pt x="10977" y="6105"/>
                  <a:pt x="11498" y="7252"/>
                  <a:pt x="12229" y="8295"/>
                </a:cubicBezTo>
                <a:lnTo>
                  <a:pt x="12020" y="8034"/>
                </a:lnTo>
                <a:cubicBezTo>
                  <a:pt x="10820" y="6678"/>
                  <a:pt x="9569" y="5270"/>
                  <a:pt x="8421" y="3810"/>
                </a:cubicBezTo>
                <a:cubicBezTo>
                  <a:pt x="8251" y="3597"/>
                  <a:pt x="8037" y="3507"/>
                  <a:pt x="7821" y="3507"/>
                </a:cubicBezTo>
                <a:cubicBezTo>
                  <a:pt x="7246" y="3507"/>
                  <a:pt x="6653" y="4142"/>
                  <a:pt x="6805" y="4749"/>
                </a:cubicBezTo>
                <a:cubicBezTo>
                  <a:pt x="7430" y="7148"/>
                  <a:pt x="8265" y="9495"/>
                  <a:pt x="9256" y="11789"/>
                </a:cubicBezTo>
                <a:cubicBezTo>
                  <a:pt x="9464" y="12207"/>
                  <a:pt x="9621" y="12624"/>
                  <a:pt x="9829" y="13041"/>
                </a:cubicBezTo>
                <a:cubicBezTo>
                  <a:pt x="9569" y="12676"/>
                  <a:pt x="9256" y="12363"/>
                  <a:pt x="8943" y="11998"/>
                </a:cubicBezTo>
                <a:cubicBezTo>
                  <a:pt x="8161" y="11059"/>
                  <a:pt x="7378" y="10121"/>
                  <a:pt x="6596" y="9182"/>
                </a:cubicBezTo>
                <a:cubicBezTo>
                  <a:pt x="5814" y="8243"/>
                  <a:pt x="5240" y="7409"/>
                  <a:pt x="4093" y="7043"/>
                </a:cubicBezTo>
                <a:cubicBezTo>
                  <a:pt x="4001" y="7017"/>
                  <a:pt x="3911" y="7005"/>
                  <a:pt x="3823" y="7005"/>
                </a:cubicBezTo>
                <a:cubicBezTo>
                  <a:pt x="3207" y="7005"/>
                  <a:pt x="2710" y="7604"/>
                  <a:pt x="2893" y="8243"/>
                </a:cubicBezTo>
                <a:cubicBezTo>
                  <a:pt x="3519" y="10642"/>
                  <a:pt x="4353" y="12989"/>
                  <a:pt x="5396" y="15284"/>
                </a:cubicBezTo>
                <a:cubicBezTo>
                  <a:pt x="5814" y="16118"/>
                  <a:pt x="6231" y="16953"/>
                  <a:pt x="6700" y="17735"/>
                </a:cubicBezTo>
                <a:cubicBezTo>
                  <a:pt x="6439" y="17526"/>
                  <a:pt x="6231" y="17266"/>
                  <a:pt x="6022" y="17005"/>
                </a:cubicBezTo>
                <a:cubicBezTo>
                  <a:pt x="4875" y="15649"/>
                  <a:pt x="3988" y="14084"/>
                  <a:pt x="2580" y="12989"/>
                </a:cubicBezTo>
                <a:cubicBezTo>
                  <a:pt x="2432" y="12875"/>
                  <a:pt x="2280" y="12826"/>
                  <a:pt x="2132" y="12826"/>
                </a:cubicBezTo>
                <a:cubicBezTo>
                  <a:pt x="1603" y="12826"/>
                  <a:pt x="1142" y="13461"/>
                  <a:pt x="1224" y="14032"/>
                </a:cubicBezTo>
                <a:cubicBezTo>
                  <a:pt x="1589" y="16066"/>
                  <a:pt x="2215" y="18152"/>
                  <a:pt x="2997" y="20082"/>
                </a:cubicBezTo>
                <a:cubicBezTo>
                  <a:pt x="3049" y="20238"/>
                  <a:pt x="3154" y="20656"/>
                  <a:pt x="3258" y="20968"/>
                </a:cubicBezTo>
                <a:lnTo>
                  <a:pt x="2945" y="20708"/>
                </a:lnTo>
                <a:cubicBezTo>
                  <a:pt x="2163" y="20030"/>
                  <a:pt x="1537" y="19247"/>
                  <a:pt x="1068" y="18361"/>
                </a:cubicBezTo>
                <a:cubicBezTo>
                  <a:pt x="956" y="18185"/>
                  <a:pt x="804" y="18112"/>
                  <a:pt x="656" y="18112"/>
                </a:cubicBezTo>
                <a:cubicBezTo>
                  <a:pt x="321" y="18112"/>
                  <a:pt x="0" y="18485"/>
                  <a:pt x="181" y="18882"/>
                </a:cubicBezTo>
                <a:cubicBezTo>
                  <a:pt x="755" y="20082"/>
                  <a:pt x="1537" y="21177"/>
                  <a:pt x="2528" y="22064"/>
                </a:cubicBezTo>
                <a:cubicBezTo>
                  <a:pt x="2894" y="22402"/>
                  <a:pt x="3443" y="22694"/>
                  <a:pt x="3936" y="22694"/>
                </a:cubicBezTo>
                <a:cubicBezTo>
                  <a:pt x="4356" y="22694"/>
                  <a:pt x="4735" y="22483"/>
                  <a:pt x="4927" y="21907"/>
                </a:cubicBezTo>
                <a:cubicBezTo>
                  <a:pt x="4979" y="21386"/>
                  <a:pt x="4927" y="20864"/>
                  <a:pt x="4718" y="20395"/>
                </a:cubicBezTo>
                <a:cubicBezTo>
                  <a:pt x="4458" y="19665"/>
                  <a:pt x="4249" y="18830"/>
                  <a:pt x="3988" y="18048"/>
                </a:cubicBezTo>
                <a:cubicBezTo>
                  <a:pt x="3884" y="17683"/>
                  <a:pt x="3780" y="17318"/>
                  <a:pt x="3727" y="16953"/>
                </a:cubicBezTo>
                <a:lnTo>
                  <a:pt x="3727" y="16953"/>
                </a:lnTo>
                <a:cubicBezTo>
                  <a:pt x="4145" y="17526"/>
                  <a:pt x="4562" y="18100"/>
                  <a:pt x="5031" y="18622"/>
                </a:cubicBezTo>
                <a:cubicBezTo>
                  <a:pt x="6283" y="19978"/>
                  <a:pt x="7743" y="21229"/>
                  <a:pt x="9308" y="22272"/>
                </a:cubicBezTo>
                <a:cubicBezTo>
                  <a:pt x="9442" y="22351"/>
                  <a:pt x="9582" y="22386"/>
                  <a:pt x="9716" y="22386"/>
                </a:cubicBezTo>
                <a:cubicBezTo>
                  <a:pt x="10207" y="22386"/>
                  <a:pt x="10630" y="21918"/>
                  <a:pt x="10507" y="21386"/>
                </a:cubicBezTo>
                <a:cubicBezTo>
                  <a:pt x="9621" y="19143"/>
                  <a:pt x="8213" y="17109"/>
                  <a:pt x="7222" y="14919"/>
                </a:cubicBezTo>
                <a:cubicBezTo>
                  <a:pt x="6700" y="13719"/>
                  <a:pt x="6231" y="12520"/>
                  <a:pt x="5866" y="11320"/>
                </a:cubicBezTo>
                <a:lnTo>
                  <a:pt x="5866" y="11320"/>
                </a:lnTo>
                <a:lnTo>
                  <a:pt x="8004" y="13876"/>
                </a:lnTo>
                <a:lnTo>
                  <a:pt x="12437" y="19091"/>
                </a:lnTo>
                <a:cubicBezTo>
                  <a:pt x="12616" y="19302"/>
                  <a:pt x="12845" y="19392"/>
                  <a:pt x="13075" y="19392"/>
                </a:cubicBezTo>
                <a:cubicBezTo>
                  <a:pt x="13586" y="19392"/>
                  <a:pt x="14106" y="18952"/>
                  <a:pt x="14106" y="18413"/>
                </a:cubicBezTo>
                <a:cubicBezTo>
                  <a:pt x="14106" y="17213"/>
                  <a:pt x="13741" y="16066"/>
                  <a:pt x="13063" y="15075"/>
                </a:cubicBezTo>
                <a:cubicBezTo>
                  <a:pt x="12437" y="13928"/>
                  <a:pt x="11863" y="12780"/>
                  <a:pt x="11290" y="11633"/>
                </a:cubicBezTo>
                <a:cubicBezTo>
                  <a:pt x="10873" y="10694"/>
                  <a:pt x="10507" y="9755"/>
                  <a:pt x="10142" y="8817"/>
                </a:cubicBezTo>
                <a:lnTo>
                  <a:pt x="10142" y="8817"/>
                </a:lnTo>
                <a:cubicBezTo>
                  <a:pt x="10403" y="9077"/>
                  <a:pt x="10612" y="9390"/>
                  <a:pt x="10873" y="9651"/>
                </a:cubicBezTo>
                <a:cubicBezTo>
                  <a:pt x="12020" y="10955"/>
                  <a:pt x="13167" y="12467"/>
                  <a:pt x="14784" y="13250"/>
                </a:cubicBezTo>
                <a:cubicBezTo>
                  <a:pt x="14926" y="13314"/>
                  <a:pt x="15093" y="13347"/>
                  <a:pt x="15263" y="13347"/>
                </a:cubicBezTo>
                <a:cubicBezTo>
                  <a:pt x="15780" y="13347"/>
                  <a:pt x="16323" y="13044"/>
                  <a:pt x="16244" y="12415"/>
                </a:cubicBezTo>
                <a:cubicBezTo>
                  <a:pt x="15984" y="10903"/>
                  <a:pt x="15410" y="9495"/>
                  <a:pt x="14523" y="8295"/>
                </a:cubicBezTo>
                <a:cubicBezTo>
                  <a:pt x="14367" y="8087"/>
                  <a:pt x="14262" y="7878"/>
                  <a:pt x="14106" y="7669"/>
                </a:cubicBezTo>
                <a:lnTo>
                  <a:pt x="14106" y="7669"/>
                </a:lnTo>
                <a:cubicBezTo>
                  <a:pt x="14628" y="8087"/>
                  <a:pt x="15201" y="8504"/>
                  <a:pt x="15723" y="8921"/>
                </a:cubicBezTo>
                <a:cubicBezTo>
                  <a:pt x="15897" y="9095"/>
                  <a:pt x="16126" y="9178"/>
                  <a:pt x="16356" y="9178"/>
                </a:cubicBezTo>
                <a:cubicBezTo>
                  <a:pt x="16677" y="9178"/>
                  <a:pt x="17001" y="9016"/>
                  <a:pt x="17183" y="8712"/>
                </a:cubicBezTo>
                <a:cubicBezTo>
                  <a:pt x="17705" y="7669"/>
                  <a:pt x="17287" y="6783"/>
                  <a:pt x="16818" y="5740"/>
                </a:cubicBezTo>
                <a:lnTo>
                  <a:pt x="16453" y="5062"/>
                </a:lnTo>
                <a:lnTo>
                  <a:pt x="16766" y="5218"/>
                </a:lnTo>
                <a:cubicBezTo>
                  <a:pt x="17252" y="5445"/>
                  <a:pt x="17778" y="5752"/>
                  <a:pt x="18270" y="5752"/>
                </a:cubicBezTo>
                <a:cubicBezTo>
                  <a:pt x="18570" y="5752"/>
                  <a:pt x="18856" y="5638"/>
                  <a:pt x="19113" y="5322"/>
                </a:cubicBezTo>
                <a:cubicBezTo>
                  <a:pt x="19686" y="4697"/>
                  <a:pt x="19530" y="3653"/>
                  <a:pt x="19374" y="2923"/>
                </a:cubicBezTo>
                <a:cubicBezTo>
                  <a:pt x="19217" y="1985"/>
                  <a:pt x="18800" y="1098"/>
                  <a:pt x="18226" y="368"/>
                </a:cubicBezTo>
                <a:cubicBezTo>
                  <a:pt x="18032" y="109"/>
                  <a:pt x="17768" y="1"/>
                  <a:pt x="175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4"/>
          <p:cNvSpPr/>
          <p:nvPr/>
        </p:nvSpPr>
        <p:spPr>
          <a:xfrm flipH="1">
            <a:off x="377263" y="319688"/>
            <a:ext cx="453775" cy="439625"/>
          </a:xfrm>
          <a:custGeom>
            <a:avLst/>
            <a:gdLst/>
            <a:ahLst/>
            <a:cxnLst/>
            <a:rect l="l" t="t" r="r" b="b"/>
            <a:pathLst>
              <a:path w="18151" h="17585" extrusionOk="0">
                <a:moveTo>
                  <a:pt x="10588" y="4659"/>
                </a:moveTo>
                <a:cubicBezTo>
                  <a:pt x="10432" y="4816"/>
                  <a:pt x="10223" y="4972"/>
                  <a:pt x="10067" y="5129"/>
                </a:cubicBezTo>
                <a:cubicBezTo>
                  <a:pt x="9441" y="5546"/>
                  <a:pt x="8815" y="5859"/>
                  <a:pt x="8137" y="6067"/>
                </a:cubicBezTo>
                <a:cubicBezTo>
                  <a:pt x="7407" y="6328"/>
                  <a:pt x="6677" y="6537"/>
                  <a:pt x="5894" y="6693"/>
                </a:cubicBezTo>
                <a:cubicBezTo>
                  <a:pt x="6364" y="6432"/>
                  <a:pt x="6833" y="6120"/>
                  <a:pt x="7250" y="5859"/>
                </a:cubicBezTo>
                <a:cubicBezTo>
                  <a:pt x="8189" y="5285"/>
                  <a:pt x="9180" y="4920"/>
                  <a:pt x="10223" y="4659"/>
                </a:cubicBezTo>
                <a:close/>
                <a:moveTo>
                  <a:pt x="16720" y="6885"/>
                </a:moveTo>
                <a:cubicBezTo>
                  <a:pt x="16778" y="6885"/>
                  <a:pt x="16753" y="6923"/>
                  <a:pt x="16690" y="7110"/>
                </a:cubicBezTo>
                <a:cubicBezTo>
                  <a:pt x="16534" y="7580"/>
                  <a:pt x="15804" y="8154"/>
                  <a:pt x="15438" y="8466"/>
                </a:cubicBezTo>
                <a:cubicBezTo>
                  <a:pt x="14448" y="9301"/>
                  <a:pt x="13404" y="10031"/>
                  <a:pt x="12257" y="10657"/>
                </a:cubicBezTo>
                <a:cubicBezTo>
                  <a:pt x="11110" y="11231"/>
                  <a:pt x="9962" y="11752"/>
                  <a:pt x="8763" y="12169"/>
                </a:cubicBezTo>
                <a:cubicBezTo>
                  <a:pt x="9076" y="11804"/>
                  <a:pt x="9441" y="11387"/>
                  <a:pt x="9806" y="11074"/>
                </a:cubicBezTo>
                <a:cubicBezTo>
                  <a:pt x="11370" y="9353"/>
                  <a:pt x="13352" y="8049"/>
                  <a:pt x="15543" y="7215"/>
                </a:cubicBezTo>
                <a:cubicBezTo>
                  <a:pt x="15856" y="7058"/>
                  <a:pt x="16169" y="6954"/>
                  <a:pt x="16482" y="6902"/>
                </a:cubicBezTo>
                <a:cubicBezTo>
                  <a:pt x="16607" y="6902"/>
                  <a:pt x="16682" y="6885"/>
                  <a:pt x="16720" y="6885"/>
                </a:cubicBezTo>
                <a:close/>
                <a:moveTo>
                  <a:pt x="8535" y="0"/>
                </a:moveTo>
                <a:cubicBezTo>
                  <a:pt x="8491" y="0"/>
                  <a:pt x="8445" y="6"/>
                  <a:pt x="8398" y="18"/>
                </a:cubicBezTo>
                <a:cubicBezTo>
                  <a:pt x="5477" y="800"/>
                  <a:pt x="1879" y="2782"/>
                  <a:pt x="627" y="5702"/>
                </a:cubicBezTo>
                <a:cubicBezTo>
                  <a:pt x="53" y="6745"/>
                  <a:pt x="575" y="8049"/>
                  <a:pt x="1670" y="8414"/>
                </a:cubicBezTo>
                <a:cubicBezTo>
                  <a:pt x="835" y="9301"/>
                  <a:pt x="314" y="10396"/>
                  <a:pt x="157" y="11544"/>
                </a:cubicBezTo>
                <a:cubicBezTo>
                  <a:pt x="1" y="12900"/>
                  <a:pt x="783" y="14099"/>
                  <a:pt x="2035" y="14516"/>
                </a:cubicBezTo>
                <a:cubicBezTo>
                  <a:pt x="2718" y="14719"/>
                  <a:pt x="3426" y="14823"/>
                  <a:pt x="4135" y="14823"/>
                </a:cubicBezTo>
                <a:cubicBezTo>
                  <a:pt x="4887" y="14823"/>
                  <a:pt x="5639" y="14706"/>
                  <a:pt x="6364" y="14464"/>
                </a:cubicBezTo>
                <a:lnTo>
                  <a:pt x="6625" y="14360"/>
                </a:lnTo>
                <a:cubicBezTo>
                  <a:pt x="6781" y="15142"/>
                  <a:pt x="7250" y="15820"/>
                  <a:pt x="7928" y="16290"/>
                </a:cubicBezTo>
                <a:cubicBezTo>
                  <a:pt x="9133" y="17175"/>
                  <a:pt x="10663" y="17585"/>
                  <a:pt x="12212" y="17585"/>
                </a:cubicBezTo>
                <a:cubicBezTo>
                  <a:pt x="13947" y="17585"/>
                  <a:pt x="15705" y="17070"/>
                  <a:pt x="17055" y="16133"/>
                </a:cubicBezTo>
                <a:cubicBezTo>
                  <a:pt x="17649" y="15676"/>
                  <a:pt x="17122" y="14939"/>
                  <a:pt x="16562" y="14939"/>
                </a:cubicBezTo>
                <a:cubicBezTo>
                  <a:pt x="16482" y="14939"/>
                  <a:pt x="16403" y="14953"/>
                  <a:pt x="16325" y="14986"/>
                </a:cubicBezTo>
                <a:cubicBezTo>
                  <a:pt x="15141" y="15512"/>
                  <a:pt x="13853" y="15769"/>
                  <a:pt x="12566" y="15769"/>
                </a:cubicBezTo>
                <a:cubicBezTo>
                  <a:pt x="11813" y="15769"/>
                  <a:pt x="11059" y="15681"/>
                  <a:pt x="10327" y="15507"/>
                </a:cubicBezTo>
                <a:cubicBezTo>
                  <a:pt x="9545" y="15246"/>
                  <a:pt x="8293" y="14829"/>
                  <a:pt x="8137" y="13890"/>
                </a:cubicBezTo>
                <a:cubicBezTo>
                  <a:pt x="9128" y="13525"/>
                  <a:pt x="10171" y="13160"/>
                  <a:pt x="11162" y="12743"/>
                </a:cubicBezTo>
                <a:cubicBezTo>
                  <a:pt x="12726" y="12117"/>
                  <a:pt x="14239" y="11231"/>
                  <a:pt x="15595" y="10135"/>
                </a:cubicBezTo>
                <a:cubicBezTo>
                  <a:pt x="16169" y="9614"/>
                  <a:pt x="16690" y="9040"/>
                  <a:pt x="17212" y="8466"/>
                </a:cubicBezTo>
                <a:cubicBezTo>
                  <a:pt x="17629" y="7945"/>
                  <a:pt x="18150" y="7319"/>
                  <a:pt x="18046" y="6589"/>
                </a:cubicBezTo>
                <a:cubicBezTo>
                  <a:pt x="17939" y="5909"/>
                  <a:pt x="17461" y="5648"/>
                  <a:pt x="16793" y="5648"/>
                </a:cubicBezTo>
                <a:cubicBezTo>
                  <a:pt x="14846" y="5648"/>
                  <a:pt x="11287" y="7858"/>
                  <a:pt x="10588" y="8362"/>
                </a:cubicBezTo>
                <a:cubicBezTo>
                  <a:pt x="9232" y="9353"/>
                  <a:pt x="7355" y="11074"/>
                  <a:pt x="6729" y="12847"/>
                </a:cubicBezTo>
                <a:cubicBezTo>
                  <a:pt x="6416" y="12952"/>
                  <a:pt x="6103" y="13056"/>
                  <a:pt x="5738" y="13160"/>
                </a:cubicBezTo>
                <a:cubicBezTo>
                  <a:pt x="5193" y="13324"/>
                  <a:pt x="4647" y="13402"/>
                  <a:pt x="4102" y="13402"/>
                </a:cubicBezTo>
                <a:cubicBezTo>
                  <a:pt x="3604" y="13402"/>
                  <a:pt x="3106" y="13337"/>
                  <a:pt x="2609" y="13212"/>
                </a:cubicBezTo>
                <a:cubicBezTo>
                  <a:pt x="1357" y="12795"/>
                  <a:pt x="1409" y="11648"/>
                  <a:pt x="1879" y="10605"/>
                </a:cubicBezTo>
                <a:cubicBezTo>
                  <a:pt x="2296" y="9822"/>
                  <a:pt x="2817" y="9144"/>
                  <a:pt x="3443" y="8571"/>
                </a:cubicBezTo>
                <a:cubicBezTo>
                  <a:pt x="4538" y="8571"/>
                  <a:pt x="5686" y="8362"/>
                  <a:pt x="6781" y="8101"/>
                </a:cubicBezTo>
                <a:cubicBezTo>
                  <a:pt x="8450" y="7788"/>
                  <a:pt x="10015" y="7058"/>
                  <a:pt x="11318" y="5859"/>
                </a:cubicBezTo>
                <a:cubicBezTo>
                  <a:pt x="11788" y="5494"/>
                  <a:pt x="12101" y="4920"/>
                  <a:pt x="12153" y="4346"/>
                </a:cubicBezTo>
                <a:cubicBezTo>
                  <a:pt x="12101" y="3564"/>
                  <a:pt x="11423" y="3303"/>
                  <a:pt x="10745" y="3303"/>
                </a:cubicBezTo>
                <a:cubicBezTo>
                  <a:pt x="9232" y="3460"/>
                  <a:pt x="7824" y="3929"/>
                  <a:pt x="6520" y="4764"/>
                </a:cubicBezTo>
                <a:cubicBezTo>
                  <a:pt x="5321" y="5389"/>
                  <a:pt x="4173" y="6172"/>
                  <a:pt x="3078" y="7058"/>
                </a:cubicBezTo>
                <a:lnTo>
                  <a:pt x="2609" y="7058"/>
                </a:lnTo>
                <a:cubicBezTo>
                  <a:pt x="1826" y="6954"/>
                  <a:pt x="1879" y="6589"/>
                  <a:pt x="2244" y="6015"/>
                </a:cubicBezTo>
                <a:cubicBezTo>
                  <a:pt x="3652" y="3564"/>
                  <a:pt x="6364" y="2365"/>
                  <a:pt x="8763" y="1113"/>
                </a:cubicBezTo>
                <a:cubicBezTo>
                  <a:pt x="9293" y="824"/>
                  <a:pt x="9066" y="0"/>
                  <a:pt x="853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"/>
          <p:cNvSpPr/>
          <p:nvPr/>
        </p:nvSpPr>
        <p:spPr>
          <a:xfrm flipH="1">
            <a:off x="-364212" y="3359075"/>
            <a:ext cx="1336775" cy="1149050"/>
          </a:xfrm>
          <a:custGeom>
            <a:avLst/>
            <a:gdLst/>
            <a:ahLst/>
            <a:cxnLst/>
            <a:rect l="l" t="t" r="r" b="b"/>
            <a:pathLst>
              <a:path w="53471" h="45962" extrusionOk="0">
                <a:moveTo>
                  <a:pt x="22435" y="1"/>
                </a:moveTo>
                <a:cubicBezTo>
                  <a:pt x="13400" y="2221"/>
                  <a:pt x="1" y="10541"/>
                  <a:pt x="2221" y="21695"/>
                </a:cubicBezTo>
                <a:cubicBezTo>
                  <a:pt x="3166" y="26416"/>
                  <a:pt x="8092" y="31368"/>
                  <a:pt x="11282" y="34762"/>
                </a:cubicBezTo>
                <a:cubicBezTo>
                  <a:pt x="14855" y="38591"/>
                  <a:pt x="18862" y="41245"/>
                  <a:pt x="23405" y="43670"/>
                </a:cubicBezTo>
                <a:cubicBezTo>
                  <a:pt x="26318" y="45214"/>
                  <a:pt x="29583" y="45961"/>
                  <a:pt x="32815" y="45961"/>
                </a:cubicBezTo>
                <a:cubicBezTo>
                  <a:pt x="40374" y="45961"/>
                  <a:pt x="47754" y="41873"/>
                  <a:pt x="50025" y="34328"/>
                </a:cubicBezTo>
                <a:cubicBezTo>
                  <a:pt x="53471" y="22843"/>
                  <a:pt x="48494" y="12583"/>
                  <a:pt x="39944" y="5054"/>
                </a:cubicBezTo>
                <a:cubicBezTo>
                  <a:pt x="34814" y="511"/>
                  <a:pt x="29301" y="970"/>
                  <a:pt x="2243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 flipH="1">
            <a:off x="145500" y="3609125"/>
            <a:ext cx="495725" cy="1387200"/>
          </a:xfrm>
          <a:custGeom>
            <a:avLst/>
            <a:gdLst/>
            <a:ahLst/>
            <a:cxnLst/>
            <a:rect l="l" t="t" r="r" b="b"/>
            <a:pathLst>
              <a:path w="19829" h="55488" extrusionOk="0">
                <a:moveTo>
                  <a:pt x="9857" y="19293"/>
                </a:moveTo>
                <a:cubicBezTo>
                  <a:pt x="10005" y="19293"/>
                  <a:pt x="10149" y="19301"/>
                  <a:pt x="10285" y="19317"/>
                </a:cubicBezTo>
                <a:cubicBezTo>
                  <a:pt x="11171" y="19422"/>
                  <a:pt x="11954" y="19735"/>
                  <a:pt x="12684" y="20256"/>
                </a:cubicBezTo>
                <a:cubicBezTo>
                  <a:pt x="12214" y="20934"/>
                  <a:pt x="11536" y="21508"/>
                  <a:pt x="10806" y="21977"/>
                </a:cubicBezTo>
                <a:cubicBezTo>
                  <a:pt x="10305" y="22267"/>
                  <a:pt x="9405" y="22571"/>
                  <a:pt x="8623" y="22571"/>
                </a:cubicBezTo>
                <a:cubicBezTo>
                  <a:pt x="7858" y="22571"/>
                  <a:pt x="7207" y="22280"/>
                  <a:pt x="7156" y="21404"/>
                </a:cubicBezTo>
                <a:cubicBezTo>
                  <a:pt x="7015" y="19909"/>
                  <a:pt x="8590" y="19293"/>
                  <a:pt x="9857" y="19293"/>
                </a:cubicBezTo>
                <a:close/>
                <a:moveTo>
                  <a:pt x="7716" y="37568"/>
                </a:moveTo>
                <a:cubicBezTo>
                  <a:pt x="7754" y="37568"/>
                  <a:pt x="7793" y="37569"/>
                  <a:pt x="7834" y="37571"/>
                </a:cubicBezTo>
                <a:cubicBezTo>
                  <a:pt x="9502" y="37728"/>
                  <a:pt x="9920" y="39970"/>
                  <a:pt x="10024" y="41431"/>
                </a:cubicBezTo>
                <a:cubicBezTo>
                  <a:pt x="9856" y="41457"/>
                  <a:pt x="9687" y="41470"/>
                  <a:pt x="9520" y="41470"/>
                </a:cubicBezTo>
                <a:cubicBezTo>
                  <a:pt x="8704" y="41470"/>
                  <a:pt x="7918" y="41159"/>
                  <a:pt x="7312" y="40596"/>
                </a:cubicBezTo>
                <a:cubicBezTo>
                  <a:pt x="6547" y="39780"/>
                  <a:pt x="6031" y="37568"/>
                  <a:pt x="7716" y="37568"/>
                </a:cubicBezTo>
                <a:close/>
                <a:moveTo>
                  <a:pt x="5664" y="0"/>
                </a:moveTo>
                <a:cubicBezTo>
                  <a:pt x="5228" y="0"/>
                  <a:pt x="5007" y="665"/>
                  <a:pt x="5434" y="855"/>
                </a:cubicBezTo>
                <a:cubicBezTo>
                  <a:pt x="10441" y="3359"/>
                  <a:pt x="14144" y="8157"/>
                  <a:pt x="14301" y="13894"/>
                </a:cubicBezTo>
                <a:cubicBezTo>
                  <a:pt x="14353" y="15667"/>
                  <a:pt x="14040" y="17388"/>
                  <a:pt x="13414" y="19005"/>
                </a:cubicBezTo>
                <a:cubicBezTo>
                  <a:pt x="13101" y="18796"/>
                  <a:pt x="12736" y="18639"/>
                  <a:pt x="12423" y="18483"/>
                </a:cubicBezTo>
                <a:cubicBezTo>
                  <a:pt x="11641" y="18066"/>
                  <a:pt x="10780" y="17857"/>
                  <a:pt x="9920" y="17857"/>
                </a:cubicBezTo>
                <a:cubicBezTo>
                  <a:pt x="9059" y="17857"/>
                  <a:pt x="8199" y="18066"/>
                  <a:pt x="7416" y="18483"/>
                </a:cubicBezTo>
                <a:cubicBezTo>
                  <a:pt x="5904" y="19265"/>
                  <a:pt x="5278" y="21039"/>
                  <a:pt x="5956" y="22551"/>
                </a:cubicBezTo>
                <a:cubicBezTo>
                  <a:pt x="6502" y="23643"/>
                  <a:pt x="7606" y="24043"/>
                  <a:pt x="8742" y="24043"/>
                </a:cubicBezTo>
                <a:cubicBezTo>
                  <a:pt x="9343" y="24043"/>
                  <a:pt x="9952" y="23931"/>
                  <a:pt x="10493" y="23751"/>
                </a:cubicBezTo>
                <a:cubicBezTo>
                  <a:pt x="11849" y="23281"/>
                  <a:pt x="12997" y="22395"/>
                  <a:pt x="13831" y="21247"/>
                </a:cubicBezTo>
                <a:cubicBezTo>
                  <a:pt x="14874" y="22290"/>
                  <a:pt x="15709" y="23542"/>
                  <a:pt x="16335" y="24898"/>
                </a:cubicBezTo>
                <a:cubicBezTo>
                  <a:pt x="17743" y="27871"/>
                  <a:pt x="18264" y="31104"/>
                  <a:pt x="17273" y="34338"/>
                </a:cubicBezTo>
                <a:cubicBezTo>
                  <a:pt x="16387" y="37154"/>
                  <a:pt x="14353" y="39866"/>
                  <a:pt x="11589" y="41065"/>
                </a:cubicBezTo>
                <a:lnTo>
                  <a:pt x="11484" y="41118"/>
                </a:lnTo>
                <a:cubicBezTo>
                  <a:pt x="11380" y="39397"/>
                  <a:pt x="10858" y="37467"/>
                  <a:pt x="9294" y="36528"/>
                </a:cubicBezTo>
                <a:cubicBezTo>
                  <a:pt x="8833" y="36215"/>
                  <a:pt x="8315" y="36069"/>
                  <a:pt x="7804" y="36069"/>
                </a:cubicBezTo>
                <a:cubicBezTo>
                  <a:pt x="6695" y="36069"/>
                  <a:pt x="5618" y="36758"/>
                  <a:pt x="5226" y="37936"/>
                </a:cubicBezTo>
                <a:cubicBezTo>
                  <a:pt x="4652" y="39605"/>
                  <a:pt x="5591" y="41378"/>
                  <a:pt x="6999" y="42265"/>
                </a:cubicBezTo>
                <a:cubicBezTo>
                  <a:pt x="7714" y="42801"/>
                  <a:pt x="8583" y="43070"/>
                  <a:pt x="9473" y="43070"/>
                </a:cubicBezTo>
                <a:cubicBezTo>
                  <a:pt x="9622" y="43070"/>
                  <a:pt x="9771" y="43062"/>
                  <a:pt x="9920" y="43047"/>
                </a:cubicBezTo>
                <a:lnTo>
                  <a:pt x="9920" y="43047"/>
                </a:lnTo>
                <a:cubicBezTo>
                  <a:pt x="9763" y="44455"/>
                  <a:pt x="9242" y="45864"/>
                  <a:pt x="8511" y="47115"/>
                </a:cubicBezTo>
                <a:cubicBezTo>
                  <a:pt x="6686" y="50297"/>
                  <a:pt x="3557" y="52487"/>
                  <a:pt x="532" y="54417"/>
                </a:cubicBezTo>
                <a:cubicBezTo>
                  <a:pt x="1" y="54727"/>
                  <a:pt x="296" y="55487"/>
                  <a:pt x="812" y="55487"/>
                </a:cubicBezTo>
                <a:cubicBezTo>
                  <a:pt x="904" y="55487"/>
                  <a:pt x="1003" y="55463"/>
                  <a:pt x="1106" y="55408"/>
                </a:cubicBezTo>
                <a:cubicBezTo>
                  <a:pt x="4756" y="53530"/>
                  <a:pt x="8303" y="50922"/>
                  <a:pt x="10233" y="47167"/>
                </a:cubicBezTo>
                <a:cubicBezTo>
                  <a:pt x="10911" y="45759"/>
                  <a:pt x="11380" y="44247"/>
                  <a:pt x="11536" y="42734"/>
                </a:cubicBezTo>
                <a:cubicBezTo>
                  <a:pt x="13623" y="41900"/>
                  <a:pt x="15396" y="40492"/>
                  <a:pt x="16752" y="38666"/>
                </a:cubicBezTo>
                <a:cubicBezTo>
                  <a:pt x="18994" y="35589"/>
                  <a:pt x="19829" y="31626"/>
                  <a:pt x="18942" y="27871"/>
                </a:cubicBezTo>
                <a:cubicBezTo>
                  <a:pt x="18264" y="25107"/>
                  <a:pt x="16856" y="21977"/>
                  <a:pt x="14613" y="19943"/>
                </a:cubicBezTo>
                <a:cubicBezTo>
                  <a:pt x="14613" y="19839"/>
                  <a:pt x="14666" y="19787"/>
                  <a:pt x="14718" y="19735"/>
                </a:cubicBezTo>
                <a:cubicBezTo>
                  <a:pt x="18056" y="12433"/>
                  <a:pt x="13362" y="2368"/>
                  <a:pt x="5800" y="21"/>
                </a:cubicBezTo>
                <a:cubicBezTo>
                  <a:pt x="5753" y="7"/>
                  <a:pt x="5707" y="0"/>
                  <a:pt x="56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/>
          <p:nvPr/>
        </p:nvSpPr>
        <p:spPr>
          <a:xfrm flipH="1">
            <a:off x="8336763" y="3911800"/>
            <a:ext cx="1684500" cy="1554925"/>
          </a:xfrm>
          <a:custGeom>
            <a:avLst/>
            <a:gdLst/>
            <a:ahLst/>
            <a:cxnLst/>
            <a:rect l="l" t="t" r="r" b="b"/>
            <a:pathLst>
              <a:path w="67380" h="62197" extrusionOk="0">
                <a:moveTo>
                  <a:pt x="50387" y="1"/>
                </a:moveTo>
                <a:cubicBezTo>
                  <a:pt x="50325" y="1"/>
                  <a:pt x="50264" y="1"/>
                  <a:pt x="50203" y="2"/>
                </a:cubicBezTo>
                <a:cubicBezTo>
                  <a:pt x="46324" y="79"/>
                  <a:pt x="42802" y="2019"/>
                  <a:pt x="39305" y="3652"/>
                </a:cubicBezTo>
                <a:cubicBezTo>
                  <a:pt x="27335" y="9165"/>
                  <a:pt x="3471" y="12381"/>
                  <a:pt x="358" y="28077"/>
                </a:cubicBezTo>
                <a:cubicBezTo>
                  <a:pt x="0" y="29966"/>
                  <a:pt x="0" y="31906"/>
                  <a:pt x="358" y="33794"/>
                </a:cubicBezTo>
                <a:cubicBezTo>
                  <a:pt x="2534" y="45905"/>
                  <a:pt x="14208" y="62197"/>
                  <a:pt x="27867" y="62197"/>
                </a:cubicBezTo>
                <a:cubicBezTo>
                  <a:pt x="29262" y="62197"/>
                  <a:pt x="30679" y="62027"/>
                  <a:pt x="32108" y="61665"/>
                </a:cubicBezTo>
                <a:cubicBezTo>
                  <a:pt x="38641" y="59980"/>
                  <a:pt x="45328" y="56279"/>
                  <a:pt x="51326" y="53242"/>
                </a:cubicBezTo>
                <a:cubicBezTo>
                  <a:pt x="60310" y="48648"/>
                  <a:pt x="65874" y="42497"/>
                  <a:pt x="66716" y="32033"/>
                </a:cubicBezTo>
                <a:cubicBezTo>
                  <a:pt x="67380" y="23738"/>
                  <a:pt x="66971" y="13683"/>
                  <a:pt x="61995" y="6613"/>
                </a:cubicBezTo>
                <a:cubicBezTo>
                  <a:pt x="59325" y="2835"/>
                  <a:pt x="54989" y="1"/>
                  <a:pt x="503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/>
          <p:nvPr/>
        </p:nvSpPr>
        <p:spPr>
          <a:xfrm flipH="1">
            <a:off x="7185415" y="278708"/>
            <a:ext cx="1684510" cy="1227517"/>
          </a:xfrm>
          <a:custGeom>
            <a:avLst/>
            <a:gdLst/>
            <a:ahLst/>
            <a:cxnLst/>
            <a:rect l="l" t="t" r="r" b="b"/>
            <a:pathLst>
              <a:path w="51863" h="37793" extrusionOk="0">
                <a:moveTo>
                  <a:pt x="13446" y="0"/>
                </a:moveTo>
                <a:cubicBezTo>
                  <a:pt x="10481" y="0"/>
                  <a:pt x="7670" y="697"/>
                  <a:pt x="5590" y="2414"/>
                </a:cubicBezTo>
                <a:cubicBezTo>
                  <a:pt x="1991" y="5962"/>
                  <a:pt x="0" y="13771"/>
                  <a:pt x="843" y="18825"/>
                </a:cubicBezTo>
                <a:cubicBezTo>
                  <a:pt x="2017" y="25741"/>
                  <a:pt x="7938" y="28600"/>
                  <a:pt x="13604" y="31076"/>
                </a:cubicBezTo>
                <a:cubicBezTo>
                  <a:pt x="20908" y="34243"/>
                  <a:pt x="27649" y="37792"/>
                  <a:pt x="35545" y="37792"/>
                </a:cubicBezTo>
                <a:cubicBezTo>
                  <a:pt x="37002" y="37792"/>
                  <a:pt x="38499" y="37672"/>
                  <a:pt x="40045" y="37405"/>
                </a:cubicBezTo>
                <a:cubicBezTo>
                  <a:pt x="48672" y="35950"/>
                  <a:pt x="51862" y="28932"/>
                  <a:pt x="46375" y="22296"/>
                </a:cubicBezTo>
                <a:cubicBezTo>
                  <a:pt x="43210" y="18493"/>
                  <a:pt x="38744" y="17268"/>
                  <a:pt x="35221" y="13669"/>
                </a:cubicBezTo>
                <a:cubicBezTo>
                  <a:pt x="32491" y="10913"/>
                  <a:pt x="30347" y="7110"/>
                  <a:pt x="27258" y="4609"/>
                </a:cubicBezTo>
                <a:cubicBezTo>
                  <a:pt x="24198" y="2099"/>
                  <a:pt x="18590" y="0"/>
                  <a:pt x="134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4182176" y="1289963"/>
            <a:ext cx="2796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1"/>
          </p:nvPr>
        </p:nvSpPr>
        <p:spPr>
          <a:xfrm>
            <a:off x="4182176" y="2045663"/>
            <a:ext cx="2796900" cy="14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3" name="Google Shape;63;p7"/>
          <p:cNvSpPr/>
          <p:nvPr/>
        </p:nvSpPr>
        <p:spPr>
          <a:xfrm rot="-4244982" flipH="1">
            <a:off x="-549042" y="3902342"/>
            <a:ext cx="1856825" cy="1236067"/>
          </a:xfrm>
          <a:custGeom>
            <a:avLst/>
            <a:gdLst/>
            <a:ahLst/>
            <a:cxnLst/>
            <a:rect l="l" t="t" r="r" b="b"/>
            <a:pathLst>
              <a:path w="74272" h="49442" extrusionOk="0">
                <a:moveTo>
                  <a:pt x="22837" y="1"/>
                </a:moveTo>
                <a:cubicBezTo>
                  <a:pt x="19876" y="1"/>
                  <a:pt x="16987" y="489"/>
                  <a:pt x="14472" y="1763"/>
                </a:cubicBezTo>
                <a:cubicBezTo>
                  <a:pt x="12379" y="2809"/>
                  <a:pt x="10516" y="4264"/>
                  <a:pt x="8449" y="5872"/>
                </a:cubicBezTo>
                <a:cubicBezTo>
                  <a:pt x="3906" y="9394"/>
                  <a:pt x="1" y="13631"/>
                  <a:pt x="1" y="19731"/>
                </a:cubicBezTo>
                <a:cubicBezTo>
                  <a:pt x="384" y="28102"/>
                  <a:pt x="7555" y="32543"/>
                  <a:pt x="13528" y="37265"/>
                </a:cubicBezTo>
                <a:cubicBezTo>
                  <a:pt x="22728" y="44551"/>
                  <a:pt x="35327" y="49441"/>
                  <a:pt x="47587" y="49441"/>
                </a:cubicBezTo>
                <a:cubicBezTo>
                  <a:pt x="52161" y="49441"/>
                  <a:pt x="56688" y="48761"/>
                  <a:pt x="60974" y="47270"/>
                </a:cubicBezTo>
                <a:cubicBezTo>
                  <a:pt x="68860" y="44539"/>
                  <a:pt x="74271" y="36601"/>
                  <a:pt x="73097" y="28000"/>
                </a:cubicBezTo>
                <a:cubicBezTo>
                  <a:pt x="72051" y="20088"/>
                  <a:pt x="59749" y="14397"/>
                  <a:pt x="53649" y="10696"/>
                </a:cubicBezTo>
                <a:cubicBezTo>
                  <a:pt x="47779" y="7123"/>
                  <a:pt x="41373" y="3983"/>
                  <a:pt x="34762" y="2018"/>
                </a:cubicBezTo>
                <a:cubicBezTo>
                  <a:pt x="31176" y="936"/>
                  <a:pt x="26936" y="1"/>
                  <a:pt x="228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"/>
          <p:cNvSpPr/>
          <p:nvPr/>
        </p:nvSpPr>
        <p:spPr>
          <a:xfrm flipH="1">
            <a:off x="634688" y="3864888"/>
            <a:ext cx="492175" cy="567375"/>
          </a:xfrm>
          <a:custGeom>
            <a:avLst/>
            <a:gdLst/>
            <a:ahLst/>
            <a:cxnLst/>
            <a:rect l="l" t="t" r="r" b="b"/>
            <a:pathLst>
              <a:path w="19687" h="22695" extrusionOk="0">
                <a:moveTo>
                  <a:pt x="17513" y="1"/>
                </a:moveTo>
                <a:cubicBezTo>
                  <a:pt x="16945" y="1"/>
                  <a:pt x="16422" y="538"/>
                  <a:pt x="16818" y="1150"/>
                </a:cubicBezTo>
                <a:cubicBezTo>
                  <a:pt x="17131" y="1672"/>
                  <a:pt x="17340" y="2193"/>
                  <a:pt x="17444" y="2767"/>
                </a:cubicBezTo>
                <a:cubicBezTo>
                  <a:pt x="17496" y="2975"/>
                  <a:pt x="17496" y="3184"/>
                  <a:pt x="17548" y="3393"/>
                </a:cubicBezTo>
                <a:lnTo>
                  <a:pt x="16662" y="2975"/>
                </a:lnTo>
                <a:lnTo>
                  <a:pt x="14888" y="2089"/>
                </a:lnTo>
                <a:cubicBezTo>
                  <a:pt x="14732" y="2015"/>
                  <a:pt x="14576" y="1982"/>
                  <a:pt x="14427" y="1982"/>
                </a:cubicBezTo>
                <a:cubicBezTo>
                  <a:pt x="13730" y="1982"/>
                  <a:pt x="13189" y="2705"/>
                  <a:pt x="13532" y="3393"/>
                </a:cubicBezTo>
                <a:cubicBezTo>
                  <a:pt x="13897" y="4175"/>
                  <a:pt x="14262" y="4957"/>
                  <a:pt x="14680" y="5740"/>
                </a:cubicBezTo>
                <a:cubicBezTo>
                  <a:pt x="13897" y="5166"/>
                  <a:pt x="13115" y="4540"/>
                  <a:pt x="12333" y="3966"/>
                </a:cubicBezTo>
                <a:cubicBezTo>
                  <a:pt x="12127" y="3790"/>
                  <a:pt x="11897" y="3713"/>
                  <a:pt x="11677" y="3713"/>
                </a:cubicBezTo>
                <a:cubicBezTo>
                  <a:pt x="11115" y="3713"/>
                  <a:pt x="10618" y="4216"/>
                  <a:pt x="10768" y="4853"/>
                </a:cubicBezTo>
                <a:cubicBezTo>
                  <a:pt x="10977" y="6105"/>
                  <a:pt x="11498" y="7252"/>
                  <a:pt x="12229" y="8295"/>
                </a:cubicBezTo>
                <a:lnTo>
                  <a:pt x="12020" y="8034"/>
                </a:lnTo>
                <a:cubicBezTo>
                  <a:pt x="10820" y="6678"/>
                  <a:pt x="9569" y="5270"/>
                  <a:pt x="8421" y="3810"/>
                </a:cubicBezTo>
                <a:cubicBezTo>
                  <a:pt x="8251" y="3597"/>
                  <a:pt x="8037" y="3507"/>
                  <a:pt x="7821" y="3507"/>
                </a:cubicBezTo>
                <a:cubicBezTo>
                  <a:pt x="7246" y="3507"/>
                  <a:pt x="6653" y="4142"/>
                  <a:pt x="6805" y="4749"/>
                </a:cubicBezTo>
                <a:cubicBezTo>
                  <a:pt x="7430" y="7148"/>
                  <a:pt x="8265" y="9495"/>
                  <a:pt x="9256" y="11789"/>
                </a:cubicBezTo>
                <a:cubicBezTo>
                  <a:pt x="9464" y="12207"/>
                  <a:pt x="9621" y="12624"/>
                  <a:pt x="9829" y="13041"/>
                </a:cubicBezTo>
                <a:cubicBezTo>
                  <a:pt x="9569" y="12676"/>
                  <a:pt x="9256" y="12363"/>
                  <a:pt x="8943" y="11998"/>
                </a:cubicBezTo>
                <a:cubicBezTo>
                  <a:pt x="8161" y="11059"/>
                  <a:pt x="7378" y="10121"/>
                  <a:pt x="6596" y="9182"/>
                </a:cubicBezTo>
                <a:cubicBezTo>
                  <a:pt x="5814" y="8243"/>
                  <a:pt x="5240" y="7409"/>
                  <a:pt x="4093" y="7043"/>
                </a:cubicBezTo>
                <a:cubicBezTo>
                  <a:pt x="4001" y="7017"/>
                  <a:pt x="3911" y="7005"/>
                  <a:pt x="3823" y="7005"/>
                </a:cubicBezTo>
                <a:cubicBezTo>
                  <a:pt x="3207" y="7005"/>
                  <a:pt x="2710" y="7604"/>
                  <a:pt x="2893" y="8243"/>
                </a:cubicBezTo>
                <a:cubicBezTo>
                  <a:pt x="3519" y="10642"/>
                  <a:pt x="4353" y="12989"/>
                  <a:pt x="5396" y="15284"/>
                </a:cubicBezTo>
                <a:cubicBezTo>
                  <a:pt x="5814" y="16118"/>
                  <a:pt x="6231" y="16953"/>
                  <a:pt x="6700" y="17735"/>
                </a:cubicBezTo>
                <a:cubicBezTo>
                  <a:pt x="6439" y="17526"/>
                  <a:pt x="6231" y="17266"/>
                  <a:pt x="6022" y="17005"/>
                </a:cubicBezTo>
                <a:cubicBezTo>
                  <a:pt x="4875" y="15649"/>
                  <a:pt x="3988" y="14084"/>
                  <a:pt x="2580" y="12989"/>
                </a:cubicBezTo>
                <a:cubicBezTo>
                  <a:pt x="2432" y="12875"/>
                  <a:pt x="2280" y="12826"/>
                  <a:pt x="2132" y="12826"/>
                </a:cubicBezTo>
                <a:cubicBezTo>
                  <a:pt x="1603" y="12826"/>
                  <a:pt x="1142" y="13461"/>
                  <a:pt x="1224" y="14032"/>
                </a:cubicBezTo>
                <a:cubicBezTo>
                  <a:pt x="1589" y="16066"/>
                  <a:pt x="2215" y="18152"/>
                  <a:pt x="2997" y="20082"/>
                </a:cubicBezTo>
                <a:cubicBezTo>
                  <a:pt x="3049" y="20238"/>
                  <a:pt x="3154" y="20656"/>
                  <a:pt x="3258" y="20968"/>
                </a:cubicBezTo>
                <a:lnTo>
                  <a:pt x="2945" y="20708"/>
                </a:lnTo>
                <a:cubicBezTo>
                  <a:pt x="2163" y="20030"/>
                  <a:pt x="1537" y="19247"/>
                  <a:pt x="1068" y="18361"/>
                </a:cubicBezTo>
                <a:cubicBezTo>
                  <a:pt x="956" y="18185"/>
                  <a:pt x="804" y="18112"/>
                  <a:pt x="656" y="18112"/>
                </a:cubicBezTo>
                <a:cubicBezTo>
                  <a:pt x="321" y="18112"/>
                  <a:pt x="0" y="18485"/>
                  <a:pt x="181" y="18882"/>
                </a:cubicBezTo>
                <a:cubicBezTo>
                  <a:pt x="755" y="20082"/>
                  <a:pt x="1537" y="21177"/>
                  <a:pt x="2528" y="22064"/>
                </a:cubicBezTo>
                <a:cubicBezTo>
                  <a:pt x="2894" y="22402"/>
                  <a:pt x="3443" y="22694"/>
                  <a:pt x="3936" y="22694"/>
                </a:cubicBezTo>
                <a:cubicBezTo>
                  <a:pt x="4356" y="22694"/>
                  <a:pt x="4735" y="22483"/>
                  <a:pt x="4927" y="21907"/>
                </a:cubicBezTo>
                <a:cubicBezTo>
                  <a:pt x="4979" y="21386"/>
                  <a:pt x="4927" y="20864"/>
                  <a:pt x="4718" y="20395"/>
                </a:cubicBezTo>
                <a:cubicBezTo>
                  <a:pt x="4458" y="19665"/>
                  <a:pt x="4249" y="18830"/>
                  <a:pt x="3988" y="18048"/>
                </a:cubicBezTo>
                <a:cubicBezTo>
                  <a:pt x="3884" y="17683"/>
                  <a:pt x="3780" y="17318"/>
                  <a:pt x="3727" y="16953"/>
                </a:cubicBezTo>
                <a:lnTo>
                  <a:pt x="3727" y="16953"/>
                </a:lnTo>
                <a:cubicBezTo>
                  <a:pt x="4145" y="17526"/>
                  <a:pt x="4562" y="18100"/>
                  <a:pt x="5031" y="18622"/>
                </a:cubicBezTo>
                <a:cubicBezTo>
                  <a:pt x="6283" y="19978"/>
                  <a:pt x="7743" y="21229"/>
                  <a:pt x="9308" y="22272"/>
                </a:cubicBezTo>
                <a:cubicBezTo>
                  <a:pt x="9442" y="22351"/>
                  <a:pt x="9582" y="22386"/>
                  <a:pt x="9716" y="22386"/>
                </a:cubicBezTo>
                <a:cubicBezTo>
                  <a:pt x="10207" y="22386"/>
                  <a:pt x="10630" y="21918"/>
                  <a:pt x="10507" y="21386"/>
                </a:cubicBezTo>
                <a:cubicBezTo>
                  <a:pt x="9621" y="19143"/>
                  <a:pt x="8213" y="17109"/>
                  <a:pt x="7222" y="14919"/>
                </a:cubicBezTo>
                <a:cubicBezTo>
                  <a:pt x="6700" y="13719"/>
                  <a:pt x="6231" y="12520"/>
                  <a:pt x="5866" y="11320"/>
                </a:cubicBezTo>
                <a:lnTo>
                  <a:pt x="5866" y="11320"/>
                </a:lnTo>
                <a:lnTo>
                  <a:pt x="8004" y="13876"/>
                </a:lnTo>
                <a:lnTo>
                  <a:pt x="12437" y="19091"/>
                </a:lnTo>
                <a:cubicBezTo>
                  <a:pt x="12616" y="19302"/>
                  <a:pt x="12845" y="19392"/>
                  <a:pt x="13075" y="19392"/>
                </a:cubicBezTo>
                <a:cubicBezTo>
                  <a:pt x="13586" y="19392"/>
                  <a:pt x="14106" y="18952"/>
                  <a:pt x="14106" y="18413"/>
                </a:cubicBezTo>
                <a:cubicBezTo>
                  <a:pt x="14106" y="17213"/>
                  <a:pt x="13741" y="16066"/>
                  <a:pt x="13063" y="15075"/>
                </a:cubicBezTo>
                <a:cubicBezTo>
                  <a:pt x="12437" y="13928"/>
                  <a:pt x="11863" y="12780"/>
                  <a:pt x="11290" y="11633"/>
                </a:cubicBezTo>
                <a:cubicBezTo>
                  <a:pt x="10873" y="10694"/>
                  <a:pt x="10507" y="9755"/>
                  <a:pt x="10142" y="8817"/>
                </a:cubicBezTo>
                <a:lnTo>
                  <a:pt x="10142" y="8817"/>
                </a:lnTo>
                <a:cubicBezTo>
                  <a:pt x="10403" y="9077"/>
                  <a:pt x="10612" y="9390"/>
                  <a:pt x="10873" y="9651"/>
                </a:cubicBezTo>
                <a:cubicBezTo>
                  <a:pt x="12020" y="10955"/>
                  <a:pt x="13167" y="12467"/>
                  <a:pt x="14784" y="13250"/>
                </a:cubicBezTo>
                <a:cubicBezTo>
                  <a:pt x="14926" y="13314"/>
                  <a:pt x="15093" y="13347"/>
                  <a:pt x="15263" y="13347"/>
                </a:cubicBezTo>
                <a:cubicBezTo>
                  <a:pt x="15780" y="13347"/>
                  <a:pt x="16323" y="13044"/>
                  <a:pt x="16244" y="12415"/>
                </a:cubicBezTo>
                <a:cubicBezTo>
                  <a:pt x="15984" y="10903"/>
                  <a:pt x="15410" y="9495"/>
                  <a:pt x="14523" y="8295"/>
                </a:cubicBezTo>
                <a:cubicBezTo>
                  <a:pt x="14367" y="8087"/>
                  <a:pt x="14262" y="7878"/>
                  <a:pt x="14106" y="7669"/>
                </a:cubicBezTo>
                <a:lnTo>
                  <a:pt x="14106" y="7669"/>
                </a:lnTo>
                <a:cubicBezTo>
                  <a:pt x="14628" y="8087"/>
                  <a:pt x="15201" y="8504"/>
                  <a:pt x="15723" y="8921"/>
                </a:cubicBezTo>
                <a:cubicBezTo>
                  <a:pt x="15897" y="9095"/>
                  <a:pt x="16126" y="9178"/>
                  <a:pt x="16356" y="9178"/>
                </a:cubicBezTo>
                <a:cubicBezTo>
                  <a:pt x="16677" y="9178"/>
                  <a:pt x="17001" y="9016"/>
                  <a:pt x="17183" y="8712"/>
                </a:cubicBezTo>
                <a:cubicBezTo>
                  <a:pt x="17705" y="7669"/>
                  <a:pt x="17287" y="6783"/>
                  <a:pt x="16818" y="5740"/>
                </a:cubicBezTo>
                <a:lnTo>
                  <a:pt x="16453" y="5062"/>
                </a:lnTo>
                <a:lnTo>
                  <a:pt x="16766" y="5218"/>
                </a:lnTo>
                <a:cubicBezTo>
                  <a:pt x="17252" y="5445"/>
                  <a:pt x="17778" y="5752"/>
                  <a:pt x="18270" y="5752"/>
                </a:cubicBezTo>
                <a:cubicBezTo>
                  <a:pt x="18570" y="5752"/>
                  <a:pt x="18856" y="5638"/>
                  <a:pt x="19113" y="5322"/>
                </a:cubicBezTo>
                <a:cubicBezTo>
                  <a:pt x="19686" y="4697"/>
                  <a:pt x="19530" y="3653"/>
                  <a:pt x="19374" y="2923"/>
                </a:cubicBezTo>
                <a:cubicBezTo>
                  <a:pt x="19217" y="1985"/>
                  <a:pt x="18800" y="1098"/>
                  <a:pt x="18226" y="368"/>
                </a:cubicBezTo>
                <a:cubicBezTo>
                  <a:pt x="18032" y="109"/>
                  <a:pt x="17768" y="1"/>
                  <a:pt x="175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7"/>
          <p:cNvSpPr/>
          <p:nvPr/>
        </p:nvSpPr>
        <p:spPr>
          <a:xfrm flipH="1">
            <a:off x="8338088" y="4098550"/>
            <a:ext cx="453775" cy="439625"/>
          </a:xfrm>
          <a:custGeom>
            <a:avLst/>
            <a:gdLst/>
            <a:ahLst/>
            <a:cxnLst/>
            <a:rect l="l" t="t" r="r" b="b"/>
            <a:pathLst>
              <a:path w="18151" h="17585" extrusionOk="0">
                <a:moveTo>
                  <a:pt x="10588" y="4659"/>
                </a:moveTo>
                <a:cubicBezTo>
                  <a:pt x="10432" y="4816"/>
                  <a:pt x="10223" y="4972"/>
                  <a:pt x="10067" y="5129"/>
                </a:cubicBezTo>
                <a:cubicBezTo>
                  <a:pt x="9441" y="5546"/>
                  <a:pt x="8815" y="5859"/>
                  <a:pt x="8137" y="6067"/>
                </a:cubicBezTo>
                <a:cubicBezTo>
                  <a:pt x="7407" y="6328"/>
                  <a:pt x="6677" y="6537"/>
                  <a:pt x="5894" y="6693"/>
                </a:cubicBezTo>
                <a:cubicBezTo>
                  <a:pt x="6364" y="6432"/>
                  <a:pt x="6833" y="6120"/>
                  <a:pt x="7250" y="5859"/>
                </a:cubicBezTo>
                <a:cubicBezTo>
                  <a:pt x="8189" y="5285"/>
                  <a:pt x="9180" y="4920"/>
                  <a:pt x="10223" y="4659"/>
                </a:cubicBezTo>
                <a:close/>
                <a:moveTo>
                  <a:pt x="16720" y="6885"/>
                </a:moveTo>
                <a:cubicBezTo>
                  <a:pt x="16778" y="6885"/>
                  <a:pt x="16753" y="6923"/>
                  <a:pt x="16690" y="7110"/>
                </a:cubicBezTo>
                <a:cubicBezTo>
                  <a:pt x="16534" y="7580"/>
                  <a:pt x="15804" y="8154"/>
                  <a:pt x="15438" y="8466"/>
                </a:cubicBezTo>
                <a:cubicBezTo>
                  <a:pt x="14448" y="9301"/>
                  <a:pt x="13404" y="10031"/>
                  <a:pt x="12257" y="10657"/>
                </a:cubicBezTo>
                <a:cubicBezTo>
                  <a:pt x="11110" y="11231"/>
                  <a:pt x="9962" y="11752"/>
                  <a:pt x="8763" y="12169"/>
                </a:cubicBezTo>
                <a:cubicBezTo>
                  <a:pt x="9076" y="11804"/>
                  <a:pt x="9441" y="11387"/>
                  <a:pt x="9806" y="11074"/>
                </a:cubicBezTo>
                <a:cubicBezTo>
                  <a:pt x="11370" y="9353"/>
                  <a:pt x="13352" y="8049"/>
                  <a:pt x="15543" y="7215"/>
                </a:cubicBezTo>
                <a:cubicBezTo>
                  <a:pt x="15856" y="7058"/>
                  <a:pt x="16169" y="6954"/>
                  <a:pt x="16482" y="6902"/>
                </a:cubicBezTo>
                <a:cubicBezTo>
                  <a:pt x="16607" y="6902"/>
                  <a:pt x="16682" y="6885"/>
                  <a:pt x="16720" y="6885"/>
                </a:cubicBezTo>
                <a:close/>
                <a:moveTo>
                  <a:pt x="8535" y="0"/>
                </a:moveTo>
                <a:cubicBezTo>
                  <a:pt x="8491" y="0"/>
                  <a:pt x="8445" y="6"/>
                  <a:pt x="8398" y="18"/>
                </a:cubicBezTo>
                <a:cubicBezTo>
                  <a:pt x="5477" y="800"/>
                  <a:pt x="1879" y="2782"/>
                  <a:pt x="627" y="5702"/>
                </a:cubicBezTo>
                <a:cubicBezTo>
                  <a:pt x="53" y="6745"/>
                  <a:pt x="575" y="8049"/>
                  <a:pt x="1670" y="8414"/>
                </a:cubicBezTo>
                <a:cubicBezTo>
                  <a:pt x="835" y="9301"/>
                  <a:pt x="314" y="10396"/>
                  <a:pt x="157" y="11544"/>
                </a:cubicBezTo>
                <a:cubicBezTo>
                  <a:pt x="1" y="12900"/>
                  <a:pt x="783" y="14099"/>
                  <a:pt x="2035" y="14516"/>
                </a:cubicBezTo>
                <a:cubicBezTo>
                  <a:pt x="2718" y="14719"/>
                  <a:pt x="3426" y="14823"/>
                  <a:pt x="4135" y="14823"/>
                </a:cubicBezTo>
                <a:cubicBezTo>
                  <a:pt x="4887" y="14823"/>
                  <a:pt x="5639" y="14706"/>
                  <a:pt x="6364" y="14464"/>
                </a:cubicBezTo>
                <a:lnTo>
                  <a:pt x="6625" y="14360"/>
                </a:lnTo>
                <a:cubicBezTo>
                  <a:pt x="6781" y="15142"/>
                  <a:pt x="7250" y="15820"/>
                  <a:pt x="7928" y="16290"/>
                </a:cubicBezTo>
                <a:cubicBezTo>
                  <a:pt x="9133" y="17175"/>
                  <a:pt x="10663" y="17585"/>
                  <a:pt x="12212" y="17585"/>
                </a:cubicBezTo>
                <a:cubicBezTo>
                  <a:pt x="13947" y="17585"/>
                  <a:pt x="15705" y="17070"/>
                  <a:pt x="17055" y="16133"/>
                </a:cubicBezTo>
                <a:cubicBezTo>
                  <a:pt x="17649" y="15676"/>
                  <a:pt x="17122" y="14939"/>
                  <a:pt x="16562" y="14939"/>
                </a:cubicBezTo>
                <a:cubicBezTo>
                  <a:pt x="16482" y="14939"/>
                  <a:pt x="16403" y="14953"/>
                  <a:pt x="16325" y="14986"/>
                </a:cubicBezTo>
                <a:cubicBezTo>
                  <a:pt x="15141" y="15512"/>
                  <a:pt x="13853" y="15769"/>
                  <a:pt x="12566" y="15769"/>
                </a:cubicBezTo>
                <a:cubicBezTo>
                  <a:pt x="11813" y="15769"/>
                  <a:pt x="11059" y="15681"/>
                  <a:pt x="10327" y="15507"/>
                </a:cubicBezTo>
                <a:cubicBezTo>
                  <a:pt x="9545" y="15246"/>
                  <a:pt x="8293" y="14829"/>
                  <a:pt x="8137" y="13890"/>
                </a:cubicBezTo>
                <a:cubicBezTo>
                  <a:pt x="9128" y="13525"/>
                  <a:pt x="10171" y="13160"/>
                  <a:pt x="11162" y="12743"/>
                </a:cubicBezTo>
                <a:cubicBezTo>
                  <a:pt x="12726" y="12117"/>
                  <a:pt x="14239" y="11231"/>
                  <a:pt x="15595" y="10135"/>
                </a:cubicBezTo>
                <a:cubicBezTo>
                  <a:pt x="16169" y="9614"/>
                  <a:pt x="16690" y="9040"/>
                  <a:pt x="17212" y="8466"/>
                </a:cubicBezTo>
                <a:cubicBezTo>
                  <a:pt x="17629" y="7945"/>
                  <a:pt x="18150" y="7319"/>
                  <a:pt x="18046" y="6589"/>
                </a:cubicBezTo>
                <a:cubicBezTo>
                  <a:pt x="17939" y="5909"/>
                  <a:pt x="17461" y="5648"/>
                  <a:pt x="16793" y="5648"/>
                </a:cubicBezTo>
                <a:cubicBezTo>
                  <a:pt x="14846" y="5648"/>
                  <a:pt x="11287" y="7858"/>
                  <a:pt x="10588" y="8362"/>
                </a:cubicBezTo>
                <a:cubicBezTo>
                  <a:pt x="9232" y="9353"/>
                  <a:pt x="7355" y="11074"/>
                  <a:pt x="6729" y="12847"/>
                </a:cubicBezTo>
                <a:cubicBezTo>
                  <a:pt x="6416" y="12952"/>
                  <a:pt x="6103" y="13056"/>
                  <a:pt x="5738" y="13160"/>
                </a:cubicBezTo>
                <a:cubicBezTo>
                  <a:pt x="5193" y="13324"/>
                  <a:pt x="4647" y="13402"/>
                  <a:pt x="4102" y="13402"/>
                </a:cubicBezTo>
                <a:cubicBezTo>
                  <a:pt x="3604" y="13402"/>
                  <a:pt x="3106" y="13337"/>
                  <a:pt x="2609" y="13212"/>
                </a:cubicBezTo>
                <a:cubicBezTo>
                  <a:pt x="1357" y="12795"/>
                  <a:pt x="1409" y="11648"/>
                  <a:pt x="1879" y="10605"/>
                </a:cubicBezTo>
                <a:cubicBezTo>
                  <a:pt x="2296" y="9822"/>
                  <a:pt x="2817" y="9144"/>
                  <a:pt x="3443" y="8571"/>
                </a:cubicBezTo>
                <a:cubicBezTo>
                  <a:pt x="4538" y="8571"/>
                  <a:pt x="5686" y="8362"/>
                  <a:pt x="6781" y="8101"/>
                </a:cubicBezTo>
                <a:cubicBezTo>
                  <a:pt x="8450" y="7788"/>
                  <a:pt x="10015" y="7058"/>
                  <a:pt x="11318" y="5859"/>
                </a:cubicBezTo>
                <a:cubicBezTo>
                  <a:pt x="11788" y="5494"/>
                  <a:pt x="12101" y="4920"/>
                  <a:pt x="12153" y="4346"/>
                </a:cubicBezTo>
                <a:cubicBezTo>
                  <a:pt x="12101" y="3564"/>
                  <a:pt x="11423" y="3303"/>
                  <a:pt x="10745" y="3303"/>
                </a:cubicBezTo>
                <a:cubicBezTo>
                  <a:pt x="9232" y="3460"/>
                  <a:pt x="7824" y="3929"/>
                  <a:pt x="6520" y="4764"/>
                </a:cubicBezTo>
                <a:cubicBezTo>
                  <a:pt x="5321" y="5389"/>
                  <a:pt x="4173" y="6172"/>
                  <a:pt x="3078" y="7058"/>
                </a:cubicBezTo>
                <a:lnTo>
                  <a:pt x="2609" y="7058"/>
                </a:lnTo>
                <a:cubicBezTo>
                  <a:pt x="1826" y="6954"/>
                  <a:pt x="1879" y="6589"/>
                  <a:pt x="2244" y="6015"/>
                </a:cubicBezTo>
                <a:cubicBezTo>
                  <a:pt x="3652" y="3564"/>
                  <a:pt x="6364" y="2365"/>
                  <a:pt x="8763" y="1113"/>
                </a:cubicBezTo>
                <a:cubicBezTo>
                  <a:pt x="9293" y="824"/>
                  <a:pt x="9066" y="0"/>
                  <a:pt x="853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7"/>
          <p:cNvSpPr/>
          <p:nvPr/>
        </p:nvSpPr>
        <p:spPr>
          <a:xfrm flipH="1">
            <a:off x="704063" y="211825"/>
            <a:ext cx="1336775" cy="1149050"/>
          </a:xfrm>
          <a:custGeom>
            <a:avLst/>
            <a:gdLst/>
            <a:ahLst/>
            <a:cxnLst/>
            <a:rect l="l" t="t" r="r" b="b"/>
            <a:pathLst>
              <a:path w="53471" h="45962" extrusionOk="0">
                <a:moveTo>
                  <a:pt x="22435" y="1"/>
                </a:moveTo>
                <a:cubicBezTo>
                  <a:pt x="13400" y="2221"/>
                  <a:pt x="1" y="10541"/>
                  <a:pt x="2221" y="21695"/>
                </a:cubicBezTo>
                <a:cubicBezTo>
                  <a:pt x="3166" y="26416"/>
                  <a:pt x="8092" y="31368"/>
                  <a:pt x="11282" y="34762"/>
                </a:cubicBezTo>
                <a:cubicBezTo>
                  <a:pt x="14855" y="38591"/>
                  <a:pt x="18862" y="41245"/>
                  <a:pt x="23405" y="43670"/>
                </a:cubicBezTo>
                <a:cubicBezTo>
                  <a:pt x="26318" y="45214"/>
                  <a:pt x="29583" y="45961"/>
                  <a:pt x="32815" y="45961"/>
                </a:cubicBezTo>
                <a:cubicBezTo>
                  <a:pt x="40374" y="45961"/>
                  <a:pt x="47754" y="41873"/>
                  <a:pt x="50025" y="34328"/>
                </a:cubicBezTo>
                <a:cubicBezTo>
                  <a:pt x="53471" y="22843"/>
                  <a:pt x="48494" y="12583"/>
                  <a:pt x="39944" y="5054"/>
                </a:cubicBezTo>
                <a:cubicBezTo>
                  <a:pt x="34814" y="511"/>
                  <a:pt x="29301" y="970"/>
                  <a:pt x="224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7"/>
          <p:cNvSpPr/>
          <p:nvPr/>
        </p:nvSpPr>
        <p:spPr>
          <a:xfrm flipH="1">
            <a:off x="632925" y="795525"/>
            <a:ext cx="495725" cy="1387200"/>
          </a:xfrm>
          <a:custGeom>
            <a:avLst/>
            <a:gdLst/>
            <a:ahLst/>
            <a:cxnLst/>
            <a:rect l="l" t="t" r="r" b="b"/>
            <a:pathLst>
              <a:path w="19829" h="55488" extrusionOk="0">
                <a:moveTo>
                  <a:pt x="9857" y="19293"/>
                </a:moveTo>
                <a:cubicBezTo>
                  <a:pt x="10005" y="19293"/>
                  <a:pt x="10149" y="19301"/>
                  <a:pt x="10285" y="19317"/>
                </a:cubicBezTo>
                <a:cubicBezTo>
                  <a:pt x="11171" y="19422"/>
                  <a:pt x="11954" y="19735"/>
                  <a:pt x="12684" y="20256"/>
                </a:cubicBezTo>
                <a:cubicBezTo>
                  <a:pt x="12214" y="20934"/>
                  <a:pt x="11536" y="21508"/>
                  <a:pt x="10806" y="21977"/>
                </a:cubicBezTo>
                <a:cubicBezTo>
                  <a:pt x="10305" y="22267"/>
                  <a:pt x="9405" y="22571"/>
                  <a:pt x="8623" y="22571"/>
                </a:cubicBezTo>
                <a:cubicBezTo>
                  <a:pt x="7858" y="22571"/>
                  <a:pt x="7207" y="22280"/>
                  <a:pt x="7156" y="21404"/>
                </a:cubicBezTo>
                <a:cubicBezTo>
                  <a:pt x="7015" y="19909"/>
                  <a:pt x="8590" y="19293"/>
                  <a:pt x="9857" y="19293"/>
                </a:cubicBezTo>
                <a:close/>
                <a:moveTo>
                  <a:pt x="7716" y="37568"/>
                </a:moveTo>
                <a:cubicBezTo>
                  <a:pt x="7754" y="37568"/>
                  <a:pt x="7793" y="37569"/>
                  <a:pt x="7834" y="37571"/>
                </a:cubicBezTo>
                <a:cubicBezTo>
                  <a:pt x="9502" y="37728"/>
                  <a:pt x="9920" y="39970"/>
                  <a:pt x="10024" y="41431"/>
                </a:cubicBezTo>
                <a:cubicBezTo>
                  <a:pt x="9856" y="41457"/>
                  <a:pt x="9687" y="41470"/>
                  <a:pt x="9520" y="41470"/>
                </a:cubicBezTo>
                <a:cubicBezTo>
                  <a:pt x="8704" y="41470"/>
                  <a:pt x="7918" y="41159"/>
                  <a:pt x="7312" y="40596"/>
                </a:cubicBezTo>
                <a:cubicBezTo>
                  <a:pt x="6547" y="39780"/>
                  <a:pt x="6031" y="37568"/>
                  <a:pt x="7716" y="37568"/>
                </a:cubicBezTo>
                <a:close/>
                <a:moveTo>
                  <a:pt x="5664" y="0"/>
                </a:moveTo>
                <a:cubicBezTo>
                  <a:pt x="5228" y="0"/>
                  <a:pt x="5007" y="665"/>
                  <a:pt x="5434" y="855"/>
                </a:cubicBezTo>
                <a:cubicBezTo>
                  <a:pt x="10441" y="3359"/>
                  <a:pt x="14144" y="8157"/>
                  <a:pt x="14301" y="13894"/>
                </a:cubicBezTo>
                <a:cubicBezTo>
                  <a:pt x="14353" y="15667"/>
                  <a:pt x="14040" y="17388"/>
                  <a:pt x="13414" y="19005"/>
                </a:cubicBezTo>
                <a:cubicBezTo>
                  <a:pt x="13101" y="18796"/>
                  <a:pt x="12736" y="18639"/>
                  <a:pt x="12423" y="18483"/>
                </a:cubicBezTo>
                <a:cubicBezTo>
                  <a:pt x="11641" y="18066"/>
                  <a:pt x="10780" y="17857"/>
                  <a:pt x="9920" y="17857"/>
                </a:cubicBezTo>
                <a:cubicBezTo>
                  <a:pt x="9059" y="17857"/>
                  <a:pt x="8199" y="18066"/>
                  <a:pt x="7416" y="18483"/>
                </a:cubicBezTo>
                <a:cubicBezTo>
                  <a:pt x="5904" y="19265"/>
                  <a:pt x="5278" y="21039"/>
                  <a:pt x="5956" y="22551"/>
                </a:cubicBezTo>
                <a:cubicBezTo>
                  <a:pt x="6502" y="23643"/>
                  <a:pt x="7606" y="24043"/>
                  <a:pt x="8742" y="24043"/>
                </a:cubicBezTo>
                <a:cubicBezTo>
                  <a:pt x="9343" y="24043"/>
                  <a:pt x="9952" y="23931"/>
                  <a:pt x="10493" y="23751"/>
                </a:cubicBezTo>
                <a:cubicBezTo>
                  <a:pt x="11849" y="23281"/>
                  <a:pt x="12997" y="22395"/>
                  <a:pt x="13831" y="21247"/>
                </a:cubicBezTo>
                <a:cubicBezTo>
                  <a:pt x="14874" y="22290"/>
                  <a:pt x="15709" y="23542"/>
                  <a:pt x="16335" y="24898"/>
                </a:cubicBezTo>
                <a:cubicBezTo>
                  <a:pt x="17743" y="27871"/>
                  <a:pt x="18264" y="31104"/>
                  <a:pt x="17273" y="34338"/>
                </a:cubicBezTo>
                <a:cubicBezTo>
                  <a:pt x="16387" y="37154"/>
                  <a:pt x="14353" y="39866"/>
                  <a:pt x="11589" y="41065"/>
                </a:cubicBezTo>
                <a:lnTo>
                  <a:pt x="11484" y="41118"/>
                </a:lnTo>
                <a:cubicBezTo>
                  <a:pt x="11380" y="39397"/>
                  <a:pt x="10858" y="37467"/>
                  <a:pt x="9294" y="36528"/>
                </a:cubicBezTo>
                <a:cubicBezTo>
                  <a:pt x="8833" y="36215"/>
                  <a:pt x="8315" y="36069"/>
                  <a:pt x="7804" y="36069"/>
                </a:cubicBezTo>
                <a:cubicBezTo>
                  <a:pt x="6695" y="36069"/>
                  <a:pt x="5618" y="36758"/>
                  <a:pt x="5226" y="37936"/>
                </a:cubicBezTo>
                <a:cubicBezTo>
                  <a:pt x="4652" y="39605"/>
                  <a:pt x="5591" y="41378"/>
                  <a:pt x="6999" y="42265"/>
                </a:cubicBezTo>
                <a:cubicBezTo>
                  <a:pt x="7714" y="42801"/>
                  <a:pt x="8583" y="43070"/>
                  <a:pt x="9473" y="43070"/>
                </a:cubicBezTo>
                <a:cubicBezTo>
                  <a:pt x="9622" y="43070"/>
                  <a:pt x="9771" y="43062"/>
                  <a:pt x="9920" y="43047"/>
                </a:cubicBezTo>
                <a:lnTo>
                  <a:pt x="9920" y="43047"/>
                </a:lnTo>
                <a:cubicBezTo>
                  <a:pt x="9763" y="44455"/>
                  <a:pt x="9242" y="45864"/>
                  <a:pt x="8511" y="47115"/>
                </a:cubicBezTo>
                <a:cubicBezTo>
                  <a:pt x="6686" y="50297"/>
                  <a:pt x="3557" y="52487"/>
                  <a:pt x="532" y="54417"/>
                </a:cubicBezTo>
                <a:cubicBezTo>
                  <a:pt x="1" y="54727"/>
                  <a:pt x="296" y="55487"/>
                  <a:pt x="812" y="55487"/>
                </a:cubicBezTo>
                <a:cubicBezTo>
                  <a:pt x="904" y="55487"/>
                  <a:pt x="1003" y="55463"/>
                  <a:pt x="1106" y="55408"/>
                </a:cubicBezTo>
                <a:cubicBezTo>
                  <a:pt x="4756" y="53530"/>
                  <a:pt x="8303" y="50922"/>
                  <a:pt x="10233" y="47167"/>
                </a:cubicBezTo>
                <a:cubicBezTo>
                  <a:pt x="10911" y="45759"/>
                  <a:pt x="11380" y="44247"/>
                  <a:pt x="11536" y="42734"/>
                </a:cubicBezTo>
                <a:cubicBezTo>
                  <a:pt x="13623" y="41900"/>
                  <a:pt x="15396" y="40492"/>
                  <a:pt x="16752" y="38666"/>
                </a:cubicBezTo>
                <a:cubicBezTo>
                  <a:pt x="18994" y="35589"/>
                  <a:pt x="19829" y="31626"/>
                  <a:pt x="18942" y="27871"/>
                </a:cubicBezTo>
                <a:cubicBezTo>
                  <a:pt x="18264" y="25107"/>
                  <a:pt x="16856" y="21977"/>
                  <a:pt x="14613" y="19943"/>
                </a:cubicBezTo>
                <a:cubicBezTo>
                  <a:pt x="14613" y="19839"/>
                  <a:pt x="14666" y="19787"/>
                  <a:pt x="14718" y="19735"/>
                </a:cubicBezTo>
                <a:cubicBezTo>
                  <a:pt x="18056" y="12433"/>
                  <a:pt x="13362" y="2368"/>
                  <a:pt x="5800" y="21"/>
                </a:cubicBezTo>
                <a:cubicBezTo>
                  <a:pt x="5753" y="7"/>
                  <a:pt x="5707" y="0"/>
                  <a:pt x="56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7"/>
          <p:cNvSpPr/>
          <p:nvPr/>
        </p:nvSpPr>
        <p:spPr>
          <a:xfrm flipH="1">
            <a:off x="7678763" y="4254700"/>
            <a:ext cx="1684500" cy="1554925"/>
          </a:xfrm>
          <a:custGeom>
            <a:avLst/>
            <a:gdLst/>
            <a:ahLst/>
            <a:cxnLst/>
            <a:rect l="l" t="t" r="r" b="b"/>
            <a:pathLst>
              <a:path w="67380" h="62197" extrusionOk="0">
                <a:moveTo>
                  <a:pt x="50387" y="1"/>
                </a:moveTo>
                <a:cubicBezTo>
                  <a:pt x="50325" y="1"/>
                  <a:pt x="50264" y="1"/>
                  <a:pt x="50203" y="2"/>
                </a:cubicBezTo>
                <a:cubicBezTo>
                  <a:pt x="46324" y="79"/>
                  <a:pt x="42802" y="2019"/>
                  <a:pt x="39305" y="3652"/>
                </a:cubicBezTo>
                <a:cubicBezTo>
                  <a:pt x="27335" y="9165"/>
                  <a:pt x="3471" y="12381"/>
                  <a:pt x="358" y="28077"/>
                </a:cubicBezTo>
                <a:cubicBezTo>
                  <a:pt x="0" y="29966"/>
                  <a:pt x="0" y="31906"/>
                  <a:pt x="358" y="33794"/>
                </a:cubicBezTo>
                <a:cubicBezTo>
                  <a:pt x="2534" y="45905"/>
                  <a:pt x="14208" y="62197"/>
                  <a:pt x="27867" y="62197"/>
                </a:cubicBezTo>
                <a:cubicBezTo>
                  <a:pt x="29262" y="62197"/>
                  <a:pt x="30679" y="62027"/>
                  <a:pt x="32108" y="61665"/>
                </a:cubicBezTo>
                <a:cubicBezTo>
                  <a:pt x="38641" y="59980"/>
                  <a:pt x="45328" y="56279"/>
                  <a:pt x="51326" y="53242"/>
                </a:cubicBezTo>
                <a:cubicBezTo>
                  <a:pt x="60310" y="48648"/>
                  <a:pt x="65874" y="42497"/>
                  <a:pt x="66716" y="32033"/>
                </a:cubicBezTo>
                <a:cubicBezTo>
                  <a:pt x="67380" y="23738"/>
                  <a:pt x="66971" y="13683"/>
                  <a:pt x="61995" y="6613"/>
                </a:cubicBezTo>
                <a:cubicBezTo>
                  <a:pt x="59325" y="2835"/>
                  <a:pt x="54989" y="1"/>
                  <a:pt x="5038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/>
          <p:nvPr/>
        </p:nvSpPr>
        <p:spPr>
          <a:xfrm flipH="1">
            <a:off x="7185415" y="278708"/>
            <a:ext cx="1684510" cy="1227517"/>
          </a:xfrm>
          <a:custGeom>
            <a:avLst/>
            <a:gdLst/>
            <a:ahLst/>
            <a:cxnLst/>
            <a:rect l="l" t="t" r="r" b="b"/>
            <a:pathLst>
              <a:path w="51863" h="37793" extrusionOk="0">
                <a:moveTo>
                  <a:pt x="13446" y="0"/>
                </a:moveTo>
                <a:cubicBezTo>
                  <a:pt x="10481" y="0"/>
                  <a:pt x="7670" y="697"/>
                  <a:pt x="5590" y="2414"/>
                </a:cubicBezTo>
                <a:cubicBezTo>
                  <a:pt x="1991" y="5962"/>
                  <a:pt x="0" y="13771"/>
                  <a:pt x="843" y="18825"/>
                </a:cubicBezTo>
                <a:cubicBezTo>
                  <a:pt x="2017" y="25741"/>
                  <a:pt x="7938" y="28600"/>
                  <a:pt x="13604" y="31076"/>
                </a:cubicBezTo>
                <a:cubicBezTo>
                  <a:pt x="20908" y="34243"/>
                  <a:pt x="27649" y="37792"/>
                  <a:pt x="35545" y="37792"/>
                </a:cubicBezTo>
                <a:cubicBezTo>
                  <a:pt x="37002" y="37792"/>
                  <a:pt x="38499" y="37672"/>
                  <a:pt x="40045" y="37405"/>
                </a:cubicBezTo>
                <a:cubicBezTo>
                  <a:pt x="48672" y="35950"/>
                  <a:pt x="51862" y="28932"/>
                  <a:pt x="46375" y="22296"/>
                </a:cubicBezTo>
                <a:cubicBezTo>
                  <a:pt x="43210" y="18493"/>
                  <a:pt x="38744" y="17268"/>
                  <a:pt x="35221" y="13669"/>
                </a:cubicBezTo>
                <a:cubicBezTo>
                  <a:pt x="32491" y="10913"/>
                  <a:pt x="30347" y="7110"/>
                  <a:pt x="27258" y="4609"/>
                </a:cubicBezTo>
                <a:cubicBezTo>
                  <a:pt x="24198" y="2099"/>
                  <a:pt x="18590" y="0"/>
                  <a:pt x="134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4182176" y="1289963"/>
            <a:ext cx="2796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1"/>
          </p:nvPr>
        </p:nvSpPr>
        <p:spPr>
          <a:xfrm>
            <a:off x="4182176" y="2045663"/>
            <a:ext cx="2796900" cy="14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3" name="Google Shape;63;p7"/>
          <p:cNvSpPr/>
          <p:nvPr/>
        </p:nvSpPr>
        <p:spPr>
          <a:xfrm rot="-4244982" flipH="1">
            <a:off x="-549042" y="3902342"/>
            <a:ext cx="1856825" cy="1236067"/>
          </a:xfrm>
          <a:custGeom>
            <a:avLst/>
            <a:gdLst/>
            <a:ahLst/>
            <a:cxnLst/>
            <a:rect l="l" t="t" r="r" b="b"/>
            <a:pathLst>
              <a:path w="74272" h="49442" extrusionOk="0">
                <a:moveTo>
                  <a:pt x="22837" y="1"/>
                </a:moveTo>
                <a:cubicBezTo>
                  <a:pt x="19876" y="1"/>
                  <a:pt x="16987" y="489"/>
                  <a:pt x="14472" y="1763"/>
                </a:cubicBezTo>
                <a:cubicBezTo>
                  <a:pt x="12379" y="2809"/>
                  <a:pt x="10516" y="4264"/>
                  <a:pt x="8449" y="5872"/>
                </a:cubicBezTo>
                <a:cubicBezTo>
                  <a:pt x="3906" y="9394"/>
                  <a:pt x="1" y="13631"/>
                  <a:pt x="1" y="19731"/>
                </a:cubicBezTo>
                <a:cubicBezTo>
                  <a:pt x="384" y="28102"/>
                  <a:pt x="7555" y="32543"/>
                  <a:pt x="13528" y="37265"/>
                </a:cubicBezTo>
                <a:cubicBezTo>
                  <a:pt x="22728" y="44551"/>
                  <a:pt x="35327" y="49441"/>
                  <a:pt x="47587" y="49441"/>
                </a:cubicBezTo>
                <a:cubicBezTo>
                  <a:pt x="52161" y="49441"/>
                  <a:pt x="56688" y="48761"/>
                  <a:pt x="60974" y="47270"/>
                </a:cubicBezTo>
                <a:cubicBezTo>
                  <a:pt x="68860" y="44539"/>
                  <a:pt x="74271" y="36601"/>
                  <a:pt x="73097" y="28000"/>
                </a:cubicBezTo>
                <a:cubicBezTo>
                  <a:pt x="72051" y="20088"/>
                  <a:pt x="59749" y="14397"/>
                  <a:pt x="53649" y="10696"/>
                </a:cubicBezTo>
                <a:cubicBezTo>
                  <a:pt x="47779" y="7123"/>
                  <a:pt x="41373" y="3983"/>
                  <a:pt x="34762" y="2018"/>
                </a:cubicBezTo>
                <a:cubicBezTo>
                  <a:pt x="31176" y="936"/>
                  <a:pt x="26936" y="1"/>
                  <a:pt x="228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"/>
          <p:cNvSpPr/>
          <p:nvPr/>
        </p:nvSpPr>
        <p:spPr>
          <a:xfrm flipH="1">
            <a:off x="634688" y="3864888"/>
            <a:ext cx="492175" cy="567375"/>
          </a:xfrm>
          <a:custGeom>
            <a:avLst/>
            <a:gdLst/>
            <a:ahLst/>
            <a:cxnLst/>
            <a:rect l="l" t="t" r="r" b="b"/>
            <a:pathLst>
              <a:path w="19687" h="22695" extrusionOk="0">
                <a:moveTo>
                  <a:pt x="17513" y="1"/>
                </a:moveTo>
                <a:cubicBezTo>
                  <a:pt x="16945" y="1"/>
                  <a:pt x="16422" y="538"/>
                  <a:pt x="16818" y="1150"/>
                </a:cubicBezTo>
                <a:cubicBezTo>
                  <a:pt x="17131" y="1672"/>
                  <a:pt x="17340" y="2193"/>
                  <a:pt x="17444" y="2767"/>
                </a:cubicBezTo>
                <a:cubicBezTo>
                  <a:pt x="17496" y="2975"/>
                  <a:pt x="17496" y="3184"/>
                  <a:pt x="17548" y="3393"/>
                </a:cubicBezTo>
                <a:lnTo>
                  <a:pt x="16662" y="2975"/>
                </a:lnTo>
                <a:lnTo>
                  <a:pt x="14888" y="2089"/>
                </a:lnTo>
                <a:cubicBezTo>
                  <a:pt x="14732" y="2015"/>
                  <a:pt x="14576" y="1982"/>
                  <a:pt x="14427" y="1982"/>
                </a:cubicBezTo>
                <a:cubicBezTo>
                  <a:pt x="13730" y="1982"/>
                  <a:pt x="13189" y="2705"/>
                  <a:pt x="13532" y="3393"/>
                </a:cubicBezTo>
                <a:cubicBezTo>
                  <a:pt x="13897" y="4175"/>
                  <a:pt x="14262" y="4957"/>
                  <a:pt x="14680" y="5740"/>
                </a:cubicBezTo>
                <a:cubicBezTo>
                  <a:pt x="13897" y="5166"/>
                  <a:pt x="13115" y="4540"/>
                  <a:pt x="12333" y="3966"/>
                </a:cubicBezTo>
                <a:cubicBezTo>
                  <a:pt x="12127" y="3790"/>
                  <a:pt x="11897" y="3713"/>
                  <a:pt x="11677" y="3713"/>
                </a:cubicBezTo>
                <a:cubicBezTo>
                  <a:pt x="11115" y="3713"/>
                  <a:pt x="10618" y="4216"/>
                  <a:pt x="10768" y="4853"/>
                </a:cubicBezTo>
                <a:cubicBezTo>
                  <a:pt x="10977" y="6105"/>
                  <a:pt x="11498" y="7252"/>
                  <a:pt x="12229" y="8295"/>
                </a:cubicBezTo>
                <a:lnTo>
                  <a:pt x="12020" y="8034"/>
                </a:lnTo>
                <a:cubicBezTo>
                  <a:pt x="10820" y="6678"/>
                  <a:pt x="9569" y="5270"/>
                  <a:pt x="8421" y="3810"/>
                </a:cubicBezTo>
                <a:cubicBezTo>
                  <a:pt x="8251" y="3597"/>
                  <a:pt x="8037" y="3507"/>
                  <a:pt x="7821" y="3507"/>
                </a:cubicBezTo>
                <a:cubicBezTo>
                  <a:pt x="7246" y="3507"/>
                  <a:pt x="6653" y="4142"/>
                  <a:pt x="6805" y="4749"/>
                </a:cubicBezTo>
                <a:cubicBezTo>
                  <a:pt x="7430" y="7148"/>
                  <a:pt x="8265" y="9495"/>
                  <a:pt x="9256" y="11789"/>
                </a:cubicBezTo>
                <a:cubicBezTo>
                  <a:pt x="9464" y="12207"/>
                  <a:pt x="9621" y="12624"/>
                  <a:pt x="9829" y="13041"/>
                </a:cubicBezTo>
                <a:cubicBezTo>
                  <a:pt x="9569" y="12676"/>
                  <a:pt x="9256" y="12363"/>
                  <a:pt x="8943" y="11998"/>
                </a:cubicBezTo>
                <a:cubicBezTo>
                  <a:pt x="8161" y="11059"/>
                  <a:pt x="7378" y="10121"/>
                  <a:pt x="6596" y="9182"/>
                </a:cubicBezTo>
                <a:cubicBezTo>
                  <a:pt x="5814" y="8243"/>
                  <a:pt x="5240" y="7409"/>
                  <a:pt x="4093" y="7043"/>
                </a:cubicBezTo>
                <a:cubicBezTo>
                  <a:pt x="4001" y="7017"/>
                  <a:pt x="3911" y="7005"/>
                  <a:pt x="3823" y="7005"/>
                </a:cubicBezTo>
                <a:cubicBezTo>
                  <a:pt x="3207" y="7005"/>
                  <a:pt x="2710" y="7604"/>
                  <a:pt x="2893" y="8243"/>
                </a:cubicBezTo>
                <a:cubicBezTo>
                  <a:pt x="3519" y="10642"/>
                  <a:pt x="4353" y="12989"/>
                  <a:pt x="5396" y="15284"/>
                </a:cubicBezTo>
                <a:cubicBezTo>
                  <a:pt x="5814" y="16118"/>
                  <a:pt x="6231" y="16953"/>
                  <a:pt x="6700" y="17735"/>
                </a:cubicBezTo>
                <a:cubicBezTo>
                  <a:pt x="6439" y="17526"/>
                  <a:pt x="6231" y="17266"/>
                  <a:pt x="6022" y="17005"/>
                </a:cubicBezTo>
                <a:cubicBezTo>
                  <a:pt x="4875" y="15649"/>
                  <a:pt x="3988" y="14084"/>
                  <a:pt x="2580" y="12989"/>
                </a:cubicBezTo>
                <a:cubicBezTo>
                  <a:pt x="2432" y="12875"/>
                  <a:pt x="2280" y="12826"/>
                  <a:pt x="2132" y="12826"/>
                </a:cubicBezTo>
                <a:cubicBezTo>
                  <a:pt x="1603" y="12826"/>
                  <a:pt x="1142" y="13461"/>
                  <a:pt x="1224" y="14032"/>
                </a:cubicBezTo>
                <a:cubicBezTo>
                  <a:pt x="1589" y="16066"/>
                  <a:pt x="2215" y="18152"/>
                  <a:pt x="2997" y="20082"/>
                </a:cubicBezTo>
                <a:cubicBezTo>
                  <a:pt x="3049" y="20238"/>
                  <a:pt x="3154" y="20656"/>
                  <a:pt x="3258" y="20968"/>
                </a:cubicBezTo>
                <a:lnTo>
                  <a:pt x="2945" y="20708"/>
                </a:lnTo>
                <a:cubicBezTo>
                  <a:pt x="2163" y="20030"/>
                  <a:pt x="1537" y="19247"/>
                  <a:pt x="1068" y="18361"/>
                </a:cubicBezTo>
                <a:cubicBezTo>
                  <a:pt x="956" y="18185"/>
                  <a:pt x="804" y="18112"/>
                  <a:pt x="656" y="18112"/>
                </a:cubicBezTo>
                <a:cubicBezTo>
                  <a:pt x="321" y="18112"/>
                  <a:pt x="0" y="18485"/>
                  <a:pt x="181" y="18882"/>
                </a:cubicBezTo>
                <a:cubicBezTo>
                  <a:pt x="755" y="20082"/>
                  <a:pt x="1537" y="21177"/>
                  <a:pt x="2528" y="22064"/>
                </a:cubicBezTo>
                <a:cubicBezTo>
                  <a:pt x="2894" y="22402"/>
                  <a:pt x="3443" y="22694"/>
                  <a:pt x="3936" y="22694"/>
                </a:cubicBezTo>
                <a:cubicBezTo>
                  <a:pt x="4356" y="22694"/>
                  <a:pt x="4735" y="22483"/>
                  <a:pt x="4927" y="21907"/>
                </a:cubicBezTo>
                <a:cubicBezTo>
                  <a:pt x="4979" y="21386"/>
                  <a:pt x="4927" y="20864"/>
                  <a:pt x="4718" y="20395"/>
                </a:cubicBezTo>
                <a:cubicBezTo>
                  <a:pt x="4458" y="19665"/>
                  <a:pt x="4249" y="18830"/>
                  <a:pt x="3988" y="18048"/>
                </a:cubicBezTo>
                <a:cubicBezTo>
                  <a:pt x="3884" y="17683"/>
                  <a:pt x="3780" y="17318"/>
                  <a:pt x="3727" y="16953"/>
                </a:cubicBezTo>
                <a:lnTo>
                  <a:pt x="3727" y="16953"/>
                </a:lnTo>
                <a:cubicBezTo>
                  <a:pt x="4145" y="17526"/>
                  <a:pt x="4562" y="18100"/>
                  <a:pt x="5031" y="18622"/>
                </a:cubicBezTo>
                <a:cubicBezTo>
                  <a:pt x="6283" y="19978"/>
                  <a:pt x="7743" y="21229"/>
                  <a:pt x="9308" y="22272"/>
                </a:cubicBezTo>
                <a:cubicBezTo>
                  <a:pt x="9442" y="22351"/>
                  <a:pt x="9582" y="22386"/>
                  <a:pt x="9716" y="22386"/>
                </a:cubicBezTo>
                <a:cubicBezTo>
                  <a:pt x="10207" y="22386"/>
                  <a:pt x="10630" y="21918"/>
                  <a:pt x="10507" y="21386"/>
                </a:cubicBezTo>
                <a:cubicBezTo>
                  <a:pt x="9621" y="19143"/>
                  <a:pt x="8213" y="17109"/>
                  <a:pt x="7222" y="14919"/>
                </a:cubicBezTo>
                <a:cubicBezTo>
                  <a:pt x="6700" y="13719"/>
                  <a:pt x="6231" y="12520"/>
                  <a:pt x="5866" y="11320"/>
                </a:cubicBezTo>
                <a:lnTo>
                  <a:pt x="5866" y="11320"/>
                </a:lnTo>
                <a:lnTo>
                  <a:pt x="8004" y="13876"/>
                </a:lnTo>
                <a:lnTo>
                  <a:pt x="12437" y="19091"/>
                </a:lnTo>
                <a:cubicBezTo>
                  <a:pt x="12616" y="19302"/>
                  <a:pt x="12845" y="19392"/>
                  <a:pt x="13075" y="19392"/>
                </a:cubicBezTo>
                <a:cubicBezTo>
                  <a:pt x="13586" y="19392"/>
                  <a:pt x="14106" y="18952"/>
                  <a:pt x="14106" y="18413"/>
                </a:cubicBezTo>
                <a:cubicBezTo>
                  <a:pt x="14106" y="17213"/>
                  <a:pt x="13741" y="16066"/>
                  <a:pt x="13063" y="15075"/>
                </a:cubicBezTo>
                <a:cubicBezTo>
                  <a:pt x="12437" y="13928"/>
                  <a:pt x="11863" y="12780"/>
                  <a:pt x="11290" y="11633"/>
                </a:cubicBezTo>
                <a:cubicBezTo>
                  <a:pt x="10873" y="10694"/>
                  <a:pt x="10507" y="9755"/>
                  <a:pt x="10142" y="8817"/>
                </a:cubicBezTo>
                <a:lnTo>
                  <a:pt x="10142" y="8817"/>
                </a:lnTo>
                <a:cubicBezTo>
                  <a:pt x="10403" y="9077"/>
                  <a:pt x="10612" y="9390"/>
                  <a:pt x="10873" y="9651"/>
                </a:cubicBezTo>
                <a:cubicBezTo>
                  <a:pt x="12020" y="10955"/>
                  <a:pt x="13167" y="12467"/>
                  <a:pt x="14784" y="13250"/>
                </a:cubicBezTo>
                <a:cubicBezTo>
                  <a:pt x="14926" y="13314"/>
                  <a:pt x="15093" y="13347"/>
                  <a:pt x="15263" y="13347"/>
                </a:cubicBezTo>
                <a:cubicBezTo>
                  <a:pt x="15780" y="13347"/>
                  <a:pt x="16323" y="13044"/>
                  <a:pt x="16244" y="12415"/>
                </a:cubicBezTo>
                <a:cubicBezTo>
                  <a:pt x="15984" y="10903"/>
                  <a:pt x="15410" y="9495"/>
                  <a:pt x="14523" y="8295"/>
                </a:cubicBezTo>
                <a:cubicBezTo>
                  <a:pt x="14367" y="8087"/>
                  <a:pt x="14262" y="7878"/>
                  <a:pt x="14106" y="7669"/>
                </a:cubicBezTo>
                <a:lnTo>
                  <a:pt x="14106" y="7669"/>
                </a:lnTo>
                <a:cubicBezTo>
                  <a:pt x="14628" y="8087"/>
                  <a:pt x="15201" y="8504"/>
                  <a:pt x="15723" y="8921"/>
                </a:cubicBezTo>
                <a:cubicBezTo>
                  <a:pt x="15897" y="9095"/>
                  <a:pt x="16126" y="9178"/>
                  <a:pt x="16356" y="9178"/>
                </a:cubicBezTo>
                <a:cubicBezTo>
                  <a:pt x="16677" y="9178"/>
                  <a:pt x="17001" y="9016"/>
                  <a:pt x="17183" y="8712"/>
                </a:cubicBezTo>
                <a:cubicBezTo>
                  <a:pt x="17705" y="7669"/>
                  <a:pt x="17287" y="6783"/>
                  <a:pt x="16818" y="5740"/>
                </a:cubicBezTo>
                <a:lnTo>
                  <a:pt x="16453" y="5062"/>
                </a:lnTo>
                <a:lnTo>
                  <a:pt x="16766" y="5218"/>
                </a:lnTo>
                <a:cubicBezTo>
                  <a:pt x="17252" y="5445"/>
                  <a:pt x="17778" y="5752"/>
                  <a:pt x="18270" y="5752"/>
                </a:cubicBezTo>
                <a:cubicBezTo>
                  <a:pt x="18570" y="5752"/>
                  <a:pt x="18856" y="5638"/>
                  <a:pt x="19113" y="5322"/>
                </a:cubicBezTo>
                <a:cubicBezTo>
                  <a:pt x="19686" y="4697"/>
                  <a:pt x="19530" y="3653"/>
                  <a:pt x="19374" y="2923"/>
                </a:cubicBezTo>
                <a:cubicBezTo>
                  <a:pt x="19217" y="1985"/>
                  <a:pt x="18800" y="1098"/>
                  <a:pt x="18226" y="368"/>
                </a:cubicBezTo>
                <a:cubicBezTo>
                  <a:pt x="18032" y="109"/>
                  <a:pt x="17768" y="1"/>
                  <a:pt x="175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7"/>
          <p:cNvSpPr/>
          <p:nvPr/>
        </p:nvSpPr>
        <p:spPr>
          <a:xfrm flipH="1">
            <a:off x="8338088" y="4098550"/>
            <a:ext cx="453775" cy="439625"/>
          </a:xfrm>
          <a:custGeom>
            <a:avLst/>
            <a:gdLst/>
            <a:ahLst/>
            <a:cxnLst/>
            <a:rect l="l" t="t" r="r" b="b"/>
            <a:pathLst>
              <a:path w="18151" h="17585" extrusionOk="0">
                <a:moveTo>
                  <a:pt x="10588" y="4659"/>
                </a:moveTo>
                <a:cubicBezTo>
                  <a:pt x="10432" y="4816"/>
                  <a:pt x="10223" y="4972"/>
                  <a:pt x="10067" y="5129"/>
                </a:cubicBezTo>
                <a:cubicBezTo>
                  <a:pt x="9441" y="5546"/>
                  <a:pt x="8815" y="5859"/>
                  <a:pt x="8137" y="6067"/>
                </a:cubicBezTo>
                <a:cubicBezTo>
                  <a:pt x="7407" y="6328"/>
                  <a:pt x="6677" y="6537"/>
                  <a:pt x="5894" y="6693"/>
                </a:cubicBezTo>
                <a:cubicBezTo>
                  <a:pt x="6364" y="6432"/>
                  <a:pt x="6833" y="6120"/>
                  <a:pt x="7250" y="5859"/>
                </a:cubicBezTo>
                <a:cubicBezTo>
                  <a:pt x="8189" y="5285"/>
                  <a:pt x="9180" y="4920"/>
                  <a:pt x="10223" y="4659"/>
                </a:cubicBezTo>
                <a:close/>
                <a:moveTo>
                  <a:pt x="16720" y="6885"/>
                </a:moveTo>
                <a:cubicBezTo>
                  <a:pt x="16778" y="6885"/>
                  <a:pt x="16753" y="6923"/>
                  <a:pt x="16690" y="7110"/>
                </a:cubicBezTo>
                <a:cubicBezTo>
                  <a:pt x="16534" y="7580"/>
                  <a:pt x="15804" y="8154"/>
                  <a:pt x="15438" y="8466"/>
                </a:cubicBezTo>
                <a:cubicBezTo>
                  <a:pt x="14448" y="9301"/>
                  <a:pt x="13404" y="10031"/>
                  <a:pt x="12257" y="10657"/>
                </a:cubicBezTo>
                <a:cubicBezTo>
                  <a:pt x="11110" y="11231"/>
                  <a:pt x="9962" y="11752"/>
                  <a:pt x="8763" y="12169"/>
                </a:cubicBezTo>
                <a:cubicBezTo>
                  <a:pt x="9076" y="11804"/>
                  <a:pt x="9441" y="11387"/>
                  <a:pt x="9806" y="11074"/>
                </a:cubicBezTo>
                <a:cubicBezTo>
                  <a:pt x="11370" y="9353"/>
                  <a:pt x="13352" y="8049"/>
                  <a:pt x="15543" y="7215"/>
                </a:cubicBezTo>
                <a:cubicBezTo>
                  <a:pt x="15856" y="7058"/>
                  <a:pt x="16169" y="6954"/>
                  <a:pt x="16482" y="6902"/>
                </a:cubicBezTo>
                <a:cubicBezTo>
                  <a:pt x="16607" y="6902"/>
                  <a:pt x="16682" y="6885"/>
                  <a:pt x="16720" y="6885"/>
                </a:cubicBezTo>
                <a:close/>
                <a:moveTo>
                  <a:pt x="8535" y="0"/>
                </a:moveTo>
                <a:cubicBezTo>
                  <a:pt x="8491" y="0"/>
                  <a:pt x="8445" y="6"/>
                  <a:pt x="8398" y="18"/>
                </a:cubicBezTo>
                <a:cubicBezTo>
                  <a:pt x="5477" y="800"/>
                  <a:pt x="1879" y="2782"/>
                  <a:pt x="627" y="5702"/>
                </a:cubicBezTo>
                <a:cubicBezTo>
                  <a:pt x="53" y="6745"/>
                  <a:pt x="575" y="8049"/>
                  <a:pt x="1670" y="8414"/>
                </a:cubicBezTo>
                <a:cubicBezTo>
                  <a:pt x="835" y="9301"/>
                  <a:pt x="314" y="10396"/>
                  <a:pt x="157" y="11544"/>
                </a:cubicBezTo>
                <a:cubicBezTo>
                  <a:pt x="1" y="12900"/>
                  <a:pt x="783" y="14099"/>
                  <a:pt x="2035" y="14516"/>
                </a:cubicBezTo>
                <a:cubicBezTo>
                  <a:pt x="2718" y="14719"/>
                  <a:pt x="3426" y="14823"/>
                  <a:pt x="4135" y="14823"/>
                </a:cubicBezTo>
                <a:cubicBezTo>
                  <a:pt x="4887" y="14823"/>
                  <a:pt x="5639" y="14706"/>
                  <a:pt x="6364" y="14464"/>
                </a:cubicBezTo>
                <a:lnTo>
                  <a:pt x="6625" y="14360"/>
                </a:lnTo>
                <a:cubicBezTo>
                  <a:pt x="6781" y="15142"/>
                  <a:pt x="7250" y="15820"/>
                  <a:pt x="7928" y="16290"/>
                </a:cubicBezTo>
                <a:cubicBezTo>
                  <a:pt x="9133" y="17175"/>
                  <a:pt x="10663" y="17585"/>
                  <a:pt x="12212" y="17585"/>
                </a:cubicBezTo>
                <a:cubicBezTo>
                  <a:pt x="13947" y="17585"/>
                  <a:pt x="15705" y="17070"/>
                  <a:pt x="17055" y="16133"/>
                </a:cubicBezTo>
                <a:cubicBezTo>
                  <a:pt x="17649" y="15676"/>
                  <a:pt x="17122" y="14939"/>
                  <a:pt x="16562" y="14939"/>
                </a:cubicBezTo>
                <a:cubicBezTo>
                  <a:pt x="16482" y="14939"/>
                  <a:pt x="16403" y="14953"/>
                  <a:pt x="16325" y="14986"/>
                </a:cubicBezTo>
                <a:cubicBezTo>
                  <a:pt x="15141" y="15512"/>
                  <a:pt x="13853" y="15769"/>
                  <a:pt x="12566" y="15769"/>
                </a:cubicBezTo>
                <a:cubicBezTo>
                  <a:pt x="11813" y="15769"/>
                  <a:pt x="11059" y="15681"/>
                  <a:pt x="10327" y="15507"/>
                </a:cubicBezTo>
                <a:cubicBezTo>
                  <a:pt x="9545" y="15246"/>
                  <a:pt x="8293" y="14829"/>
                  <a:pt x="8137" y="13890"/>
                </a:cubicBezTo>
                <a:cubicBezTo>
                  <a:pt x="9128" y="13525"/>
                  <a:pt x="10171" y="13160"/>
                  <a:pt x="11162" y="12743"/>
                </a:cubicBezTo>
                <a:cubicBezTo>
                  <a:pt x="12726" y="12117"/>
                  <a:pt x="14239" y="11231"/>
                  <a:pt x="15595" y="10135"/>
                </a:cubicBezTo>
                <a:cubicBezTo>
                  <a:pt x="16169" y="9614"/>
                  <a:pt x="16690" y="9040"/>
                  <a:pt x="17212" y="8466"/>
                </a:cubicBezTo>
                <a:cubicBezTo>
                  <a:pt x="17629" y="7945"/>
                  <a:pt x="18150" y="7319"/>
                  <a:pt x="18046" y="6589"/>
                </a:cubicBezTo>
                <a:cubicBezTo>
                  <a:pt x="17939" y="5909"/>
                  <a:pt x="17461" y="5648"/>
                  <a:pt x="16793" y="5648"/>
                </a:cubicBezTo>
                <a:cubicBezTo>
                  <a:pt x="14846" y="5648"/>
                  <a:pt x="11287" y="7858"/>
                  <a:pt x="10588" y="8362"/>
                </a:cubicBezTo>
                <a:cubicBezTo>
                  <a:pt x="9232" y="9353"/>
                  <a:pt x="7355" y="11074"/>
                  <a:pt x="6729" y="12847"/>
                </a:cubicBezTo>
                <a:cubicBezTo>
                  <a:pt x="6416" y="12952"/>
                  <a:pt x="6103" y="13056"/>
                  <a:pt x="5738" y="13160"/>
                </a:cubicBezTo>
                <a:cubicBezTo>
                  <a:pt x="5193" y="13324"/>
                  <a:pt x="4647" y="13402"/>
                  <a:pt x="4102" y="13402"/>
                </a:cubicBezTo>
                <a:cubicBezTo>
                  <a:pt x="3604" y="13402"/>
                  <a:pt x="3106" y="13337"/>
                  <a:pt x="2609" y="13212"/>
                </a:cubicBezTo>
                <a:cubicBezTo>
                  <a:pt x="1357" y="12795"/>
                  <a:pt x="1409" y="11648"/>
                  <a:pt x="1879" y="10605"/>
                </a:cubicBezTo>
                <a:cubicBezTo>
                  <a:pt x="2296" y="9822"/>
                  <a:pt x="2817" y="9144"/>
                  <a:pt x="3443" y="8571"/>
                </a:cubicBezTo>
                <a:cubicBezTo>
                  <a:pt x="4538" y="8571"/>
                  <a:pt x="5686" y="8362"/>
                  <a:pt x="6781" y="8101"/>
                </a:cubicBezTo>
                <a:cubicBezTo>
                  <a:pt x="8450" y="7788"/>
                  <a:pt x="10015" y="7058"/>
                  <a:pt x="11318" y="5859"/>
                </a:cubicBezTo>
                <a:cubicBezTo>
                  <a:pt x="11788" y="5494"/>
                  <a:pt x="12101" y="4920"/>
                  <a:pt x="12153" y="4346"/>
                </a:cubicBezTo>
                <a:cubicBezTo>
                  <a:pt x="12101" y="3564"/>
                  <a:pt x="11423" y="3303"/>
                  <a:pt x="10745" y="3303"/>
                </a:cubicBezTo>
                <a:cubicBezTo>
                  <a:pt x="9232" y="3460"/>
                  <a:pt x="7824" y="3929"/>
                  <a:pt x="6520" y="4764"/>
                </a:cubicBezTo>
                <a:cubicBezTo>
                  <a:pt x="5321" y="5389"/>
                  <a:pt x="4173" y="6172"/>
                  <a:pt x="3078" y="7058"/>
                </a:cubicBezTo>
                <a:lnTo>
                  <a:pt x="2609" y="7058"/>
                </a:lnTo>
                <a:cubicBezTo>
                  <a:pt x="1826" y="6954"/>
                  <a:pt x="1879" y="6589"/>
                  <a:pt x="2244" y="6015"/>
                </a:cubicBezTo>
                <a:cubicBezTo>
                  <a:pt x="3652" y="3564"/>
                  <a:pt x="6364" y="2365"/>
                  <a:pt x="8763" y="1113"/>
                </a:cubicBezTo>
                <a:cubicBezTo>
                  <a:pt x="9293" y="824"/>
                  <a:pt x="9066" y="0"/>
                  <a:pt x="853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7"/>
          <p:cNvSpPr/>
          <p:nvPr/>
        </p:nvSpPr>
        <p:spPr>
          <a:xfrm flipH="1">
            <a:off x="704063" y="211825"/>
            <a:ext cx="1336775" cy="1149050"/>
          </a:xfrm>
          <a:custGeom>
            <a:avLst/>
            <a:gdLst/>
            <a:ahLst/>
            <a:cxnLst/>
            <a:rect l="l" t="t" r="r" b="b"/>
            <a:pathLst>
              <a:path w="53471" h="45962" extrusionOk="0">
                <a:moveTo>
                  <a:pt x="22435" y="1"/>
                </a:moveTo>
                <a:cubicBezTo>
                  <a:pt x="13400" y="2221"/>
                  <a:pt x="1" y="10541"/>
                  <a:pt x="2221" y="21695"/>
                </a:cubicBezTo>
                <a:cubicBezTo>
                  <a:pt x="3166" y="26416"/>
                  <a:pt x="8092" y="31368"/>
                  <a:pt x="11282" y="34762"/>
                </a:cubicBezTo>
                <a:cubicBezTo>
                  <a:pt x="14855" y="38591"/>
                  <a:pt x="18862" y="41245"/>
                  <a:pt x="23405" y="43670"/>
                </a:cubicBezTo>
                <a:cubicBezTo>
                  <a:pt x="26318" y="45214"/>
                  <a:pt x="29583" y="45961"/>
                  <a:pt x="32815" y="45961"/>
                </a:cubicBezTo>
                <a:cubicBezTo>
                  <a:pt x="40374" y="45961"/>
                  <a:pt x="47754" y="41873"/>
                  <a:pt x="50025" y="34328"/>
                </a:cubicBezTo>
                <a:cubicBezTo>
                  <a:pt x="53471" y="22843"/>
                  <a:pt x="48494" y="12583"/>
                  <a:pt x="39944" y="5054"/>
                </a:cubicBezTo>
                <a:cubicBezTo>
                  <a:pt x="34814" y="511"/>
                  <a:pt x="29301" y="970"/>
                  <a:pt x="224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7"/>
          <p:cNvSpPr/>
          <p:nvPr/>
        </p:nvSpPr>
        <p:spPr>
          <a:xfrm flipH="1">
            <a:off x="632925" y="795525"/>
            <a:ext cx="495725" cy="1387200"/>
          </a:xfrm>
          <a:custGeom>
            <a:avLst/>
            <a:gdLst/>
            <a:ahLst/>
            <a:cxnLst/>
            <a:rect l="l" t="t" r="r" b="b"/>
            <a:pathLst>
              <a:path w="19829" h="55488" extrusionOk="0">
                <a:moveTo>
                  <a:pt x="9857" y="19293"/>
                </a:moveTo>
                <a:cubicBezTo>
                  <a:pt x="10005" y="19293"/>
                  <a:pt x="10149" y="19301"/>
                  <a:pt x="10285" y="19317"/>
                </a:cubicBezTo>
                <a:cubicBezTo>
                  <a:pt x="11171" y="19422"/>
                  <a:pt x="11954" y="19735"/>
                  <a:pt x="12684" y="20256"/>
                </a:cubicBezTo>
                <a:cubicBezTo>
                  <a:pt x="12214" y="20934"/>
                  <a:pt x="11536" y="21508"/>
                  <a:pt x="10806" y="21977"/>
                </a:cubicBezTo>
                <a:cubicBezTo>
                  <a:pt x="10305" y="22267"/>
                  <a:pt x="9405" y="22571"/>
                  <a:pt x="8623" y="22571"/>
                </a:cubicBezTo>
                <a:cubicBezTo>
                  <a:pt x="7858" y="22571"/>
                  <a:pt x="7207" y="22280"/>
                  <a:pt x="7156" y="21404"/>
                </a:cubicBezTo>
                <a:cubicBezTo>
                  <a:pt x="7015" y="19909"/>
                  <a:pt x="8590" y="19293"/>
                  <a:pt x="9857" y="19293"/>
                </a:cubicBezTo>
                <a:close/>
                <a:moveTo>
                  <a:pt x="7716" y="37568"/>
                </a:moveTo>
                <a:cubicBezTo>
                  <a:pt x="7754" y="37568"/>
                  <a:pt x="7793" y="37569"/>
                  <a:pt x="7834" y="37571"/>
                </a:cubicBezTo>
                <a:cubicBezTo>
                  <a:pt x="9502" y="37728"/>
                  <a:pt x="9920" y="39970"/>
                  <a:pt x="10024" y="41431"/>
                </a:cubicBezTo>
                <a:cubicBezTo>
                  <a:pt x="9856" y="41457"/>
                  <a:pt x="9687" y="41470"/>
                  <a:pt x="9520" y="41470"/>
                </a:cubicBezTo>
                <a:cubicBezTo>
                  <a:pt x="8704" y="41470"/>
                  <a:pt x="7918" y="41159"/>
                  <a:pt x="7312" y="40596"/>
                </a:cubicBezTo>
                <a:cubicBezTo>
                  <a:pt x="6547" y="39780"/>
                  <a:pt x="6031" y="37568"/>
                  <a:pt x="7716" y="37568"/>
                </a:cubicBezTo>
                <a:close/>
                <a:moveTo>
                  <a:pt x="5664" y="0"/>
                </a:moveTo>
                <a:cubicBezTo>
                  <a:pt x="5228" y="0"/>
                  <a:pt x="5007" y="665"/>
                  <a:pt x="5434" y="855"/>
                </a:cubicBezTo>
                <a:cubicBezTo>
                  <a:pt x="10441" y="3359"/>
                  <a:pt x="14144" y="8157"/>
                  <a:pt x="14301" y="13894"/>
                </a:cubicBezTo>
                <a:cubicBezTo>
                  <a:pt x="14353" y="15667"/>
                  <a:pt x="14040" y="17388"/>
                  <a:pt x="13414" y="19005"/>
                </a:cubicBezTo>
                <a:cubicBezTo>
                  <a:pt x="13101" y="18796"/>
                  <a:pt x="12736" y="18639"/>
                  <a:pt x="12423" y="18483"/>
                </a:cubicBezTo>
                <a:cubicBezTo>
                  <a:pt x="11641" y="18066"/>
                  <a:pt x="10780" y="17857"/>
                  <a:pt x="9920" y="17857"/>
                </a:cubicBezTo>
                <a:cubicBezTo>
                  <a:pt x="9059" y="17857"/>
                  <a:pt x="8199" y="18066"/>
                  <a:pt x="7416" y="18483"/>
                </a:cubicBezTo>
                <a:cubicBezTo>
                  <a:pt x="5904" y="19265"/>
                  <a:pt x="5278" y="21039"/>
                  <a:pt x="5956" y="22551"/>
                </a:cubicBezTo>
                <a:cubicBezTo>
                  <a:pt x="6502" y="23643"/>
                  <a:pt x="7606" y="24043"/>
                  <a:pt x="8742" y="24043"/>
                </a:cubicBezTo>
                <a:cubicBezTo>
                  <a:pt x="9343" y="24043"/>
                  <a:pt x="9952" y="23931"/>
                  <a:pt x="10493" y="23751"/>
                </a:cubicBezTo>
                <a:cubicBezTo>
                  <a:pt x="11849" y="23281"/>
                  <a:pt x="12997" y="22395"/>
                  <a:pt x="13831" y="21247"/>
                </a:cubicBezTo>
                <a:cubicBezTo>
                  <a:pt x="14874" y="22290"/>
                  <a:pt x="15709" y="23542"/>
                  <a:pt x="16335" y="24898"/>
                </a:cubicBezTo>
                <a:cubicBezTo>
                  <a:pt x="17743" y="27871"/>
                  <a:pt x="18264" y="31104"/>
                  <a:pt x="17273" y="34338"/>
                </a:cubicBezTo>
                <a:cubicBezTo>
                  <a:pt x="16387" y="37154"/>
                  <a:pt x="14353" y="39866"/>
                  <a:pt x="11589" y="41065"/>
                </a:cubicBezTo>
                <a:lnTo>
                  <a:pt x="11484" y="41118"/>
                </a:lnTo>
                <a:cubicBezTo>
                  <a:pt x="11380" y="39397"/>
                  <a:pt x="10858" y="37467"/>
                  <a:pt x="9294" y="36528"/>
                </a:cubicBezTo>
                <a:cubicBezTo>
                  <a:pt x="8833" y="36215"/>
                  <a:pt x="8315" y="36069"/>
                  <a:pt x="7804" y="36069"/>
                </a:cubicBezTo>
                <a:cubicBezTo>
                  <a:pt x="6695" y="36069"/>
                  <a:pt x="5618" y="36758"/>
                  <a:pt x="5226" y="37936"/>
                </a:cubicBezTo>
                <a:cubicBezTo>
                  <a:pt x="4652" y="39605"/>
                  <a:pt x="5591" y="41378"/>
                  <a:pt x="6999" y="42265"/>
                </a:cubicBezTo>
                <a:cubicBezTo>
                  <a:pt x="7714" y="42801"/>
                  <a:pt x="8583" y="43070"/>
                  <a:pt x="9473" y="43070"/>
                </a:cubicBezTo>
                <a:cubicBezTo>
                  <a:pt x="9622" y="43070"/>
                  <a:pt x="9771" y="43062"/>
                  <a:pt x="9920" y="43047"/>
                </a:cubicBezTo>
                <a:lnTo>
                  <a:pt x="9920" y="43047"/>
                </a:lnTo>
                <a:cubicBezTo>
                  <a:pt x="9763" y="44455"/>
                  <a:pt x="9242" y="45864"/>
                  <a:pt x="8511" y="47115"/>
                </a:cubicBezTo>
                <a:cubicBezTo>
                  <a:pt x="6686" y="50297"/>
                  <a:pt x="3557" y="52487"/>
                  <a:pt x="532" y="54417"/>
                </a:cubicBezTo>
                <a:cubicBezTo>
                  <a:pt x="1" y="54727"/>
                  <a:pt x="296" y="55487"/>
                  <a:pt x="812" y="55487"/>
                </a:cubicBezTo>
                <a:cubicBezTo>
                  <a:pt x="904" y="55487"/>
                  <a:pt x="1003" y="55463"/>
                  <a:pt x="1106" y="55408"/>
                </a:cubicBezTo>
                <a:cubicBezTo>
                  <a:pt x="4756" y="53530"/>
                  <a:pt x="8303" y="50922"/>
                  <a:pt x="10233" y="47167"/>
                </a:cubicBezTo>
                <a:cubicBezTo>
                  <a:pt x="10911" y="45759"/>
                  <a:pt x="11380" y="44247"/>
                  <a:pt x="11536" y="42734"/>
                </a:cubicBezTo>
                <a:cubicBezTo>
                  <a:pt x="13623" y="41900"/>
                  <a:pt x="15396" y="40492"/>
                  <a:pt x="16752" y="38666"/>
                </a:cubicBezTo>
                <a:cubicBezTo>
                  <a:pt x="18994" y="35589"/>
                  <a:pt x="19829" y="31626"/>
                  <a:pt x="18942" y="27871"/>
                </a:cubicBezTo>
                <a:cubicBezTo>
                  <a:pt x="18264" y="25107"/>
                  <a:pt x="16856" y="21977"/>
                  <a:pt x="14613" y="19943"/>
                </a:cubicBezTo>
                <a:cubicBezTo>
                  <a:pt x="14613" y="19839"/>
                  <a:pt x="14666" y="19787"/>
                  <a:pt x="14718" y="19735"/>
                </a:cubicBezTo>
                <a:cubicBezTo>
                  <a:pt x="18056" y="12433"/>
                  <a:pt x="13362" y="2368"/>
                  <a:pt x="5800" y="21"/>
                </a:cubicBezTo>
                <a:cubicBezTo>
                  <a:pt x="5753" y="7"/>
                  <a:pt x="5707" y="0"/>
                  <a:pt x="56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7"/>
          <p:cNvSpPr/>
          <p:nvPr/>
        </p:nvSpPr>
        <p:spPr>
          <a:xfrm flipH="1">
            <a:off x="7678763" y="4254700"/>
            <a:ext cx="1684500" cy="1554925"/>
          </a:xfrm>
          <a:custGeom>
            <a:avLst/>
            <a:gdLst/>
            <a:ahLst/>
            <a:cxnLst/>
            <a:rect l="l" t="t" r="r" b="b"/>
            <a:pathLst>
              <a:path w="67380" h="62197" extrusionOk="0">
                <a:moveTo>
                  <a:pt x="50387" y="1"/>
                </a:moveTo>
                <a:cubicBezTo>
                  <a:pt x="50325" y="1"/>
                  <a:pt x="50264" y="1"/>
                  <a:pt x="50203" y="2"/>
                </a:cubicBezTo>
                <a:cubicBezTo>
                  <a:pt x="46324" y="79"/>
                  <a:pt x="42802" y="2019"/>
                  <a:pt x="39305" y="3652"/>
                </a:cubicBezTo>
                <a:cubicBezTo>
                  <a:pt x="27335" y="9165"/>
                  <a:pt x="3471" y="12381"/>
                  <a:pt x="358" y="28077"/>
                </a:cubicBezTo>
                <a:cubicBezTo>
                  <a:pt x="0" y="29966"/>
                  <a:pt x="0" y="31906"/>
                  <a:pt x="358" y="33794"/>
                </a:cubicBezTo>
                <a:cubicBezTo>
                  <a:pt x="2534" y="45905"/>
                  <a:pt x="14208" y="62197"/>
                  <a:pt x="27867" y="62197"/>
                </a:cubicBezTo>
                <a:cubicBezTo>
                  <a:pt x="29262" y="62197"/>
                  <a:pt x="30679" y="62027"/>
                  <a:pt x="32108" y="61665"/>
                </a:cubicBezTo>
                <a:cubicBezTo>
                  <a:pt x="38641" y="59980"/>
                  <a:pt x="45328" y="56279"/>
                  <a:pt x="51326" y="53242"/>
                </a:cubicBezTo>
                <a:cubicBezTo>
                  <a:pt x="60310" y="48648"/>
                  <a:pt x="65874" y="42497"/>
                  <a:pt x="66716" y="32033"/>
                </a:cubicBezTo>
                <a:cubicBezTo>
                  <a:pt x="67380" y="23738"/>
                  <a:pt x="66971" y="13683"/>
                  <a:pt x="61995" y="6613"/>
                </a:cubicBezTo>
                <a:cubicBezTo>
                  <a:pt x="59325" y="2835"/>
                  <a:pt x="54989" y="1"/>
                  <a:pt x="5038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67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/>
          <p:nvPr/>
        </p:nvSpPr>
        <p:spPr>
          <a:xfrm flipH="1">
            <a:off x="7185415" y="278708"/>
            <a:ext cx="1684510" cy="1227517"/>
          </a:xfrm>
          <a:custGeom>
            <a:avLst/>
            <a:gdLst/>
            <a:ahLst/>
            <a:cxnLst/>
            <a:rect l="l" t="t" r="r" b="b"/>
            <a:pathLst>
              <a:path w="51863" h="37793" extrusionOk="0">
                <a:moveTo>
                  <a:pt x="13446" y="0"/>
                </a:moveTo>
                <a:cubicBezTo>
                  <a:pt x="10481" y="0"/>
                  <a:pt x="7670" y="697"/>
                  <a:pt x="5590" y="2414"/>
                </a:cubicBezTo>
                <a:cubicBezTo>
                  <a:pt x="1991" y="5962"/>
                  <a:pt x="0" y="13771"/>
                  <a:pt x="843" y="18825"/>
                </a:cubicBezTo>
                <a:cubicBezTo>
                  <a:pt x="2017" y="25741"/>
                  <a:pt x="7938" y="28600"/>
                  <a:pt x="13604" y="31076"/>
                </a:cubicBezTo>
                <a:cubicBezTo>
                  <a:pt x="20908" y="34243"/>
                  <a:pt x="27649" y="37792"/>
                  <a:pt x="35545" y="37792"/>
                </a:cubicBezTo>
                <a:cubicBezTo>
                  <a:pt x="37002" y="37792"/>
                  <a:pt x="38499" y="37672"/>
                  <a:pt x="40045" y="37405"/>
                </a:cubicBezTo>
                <a:cubicBezTo>
                  <a:pt x="48672" y="35950"/>
                  <a:pt x="51862" y="28932"/>
                  <a:pt x="46375" y="22296"/>
                </a:cubicBezTo>
                <a:cubicBezTo>
                  <a:pt x="43210" y="18493"/>
                  <a:pt x="38744" y="17268"/>
                  <a:pt x="35221" y="13669"/>
                </a:cubicBezTo>
                <a:cubicBezTo>
                  <a:pt x="32491" y="10913"/>
                  <a:pt x="30347" y="7110"/>
                  <a:pt x="27258" y="4609"/>
                </a:cubicBezTo>
                <a:cubicBezTo>
                  <a:pt x="24198" y="2099"/>
                  <a:pt x="18590" y="0"/>
                  <a:pt x="134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4182176" y="1289963"/>
            <a:ext cx="2796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1"/>
          </p:nvPr>
        </p:nvSpPr>
        <p:spPr>
          <a:xfrm>
            <a:off x="4182176" y="2045663"/>
            <a:ext cx="2796900" cy="14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3" name="Google Shape;63;p7"/>
          <p:cNvSpPr/>
          <p:nvPr/>
        </p:nvSpPr>
        <p:spPr>
          <a:xfrm rot="-4244982" flipH="1">
            <a:off x="-549042" y="3902342"/>
            <a:ext cx="1856825" cy="1236067"/>
          </a:xfrm>
          <a:custGeom>
            <a:avLst/>
            <a:gdLst/>
            <a:ahLst/>
            <a:cxnLst/>
            <a:rect l="l" t="t" r="r" b="b"/>
            <a:pathLst>
              <a:path w="74272" h="49442" extrusionOk="0">
                <a:moveTo>
                  <a:pt x="22837" y="1"/>
                </a:moveTo>
                <a:cubicBezTo>
                  <a:pt x="19876" y="1"/>
                  <a:pt x="16987" y="489"/>
                  <a:pt x="14472" y="1763"/>
                </a:cubicBezTo>
                <a:cubicBezTo>
                  <a:pt x="12379" y="2809"/>
                  <a:pt x="10516" y="4264"/>
                  <a:pt x="8449" y="5872"/>
                </a:cubicBezTo>
                <a:cubicBezTo>
                  <a:pt x="3906" y="9394"/>
                  <a:pt x="1" y="13631"/>
                  <a:pt x="1" y="19731"/>
                </a:cubicBezTo>
                <a:cubicBezTo>
                  <a:pt x="384" y="28102"/>
                  <a:pt x="7555" y="32543"/>
                  <a:pt x="13528" y="37265"/>
                </a:cubicBezTo>
                <a:cubicBezTo>
                  <a:pt x="22728" y="44551"/>
                  <a:pt x="35327" y="49441"/>
                  <a:pt x="47587" y="49441"/>
                </a:cubicBezTo>
                <a:cubicBezTo>
                  <a:pt x="52161" y="49441"/>
                  <a:pt x="56688" y="48761"/>
                  <a:pt x="60974" y="47270"/>
                </a:cubicBezTo>
                <a:cubicBezTo>
                  <a:pt x="68860" y="44539"/>
                  <a:pt x="74271" y="36601"/>
                  <a:pt x="73097" y="28000"/>
                </a:cubicBezTo>
                <a:cubicBezTo>
                  <a:pt x="72051" y="20088"/>
                  <a:pt x="59749" y="14397"/>
                  <a:pt x="53649" y="10696"/>
                </a:cubicBezTo>
                <a:cubicBezTo>
                  <a:pt x="47779" y="7123"/>
                  <a:pt x="41373" y="3983"/>
                  <a:pt x="34762" y="2018"/>
                </a:cubicBezTo>
                <a:cubicBezTo>
                  <a:pt x="31176" y="936"/>
                  <a:pt x="26936" y="1"/>
                  <a:pt x="228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"/>
          <p:cNvSpPr/>
          <p:nvPr/>
        </p:nvSpPr>
        <p:spPr>
          <a:xfrm flipH="1">
            <a:off x="634688" y="3864888"/>
            <a:ext cx="492175" cy="567375"/>
          </a:xfrm>
          <a:custGeom>
            <a:avLst/>
            <a:gdLst/>
            <a:ahLst/>
            <a:cxnLst/>
            <a:rect l="l" t="t" r="r" b="b"/>
            <a:pathLst>
              <a:path w="19687" h="22695" extrusionOk="0">
                <a:moveTo>
                  <a:pt x="17513" y="1"/>
                </a:moveTo>
                <a:cubicBezTo>
                  <a:pt x="16945" y="1"/>
                  <a:pt x="16422" y="538"/>
                  <a:pt x="16818" y="1150"/>
                </a:cubicBezTo>
                <a:cubicBezTo>
                  <a:pt x="17131" y="1672"/>
                  <a:pt x="17340" y="2193"/>
                  <a:pt x="17444" y="2767"/>
                </a:cubicBezTo>
                <a:cubicBezTo>
                  <a:pt x="17496" y="2975"/>
                  <a:pt x="17496" y="3184"/>
                  <a:pt x="17548" y="3393"/>
                </a:cubicBezTo>
                <a:lnTo>
                  <a:pt x="16662" y="2975"/>
                </a:lnTo>
                <a:lnTo>
                  <a:pt x="14888" y="2089"/>
                </a:lnTo>
                <a:cubicBezTo>
                  <a:pt x="14732" y="2015"/>
                  <a:pt x="14576" y="1982"/>
                  <a:pt x="14427" y="1982"/>
                </a:cubicBezTo>
                <a:cubicBezTo>
                  <a:pt x="13730" y="1982"/>
                  <a:pt x="13189" y="2705"/>
                  <a:pt x="13532" y="3393"/>
                </a:cubicBezTo>
                <a:cubicBezTo>
                  <a:pt x="13897" y="4175"/>
                  <a:pt x="14262" y="4957"/>
                  <a:pt x="14680" y="5740"/>
                </a:cubicBezTo>
                <a:cubicBezTo>
                  <a:pt x="13897" y="5166"/>
                  <a:pt x="13115" y="4540"/>
                  <a:pt x="12333" y="3966"/>
                </a:cubicBezTo>
                <a:cubicBezTo>
                  <a:pt x="12127" y="3790"/>
                  <a:pt x="11897" y="3713"/>
                  <a:pt x="11677" y="3713"/>
                </a:cubicBezTo>
                <a:cubicBezTo>
                  <a:pt x="11115" y="3713"/>
                  <a:pt x="10618" y="4216"/>
                  <a:pt x="10768" y="4853"/>
                </a:cubicBezTo>
                <a:cubicBezTo>
                  <a:pt x="10977" y="6105"/>
                  <a:pt x="11498" y="7252"/>
                  <a:pt x="12229" y="8295"/>
                </a:cubicBezTo>
                <a:lnTo>
                  <a:pt x="12020" y="8034"/>
                </a:lnTo>
                <a:cubicBezTo>
                  <a:pt x="10820" y="6678"/>
                  <a:pt x="9569" y="5270"/>
                  <a:pt x="8421" y="3810"/>
                </a:cubicBezTo>
                <a:cubicBezTo>
                  <a:pt x="8251" y="3597"/>
                  <a:pt x="8037" y="3507"/>
                  <a:pt x="7821" y="3507"/>
                </a:cubicBezTo>
                <a:cubicBezTo>
                  <a:pt x="7246" y="3507"/>
                  <a:pt x="6653" y="4142"/>
                  <a:pt x="6805" y="4749"/>
                </a:cubicBezTo>
                <a:cubicBezTo>
                  <a:pt x="7430" y="7148"/>
                  <a:pt x="8265" y="9495"/>
                  <a:pt x="9256" y="11789"/>
                </a:cubicBezTo>
                <a:cubicBezTo>
                  <a:pt x="9464" y="12207"/>
                  <a:pt x="9621" y="12624"/>
                  <a:pt x="9829" y="13041"/>
                </a:cubicBezTo>
                <a:cubicBezTo>
                  <a:pt x="9569" y="12676"/>
                  <a:pt x="9256" y="12363"/>
                  <a:pt x="8943" y="11998"/>
                </a:cubicBezTo>
                <a:cubicBezTo>
                  <a:pt x="8161" y="11059"/>
                  <a:pt x="7378" y="10121"/>
                  <a:pt x="6596" y="9182"/>
                </a:cubicBezTo>
                <a:cubicBezTo>
                  <a:pt x="5814" y="8243"/>
                  <a:pt x="5240" y="7409"/>
                  <a:pt x="4093" y="7043"/>
                </a:cubicBezTo>
                <a:cubicBezTo>
                  <a:pt x="4001" y="7017"/>
                  <a:pt x="3911" y="7005"/>
                  <a:pt x="3823" y="7005"/>
                </a:cubicBezTo>
                <a:cubicBezTo>
                  <a:pt x="3207" y="7005"/>
                  <a:pt x="2710" y="7604"/>
                  <a:pt x="2893" y="8243"/>
                </a:cubicBezTo>
                <a:cubicBezTo>
                  <a:pt x="3519" y="10642"/>
                  <a:pt x="4353" y="12989"/>
                  <a:pt x="5396" y="15284"/>
                </a:cubicBezTo>
                <a:cubicBezTo>
                  <a:pt x="5814" y="16118"/>
                  <a:pt x="6231" y="16953"/>
                  <a:pt x="6700" y="17735"/>
                </a:cubicBezTo>
                <a:cubicBezTo>
                  <a:pt x="6439" y="17526"/>
                  <a:pt x="6231" y="17266"/>
                  <a:pt x="6022" y="17005"/>
                </a:cubicBezTo>
                <a:cubicBezTo>
                  <a:pt x="4875" y="15649"/>
                  <a:pt x="3988" y="14084"/>
                  <a:pt x="2580" y="12989"/>
                </a:cubicBezTo>
                <a:cubicBezTo>
                  <a:pt x="2432" y="12875"/>
                  <a:pt x="2280" y="12826"/>
                  <a:pt x="2132" y="12826"/>
                </a:cubicBezTo>
                <a:cubicBezTo>
                  <a:pt x="1603" y="12826"/>
                  <a:pt x="1142" y="13461"/>
                  <a:pt x="1224" y="14032"/>
                </a:cubicBezTo>
                <a:cubicBezTo>
                  <a:pt x="1589" y="16066"/>
                  <a:pt x="2215" y="18152"/>
                  <a:pt x="2997" y="20082"/>
                </a:cubicBezTo>
                <a:cubicBezTo>
                  <a:pt x="3049" y="20238"/>
                  <a:pt x="3154" y="20656"/>
                  <a:pt x="3258" y="20968"/>
                </a:cubicBezTo>
                <a:lnTo>
                  <a:pt x="2945" y="20708"/>
                </a:lnTo>
                <a:cubicBezTo>
                  <a:pt x="2163" y="20030"/>
                  <a:pt x="1537" y="19247"/>
                  <a:pt x="1068" y="18361"/>
                </a:cubicBezTo>
                <a:cubicBezTo>
                  <a:pt x="956" y="18185"/>
                  <a:pt x="804" y="18112"/>
                  <a:pt x="656" y="18112"/>
                </a:cubicBezTo>
                <a:cubicBezTo>
                  <a:pt x="321" y="18112"/>
                  <a:pt x="0" y="18485"/>
                  <a:pt x="181" y="18882"/>
                </a:cubicBezTo>
                <a:cubicBezTo>
                  <a:pt x="755" y="20082"/>
                  <a:pt x="1537" y="21177"/>
                  <a:pt x="2528" y="22064"/>
                </a:cubicBezTo>
                <a:cubicBezTo>
                  <a:pt x="2894" y="22402"/>
                  <a:pt x="3443" y="22694"/>
                  <a:pt x="3936" y="22694"/>
                </a:cubicBezTo>
                <a:cubicBezTo>
                  <a:pt x="4356" y="22694"/>
                  <a:pt x="4735" y="22483"/>
                  <a:pt x="4927" y="21907"/>
                </a:cubicBezTo>
                <a:cubicBezTo>
                  <a:pt x="4979" y="21386"/>
                  <a:pt x="4927" y="20864"/>
                  <a:pt x="4718" y="20395"/>
                </a:cubicBezTo>
                <a:cubicBezTo>
                  <a:pt x="4458" y="19665"/>
                  <a:pt x="4249" y="18830"/>
                  <a:pt x="3988" y="18048"/>
                </a:cubicBezTo>
                <a:cubicBezTo>
                  <a:pt x="3884" y="17683"/>
                  <a:pt x="3780" y="17318"/>
                  <a:pt x="3727" y="16953"/>
                </a:cubicBezTo>
                <a:lnTo>
                  <a:pt x="3727" y="16953"/>
                </a:lnTo>
                <a:cubicBezTo>
                  <a:pt x="4145" y="17526"/>
                  <a:pt x="4562" y="18100"/>
                  <a:pt x="5031" y="18622"/>
                </a:cubicBezTo>
                <a:cubicBezTo>
                  <a:pt x="6283" y="19978"/>
                  <a:pt x="7743" y="21229"/>
                  <a:pt x="9308" y="22272"/>
                </a:cubicBezTo>
                <a:cubicBezTo>
                  <a:pt x="9442" y="22351"/>
                  <a:pt x="9582" y="22386"/>
                  <a:pt x="9716" y="22386"/>
                </a:cubicBezTo>
                <a:cubicBezTo>
                  <a:pt x="10207" y="22386"/>
                  <a:pt x="10630" y="21918"/>
                  <a:pt x="10507" y="21386"/>
                </a:cubicBezTo>
                <a:cubicBezTo>
                  <a:pt x="9621" y="19143"/>
                  <a:pt x="8213" y="17109"/>
                  <a:pt x="7222" y="14919"/>
                </a:cubicBezTo>
                <a:cubicBezTo>
                  <a:pt x="6700" y="13719"/>
                  <a:pt x="6231" y="12520"/>
                  <a:pt x="5866" y="11320"/>
                </a:cubicBezTo>
                <a:lnTo>
                  <a:pt x="5866" y="11320"/>
                </a:lnTo>
                <a:lnTo>
                  <a:pt x="8004" y="13876"/>
                </a:lnTo>
                <a:lnTo>
                  <a:pt x="12437" y="19091"/>
                </a:lnTo>
                <a:cubicBezTo>
                  <a:pt x="12616" y="19302"/>
                  <a:pt x="12845" y="19392"/>
                  <a:pt x="13075" y="19392"/>
                </a:cubicBezTo>
                <a:cubicBezTo>
                  <a:pt x="13586" y="19392"/>
                  <a:pt x="14106" y="18952"/>
                  <a:pt x="14106" y="18413"/>
                </a:cubicBezTo>
                <a:cubicBezTo>
                  <a:pt x="14106" y="17213"/>
                  <a:pt x="13741" y="16066"/>
                  <a:pt x="13063" y="15075"/>
                </a:cubicBezTo>
                <a:cubicBezTo>
                  <a:pt x="12437" y="13928"/>
                  <a:pt x="11863" y="12780"/>
                  <a:pt x="11290" y="11633"/>
                </a:cubicBezTo>
                <a:cubicBezTo>
                  <a:pt x="10873" y="10694"/>
                  <a:pt x="10507" y="9755"/>
                  <a:pt x="10142" y="8817"/>
                </a:cubicBezTo>
                <a:lnTo>
                  <a:pt x="10142" y="8817"/>
                </a:lnTo>
                <a:cubicBezTo>
                  <a:pt x="10403" y="9077"/>
                  <a:pt x="10612" y="9390"/>
                  <a:pt x="10873" y="9651"/>
                </a:cubicBezTo>
                <a:cubicBezTo>
                  <a:pt x="12020" y="10955"/>
                  <a:pt x="13167" y="12467"/>
                  <a:pt x="14784" y="13250"/>
                </a:cubicBezTo>
                <a:cubicBezTo>
                  <a:pt x="14926" y="13314"/>
                  <a:pt x="15093" y="13347"/>
                  <a:pt x="15263" y="13347"/>
                </a:cubicBezTo>
                <a:cubicBezTo>
                  <a:pt x="15780" y="13347"/>
                  <a:pt x="16323" y="13044"/>
                  <a:pt x="16244" y="12415"/>
                </a:cubicBezTo>
                <a:cubicBezTo>
                  <a:pt x="15984" y="10903"/>
                  <a:pt x="15410" y="9495"/>
                  <a:pt x="14523" y="8295"/>
                </a:cubicBezTo>
                <a:cubicBezTo>
                  <a:pt x="14367" y="8087"/>
                  <a:pt x="14262" y="7878"/>
                  <a:pt x="14106" y="7669"/>
                </a:cubicBezTo>
                <a:lnTo>
                  <a:pt x="14106" y="7669"/>
                </a:lnTo>
                <a:cubicBezTo>
                  <a:pt x="14628" y="8087"/>
                  <a:pt x="15201" y="8504"/>
                  <a:pt x="15723" y="8921"/>
                </a:cubicBezTo>
                <a:cubicBezTo>
                  <a:pt x="15897" y="9095"/>
                  <a:pt x="16126" y="9178"/>
                  <a:pt x="16356" y="9178"/>
                </a:cubicBezTo>
                <a:cubicBezTo>
                  <a:pt x="16677" y="9178"/>
                  <a:pt x="17001" y="9016"/>
                  <a:pt x="17183" y="8712"/>
                </a:cubicBezTo>
                <a:cubicBezTo>
                  <a:pt x="17705" y="7669"/>
                  <a:pt x="17287" y="6783"/>
                  <a:pt x="16818" y="5740"/>
                </a:cubicBezTo>
                <a:lnTo>
                  <a:pt x="16453" y="5062"/>
                </a:lnTo>
                <a:lnTo>
                  <a:pt x="16766" y="5218"/>
                </a:lnTo>
                <a:cubicBezTo>
                  <a:pt x="17252" y="5445"/>
                  <a:pt x="17778" y="5752"/>
                  <a:pt x="18270" y="5752"/>
                </a:cubicBezTo>
                <a:cubicBezTo>
                  <a:pt x="18570" y="5752"/>
                  <a:pt x="18856" y="5638"/>
                  <a:pt x="19113" y="5322"/>
                </a:cubicBezTo>
                <a:cubicBezTo>
                  <a:pt x="19686" y="4697"/>
                  <a:pt x="19530" y="3653"/>
                  <a:pt x="19374" y="2923"/>
                </a:cubicBezTo>
                <a:cubicBezTo>
                  <a:pt x="19217" y="1985"/>
                  <a:pt x="18800" y="1098"/>
                  <a:pt x="18226" y="368"/>
                </a:cubicBezTo>
                <a:cubicBezTo>
                  <a:pt x="18032" y="109"/>
                  <a:pt x="17768" y="1"/>
                  <a:pt x="175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7"/>
          <p:cNvSpPr/>
          <p:nvPr/>
        </p:nvSpPr>
        <p:spPr>
          <a:xfrm flipH="1">
            <a:off x="8338088" y="4098550"/>
            <a:ext cx="453775" cy="439625"/>
          </a:xfrm>
          <a:custGeom>
            <a:avLst/>
            <a:gdLst/>
            <a:ahLst/>
            <a:cxnLst/>
            <a:rect l="l" t="t" r="r" b="b"/>
            <a:pathLst>
              <a:path w="18151" h="17585" extrusionOk="0">
                <a:moveTo>
                  <a:pt x="10588" y="4659"/>
                </a:moveTo>
                <a:cubicBezTo>
                  <a:pt x="10432" y="4816"/>
                  <a:pt x="10223" y="4972"/>
                  <a:pt x="10067" y="5129"/>
                </a:cubicBezTo>
                <a:cubicBezTo>
                  <a:pt x="9441" y="5546"/>
                  <a:pt x="8815" y="5859"/>
                  <a:pt x="8137" y="6067"/>
                </a:cubicBezTo>
                <a:cubicBezTo>
                  <a:pt x="7407" y="6328"/>
                  <a:pt x="6677" y="6537"/>
                  <a:pt x="5894" y="6693"/>
                </a:cubicBezTo>
                <a:cubicBezTo>
                  <a:pt x="6364" y="6432"/>
                  <a:pt x="6833" y="6120"/>
                  <a:pt x="7250" y="5859"/>
                </a:cubicBezTo>
                <a:cubicBezTo>
                  <a:pt x="8189" y="5285"/>
                  <a:pt x="9180" y="4920"/>
                  <a:pt x="10223" y="4659"/>
                </a:cubicBezTo>
                <a:close/>
                <a:moveTo>
                  <a:pt x="16720" y="6885"/>
                </a:moveTo>
                <a:cubicBezTo>
                  <a:pt x="16778" y="6885"/>
                  <a:pt x="16753" y="6923"/>
                  <a:pt x="16690" y="7110"/>
                </a:cubicBezTo>
                <a:cubicBezTo>
                  <a:pt x="16534" y="7580"/>
                  <a:pt x="15804" y="8154"/>
                  <a:pt x="15438" y="8466"/>
                </a:cubicBezTo>
                <a:cubicBezTo>
                  <a:pt x="14448" y="9301"/>
                  <a:pt x="13404" y="10031"/>
                  <a:pt x="12257" y="10657"/>
                </a:cubicBezTo>
                <a:cubicBezTo>
                  <a:pt x="11110" y="11231"/>
                  <a:pt x="9962" y="11752"/>
                  <a:pt x="8763" y="12169"/>
                </a:cubicBezTo>
                <a:cubicBezTo>
                  <a:pt x="9076" y="11804"/>
                  <a:pt x="9441" y="11387"/>
                  <a:pt x="9806" y="11074"/>
                </a:cubicBezTo>
                <a:cubicBezTo>
                  <a:pt x="11370" y="9353"/>
                  <a:pt x="13352" y="8049"/>
                  <a:pt x="15543" y="7215"/>
                </a:cubicBezTo>
                <a:cubicBezTo>
                  <a:pt x="15856" y="7058"/>
                  <a:pt x="16169" y="6954"/>
                  <a:pt x="16482" y="6902"/>
                </a:cubicBezTo>
                <a:cubicBezTo>
                  <a:pt x="16607" y="6902"/>
                  <a:pt x="16682" y="6885"/>
                  <a:pt x="16720" y="6885"/>
                </a:cubicBezTo>
                <a:close/>
                <a:moveTo>
                  <a:pt x="8535" y="0"/>
                </a:moveTo>
                <a:cubicBezTo>
                  <a:pt x="8491" y="0"/>
                  <a:pt x="8445" y="6"/>
                  <a:pt x="8398" y="18"/>
                </a:cubicBezTo>
                <a:cubicBezTo>
                  <a:pt x="5477" y="800"/>
                  <a:pt x="1879" y="2782"/>
                  <a:pt x="627" y="5702"/>
                </a:cubicBezTo>
                <a:cubicBezTo>
                  <a:pt x="53" y="6745"/>
                  <a:pt x="575" y="8049"/>
                  <a:pt x="1670" y="8414"/>
                </a:cubicBezTo>
                <a:cubicBezTo>
                  <a:pt x="835" y="9301"/>
                  <a:pt x="314" y="10396"/>
                  <a:pt x="157" y="11544"/>
                </a:cubicBezTo>
                <a:cubicBezTo>
                  <a:pt x="1" y="12900"/>
                  <a:pt x="783" y="14099"/>
                  <a:pt x="2035" y="14516"/>
                </a:cubicBezTo>
                <a:cubicBezTo>
                  <a:pt x="2718" y="14719"/>
                  <a:pt x="3426" y="14823"/>
                  <a:pt x="4135" y="14823"/>
                </a:cubicBezTo>
                <a:cubicBezTo>
                  <a:pt x="4887" y="14823"/>
                  <a:pt x="5639" y="14706"/>
                  <a:pt x="6364" y="14464"/>
                </a:cubicBezTo>
                <a:lnTo>
                  <a:pt x="6625" y="14360"/>
                </a:lnTo>
                <a:cubicBezTo>
                  <a:pt x="6781" y="15142"/>
                  <a:pt x="7250" y="15820"/>
                  <a:pt x="7928" y="16290"/>
                </a:cubicBezTo>
                <a:cubicBezTo>
                  <a:pt x="9133" y="17175"/>
                  <a:pt x="10663" y="17585"/>
                  <a:pt x="12212" y="17585"/>
                </a:cubicBezTo>
                <a:cubicBezTo>
                  <a:pt x="13947" y="17585"/>
                  <a:pt x="15705" y="17070"/>
                  <a:pt x="17055" y="16133"/>
                </a:cubicBezTo>
                <a:cubicBezTo>
                  <a:pt x="17649" y="15676"/>
                  <a:pt x="17122" y="14939"/>
                  <a:pt x="16562" y="14939"/>
                </a:cubicBezTo>
                <a:cubicBezTo>
                  <a:pt x="16482" y="14939"/>
                  <a:pt x="16403" y="14953"/>
                  <a:pt x="16325" y="14986"/>
                </a:cubicBezTo>
                <a:cubicBezTo>
                  <a:pt x="15141" y="15512"/>
                  <a:pt x="13853" y="15769"/>
                  <a:pt x="12566" y="15769"/>
                </a:cubicBezTo>
                <a:cubicBezTo>
                  <a:pt x="11813" y="15769"/>
                  <a:pt x="11059" y="15681"/>
                  <a:pt x="10327" y="15507"/>
                </a:cubicBezTo>
                <a:cubicBezTo>
                  <a:pt x="9545" y="15246"/>
                  <a:pt x="8293" y="14829"/>
                  <a:pt x="8137" y="13890"/>
                </a:cubicBezTo>
                <a:cubicBezTo>
                  <a:pt x="9128" y="13525"/>
                  <a:pt x="10171" y="13160"/>
                  <a:pt x="11162" y="12743"/>
                </a:cubicBezTo>
                <a:cubicBezTo>
                  <a:pt x="12726" y="12117"/>
                  <a:pt x="14239" y="11231"/>
                  <a:pt x="15595" y="10135"/>
                </a:cubicBezTo>
                <a:cubicBezTo>
                  <a:pt x="16169" y="9614"/>
                  <a:pt x="16690" y="9040"/>
                  <a:pt x="17212" y="8466"/>
                </a:cubicBezTo>
                <a:cubicBezTo>
                  <a:pt x="17629" y="7945"/>
                  <a:pt x="18150" y="7319"/>
                  <a:pt x="18046" y="6589"/>
                </a:cubicBezTo>
                <a:cubicBezTo>
                  <a:pt x="17939" y="5909"/>
                  <a:pt x="17461" y="5648"/>
                  <a:pt x="16793" y="5648"/>
                </a:cubicBezTo>
                <a:cubicBezTo>
                  <a:pt x="14846" y="5648"/>
                  <a:pt x="11287" y="7858"/>
                  <a:pt x="10588" y="8362"/>
                </a:cubicBezTo>
                <a:cubicBezTo>
                  <a:pt x="9232" y="9353"/>
                  <a:pt x="7355" y="11074"/>
                  <a:pt x="6729" y="12847"/>
                </a:cubicBezTo>
                <a:cubicBezTo>
                  <a:pt x="6416" y="12952"/>
                  <a:pt x="6103" y="13056"/>
                  <a:pt x="5738" y="13160"/>
                </a:cubicBezTo>
                <a:cubicBezTo>
                  <a:pt x="5193" y="13324"/>
                  <a:pt x="4647" y="13402"/>
                  <a:pt x="4102" y="13402"/>
                </a:cubicBezTo>
                <a:cubicBezTo>
                  <a:pt x="3604" y="13402"/>
                  <a:pt x="3106" y="13337"/>
                  <a:pt x="2609" y="13212"/>
                </a:cubicBezTo>
                <a:cubicBezTo>
                  <a:pt x="1357" y="12795"/>
                  <a:pt x="1409" y="11648"/>
                  <a:pt x="1879" y="10605"/>
                </a:cubicBezTo>
                <a:cubicBezTo>
                  <a:pt x="2296" y="9822"/>
                  <a:pt x="2817" y="9144"/>
                  <a:pt x="3443" y="8571"/>
                </a:cubicBezTo>
                <a:cubicBezTo>
                  <a:pt x="4538" y="8571"/>
                  <a:pt x="5686" y="8362"/>
                  <a:pt x="6781" y="8101"/>
                </a:cubicBezTo>
                <a:cubicBezTo>
                  <a:pt x="8450" y="7788"/>
                  <a:pt x="10015" y="7058"/>
                  <a:pt x="11318" y="5859"/>
                </a:cubicBezTo>
                <a:cubicBezTo>
                  <a:pt x="11788" y="5494"/>
                  <a:pt x="12101" y="4920"/>
                  <a:pt x="12153" y="4346"/>
                </a:cubicBezTo>
                <a:cubicBezTo>
                  <a:pt x="12101" y="3564"/>
                  <a:pt x="11423" y="3303"/>
                  <a:pt x="10745" y="3303"/>
                </a:cubicBezTo>
                <a:cubicBezTo>
                  <a:pt x="9232" y="3460"/>
                  <a:pt x="7824" y="3929"/>
                  <a:pt x="6520" y="4764"/>
                </a:cubicBezTo>
                <a:cubicBezTo>
                  <a:pt x="5321" y="5389"/>
                  <a:pt x="4173" y="6172"/>
                  <a:pt x="3078" y="7058"/>
                </a:cubicBezTo>
                <a:lnTo>
                  <a:pt x="2609" y="7058"/>
                </a:lnTo>
                <a:cubicBezTo>
                  <a:pt x="1826" y="6954"/>
                  <a:pt x="1879" y="6589"/>
                  <a:pt x="2244" y="6015"/>
                </a:cubicBezTo>
                <a:cubicBezTo>
                  <a:pt x="3652" y="3564"/>
                  <a:pt x="6364" y="2365"/>
                  <a:pt x="8763" y="1113"/>
                </a:cubicBezTo>
                <a:cubicBezTo>
                  <a:pt x="9293" y="824"/>
                  <a:pt x="9066" y="0"/>
                  <a:pt x="853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7"/>
          <p:cNvSpPr/>
          <p:nvPr/>
        </p:nvSpPr>
        <p:spPr>
          <a:xfrm flipH="1">
            <a:off x="704063" y="211825"/>
            <a:ext cx="1336775" cy="1149050"/>
          </a:xfrm>
          <a:custGeom>
            <a:avLst/>
            <a:gdLst/>
            <a:ahLst/>
            <a:cxnLst/>
            <a:rect l="l" t="t" r="r" b="b"/>
            <a:pathLst>
              <a:path w="53471" h="45962" extrusionOk="0">
                <a:moveTo>
                  <a:pt x="22435" y="1"/>
                </a:moveTo>
                <a:cubicBezTo>
                  <a:pt x="13400" y="2221"/>
                  <a:pt x="1" y="10541"/>
                  <a:pt x="2221" y="21695"/>
                </a:cubicBezTo>
                <a:cubicBezTo>
                  <a:pt x="3166" y="26416"/>
                  <a:pt x="8092" y="31368"/>
                  <a:pt x="11282" y="34762"/>
                </a:cubicBezTo>
                <a:cubicBezTo>
                  <a:pt x="14855" y="38591"/>
                  <a:pt x="18862" y="41245"/>
                  <a:pt x="23405" y="43670"/>
                </a:cubicBezTo>
                <a:cubicBezTo>
                  <a:pt x="26318" y="45214"/>
                  <a:pt x="29583" y="45961"/>
                  <a:pt x="32815" y="45961"/>
                </a:cubicBezTo>
                <a:cubicBezTo>
                  <a:pt x="40374" y="45961"/>
                  <a:pt x="47754" y="41873"/>
                  <a:pt x="50025" y="34328"/>
                </a:cubicBezTo>
                <a:cubicBezTo>
                  <a:pt x="53471" y="22843"/>
                  <a:pt x="48494" y="12583"/>
                  <a:pt x="39944" y="5054"/>
                </a:cubicBezTo>
                <a:cubicBezTo>
                  <a:pt x="34814" y="511"/>
                  <a:pt x="29301" y="970"/>
                  <a:pt x="224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7"/>
          <p:cNvSpPr/>
          <p:nvPr/>
        </p:nvSpPr>
        <p:spPr>
          <a:xfrm flipH="1">
            <a:off x="632925" y="795525"/>
            <a:ext cx="495725" cy="1387200"/>
          </a:xfrm>
          <a:custGeom>
            <a:avLst/>
            <a:gdLst/>
            <a:ahLst/>
            <a:cxnLst/>
            <a:rect l="l" t="t" r="r" b="b"/>
            <a:pathLst>
              <a:path w="19829" h="55488" extrusionOk="0">
                <a:moveTo>
                  <a:pt x="9857" y="19293"/>
                </a:moveTo>
                <a:cubicBezTo>
                  <a:pt x="10005" y="19293"/>
                  <a:pt x="10149" y="19301"/>
                  <a:pt x="10285" y="19317"/>
                </a:cubicBezTo>
                <a:cubicBezTo>
                  <a:pt x="11171" y="19422"/>
                  <a:pt x="11954" y="19735"/>
                  <a:pt x="12684" y="20256"/>
                </a:cubicBezTo>
                <a:cubicBezTo>
                  <a:pt x="12214" y="20934"/>
                  <a:pt x="11536" y="21508"/>
                  <a:pt x="10806" y="21977"/>
                </a:cubicBezTo>
                <a:cubicBezTo>
                  <a:pt x="10305" y="22267"/>
                  <a:pt x="9405" y="22571"/>
                  <a:pt x="8623" y="22571"/>
                </a:cubicBezTo>
                <a:cubicBezTo>
                  <a:pt x="7858" y="22571"/>
                  <a:pt x="7207" y="22280"/>
                  <a:pt x="7156" y="21404"/>
                </a:cubicBezTo>
                <a:cubicBezTo>
                  <a:pt x="7015" y="19909"/>
                  <a:pt x="8590" y="19293"/>
                  <a:pt x="9857" y="19293"/>
                </a:cubicBezTo>
                <a:close/>
                <a:moveTo>
                  <a:pt x="7716" y="37568"/>
                </a:moveTo>
                <a:cubicBezTo>
                  <a:pt x="7754" y="37568"/>
                  <a:pt x="7793" y="37569"/>
                  <a:pt x="7834" y="37571"/>
                </a:cubicBezTo>
                <a:cubicBezTo>
                  <a:pt x="9502" y="37728"/>
                  <a:pt x="9920" y="39970"/>
                  <a:pt x="10024" y="41431"/>
                </a:cubicBezTo>
                <a:cubicBezTo>
                  <a:pt x="9856" y="41457"/>
                  <a:pt x="9687" y="41470"/>
                  <a:pt x="9520" y="41470"/>
                </a:cubicBezTo>
                <a:cubicBezTo>
                  <a:pt x="8704" y="41470"/>
                  <a:pt x="7918" y="41159"/>
                  <a:pt x="7312" y="40596"/>
                </a:cubicBezTo>
                <a:cubicBezTo>
                  <a:pt x="6547" y="39780"/>
                  <a:pt x="6031" y="37568"/>
                  <a:pt x="7716" y="37568"/>
                </a:cubicBezTo>
                <a:close/>
                <a:moveTo>
                  <a:pt x="5664" y="0"/>
                </a:moveTo>
                <a:cubicBezTo>
                  <a:pt x="5228" y="0"/>
                  <a:pt x="5007" y="665"/>
                  <a:pt x="5434" y="855"/>
                </a:cubicBezTo>
                <a:cubicBezTo>
                  <a:pt x="10441" y="3359"/>
                  <a:pt x="14144" y="8157"/>
                  <a:pt x="14301" y="13894"/>
                </a:cubicBezTo>
                <a:cubicBezTo>
                  <a:pt x="14353" y="15667"/>
                  <a:pt x="14040" y="17388"/>
                  <a:pt x="13414" y="19005"/>
                </a:cubicBezTo>
                <a:cubicBezTo>
                  <a:pt x="13101" y="18796"/>
                  <a:pt x="12736" y="18639"/>
                  <a:pt x="12423" y="18483"/>
                </a:cubicBezTo>
                <a:cubicBezTo>
                  <a:pt x="11641" y="18066"/>
                  <a:pt x="10780" y="17857"/>
                  <a:pt x="9920" y="17857"/>
                </a:cubicBezTo>
                <a:cubicBezTo>
                  <a:pt x="9059" y="17857"/>
                  <a:pt x="8199" y="18066"/>
                  <a:pt x="7416" y="18483"/>
                </a:cubicBezTo>
                <a:cubicBezTo>
                  <a:pt x="5904" y="19265"/>
                  <a:pt x="5278" y="21039"/>
                  <a:pt x="5956" y="22551"/>
                </a:cubicBezTo>
                <a:cubicBezTo>
                  <a:pt x="6502" y="23643"/>
                  <a:pt x="7606" y="24043"/>
                  <a:pt x="8742" y="24043"/>
                </a:cubicBezTo>
                <a:cubicBezTo>
                  <a:pt x="9343" y="24043"/>
                  <a:pt x="9952" y="23931"/>
                  <a:pt x="10493" y="23751"/>
                </a:cubicBezTo>
                <a:cubicBezTo>
                  <a:pt x="11849" y="23281"/>
                  <a:pt x="12997" y="22395"/>
                  <a:pt x="13831" y="21247"/>
                </a:cubicBezTo>
                <a:cubicBezTo>
                  <a:pt x="14874" y="22290"/>
                  <a:pt x="15709" y="23542"/>
                  <a:pt x="16335" y="24898"/>
                </a:cubicBezTo>
                <a:cubicBezTo>
                  <a:pt x="17743" y="27871"/>
                  <a:pt x="18264" y="31104"/>
                  <a:pt x="17273" y="34338"/>
                </a:cubicBezTo>
                <a:cubicBezTo>
                  <a:pt x="16387" y="37154"/>
                  <a:pt x="14353" y="39866"/>
                  <a:pt x="11589" y="41065"/>
                </a:cubicBezTo>
                <a:lnTo>
                  <a:pt x="11484" y="41118"/>
                </a:lnTo>
                <a:cubicBezTo>
                  <a:pt x="11380" y="39397"/>
                  <a:pt x="10858" y="37467"/>
                  <a:pt x="9294" y="36528"/>
                </a:cubicBezTo>
                <a:cubicBezTo>
                  <a:pt x="8833" y="36215"/>
                  <a:pt x="8315" y="36069"/>
                  <a:pt x="7804" y="36069"/>
                </a:cubicBezTo>
                <a:cubicBezTo>
                  <a:pt x="6695" y="36069"/>
                  <a:pt x="5618" y="36758"/>
                  <a:pt x="5226" y="37936"/>
                </a:cubicBezTo>
                <a:cubicBezTo>
                  <a:pt x="4652" y="39605"/>
                  <a:pt x="5591" y="41378"/>
                  <a:pt x="6999" y="42265"/>
                </a:cubicBezTo>
                <a:cubicBezTo>
                  <a:pt x="7714" y="42801"/>
                  <a:pt x="8583" y="43070"/>
                  <a:pt x="9473" y="43070"/>
                </a:cubicBezTo>
                <a:cubicBezTo>
                  <a:pt x="9622" y="43070"/>
                  <a:pt x="9771" y="43062"/>
                  <a:pt x="9920" y="43047"/>
                </a:cubicBezTo>
                <a:lnTo>
                  <a:pt x="9920" y="43047"/>
                </a:lnTo>
                <a:cubicBezTo>
                  <a:pt x="9763" y="44455"/>
                  <a:pt x="9242" y="45864"/>
                  <a:pt x="8511" y="47115"/>
                </a:cubicBezTo>
                <a:cubicBezTo>
                  <a:pt x="6686" y="50297"/>
                  <a:pt x="3557" y="52487"/>
                  <a:pt x="532" y="54417"/>
                </a:cubicBezTo>
                <a:cubicBezTo>
                  <a:pt x="1" y="54727"/>
                  <a:pt x="296" y="55487"/>
                  <a:pt x="812" y="55487"/>
                </a:cubicBezTo>
                <a:cubicBezTo>
                  <a:pt x="904" y="55487"/>
                  <a:pt x="1003" y="55463"/>
                  <a:pt x="1106" y="55408"/>
                </a:cubicBezTo>
                <a:cubicBezTo>
                  <a:pt x="4756" y="53530"/>
                  <a:pt x="8303" y="50922"/>
                  <a:pt x="10233" y="47167"/>
                </a:cubicBezTo>
                <a:cubicBezTo>
                  <a:pt x="10911" y="45759"/>
                  <a:pt x="11380" y="44247"/>
                  <a:pt x="11536" y="42734"/>
                </a:cubicBezTo>
                <a:cubicBezTo>
                  <a:pt x="13623" y="41900"/>
                  <a:pt x="15396" y="40492"/>
                  <a:pt x="16752" y="38666"/>
                </a:cubicBezTo>
                <a:cubicBezTo>
                  <a:pt x="18994" y="35589"/>
                  <a:pt x="19829" y="31626"/>
                  <a:pt x="18942" y="27871"/>
                </a:cubicBezTo>
                <a:cubicBezTo>
                  <a:pt x="18264" y="25107"/>
                  <a:pt x="16856" y="21977"/>
                  <a:pt x="14613" y="19943"/>
                </a:cubicBezTo>
                <a:cubicBezTo>
                  <a:pt x="14613" y="19839"/>
                  <a:pt x="14666" y="19787"/>
                  <a:pt x="14718" y="19735"/>
                </a:cubicBezTo>
                <a:cubicBezTo>
                  <a:pt x="18056" y="12433"/>
                  <a:pt x="13362" y="2368"/>
                  <a:pt x="5800" y="21"/>
                </a:cubicBezTo>
                <a:cubicBezTo>
                  <a:pt x="5753" y="7"/>
                  <a:pt x="5707" y="0"/>
                  <a:pt x="56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7"/>
          <p:cNvSpPr/>
          <p:nvPr/>
        </p:nvSpPr>
        <p:spPr>
          <a:xfrm flipH="1">
            <a:off x="7678763" y="4254700"/>
            <a:ext cx="1684500" cy="1554925"/>
          </a:xfrm>
          <a:custGeom>
            <a:avLst/>
            <a:gdLst/>
            <a:ahLst/>
            <a:cxnLst/>
            <a:rect l="l" t="t" r="r" b="b"/>
            <a:pathLst>
              <a:path w="67380" h="62197" extrusionOk="0">
                <a:moveTo>
                  <a:pt x="50387" y="1"/>
                </a:moveTo>
                <a:cubicBezTo>
                  <a:pt x="50325" y="1"/>
                  <a:pt x="50264" y="1"/>
                  <a:pt x="50203" y="2"/>
                </a:cubicBezTo>
                <a:cubicBezTo>
                  <a:pt x="46324" y="79"/>
                  <a:pt x="42802" y="2019"/>
                  <a:pt x="39305" y="3652"/>
                </a:cubicBezTo>
                <a:cubicBezTo>
                  <a:pt x="27335" y="9165"/>
                  <a:pt x="3471" y="12381"/>
                  <a:pt x="358" y="28077"/>
                </a:cubicBezTo>
                <a:cubicBezTo>
                  <a:pt x="0" y="29966"/>
                  <a:pt x="0" y="31906"/>
                  <a:pt x="358" y="33794"/>
                </a:cubicBezTo>
                <a:cubicBezTo>
                  <a:pt x="2534" y="45905"/>
                  <a:pt x="14208" y="62197"/>
                  <a:pt x="27867" y="62197"/>
                </a:cubicBezTo>
                <a:cubicBezTo>
                  <a:pt x="29262" y="62197"/>
                  <a:pt x="30679" y="62027"/>
                  <a:pt x="32108" y="61665"/>
                </a:cubicBezTo>
                <a:cubicBezTo>
                  <a:pt x="38641" y="59980"/>
                  <a:pt x="45328" y="56279"/>
                  <a:pt x="51326" y="53242"/>
                </a:cubicBezTo>
                <a:cubicBezTo>
                  <a:pt x="60310" y="48648"/>
                  <a:pt x="65874" y="42497"/>
                  <a:pt x="66716" y="32033"/>
                </a:cubicBezTo>
                <a:cubicBezTo>
                  <a:pt x="67380" y="23738"/>
                  <a:pt x="66971" y="13683"/>
                  <a:pt x="61995" y="6613"/>
                </a:cubicBezTo>
                <a:cubicBezTo>
                  <a:pt x="59325" y="2835"/>
                  <a:pt x="54989" y="1"/>
                  <a:pt x="5038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3312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/>
          <p:nvPr/>
        </p:nvSpPr>
        <p:spPr>
          <a:xfrm flipH="1">
            <a:off x="7185415" y="278708"/>
            <a:ext cx="1684510" cy="1227517"/>
          </a:xfrm>
          <a:custGeom>
            <a:avLst/>
            <a:gdLst/>
            <a:ahLst/>
            <a:cxnLst/>
            <a:rect l="l" t="t" r="r" b="b"/>
            <a:pathLst>
              <a:path w="51863" h="37793" extrusionOk="0">
                <a:moveTo>
                  <a:pt x="13446" y="0"/>
                </a:moveTo>
                <a:cubicBezTo>
                  <a:pt x="10481" y="0"/>
                  <a:pt x="7670" y="697"/>
                  <a:pt x="5590" y="2414"/>
                </a:cubicBezTo>
                <a:cubicBezTo>
                  <a:pt x="1991" y="5962"/>
                  <a:pt x="0" y="13771"/>
                  <a:pt x="843" y="18825"/>
                </a:cubicBezTo>
                <a:cubicBezTo>
                  <a:pt x="2017" y="25741"/>
                  <a:pt x="7938" y="28600"/>
                  <a:pt x="13604" y="31076"/>
                </a:cubicBezTo>
                <a:cubicBezTo>
                  <a:pt x="20908" y="34243"/>
                  <a:pt x="27649" y="37792"/>
                  <a:pt x="35545" y="37792"/>
                </a:cubicBezTo>
                <a:cubicBezTo>
                  <a:pt x="37002" y="37792"/>
                  <a:pt x="38499" y="37672"/>
                  <a:pt x="40045" y="37405"/>
                </a:cubicBezTo>
                <a:cubicBezTo>
                  <a:pt x="48672" y="35950"/>
                  <a:pt x="51862" y="28932"/>
                  <a:pt x="46375" y="22296"/>
                </a:cubicBezTo>
                <a:cubicBezTo>
                  <a:pt x="43210" y="18493"/>
                  <a:pt x="38744" y="17268"/>
                  <a:pt x="35221" y="13669"/>
                </a:cubicBezTo>
                <a:cubicBezTo>
                  <a:pt x="32491" y="10913"/>
                  <a:pt x="30347" y="7110"/>
                  <a:pt x="27258" y="4609"/>
                </a:cubicBezTo>
                <a:cubicBezTo>
                  <a:pt x="24198" y="2099"/>
                  <a:pt x="18590" y="0"/>
                  <a:pt x="134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4182176" y="1289963"/>
            <a:ext cx="2796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1"/>
          </p:nvPr>
        </p:nvSpPr>
        <p:spPr>
          <a:xfrm>
            <a:off x="4182176" y="2045663"/>
            <a:ext cx="2796900" cy="14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3" name="Google Shape;63;p7"/>
          <p:cNvSpPr/>
          <p:nvPr/>
        </p:nvSpPr>
        <p:spPr>
          <a:xfrm rot="-4244982" flipH="1">
            <a:off x="-549042" y="3902342"/>
            <a:ext cx="1856825" cy="1236067"/>
          </a:xfrm>
          <a:custGeom>
            <a:avLst/>
            <a:gdLst/>
            <a:ahLst/>
            <a:cxnLst/>
            <a:rect l="l" t="t" r="r" b="b"/>
            <a:pathLst>
              <a:path w="74272" h="49442" extrusionOk="0">
                <a:moveTo>
                  <a:pt x="22837" y="1"/>
                </a:moveTo>
                <a:cubicBezTo>
                  <a:pt x="19876" y="1"/>
                  <a:pt x="16987" y="489"/>
                  <a:pt x="14472" y="1763"/>
                </a:cubicBezTo>
                <a:cubicBezTo>
                  <a:pt x="12379" y="2809"/>
                  <a:pt x="10516" y="4264"/>
                  <a:pt x="8449" y="5872"/>
                </a:cubicBezTo>
                <a:cubicBezTo>
                  <a:pt x="3906" y="9394"/>
                  <a:pt x="1" y="13631"/>
                  <a:pt x="1" y="19731"/>
                </a:cubicBezTo>
                <a:cubicBezTo>
                  <a:pt x="384" y="28102"/>
                  <a:pt x="7555" y="32543"/>
                  <a:pt x="13528" y="37265"/>
                </a:cubicBezTo>
                <a:cubicBezTo>
                  <a:pt x="22728" y="44551"/>
                  <a:pt x="35327" y="49441"/>
                  <a:pt x="47587" y="49441"/>
                </a:cubicBezTo>
                <a:cubicBezTo>
                  <a:pt x="52161" y="49441"/>
                  <a:pt x="56688" y="48761"/>
                  <a:pt x="60974" y="47270"/>
                </a:cubicBezTo>
                <a:cubicBezTo>
                  <a:pt x="68860" y="44539"/>
                  <a:pt x="74271" y="36601"/>
                  <a:pt x="73097" y="28000"/>
                </a:cubicBezTo>
                <a:cubicBezTo>
                  <a:pt x="72051" y="20088"/>
                  <a:pt x="59749" y="14397"/>
                  <a:pt x="53649" y="10696"/>
                </a:cubicBezTo>
                <a:cubicBezTo>
                  <a:pt x="47779" y="7123"/>
                  <a:pt x="41373" y="3983"/>
                  <a:pt x="34762" y="2018"/>
                </a:cubicBezTo>
                <a:cubicBezTo>
                  <a:pt x="31176" y="936"/>
                  <a:pt x="26936" y="1"/>
                  <a:pt x="228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"/>
          <p:cNvSpPr/>
          <p:nvPr/>
        </p:nvSpPr>
        <p:spPr>
          <a:xfrm flipH="1">
            <a:off x="634688" y="3864888"/>
            <a:ext cx="492175" cy="567375"/>
          </a:xfrm>
          <a:custGeom>
            <a:avLst/>
            <a:gdLst/>
            <a:ahLst/>
            <a:cxnLst/>
            <a:rect l="l" t="t" r="r" b="b"/>
            <a:pathLst>
              <a:path w="19687" h="22695" extrusionOk="0">
                <a:moveTo>
                  <a:pt x="17513" y="1"/>
                </a:moveTo>
                <a:cubicBezTo>
                  <a:pt x="16945" y="1"/>
                  <a:pt x="16422" y="538"/>
                  <a:pt x="16818" y="1150"/>
                </a:cubicBezTo>
                <a:cubicBezTo>
                  <a:pt x="17131" y="1672"/>
                  <a:pt x="17340" y="2193"/>
                  <a:pt x="17444" y="2767"/>
                </a:cubicBezTo>
                <a:cubicBezTo>
                  <a:pt x="17496" y="2975"/>
                  <a:pt x="17496" y="3184"/>
                  <a:pt x="17548" y="3393"/>
                </a:cubicBezTo>
                <a:lnTo>
                  <a:pt x="16662" y="2975"/>
                </a:lnTo>
                <a:lnTo>
                  <a:pt x="14888" y="2089"/>
                </a:lnTo>
                <a:cubicBezTo>
                  <a:pt x="14732" y="2015"/>
                  <a:pt x="14576" y="1982"/>
                  <a:pt x="14427" y="1982"/>
                </a:cubicBezTo>
                <a:cubicBezTo>
                  <a:pt x="13730" y="1982"/>
                  <a:pt x="13189" y="2705"/>
                  <a:pt x="13532" y="3393"/>
                </a:cubicBezTo>
                <a:cubicBezTo>
                  <a:pt x="13897" y="4175"/>
                  <a:pt x="14262" y="4957"/>
                  <a:pt x="14680" y="5740"/>
                </a:cubicBezTo>
                <a:cubicBezTo>
                  <a:pt x="13897" y="5166"/>
                  <a:pt x="13115" y="4540"/>
                  <a:pt x="12333" y="3966"/>
                </a:cubicBezTo>
                <a:cubicBezTo>
                  <a:pt x="12127" y="3790"/>
                  <a:pt x="11897" y="3713"/>
                  <a:pt x="11677" y="3713"/>
                </a:cubicBezTo>
                <a:cubicBezTo>
                  <a:pt x="11115" y="3713"/>
                  <a:pt x="10618" y="4216"/>
                  <a:pt x="10768" y="4853"/>
                </a:cubicBezTo>
                <a:cubicBezTo>
                  <a:pt x="10977" y="6105"/>
                  <a:pt x="11498" y="7252"/>
                  <a:pt x="12229" y="8295"/>
                </a:cubicBezTo>
                <a:lnTo>
                  <a:pt x="12020" y="8034"/>
                </a:lnTo>
                <a:cubicBezTo>
                  <a:pt x="10820" y="6678"/>
                  <a:pt x="9569" y="5270"/>
                  <a:pt x="8421" y="3810"/>
                </a:cubicBezTo>
                <a:cubicBezTo>
                  <a:pt x="8251" y="3597"/>
                  <a:pt x="8037" y="3507"/>
                  <a:pt x="7821" y="3507"/>
                </a:cubicBezTo>
                <a:cubicBezTo>
                  <a:pt x="7246" y="3507"/>
                  <a:pt x="6653" y="4142"/>
                  <a:pt x="6805" y="4749"/>
                </a:cubicBezTo>
                <a:cubicBezTo>
                  <a:pt x="7430" y="7148"/>
                  <a:pt x="8265" y="9495"/>
                  <a:pt x="9256" y="11789"/>
                </a:cubicBezTo>
                <a:cubicBezTo>
                  <a:pt x="9464" y="12207"/>
                  <a:pt x="9621" y="12624"/>
                  <a:pt x="9829" y="13041"/>
                </a:cubicBezTo>
                <a:cubicBezTo>
                  <a:pt x="9569" y="12676"/>
                  <a:pt x="9256" y="12363"/>
                  <a:pt x="8943" y="11998"/>
                </a:cubicBezTo>
                <a:cubicBezTo>
                  <a:pt x="8161" y="11059"/>
                  <a:pt x="7378" y="10121"/>
                  <a:pt x="6596" y="9182"/>
                </a:cubicBezTo>
                <a:cubicBezTo>
                  <a:pt x="5814" y="8243"/>
                  <a:pt x="5240" y="7409"/>
                  <a:pt x="4093" y="7043"/>
                </a:cubicBezTo>
                <a:cubicBezTo>
                  <a:pt x="4001" y="7017"/>
                  <a:pt x="3911" y="7005"/>
                  <a:pt x="3823" y="7005"/>
                </a:cubicBezTo>
                <a:cubicBezTo>
                  <a:pt x="3207" y="7005"/>
                  <a:pt x="2710" y="7604"/>
                  <a:pt x="2893" y="8243"/>
                </a:cubicBezTo>
                <a:cubicBezTo>
                  <a:pt x="3519" y="10642"/>
                  <a:pt x="4353" y="12989"/>
                  <a:pt x="5396" y="15284"/>
                </a:cubicBezTo>
                <a:cubicBezTo>
                  <a:pt x="5814" y="16118"/>
                  <a:pt x="6231" y="16953"/>
                  <a:pt x="6700" y="17735"/>
                </a:cubicBezTo>
                <a:cubicBezTo>
                  <a:pt x="6439" y="17526"/>
                  <a:pt x="6231" y="17266"/>
                  <a:pt x="6022" y="17005"/>
                </a:cubicBezTo>
                <a:cubicBezTo>
                  <a:pt x="4875" y="15649"/>
                  <a:pt x="3988" y="14084"/>
                  <a:pt x="2580" y="12989"/>
                </a:cubicBezTo>
                <a:cubicBezTo>
                  <a:pt x="2432" y="12875"/>
                  <a:pt x="2280" y="12826"/>
                  <a:pt x="2132" y="12826"/>
                </a:cubicBezTo>
                <a:cubicBezTo>
                  <a:pt x="1603" y="12826"/>
                  <a:pt x="1142" y="13461"/>
                  <a:pt x="1224" y="14032"/>
                </a:cubicBezTo>
                <a:cubicBezTo>
                  <a:pt x="1589" y="16066"/>
                  <a:pt x="2215" y="18152"/>
                  <a:pt x="2997" y="20082"/>
                </a:cubicBezTo>
                <a:cubicBezTo>
                  <a:pt x="3049" y="20238"/>
                  <a:pt x="3154" y="20656"/>
                  <a:pt x="3258" y="20968"/>
                </a:cubicBezTo>
                <a:lnTo>
                  <a:pt x="2945" y="20708"/>
                </a:lnTo>
                <a:cubicBezTo>
                  <a:pt x="2163" y="20030"/>
                  <a:pt x="1537" y="19247"/>
                  <a:pt x="1068" y="18361"/>
                </a:cubicBezTo>
                <a:cubicBezTo>
                  <a:pt x="956" y="18185"/>
                  <a:pt x="804" y="18112"/>
                  <a:pt x="656" y="18112"/>
                </a:cubicBezTo>
                <a:cubicBezTo>
                  <a:pt x="321" y="18112"/>
                  <a:pt x="0" y="18485"/>
                  <a:pt x="181" y="18882"/>
                </a:cubicBezTo>
                <a:cubicBezTo>
                  <a:pt x="755" y="20082"/>
                  <a:pt x="1537" y="21177"/>
                  <a:pt x="2528" y="22064"/>
                </a:cubicBezTo>
                <a:cubicBezTo>
                  <a:pt x="2894" y="22402"/>
                  <a:pt x="3443" y="22694"/>
                  <a:pt x="3936" y="22694"/>
                </a:cubicBezTo>
                <a:cubicBezTo>
                  <a:pt x="4356" y="22694"/>
                  <a:pt x="4735" y="22483"/>
                  <a:pt x="4927" y="21907"/>
                </a:cubicBezTo>
                <a:cubicBezTo>
                  <a:pt x="4979" y="21386"/>
                  <a:pt x="4927" y="20864"/>
                  <a:pt x="4718" y="20395"/>
                </a:cubicBezTo>
                <a:cubicBezTo>
                  <a:pt x="4458" y="19665"/>
                  <a:pt x="4249" y="18830"/>
                  <a:pt x="3988" y="18048"/>
                </a:cubicBezTo>
                <a:cubicBezTo>
                  <a:pt x="3884" y="17683"/>
                  <a:pt x="3780" y="17318"/>
                  <a:pt x="3727" y="16953"/>
                </a:cubicBezTo>
                <a:lnTo>
                  <a:pt x="3727" y="16953"/>
                </a:lnTo>
                <a:cubicBezTo>
                  <a:pt x="4145" y="17526"/>
                  <a:pt x="4562" y="18100"/>
                  <a:pt x="5031" y="18622"/>
                </a:cubicBezTo>
                <a:cubicBezTo>
                  <a:pt x="6283" y="19978"/>
                  <a:pt x="7743" y="21229"/>
                  <a:pt x="9308" y="22272"/>
                </a:cubicBezTo>
                <a:cubicBezTo>
                  <a:pt x="9442" y="22351"/>
                  <a:pt x="9582" y="22386"/>
                  <a:pt x="9716" y="22386"/>
                </a:cubicBezTo>
                <a:cubicBezTo>
                  <a:pt x="10207" y="22386"/>
                  <a:pt x="10630" y="21918"/>
                  <a:pt x="10507" y="21386"/>
                </a:cubicBezTo>
                <a:cubicBezTo>
                  <a:pt x="9621" y="19143"/>
                  <a:pt x="8213" y="17109"/>
                  <a:pt x="7222" y="14919"/>
                </a:cubicBezTo>
                <a:cubicBezTo>
                  <a:pt x="6700" y="13719"/>
                  <a:pt x="6231" y="12520"/>
                  <a:pt x="5866" y="11320"/>
                </a:cubicBezTo>
                <a:lnTo>
                  <a:pt x="5866" y="11320"/>
                </a:lnTo>
                <a:lnTo>
                  <a:pt x="8004" y="13876"/>
                </a:lnTo>
                <a:lnTo>
                  <a:pt x="12437" y="19091"/>
                </a:lnTo>
                <a:cubicBezTo>
                  <a:pt x="12616" y="19302"/>
                  <a:pt x="12845" y="19392"/>
                  <a:pt x="13075" y="19392"/>
                </a:cubicBezTo>
                <a:cubicBezTo>
                  <a:pt x="13586" y="19392"/>
                  <a:pt x="14106" y="18952"/>
                  <a:pt x="14106" y="18413"/>
                </a:cubicBezTo>
                <a:cubicBezTo>
                  <a:pt x="14106" y="17213"/>
                  <a:pt x="13741" y="16066"/>
                  <a:pt x="13063" y="15075"/>
                </a:cubicBezTo>
                <a:cubicBezTo>
                  <a:pt x="12437" y="13928"/>
                  <a:pt x="11863" y="12780"/>
                  <a:pt x="11290" y="11633"/>
                </a:cubicBezTo>
                <a:cubicBezTo>
                  <a:pt x="10873" y="10694"/>
                  <a:pt x="10507" y="9755"/>
                  <a:pt x="10142" y="8817"/>
                </a:cubicBezTo>
                <a:lnTo>
                  <a:pt x="10142" y="8817"/>
                </a:lnTo>
                <a:cubicBezTo>
                  <a:pt x="10403" y="9077"/>
                  <a:pt x="10612" y="9390"/>
                  <a:pt x="10873" y="9651"/>
                </a:cubicBezTo>
                <a:cubicBezTo>
                  <a:pt x="12020" y="10955"/>
                  <a:pt x="13167" y="12467"/>
                  <a:pt x="14784" y="13250"/>
                </a:cubicBezTo>
                <a:cubicBezTo>
                  <a:pt x="14926" y="13314"/>
                  <a:pt x="15093" y="13347"/>
                  <a:pt x="15263" y="13347"/>
                </a:cubicBezTo>
                <a:cubicBezTo>
                  <a:pt x="15780" y="13347"/>
                  <a:pt x="16323" y="13044"/>
                  <a:pt x="16244" y="12415"/>
                </a:cubicBezTo>
                <a:cubicBezTo>
                  <a:pt x="15984" y="10903"/>
                  <a:pt x="15410" y="9495"/>
                  <a:pt x="14523" y="8295"/>
                </a:cubicBezTo>
                <a:cubicBezTo>
                  <a:pt x="14367" y="8087"/>
                  <a:pt x="14262" y="7878"/>
                  <a:pt x="14106" y="7669"/>
                </a:cubicBezTo>
                <a:lnTo>
                  <a:pt x="14106" y="7669"/>
                </a:lnTo>
                <a:cubicBezTo>
                  <a:pt x="14628" y="8087"/>
                  <a:pt x="15201" y="8504"/>
                  <a:pt x="15723" y="8921"/>
                </a:cubicBezTo>
                <a:cubicBezTo>
                  <a:pt x="15897" y="9095"/>
                  <a:pt x="16126" y="9178"/>
                  <a:pt x="16356" y="9178"/>
                </a:cubicBezTo>
                <a:cubicBezTo>
                  <a:pt x="16677" y="9178"/>
                  <a:pt x="17001" y="9016"/>
                  <a:pt x="17183" y="8712"/>
                </a:cubicBezTo>
                <a:cubicBezTo>
                  <a:pt x="17705" y="7669"/>
                  <a:pt x="17287" y="6783"/>
                  <a:pt x="16818" y="5740"/>
                </a:cubicBezTo>
                <a:lnTo>
                  <a:pt x="16453" y="5062"/>
                </a:lnTo>
                <a:lnTo>
                  <a:pt x="16766" y="5218"/>
                </a:lnTo>
                <a:cubicBezTo>
                  <a:pt x="17252" y="5445"/>
                  <a:pt x="17778" y="5752"/>
                  <a:pt x="18270" y="5752"/>
                </a:cubicBezTo>
                <a:cubicBezTo>
                  <a:pt x="18570" y="5752"/>
                  <a:pt x="18856" y="5638"/>
                  <a:pt x="19113" y="5322"/>
                </a:cubicBezTo>
                <a:cubicBezTo>
                  <a:pt x="19686" y="4697"/>
                  <a:pt x="19530" y="3653"/>
                  <a:pt x="19374" y="2923"/>
                </a:cubicBezTo>
                <a:cubicBezTo>
                  <a:pt x="19217" y="1985"/>
                  <a:pt x="18800" y="1098"/>
                  <a:pt x="18226" y="368"/>
                </a:cubicBezTo>
                <a:cubicBezTo>
                  <a:pt x="18032" y="109"/>
                  <a:pt x="17768" y="1"/>
                  <a:pt x="175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7"/>
          <p:cNvSpPr/>
          <p:nvPr/>
        </p:nvSpPr>
        <p:spPr>
          <a:xfrm flipH="1">
            <a:off x="8338088" y="4098550"/>
            <a:ext cx="453775" cy="439625"/>
          </a:xfrm>
          <a:custGeom>
            <a:avLst/>
            <a:gdLst/>
            <a:ahLst/>
            <a:cxnLst/>
            <a:rect l="l" t="t" r="r" b="b"/>
            <a:pathLst>
              <a:path w="18151" h="17585" extrusionOk="0">
                <a:moveTo>
                  <a:pt x="10588" y="4659"/>
                </a:moveTo>
                <a:cubicBezTo>
                  <a:pt x="10432" y="4816"/>
                  <a:pt x="10223" y="4972"/>
                  <a:pt x="10067" y="5129"/>
                </a:cubicBezTo>
                <a:cubicBezTo>
                  <a:pt x="9441" y="5546"/>
                  <a:pt x="8815" y="5859"/>
                  <a:pt x="8137" y="6067"/>
                </a:cubicBezTo>
                <a:cubicBezTo>
                  <a:pt x="7407" y="6328"/>
                  <a:pt x="6677" y="6537"/>
                  <a:pt x="5894" y="6693"/>
                </a:cubicBezTo>
                <a:cubicBezTo>
                  <a:pt x="6364" y="6432"/>
                  <a:pt x="6833" y="6120"/>
                  <a:pt x="7250" y="5859"/>
                </a:cubicBezTo>
                <a:cubicBezTo>
                  <a:pt x="8189" y="5285"/>
                  <a:pt x="9180" y="4920"/>
                  <a:pt x="10223" y="4659"/>
                </a:cubicBezTo>
                <a:close/>
                <a:moveTo>
                  <a:pt x="16720" y="6885"/>
                </a:moveTo>
                <a:cubicBezTo>
                  <a:pt x="16778" y="6885"/>
                  <a:pt x="16753" y="6923"/>
                  <a:pt x="16690" y="7110"/>
                </a:cubicBezTo>
                <a:cubicBezTo>
                  <a:pt x="16534" y="7580"/>
                  <a:pt x="15804" y="8154"/>
                  <a:pt x="15438" y="8466"/>
                </a:cubicBezTo>
                <a:cubicBezTo>
                  <a:pt x="14448" y="9301"/>
                  <a:pt x="13404" y="10031"/>
                  <a:pt x="12257" y="10657"/>
                </a:cubicBezTo>
                <a:cubicBezTo>
                  <a:pt x="11110" y="11231"/>
                  <a:pt x="9962" y="11752"/>
                  <a:pt x="8763" y="12169"/>
                </a:cubicBezTo>
                <a:cubicBezTo>
                  <a:pt x="9076" y="11804"/>
                  <a:pt x="9441" y="11387"/>
                  <a:pt x="9806" y="11074"/>
                </a:cubicBezTo>
                <a:cubicBezTo>
                  <a:pt x="11370" y="9353"/>
                  <a:pt x="13352" y="8049"/>
                  <a:pt x="15543" y="7215"/>
                </a:cubicBezTo>
                <a:cubicBezTo>
                  <a:pt x="15856" y="7058"/>
                  <a:pt x="16169" y="6954"/>
                  <a:pt x="16482" y="6902"/>
                </a:cubicBezTo>
                <a:cubicBezTo>
                  <a:pt x="16607" y="6902"/>
                  <a:pt x="16682" y="6885"/>
                  <a:pt x="16720" y="6885"/>
                </a:cubicBezTo>
                <a:close/>
                <a:moveTo>
                  <a:pt x="8535" y="0"/>
                </a:moveTo>
                <a:cubicBezTo>
                  <a:pt x="8491" y="0"/>
                  <a:pt x="8445" y="6"/>
                  <a:pt x="8398" y="18"/>
                </a:cubicBezTo>
                <a:cubicBezTo>
                  <a:pt x="5477" y="800"/>
                  <a:pt x="1879" y="2782"/>
                  <a:pt x="627" y="5702"/>
                </a:cubicBezTo>
                <a:cubicBezTo>
                  <a:pt x="53" y="6745"/>
                  <a:pt x="575" y="8049"/>
                  <a:pt x="1670" y="8414"/>
                </a:cubicBezTo>
                <a:cubicBezTo>
                  <a:pt x="835" y="9301"/>
                  <a:pt x="314" y="10396"/>
                  <a:pt x="157" y="11544"/>
                </a:cubicBezTo>
                <a:cubicBezTo>
                  <a:pt x="1" y="12900"/>
                  <a:pt x="783" y="14099"/>
                  <a:pt x="2035" y="14516"/>
                </a:cubicBezTo>
                <a:cubicBezTo>
                  <a:pt x="2718" y="14719"/>
                  <a:pt x="3426" y="14823"/>
                  <a:pt x="4135" y="14823"/>
                </a:cubicBezTo>
                <a:cubicBezTo>
                  <a:pt x="4887" y="14823"/>
                  <a:pt x="5639" y="14706"/>
                  <a:pt x="6364" y="14464"/>
                </a:cubicBezTo>
                <a:lnTo>
                  <a:pt x="6625" y="14360"/>
                </a:lnTo>
                <a:cubicBezTo>
                  <a:pt x="6781" y="15142"/>
                  <a:pt x="7250" y="15820"/>
                  <a:pt x="7928" y="16290"/>
                </a:cubicBezTo>
                <a:cubicBezTo>
                  <a:pt x="9133" y="17175"/>
                  <a:pt x="10663" y="17585"/>
                  <a:pt x="12212" y="17585"/>
                </a:cubicBezTo>
                <a:cubicBezTo>
                  <a:pt x="13947" y="17585"/>
                  <a:pt x="15705" y="17070"/>
                  <a:pt x="17055" y="16133"/>
                </a:cubicBezTo>
                <a:cubicBezTo>
                  <a:pt x="17649" y="15676"/>
                  <a:pt x="17122" y="14939"/>
                  <a:pt x="16562" y="14939"/>
                </a:cubicBezTo>
                <a:cubicBezTo>
                  <a:pt x="16482" y="14939"/>
                  <a:pt x="16403" y="14953"/>
                  <a:pt x="16325" y="14986"/>
                </a:cubicBezTo>
                <a:cubicBezTo>
                  <a:pt x="15141" y="15512"/>
                  <a:pt x="13853" y="15769"/>
                  <a:pt x="12566" y="15769"/>
                </a:cubicBezTo>
                <a:cubicBezTo>
                  <a:pt x="11813" y="15769"/>
                  <a:pt x="11059" y="15681"/>
                  <a:pt x="10327" y="15507"/>
                </a:cubicBezTo>
                <a:cubicBezTo>
                  <a:pt x="9545" y="15246"/>
                  <a:pt x="8293" y="14829"/>
                  <a:pt x="8137" y="13890"/>
                </a:cubicBezTo>
                <a:cubicBezTo>
                  <a:pt x="9128" y="13525"/>
                  <a:pt x="10171" y="13160"/>
                  <a:pt x="11162" y="12743"/>
                </a:cubicBezTo>
                <a:cubicBezTo>
                  <a:pt x="12726" y="12117"/>
                  <a:pt x="14239" y="11231"/>
                  <a:pt x="15595" y="10135"/>
                </a:cubicBezTo>
                <a:cubicBezTo>
                  <a:pt x="16169" y="9614"/>
                  <a:pt x="16690" y="9040"/>
                  <a:pt x="17212" y="8466"/>
                </a:cubicBezTo>
                <a:cubicBezTo>
                  <a:pt x="17629" y="7945"/>
                  <a:pt x="18150" y="7319"/>
                  <a:pt x="18046" y="6589"/>
                </a:cubicBezTo>
                <a:cubicBezTo>
                  <a:pt x="17939" y="5909"/>
                  <a:pt x="17461" y="5648"/>
                  <a:pt x="16793" y="5648"/>
                </a:cubicBezTo>
                <a:cubicBezTo>
                  <a:pt x="14846" y="5648"/>
                  <a:pt x="11287" y="7858"/>
                  <a:pt x="10588" y="8362"/>
                </a:cubicBezTo>
                <a:cubicBezTo>
                  <a:pt x="9232" y="9353"/>
                  <a:pt x="7355" y="11074"/>
                  <a:pt x="6729" y="12847"/>
                </a:cubicBezTo>
                <a:cubicBezTo>
                  <a:pt x="6416" y="12952"/>
                  <a:pt x="6103" y="13056"/>
                  <a:pt x="5738" y="13160"/>
                </a:cubicBezTo>
                <a:cubicBezTo>
                  <a:pt x="5193" y="13324"/>
                  <a:pt x="4647" y="13402"/>
                  <a:pt x="4102" y="13402"/>
                </a:cubicBezTo>
                <a:cubicBezTo>
                  <a:pt x="3604" y="13402"/>
                  <a:pt x="3106" y="13337"/>
                  <a:pt x="2609" y="13212"/>
                </a:cubicBezTo>
                <a:cubicBezTo>
                  <a:pt x="1357" y="12795"/>
                  <a:pt x="1409" y="11648"/>
                  <a:pt x="1879" y="10605"/>
                </a:cubicBezTo>
                <a:cubicBezTo>
                  <a:pt x="2296" y="9822"/>
                  <a:pt x="2817" y="9144"/>
                  <a:pt x="3443" y="8571"/>
                </a:cubicBezTo>
                <a:cubicBezTo>
                  <a:pt x="4538" y="8571"/>
                  <a:pt x="5686" y="8362"/>
                  <a:pt x="6781" y="8101"/>
                </a:cubicBezTo>
                <a:cubicBezTo>
                  <a:pt x="8450" y="7788"/>
                  <a:pt x="10015" y="7058"/>
                  <a:pt x="11318" y="5859"/>
                </a:cubicBezTo>
                <a:cubicBezTo>
                  <a:pt x="11788" y="5494"/>
                  <a:pt x="12101" y="4920"/>
                  <a:pt x="12153" y="4346"/>
                </a:cubicBezTo>
                <a:cubicBezTo>
                  <a:pt x="12101" y="3564"/>
                  <a:pt x="11423" y="3303"/>
                  <a:pt x="10745" y="3303"/>
                </a:cubicBezTo>
                <a:cubicBezTo>
                  <a:pt x="9232" y="3460"/>
                  <a:pt x="7824" y="3929"/>
                  <a:pt x="6520" y="4764"/>
                </a:cubicBezTo>
                <a:cubicBezTo>
                  <a:pt x="5321" y="5389"/>
                  <a:pt x="4173" y="6172"/>
                  <a:pt x="3078" y="7058"/>
                </a:cubicBezTo>
                <a:lnTo>
                  <a:pt x="2609" y="7058"/>
                </a:lnTo>
                <a:cubicBezTo>
                  <a:pt x="1826" y="6954"/>
                  <a:pt x="1879" y="6589"/>
                  <a:pt x="2244" y="6015"/>
                </a:cubicBezTo>
                <a:cubicBezTo>
                  <a:pt x="3652" y="3564"/>
                  <a:pt x="6364" y="2365"/>
                  <a:pt x="8763" y="1113"/>
                </a:cubicBezTo>
                <a:cubicBezTo>
                  <a:pt x="9293" y="824"/>
                  <a:pt x="9066" y="0"/>
                  <a:pt x="853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7"/>
          <p:cNvSpPr/>
          <p:nvPr/>
        </p:nvSpPr>
        <p:spPr>
          <a:xfrm flipH="1">
            <a:off x="704063" y="211825"/>
            <a:ext cx="1336775" cy="1149050"/>
          </a:xfrm>
          <a:custGeom>
            <a:avLst/>
            <a:gdLst/>
            <a:ahLst/>
            <a:cxnLst/>
            <a:rect l="l" t="t" r="r" b="b"/>
            <a:pathLst>
              <a:path w="53471" h="45962" extrusionOk="0">
                <a:moveTo>
                  <a:pt x="22435" y="1"/>
                </a:moveTo>
                <a:cubicBezTo>
                  <a:pt x="13400" y="2221"/>
                  <a:pt x="1" y="10541"/>
                  <a:pt x="2221" y="21695"/>
                </a:cubicBezTo>
                <a:cubicBezTo>
                  <a:pt x="3166" y="26416"/>
                  <a:pt x="8092" y="31368"/>
                  <a:pt x="11282" y="34762"/>
                </a:cubicBezTo>
                <a:cubicBezTo>
                  <a:pt x="14855" y="38591"/>
                  <a:pt x="18862" y="41245"/>
                  <a:pt x="23405" y="43670"/>
                </a:cubicBezTo>
                <a:cubicBezTo>
                  <a:pt x="26318" y="45214"/>
                  <a:pt x="29583" y="45961"/>
                  <a:pt x="32815" y="45961"/>
                </a:cubicBezTo>
                <a:cubicBezTo>
                  <a:pt x="40374" y="45961"/>
                  <a:pt x="47754" y="41873"/>
                  <a:pt x="50025" y="34328"/>
                </a:cubicBezTo>
                <a:cubicBezTo>
                  <a:pt x="53471" y="22843"/>
                  <a:pt x="48494" y="12583"/>
                  <a:pt x="39944" y="5054"/>
                </a:cubicBezTo>
                <a:cubicBezTo>
                  <a:pt x="34814" y="511"/>
                  <a:pt x="29301" y="970"/>
                  <a:pt x="224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7"/>
          <p:cNvSpPr/>
          <p:nvPr/>
        </p:nvSpPr>
        <p:spPr>
          <a:xfrm flipH="1">
            <a:off x="632925" y="795525"/>
            <a:ext cx="495725" cy="1387200"/>
          </a:xfrm>
          <a:custGeom>
            <a:avLst/>
            <a:gdLst/>
            <a:ahLst/>
            <a:cxnLst/>
            <a:rect l="l" t="t" r="r" b="b"/>
            <a:pathLst>
              <a:path w="19829" h="55488" extrusionOk="0">
                <a:moveTo>
                  <a:pt x="9857" y="19293"/>
                </a:moveTo>
                <a:cubicBezTo>
                  <a:pt x="10005" y="19293"/>
                  <a:pt x="10149" y="19301"/>
                  <a:pt x="10285" y="19317"/>
                </a:cubicBezTo>
                <a:cubicBezTo>
                  <a:pt x="11171" y="19422"/>
                  <a:pt x="11954" y="19735"/>
                  <a:pt x="12684" y="20256"/>
                </a:cubicBezTo>
                <a:cubicBezTo>
                  <a:pt x="12214" y="20934"/>
                  <a:pt x="11536" y="21508"/>
                  <a:pt x="10806" y="21977"/>
                </a:cubicBezTo>
                <a:cubicBezTo>
                  <a:pt x="10305" y="22267"/>
                  <a:pt x="9405" y="22571"/>
                  <a:pt x="8623" y="22571"/>
                </a:cubicBezTo>
                <a:cubicBezTo>
                  <a:pt x="7858" y="22571"/>
                  <a:pt x="7207" y="22280"/>
                  <a:pt x="7156" y="21404"/>
                </a:cubicBezTo>
                <a:cubicBezTo>
                  <a:pt x="7015" y="19909"/>
                  <a:pt x="8590" y="19293"/>
                  <a:pt x="9857" y="19293"/>
                </a:cubicBezTo>
                <a:close/>
                <a:moveTo>
                  <a:pt x="7716" y="37568"/>
                </a:moveTo>
                <a:cubicBezTo>
                  <a:pt x="7754" y="37568"/>
                  <a:pt x="7793" y="37569"/>
                  <a:pt x="7834" y="37571"/>
                </a:cubicBezTo>
                <a:cubicBezTo>
                  <a:pt x="9502" y="37728"/>
                  <a:pt x="9920" y="39970"/>
                  <a:pt x="10024" y="41431"/>
                </a:cubicBezTo>
                <a:cubicBezTo>
                  <a:pt x="9856" y="41457"/>
                  <a:pt x="9687" y="41470"/>
                  <a:pt x="9520" y="41470"/>
                </a:cubicBezTo>
                <a:cubicBezTo>
                  <a:pt x="8704" y="41470"/>
                  <a:pt x="7918" y="41159"/>
                  <a:pt x="7312" y="40596"/>
                </a:cubicBezTo>
                <a:cubicBezTo>
                  <a:pt x="6547" y="39780"/>
                  <a:pt x="6031" y="37568"/>
                  <a:pt x="7716" y="37568"/>
                </a:cubicBezTo>
                <a:close/>
                <a:moveTo>
                  <a:pt x="5664" y="0"/>
                </a:moveTo>
                <a:cubicBezTo>
                  <a:pt x="5228" y="0"/>
                  <a:pt x="5007" y="665"/>
                  <a:pt x="5434" y="855"/>
                </a:cubicBezTo>
                <a:cubicBezTo>
                  <a:pt x="10441" y="3359"/>
                  <a:pt x="14144" y="8157"/>
                  <a:pt x="14301" y="13894"/>
                </a:cubicBezTo>
                <a:cubicBezTo>
                  <a:pt x="14353" y="15667"/>
                  <a:pt x="14040" y="17388"/>
                  <a:pt x="13414" y="19005"/>
                </a:cubicBezTo>
                <a:cubicBezTo>
                  <a:pt x="13101" y="18796"/>
                  <a:pt x="12736" y="18639"/>
                  <a:pt x="12423" y="18483"/>
                </a:cubicBezTo>
                <a:cubicBezTo>
                  <a:pt x="11641" y="18066"/>
                  <a:pt x="10780" y="17857"/>
                  <a:pt x="9920" y="17857"/>
                </a:cubicBezTo>
                <a:cubicBezTo>
                  <a:pt x="9059" y="17857"/>
                  <a:pt x="8199" y="18066"/>
                  <a:pt x="7416" y="18483"/>
                </a:cubicBezTo>
                <a:cubicBezTo>
                  <a:pt x="5904" y="19265"/>
                  <a:pt x="5278" y="21039"/>
                  <a:pt x="5956" y="22551"/>
                </a:cubicBezTo>
                <a:cubicBezTo>
                  <a:pt x="6502" y="23643"/>
                  <a:pt x="7606" y="24043"/>
                  <a:pt x="8742" y="24043"/>
                </a:cubicBezTo>
                <a:cubicBezTo>
                  <a:pt x="9343" y="24043"/>
                  <a:pt x="9952" y="23931"/>
                  <a:pt x="10493" y="23751"/>
                </a:cubicBezTo>
                <a:cubicBezTo>
                  <a:pt x="11849" y="23281"/>
                  <a:pt x="12997" y="22395"/>
                  <a:pt x="13831" y="21247"/>
                </a:cubicBezTo>
                <a:cubicBezTo>
                  <a:pt x="14874" y="22290"/>
                  <a:pt x="15709" y="23542"/>
                  <a:pt x="16335" y="24898"/>
                </a:cubicBezTo>
                <a:cubicBezTo>
                  <a:pt x="17743" y="27871"/>
                  <a:pt x="18264" y="31104"/>
                  <a:pt x="17273" y="34338"/>
                </a:cubicBezTo>
                <a:cubicBezTo>
                  <a:pt x="16387" y="37154"/>
                  <a:pt x="14353" y="39866"/>
                  <a:pt x="11589" y="41065"/>
                </a:cubicBezTo>
                <a:lnTo>
                  <a:pt x="11484" y="41118"/>
                </a:lnTo>
                <a:cubicBezTo>
                  <a:pt x="11380" y="39397"/>
                  <a:pt x="10858" y="37467"/>
                  <a:pt x="9294" y="36528"/>
                </a:cubicBezTo>
                <a:cubicBezTo>
                  <a:pt x="8833" y="36215"/>
                  <a:pt x="8315" y="36069"/>
                  <a:pt x="7804" y="36069"/>
                </a:cubicBezTo>
                <a:cubicBezTo>
                  <a:pt x="6695" y="36069"/>
                  <a:pt x="5618" y="36758"/>
                  <a:pt x="5226" y="37936"/>
                </a:cubicBezTo>
                <a:cubicBezTo>
                  <a:pt x="4652" y="39605"/>
                  <a:pt x="5591" y="41378"/>
                  <a:pt x="6999" y="42265"/>
                </a:cubicBezTo>
                <a:cubicBezTo>
                  <a:pt x="7714" y="42801"/>
                  <a:pt x="8583" y="43070"/>
                  <a:pt x="9473" y="43070"/>
                </a:cubicBezTo>
                <a:cubicBezTo>
                  <a:pt x="9622" y="43070"/>
                  <a:pt x="9771" y="43062"/>
                  <a:pt x="9920" y="43047"/>
                </a:cubicBezTo>
                <a:lnTo>
                  <a:pt x="9920" y="43047"/>
                </a:lnTo>
                <a:cubicBezTo>
                  <a:pt x="9763" y="44455"/>
                  <a:pt x="9242" y="45864"/>
                  <a:pt x="8511" y="47115"/>
                </a:cubicBezTo>
                <a:cubicBezTo>
                  <a:pt x="6686" y="50297"/>
                  <a:pt x="3557" y="52487"/>
                  <a:pt x="532" y="54417"/>
                </a:cubicBezTo>
                <a:cubicBezTo>
                  <a:pt x="1" y="54727"/>
                  <a:pt x="296" y="55487"/>
                  <a:pt x="812" y="55487"/>
                </a:cubicBezTo>
                <a:cubicBezTo>
                  <a:pt x="904" y="55487"/>
                  <a:pt x="1003" y="55463"/>
                  <a:pt x="1106" y="55408"/>
                </a:cubicBezTo>
                <a:cubicBezTo>
                  <a:pt x="4756" y="53530"/>
                  <a:pt x="8303" y="50922"/>
                  <a:pt x="10233" y="47167"/>
                </a:cubicBezTo>
                <a:cubicBezTo>
                  <a:pt x="10911" y="45759"/>
                  <a:pt x="11380" y="44247"/>
                  <a:pt x="11536" y="42734"/>
                </a:cubicBezTo>
                <a:cubicBezTo>
                  <a:pt x="13623" y="41900"/>
                  <a:pt x="15396" y="40492"/>
                  <a:pt x="16752" y="38666"/>
                </a:cubicBezTo>
                <a:cubicBezTo>
                  <a:pt x="18994" y="35589"/>
                  <a:pt x="19829" y="31626"/>
                  <a:pt x="18942" y="27871"/>
                </a:cubicBezTo>
                <a:cubicBezTo>
                  <a:pt x="18264" y="25107"/>
                  <a:pt x="16856" y="21977"/>
                  <a:pt x="14613" y="19943"/>
                </a:cubicBezTo>
                <a:cubicBezTo>
                  <a:pt x="14613" y="19839"/>
                  <a:pt x="14666" y="19787"/>
                  <a:pt x="14718" y="19735"/>
                </a:cubicBezTo>
                <a:cubicBezTo>
                  <a:pt x="18056" y="12433"/>
                  <a:pt x="13362" y="2368"/>
                  <a:pt x="5800" y="21"/>
                </a:cubicBezTo>
                <a:cubicBezTo>
                  <a:pt x="5753" y="7"/>
                  <a:pt x="5707" y="0"/>
                  <a:pt x="56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7"/>
          <p:cNvSpPr/>
          <p:nvPr/>
        </p:nvSpPr>
        <p:spPr>
          <a:xfrm flipH="1">
            <a:off x="7678763" y="4254700"/>
            <a:ext cx="1684500" cy="1554925"/>
          </a:xfrm>
          <a:custGeom>
            <a:avLst/>
            <a:gdLst/>
            <a:ahLst/>
            <a:cxnLst/>
            <a:rect l="l" t="t" r="r" b="b"/>
            <a:pathLst>
              <a:path w="67380" h="62197" extrusionOk="0">
                <a:moveTo>
                  <a:pt x="50387" y="1"/>
                </a:moveTo>
                <a:cubicBezTo>
                  <a:pt x="50325" y="1"/>
                  <a:pt x="50264" y="1"/>
                  <a:pt x="50203" y="2"/>
                </a:cubicBezTo>
                <a:cubicBezTo>
                  <a:pt x="46324" y="79"/>
                  <a:pt x="42802" y="2019"/>
                  <a:pt x="39305" y="3652"/>
                </a:cubicBezTo>
                <a:cubicBezTo>
                  <a:pt x="27335" y="9165"/>
                  <a:pt x="3471" y="12381"/>
                  <a:pt x="358" y="28077"/>
                </a:cubicBezTo>
                <a:cubicBezTo>
                  <a:pt x="0" y="29966"/>
                  <a:pt x="0" y="31906"/>
                  <a:pt x="358" y="33794"/>
                </a:cubicBezTo>
                <a:cubicBezTo>
                  <a:pt x="2534" y="45905"/>
                  <a:pt x="14208" y="62197"/>
                  <a:pt x="27867" y="62197"/>
                </a:cubicBezTo>
                <a:cubicBezTo>
                  <a:pt x="29262" y="62197"/>
                  <a:pt x="30679" y="62027"/>
                  <a:pt x="32108" y="61665"/>
                </a:cubicBezTo>
                <a:cubicBezTo>
                  <a:pt x="38641" y="59980"/>
                  <a:pt x="45328" y="56279"/>
                  <a:pt x="51326" y="53242"/>
                </a:cubicBezTo>
                <a:cubicBezTo>
                  <a:pt x="60310" y="48648"/>
                  <a:pt x="65874" y="42497"/>
                  <a:pt x="66716" y="32033"/>
                </a:cubicBezTo>
                <a:cubicBezTo>
                  <a:pt x="67380" y="23738"/>
                  <a:pt x="66971" y="13683"/>
                  <a:pt x="61995" y="6613"/>
                </a:cubicBezTo>
                <a:cubicBezTo>
                  <a:pt x="59325" y="2835"/>
                  <a:pt x="54989" y="1"/>
                  <a:pt x="5038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7672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/>
          <p:nvPr/>
        </p:nvSpPr>
        <p:spPr>
          <a:xfrm flipH="1">
            <a:off x="7185415" y="278708"/>
            <a:ext cx="1684510" cy="1227517"/>
          </a:xfrm>
          <a:custGeom>
            <a:avLst/>
            <a:gdLst/>
            <a:ahLst/>
            <a:cxnLst/>
            <a:rect l="l" t="t" r="r" b="b"/>
            <a:pathLst>
              <a:path w="51863" h="37793" extrusionOk="0">
                <a:moveTo>
                  <a:pt x="13446" y="0"/>
                </a:moveTo>
                <a:cubicBezTo>
                  <a:pt x="10481" y="0"/>
                  <a:pt x="7670" y="697"/>
                  <a:pt x="5590" y="2414"/>
                </a:cubicBezTo>
                <a:cubicBezTo>
                  <a:pt x="1991" y="5962"/>
                  <a:pt x="0" y="13771"/>
                  <a:pt x="843" y="18825"/>
                </a:cubicBezTo>
                <a:cubicBezTo>
                  <a:pt x="2017" y="25741"/>
                  <a:pt x="7938" y="28600"/>
                  <a:pt x="13604" y="31076"/>
                </a:cubicBezTo>
                <a:cubicBezTo>
                  <a:pt x="20908" y="34243"/>
                  <a:pt x="27649" y="37792"/>
                  <a:pt x="35545" y="37792"/>
                </a:cubicBezTo>
                <a:cubicBezTo>
                  <a:pt x="37002" y="37792"/>
                  <a:pt x="38499" y="37672"/>
                  <a:pt x="40045" y="37405"/>
                </a:cubicBezTo>
                <a:cubicBezTo>
                  <a:pt x="48672" y="35950"/>
                  <a:pt x="51862" y="28932"/>
                  <a:pt x="46375" y="22296"/>
                </a:cubicBezTo>
                <a:cubicBezTo>
                  <a:pt x="43210" y="18493"/>
                  <a:pt x="38744" y="17268"/>
                  <a:pt x="35221" y="13669"/>
                </a:cubicBezTo>
                <a:cubicBezTo>
                  <a:pt x="32491" y="10913"/>
                  <a:pt x="30347" y="7110"/>
                  <a:pt x="27258" y="4609"/>
                </a:cubicBezTo>
                <a:cubicBezTo>
                  <a:pt x="24198" y="2099"/>
                  <a:pt x="18590" y="0"/>
                  <a:pt x="134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4182176" y="1289963"/>
            <a:ext cx="2796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1"/>
          </p:nvPr>
        </p:nvSpPr>
        <p:spPr>
          <a:xfrm>
            <a:off x="4182176" y="2045663"/>
            <a:ext cx="2796900" cy="14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3" name="Google Shape;63;p7"/>
          <p:cNvSpPr/>
          <p:nvPr/>
        </p:nvSpPr>
        <p:spPr>
          <a:xfrm rot="-4244982" flipH="1">
            <a:off x="-549042" y="3902342"/>
            <a:ext cx="1856825" cy="1236067"/>
          </a:xfrm>
          <a:custGeom>
            <a:avLst/>
            <a:gdLst/>
            <a:ahLst/>
            <a:cxnLst/>
            <a:rect l="l" t="t" r="r" b="b"/>
            <a:pathLst>
              <a:path w="74272" h="49442" extrusionOk="0">
                <a:moveTo>
                  <a:pt x="22837" y="1"/>
                </a:moveTo>
                <a:cubicBezTo>
                  <a:pt x="19876" y="1"/>
                  <a:pt x="16987" y="489"/>
                  <a:pt x="14472" y="1763"/>
                </a:cubicBezTo>
                <a:cubicBezTo>
                  <a:pt x="12379" y="2809"/>
                  <a:pt x="10516" y="4264"/>
                  <a:pt x="8449" y="5872"/>
                </a:cubicBezTo>
                <a:cubicBezTo>
                  <a:pt x="3906" y="9394"/>
                  <a:pt x="1" y="13631"/>
                  <a:pt x="1" y="19731"/>
                </a:cubicBezTo>
                <a:cubicBezTo>
                  <a:pt x="384" y="28102"/>
                  <a:pt x="7555" y="32543"/>
                  <a:pt x="13528" y="37265"/>
                </a:cubicBezTo>
                <a:cubicBezTo>
                  <a:pt x="22728" y="44551"/>
                  <a:pt x="35327" y="49441"/>
                  <a:pt x="47587" y="49441"/>
                </a:cubicBezTo>
                <a:cubicBezTo>
                  <a:pt x="52161" y="49441"/>
                  <a:pt x="56688" y="48761"/>
                  <a:pt x="60974" y="47270"/>
                </a:cubicBezTo>
                <a:cubicBezTo>
                  <a:pt x="68860" y="44539"/>
                  <a:pt x="74271" y="36601"/>
                  <a:pt x="73097" y="28000"/>
                </a:cubicBezTo>
                <a:cubicBezTo>
                  <a:pt x="72051" y="20088"/>
                  <a:pt x="59749" y="14397"/>
                  <a:pt x="53649" y="10696"/>
                </a:cubicBezTo>
                <a:cubicBezTo>
                  <a:pt x="47779" y="7123"/>
                  <a:pt x="41373" y="3983"/>
                  <a:pt x="34762" y="2018"/>
                </a:cubicBezTo>
                <a:cubicBezTo>
                  <a:pt x="31176" y="936"/>
                  <a:pt x="26936" y="1"/>
                  <a:pt x="228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"/>
          <p:cNvSpPr/>
          <p:nvPr/>
        </p:nvSpPr>
        <p:spPr>
          <a:xfrm flipH="1">
            <a:off x="634688" y="3864888"/>
            <a:ext cx="492175" cy="567375"/>
          </a:xfrm>
          <a:custGeom>
            <a:avLst/>
            <a:gdLst/>
            <a:ahLst/>
            <a:cxnLst/>
            <a:rect l="l" t="t" r="r" b="b"/>
            <a:pathLst>
              <a:path w="19687" h="22695" extrusionOk="0">
                <a:moveTo>
                  <a:pt x="17513" y="1"/>
                </a:moveTo>
                <a:cubicBezTo>
                  <a:pt x="16945" y="1"/>
                  <a:pt x="16422" y="538"/>
                  <a:pt x="16818" y="1150"/>
                </a:cubicBezTo>
                <a:cubicBezTo>
                  <a:pt x="17131" y="1672"/>
                  <a:pt x="17340" y="2193"/>
                  <a:pt x="17444" y="2767"/>
                </a:cubicBezTo>
                <a:cubicBezTo>
                  <a:pt x="17496" y="2975"/>
                  <a:pt x="17496" y="3184"/>
                  <a:pt x="17548" y="3393"/>
                </a:cubicBezTo>
                <a:lnTo>
                  <a:pt x="16662" y="2975"/>
                </a:lnTo>
                <a:lnTo>
                  <a:pt x="14888" y="2089"/>
                </a:lnTo>
                <a:cubicBezTo>
                  <a:pt x="14732" y="2015"/>
                  <a:pt x="14576" y="1982"/>
                  <a:pt x="14427" y="1982"/>
                </a:cubicBezTo>
                <a:cubicBezTo>
                  <a:pt x="13730" y="1982"/>
                  <a:pt x="13189" y="2705"/>
                  <a:pt x="13532" y="3393"/>
                </a:cubicBezTo>
                <a:cubicBezTo>
                  <a:pt x="13897" y="4175"/>
                  <a:pt x="14262" y="4957"/>
                  <a:pt x="14680" y="5740"/>
                </a:cubicBezTo>
                <a:cubicBezTo>
                  <a:pt x="13897" y="5166"/>
                  <a:pt x="13115" y="4540"/>
                  <a:pt x="12333" y="3966"/>
                </a:cubicBezTo>
                <a:cubicBezTo>
                  <a:pt x="12127" y="3790"/>
                  <a:pt x="11897" y="3713"/>
                  <a:pt x="11677" y="3713"/>
                </a:cubicBezTo>
                <a:cubicBezTo>
                  <a:pt x="11115" y="3713"/>
                  <a:pt x="10618" y="4216"/>
                  <a:pt x="10768" y="4853"/>
                </a:cubicBezTo>
                <a:cubicBezTo>
                  <a:pt x="10977" y="6105"/>
                  <a:pt x="11498" y="7252"/>
                  <a:pt x="12229" y="8295"/>
                </a:cubicBezTo>
                <a:lnTo>
                  <a:pt x="12020" y="8034"/>
                </a:lnTo>
                <a:cubicBezTo>
                  <a:pt x="10820" y="6678"/>
                  <a:pt x="9569" y="5270"/>
                  <a:pt x="8421" y="3810"/>
                </a:cubicBezTo>
                <a:cubicBezTo>
                  <a:pt x="8251" y="3597"/>
                  <a:pt x="8037" y="3507"/>
                  <a:pt x="7821" y="3507"/>
                </a:cubicBezTo>
                <a:cubicBezTo>
                  <a:pt x="7246" y="3507"/>
                  <a:pt x="6653" y="4142"/>
                  <a:pt x="6805" y="4749"/>
                </a:cubicBezTo>
                <a:cubicBezTo>
                  <a:pt x="7430" y="7148"/>
                  <a:pt x="8265" y="9495"/>
                  <a:pt x="9256" y="11789"/>
                </a:cubicBezTo>
                <a:cubicBezTo>
                  <a:pt x="9464" y="12207"/>
                  <a:pt x="9621" y="12624"/>
                  <a:pt x="9829" y="13041"/>
                </a:cubicBezTo>
                <a:cubicBezTo>
                  <a:pt x="9569" y="12676"/>
                  <a:pt x="9256" y="12363"/>
                  <a:pt x="8943" y="11998"/>
                </a:cubicBezTo>
                <a:cubicBezTo>
                  <a:pt x="8161" y="11059"/>
                  <a:pt x="7378" y="10121"/>
                  <a:pt x="6596" y="9182"/>
                </a:cubicBezTo>
                <a:cubicBezTo>
                  <a:pt x="5814" y="8243"/>
                  <a:pt x="5240" y="7409"/>
                  <a:pt x="4093" y="7043"/>
                </a:cubicBezTo>
                <a:cubicBezTo>
                  <a:pt x="4001" y="7017"/>
                  <a:pt x="3911" y="7005"/>
                  <a:pt x="3823" y="7005"/>
                </a:cubicBezTo>
                <a:cubicBezTo>
                  <a:pt x="3207" y="7005"/>
                  <a:pt x="2710" y="7604"/>
                  <a:pt x="2893" y="8243"/>
                </a:cubicBezTo>
                <a:cubicBezTo>
                  <a:pt x="3519" y="10642"/>
                  <a:pt x="4353" y="12989"/>
                  <a:pt x="5396" y="15284"/>
                </a:cubicBezTo>
                <a:cubicBezTo>
                  <a:pt x="5814" y="16118"/>
                  <a:pt x="6231" y="16953"/>
                  <a:pt x="6700" y="17735"/>
                </a:cubicBezTo>
                <a:cubicBezTo>
                  <a:pt x="6439" y="17526"/>
                  <a:pt x="6231" y="17266"/>
                  <a:pt x="6022" y="17005"/>
                </a:cubicBezTo>
                <a:cubicBezTo>
                  <a:pt x="4875" y="15649"/>
                  <a:pt x="3988" y="14084"/>
                  <a:pt x="2580" y="12989"/>
                </a:cubicBezTo>
                <a:cubicBezTo>
                  <a:pt x="2432" y="12875"/>
                  <a:pt x="2280" y="12826"/>
                  <a:pt x="2132" y="12826"/>
                </a:cubicBezTo>
                <a:cubicBezTo>
                  <a:pt x="1603" y="12826"/>
                  <a:pt x="1142" y="13461"/>
                  <a:pt x="1224" y="14032"/>
                </a:cubicBezTo>
                <a:cubicBezTo>
                  <a:pt x="1589" y="16066"/>
                  <a:pt x="2215" y="18152"/>
                  <a:pt x="2997" y="20082"/>
                </a:cubicBezTo>
                <a:cubicBezTo>
                  <a:pt x="3049" y="20238"/>
                  <a:pt x="3154" y="20656"/>
                  <a:pt x="3258" y="20968"/>
                </a:cubicBezTo>
                <a:lnTo>
                  <a:pt x="2945" y="20708"/>
                </a:lnTo>
                <a:cubicBezTo>
                  <a:pt x="2163" y="20030"/>
                  <a:pt x="1537" y="19247"/>
                  <a:pt x="1068" y="18361"/>
                </a:cubicBezTo>
                <a:cubicBezTo>
                  <a:pt x="956" y="18185"/>
                  <a:pt x="804" y="18112"/>
                  <a:pt x="656" y="18112"/>
                </a:cubicBezTo>
                <a:cubicBezTo>
                  <a:pt x="321" y="18112"/>
                  <a:pt x="0" y="18485"/>
                  <a:pt x="181" y="18882"/>
                </a:cubicBezTo>
                <a:cubicBezTo>
                  <a:pt x="755" y="20082"/>
                  <a:pt x="1537" y="21177"/>
                  <a:pt x="2528" y="22064"/>
                </a:cubicBezTo>
                <a:cubicBezTo>
                  <a:pt x="2894" y="22402"/>
                  <a:pt x="3443" y="22694"/>
                  <a:pt x="3936" y="22694"/>
                </a:cubicBezTo>
                <a:cubicBezTo>
                  <a:pt x="4356" y="22694"/>
                  <a:pt x="4735" y="22483"/>
                  <a:pt x="4927" y="21907"/>
                </a:cubicBezTo>
                <a:cubicBezTo>
                  <a:pt x="4979" y="21386"/>
                  <a:pt x="4927" y="20864"/>
                  <a:pt x="4718" y="20395"/>
                </a:cubicBezTo>
                <a:cubicBezTo>
                  <a:pt x="4458" y="19665"/>
                  <a:pt x="4249" y="18830"/>
                  <a:pt x="3988" y="18048"/>
                </a:cubicBezTo>
                <a:cubicBezTo>
                  <a:pt x="3884" y="17683"/>
                  <a:pt x="3780" y="17318"/>
                  <a:pt x="3727" y="16953"/>
                </a:cubicBezTo>
                <a:lnTo>
                  <a:pt x="3727" y="16953"/>
                </a:lnTo>
                <a:cubicBezTo>
                  <a:pt x="4145" y="17526"/>
                  <a:pt x="4562" y="18100"/>
                  <a:pt x="5031" y="18622"/>
                </a:cubicBezTo>
                <a:cubicBezTo>
                  <a:pt x="6283" y="19978"/>
                  <a:pt x="7743" y="21229"/>
                  <a:pt x="9308" y="22272"/>
                </a:cubicBezTo>
                <a:cubicBezTo>
                  <a:pt x="9442" y="22351"/>
                  <a:pt x="9582" y="22386"/>
                  <a:pt x="9716" y="22386"/>
                </a:cubicBezTo>
                <a:cubicBezTo>
                  <a:pt x="10207" y="22386"/>
                  <a:pt x="10630" y="21918"/>
                  <a:pt x="10507" y="21386"/>
                </a:cubicBezTo>
                <a:cubicBezTo>
                  <a:pt x="9621" y="19143"/>
                  <a:pt x="8213" y="17109"/>
                  <a:pt x="7222" y="14919"/>
                </a:cubicBezTo>
                <a:cubicBezTo>
                  <a:pt x="6700" y="13719"/>
                  <a:pt x="6231" y="12520"/>
                  <a:pt x="5866" y="11320"/>
                </a:cubicBezTo>
                <a:lnTo>
                  <a:pt x="5866" y="11320"/>
                </a:lnTo>
                <a:lnTo>
                  <a:pt x="8004" y="13876"/>
                </a:lnTo>
                <a:lnTo>
                  <a:pt x="12437" y="19091"/>
                </a:lnTo>
                <a:cubicBezTo>
                  <a:pt x="12616" y="19302"/>
                  <a:pt x="12845" y="19392"/>
                  <a:pt x="13075" y="19392"/>
                </a:cubicBezTo>
                <a:cubicBezTo>
                  <a:pt x="13586" y="19392"/>
                  <a:pt x="14106" y="18952"/>
                  <a:pt x="14106" y="18413"/>
                </a:cubicBezTo>
                <a:cubicBezTo>
                  <a:pt x="14106" y="17213"/>
                  <a:pt x="13741" y="16066"/>
                  <a:pt x="13063" y="15075"/>
                </a:cubicBezTo>
                <a:cubicBezTo>
                  <a:pt x="12437" y="13928"/>
                  <a:pt x="11863" y="12780"/>
                  <a:pt x="11290" y="11633"/>
                </a:cubicBezTo>
                <a:cubicBezTo>
                  <a:pt x="10873" y="10694"/>
                  <a:pt x="10507" y="9755"/>
                  <a:pt x="10142" y="8817"/>
                </a:cubicBezTo>
                <a:lnTo>
                  <a:pt x="10142" y="8817"/>
                </a:lnTo>
                <a:cubicBezTo>
                  <a:pt x="10403" y="9077"/>
                  <a:pt x="10612" y="9390"/>
                  <a:pt x="10873" y="9651"/>
                </a:cubicBezTo>
                <a:cubicBezTo>
                  <a:pt x="12020" y="10955"/>
                  <a:pt x="13167" y="12467"/>
                  <a:pt x="14784" y="13250"/>
                </a:cubicBezTo>
                <a:cubicBezTo>
                  <a:pt x="14926" y="13314"/>
                  <a:pt x="15093" y="13347"/>
                  <a:pt x="15263" y="13347"/>
                </a:cubicBezTo>
                <a:cubicBezTo>
                  <a:pt x="15780" y="13347"/>
                  <a:pt x="16323" y="13044"/>
                  <a:pt x="16244" y="12415"/>
                </a:cubicBezTo>
                <a:cubicBezTo>
                  <a:pt x="15984" y="10903"/>
                  <a:pt x="15410" y="9495"/>
                  <a:pt x="14523" y="8295"/>
                </a:cubicBezTo>
                <a:cubicBezTo>
                  <a:pt x="14367" y="8087"/>
                  <a:pt x="14262" y="7878"/>
                  <a:pt x="14106" y="7669"/>
                </a:cubicBezTo>
                <a:lnTo>
                  <a:pt x="14106" y="7669"/>
                </a:lnTo>
                <a:cubicBezTo>
                  <a:pt x="14628" y="8087"/>
                  <a:pt x="15201" y="8504"/>
                  <a:pt x="15723" y="8921"/>
                </a:cubicBezTo>
                <a:cubicBezTo>
                  <a:pt x="15897" y="9095"/>
                  <a:pt x="16126" y="9178"/>
                  <a:pt x="16356" y="9178"/>
                </a:cubicBezTo>
                <a:cubicBezTo>
                  <a:pt x="16677" y="9178"/>
                  <a:pt x="17001" y="9016"/>
                  <a:pt x="17183" y="8712"/>
                </a:cubicBezTo>
                <a:cubicBezTo>
                  <a:pt x="17705" y="7669"/>
                  <a:pt x="17287" y="6783"/>
                  <a:pt x="16818" y="5740"/>
                </a:cubicBezTo>
                <a:lnTo>
                  <a:pt x="16453" y="5062"/>
                </a:lnTo>
                <a:lnTo>
                  <a:pt x="16766" y="5218"/>
                </a:lnTo>
                <a:cubicBezTo>
                  <a:pt x="17252" y="5445"/>
                  <a:pt x="17778" y="5752"/>
                  <a:pt x="18270" y="5752"/>
                </a:cubicBezTo>
                <a:cubicBezTo>
                  <a:pt x="18570" y="5752"/>
                  <a:pt x="18856" y="5638"/>
                  <a:pt x="19113" y="5322"/>
                </a:cubicBezTo>
                <a:cubicBezTo>
                  <a:pt x="19686" y="4697"/>
                  <a:pt x="19530" y="3653"/>
                  <a:pt x="19374" y="2923"/>
                </a:cubicBezTo>
                <a:cubicBezTo>
                  <a:pt x="19217" y="1985"/>
                  <a:pt x="18800" y="1098"/>
                  <a:pt x="18226" y="368"/>
                </a:cubicBezTo>
                <a:cubicBezTo>
                  <a:pt x="18032" y="109"/>
                  <a:pt x="17768" y="1"/>
                  <a:pt x="175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7"/>
          <p:cNvSpPr/>
          <p:nvPr/>
        </p:nvSpPr>
        <p:spPr>
          <a:xfrm flipH="1">
            <a:off x="8338088" y="4098550"/>
            <a:ext cx="453775" cy="439625"/>
          </a:xfrm>
          <a:custGeom>
            <a:avLst/>
            <a:gdLst/>
            <a:ahLst/>
            <a:cxnLst/>
            <a:rect l="l" t="t" r="r" b="b"/>
            <a:pathLst>
              <a:path w="18151" h="17585" extrusionOk="0">
                <a:moveTo>
                  <a:pt x="10588" y="4659"/>
                </a:moveTo>
                <a:cubicBezTo>
                  <a:pt x="10432" y="4816"/>
                  <a:pt x="10223" y="4972"/>
                  <a:pt x="10067" y="5129"/>
                </a:cubicBezTo>
                <a:cubicBezTo>
                  <a:pt x="9441" y="5546"/>
                  <a:pt x="8815" y="5859"/>
                  <a:pt x="8137" y="6067"/>
                </a:cubicBezTo>
                <a:cubicBezTo>
                  <a:pt x="7407" y="6328"/>
                  <a:pt x="6677" y="6537"/>
                  <a:pt x="5894" y="6693"/>
                </a:cubicBezTo>
                <a:cubicBezTo>
                  <a:pt x="6364" y="6432"/>
                  <a:pt x="6833" y="6120"/>
                  <a:pt x="7250" y="5859"/>
                </a:cubicBezTo>
                <a:cubicBezTo>
                  <a:pt x="8189" y="5285"/>
                  <a:pt x="9180" y="4920"/>
                  <a:pt x="10223" y="4659"/>
                </a:cubicBezTo>
                <a:close/>
                <a:moveTo>
                  <a:pt x="16720" y="6885"/>
                </a:moveTo>
                <a:cubicBezTo>
                  <a:pt x="16778" y="6885"/>
                  <a:pt x="16753" y="6923"/>
                  <a:pt x="16690" y="7110"/>
                </a:cubicBezTo>
                <a:cubicBezTo>
                  <a:pt x="16534" y="7580"/>
                  <a:pt x="15804" y="8154"/>
                  <a:pt x="15438" y="8466"/>
                </a:cubicBezTo>
                <a:cubicBezTo>
                  <a:pt x="14448" y="9301"/>
                  <a:pt x="13404" y="10031"/>
                  <a:pt x="12257" y="10657"/>
                </a:cubicBezTo>
                <a:cubicBezTo>
                  <a:pt x="11110" y="11231"/>
                  <a:pt x="9962" y="11752"/>
                  <a:pt x="8763" y="12169"/>
                </a:cubicBezTo>
                <a:cubicBezTo>
                  <a:pt x="9076" y="11804"/>
                  <a:pt x="9441" y="11387"/>
                  <a:pt x="9806" y="11074"/>
                </a:cubicBezTo>
                <a:cubicBezTo>
                  <a:pt x="11370" y="9353"/>
                  <a:pt x="13352" y="8049"/>
                  <a:pt x="15543" y="7215"/>
                </a:cubicBezTo>
                <a:cubicBezTo>
                  <a:pt x="15856" y="7058"/>
                  <a:pt x="16169" y="6954"/>
                  <a:pt x="16482" y="6902"/>
                </a:cubicBezTo>
                <a:cubicBezTo>
                  <a:pt x="16607" y="6902"/>
                  <a:pt x="16682" y="6885"/>
                  <a:pt x="16720" y="6885"/>
                </a:cubicBezTo>
                <a:close/>
                <a:moveTo>
                  <a:pt x="8535" y="0"/>
                </a:moveTo>
                <a:cubicBezTo>
                  <a:pt x="8491" y="0"/>
                  <a:pt x="8445" y="6"/>
                  <a:pt x="8398" y="18"/>
                </a:cubicBezTo>
                <a:cubicBezTo>
                  <a:pt x="5477" y="800"/>
                  <a:pt x="1879" y="2782"/>
                  <a:pt x="627" y="5702"/>
                </a:cubicBezTo>
                <a:cubicBezTo>
                  <a:pt x="53" y="6745"/>
                  <a:pt x="575" y="8049"/>
                  <a:pt x="1670" y="8414"/>
                </a:cubicBezTo>
                <a:cubicBezTo>
                  <a:pt x="835" y="9301"/>
                  <a:pt x="314" y="10396"/>
                  <a:pt x="157" y="11544"/>
                </a:cubicBezTo>
                <a:cubicBezTo>
                  <a:pt x="1" y="12900"/>
                  <a:pt x="783" y="14099"/>
                  <a:pt x="2035" y="14516"/>
                </a:cubicBezTo>
                <a:cubicBezTo>
                  <a:pt x="2718" y="14719"/>
                  <a:pt x="3426" y="14823"/>
                  <a:pt x="4135" y="14823"/>
                </a:cubicBezTo>
                <a:cubicBezTo>
                  <a:pt x="4887" y="14823"/>
                  <a:pt x="5639" y="14706"/>
                  <a:pt x="6364" y="14464"/>
                </a:cubicBezTo>
                <a:lnTo>
                  <a:pt x="6625" y="14360"/>
                </a:lnTo>
                <a:cubicBezTo>
                  <a:pt x="6781" y="15142"/>
                  <a:pt x="7250" y="15820"/>
                  <a:pt x="7928" y="16290"/>
                </a:cubicBezTo>
                <a:cubicBezTo>
                  <a:pt x="9133" y="17175"/>
                  <a:pt x="10663" y="17585"/>
                  <a:pt x="12212" y="17585"/>
                </a:cubicBezTo>
                <a:cubicBezTo>
                  <a:pt x="13947" y="17585"/>
                  <a:pt x="15705" y="17070"/>
                  <a:pt x="17055" y="16133"/>
                </a:cubicBezTo>
                <a:cubicBezTo>
                  <a:pt x="17649" y="15676"/>
                  <a:pt x="17122" y="14939"/>
                  <a:pt x="16562" y="14939"/>
                </a:cubicBezTo>
                <a:cubicBezTo>
                  <a:pt x="16482" y="14939"/>
                  <a:pt x="16403" y="14953"/>
                  <a:pt x="16325" y="14986"/>
                </a:cubicBezTo>
                <a:cubicBezTo>
                  <a:pt x="15141" y="15512"/>
                  <a:pt x="13853" y="15769"/>
                  <a:pt x="12566" y="15769"/>
                </a:cubicBezTo>
                <a:cubicBezTo>
                  <a:pt x="11813" y="15769"/>
                  <a:pt x="11059" y="15681"/>
                  <a:pt x="10327" y="15507"/>
                </a:cubicBezTo>
                <a:cubicBezTo>
                  <a:pt x="9545" y="15246"/>
                  <a:pt x="8293" y="14829"/>
                  <a:pt x="8137" y="13890"/>
                </a:cubicBezTo>
                <a:cubicBezTo>
                  <a:pt x="9128" y="13525"/>
                  <a:pt x="10171" y="13160"/>
                  <a:pt x="11162" y="12743"/>
                </a:cubicBezTo>
                <a:cubicBezTo>
                  <a:pt x="12726" y="12117"/>
                  <a:pt x="14239" y="11231"/>
                  <a:pt x="15595" y="10135"/>
                </a:cubicBezTo>
                <a:cubicBezTo>
                  <a:pt x="16169" y="9614"/>
                  <a:pt x="16690" y="9040"/>
                  <a:pt x="17212" y="8466"/>
                </a:cubicBezTo>
                <a:cubicBezTo>
                  <a:pt x="17629" y="7945"/>
                  <a:pt x="18150" y="7319"/>
                  <a:pt x="18046" y="6589"/>
                </a:cubicBezTo>
                <a:cubicBezTo>
                  <a:pt x="17939" y="5909"/>
                  <a:pt x="17461" y="5648"/>
                  <a:pt x="16793" y="5648"/>
                </a:cubicBezTo>
                <a:cubicBezTo>
                  <a:pt x="14846" y="5648"/>
                  <a:pt x="11287" y="7858"/>
                  <a:pt x="10588" y="8362"/>
                </a:cubicBezTo>
                <a:cubicBezTo>
                  <a:pt x="9232" y="9353"/>
                  <a:pt x="7355" y="11074"/>
                  <a:pt x="6729" y="12847"/>
                </a:cubicBezTo>
                <a:cubicBezTo>
                  <a:pt x="6416" y="12952"/>
                  <a:pt x="6103" y="13056"/>
                  <a:pt x="5738" y="13160"/>
                </a:cubicBezTo>
                <a:cubicBezTo>
                  <a:pt x="5193" y="13324"/>
                  <a:pt x="4647" y="13402"/>
                  <a:pt x="4102" y="13402"/>
                </a:cubicBezTo>
                <a:cubicBezTo>
                  <a:pt x="3604" y="13402"/>
                  <a:pt x="3106" y="13337"/>
                  <a:pt x="2609" y="13212"/>
                </a:cubicBezTo>
                <a:cubicBezTo>
                  <a:pt x="1357" y="12795"/>
                  <a:pt x="1409" y="11648"/>
                  <a:pt x="1879" y="10605"/>
                </a:cubicBezTo>
                <a:cubicBezTo>
                  <a:pt x="2296" y="9822"/>
                  <a:pt x="2817" y="9144"/>
                  <a:pt x="3443" y="8571"/>
                </a:cubicBezTo>
                <a:cubicBezTo>
                  <a:pt x="4538" y="8571"/>
                  <a:pt x="5686" y="8362"/>
                  <a:pt x="6781" y="8101"/>
                </a:cubicBezTo>
                <a:cubicBezTo>
                  <a:pt x="8450" y="7788"/>
                  <a:pt x="10015" y="7058"/>
                  <a:pt x="11318" y="5859"/>
                </a:cubicBezTo>
                <a:cubicBezTo>
                  <a:pt x="11788" y="5494"/>
                  <a:pt x="12101" y="4920"/>
                  <a:pt x="12153" y="4346"/>
                </a:cubicBezTo>
                <a:cubicBezTo>
                  <a:pt x="12101" y="3564"/>
                  <a:pt x="11423" y="3303"/>
                  <a:pt x="10745" y="3303"/>
                </a:cubicBezTo>
                <a:cubicBezTo>
                  <a:pt x="9232" y="3460"/>
                  <a:pt x="7824" y="3929"/>
                  <a:pt x="6520" y="4764"/>
                </a:cubicBezTo>
                <a:cubicBezTo>
                  <a:pt x="5321" y="5389"/>
                  <a:pt x="4173" y="6172"/>
                  <a:pt x="3078" y="7058"/>
                </a:cubicBezTo>
                <a:lnTo>
                  <a:pt x="2609" y="7058"/>
                </a:lnTo>
                <a:cubicBezTo>
                  <a:pt x="1826" y="6954"/>
                  <a:pt x="1879" y="6589"/>
                  <a:pt x="2244" y="6015"/>
                </a:cubicBezTo>
                <a:cubicBezTo>
                  <a:pt x="3652" y="3564"/>
                  <a:pt x="6364" y="2365"/>
                  <a:pt x="8763" y="1113"/>
                </a:cubicBezTo>
                <a:cubicBezTo>
                  <a:pt x="9293" y="824"/>
                  <a:pt x="9066" y="0"/>
                  <a:pt x="853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7"/>
          <p:cNvSpPr/>
          <p:nvPr/>
        </p:nvSpPr>
        <p:spPr>
          <a:xfrm flipH="1">
            <a:off x="704063" y="211825"/>
            <a:ext cx="1336775" cy="1149050"/>
          </a:xfrm>
          <a:custGeom>
            <a:avLst/>
            <a:gdLst/>
            <a:ahLst/>
            <a:cxnLst/>
            <a:rect l="l" t="t" r="r" b="b"/>
            <a:pathLst>
              <a:path w="53471" h="45962" extrusionOk="0">
                <a:moveTo>
                  <a:pt x="22435" y="1"/>
                </a:moveTo>
                <a:cubicBezTo>
                  <a:pt x="13400" y="2221"/>
                  <a:pt x="1" y="10541"/>
                  <a:pt x="2221" y="21695"/>
                </a:cubicBezTo>
                <a:cubicBezTo>
                  <a:pt x="3166" y="26416"/>
                  <a:pt x="8092" y="31368"/>
                  <a:pt x="11282" y="34762"/>
                </a:cubicBezTo>
                <a:cubicBezTo>
                  <a:pt x="14855" y="38591"/>
                  <a:pt x="18862" y="41245"/>
                  <a:pt x="23405" y="43670"/>
                </a:cubicBezTo>
                <a:cubicBezTo>
                  <a:pt x="26318" y="45214"/>
                  <a:pt x="29583" y="45961"/>
                  <a:pt x="32815" y="45961"/>
                </a:cubicBezTo>
                <a:cubicBezTo>
                  <a:pt x="40374" y="45961"/>
                  <a:pt x="47754" y="41873"/>
                  <a:pt x="50025" y="34328"/>
                </a:cubicBezTo>
                <a:cubicBezTo>
                  <a:pt x="53471" y="22843"/>
                  <a:pt x="48494" y="12583"/>
                  <a:pt x="39944" y="5054"/>
                </a:cubicBezTo>
                <a:cubicBezTo>
                  <a:pt x="34814" y="511"/>
                  <a:pt x="29301" y="970"/>
                  <a:pt x="224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7"/>
          <p:cNvSpPr/>
          <p:nvPr/>
        </p:nvSpPr>
        <p:spPr>
          <a:xfrm flipH="1">
            <a:off x="632925" y="795525"/>
            <a:ext cx="495725" cy="1387200"/>
          </a:xfrm>
          <a:custGeom>
            <a:avLst/>
            <a:gdLst/>
            <a:ahLst/>
            <a:cxnLst/>
            <a:rect l="l" t="t" r="r" b="b"/>
            <a:pathLst>
              <a:path w="19829" h="55488" extrusionOk="0">
                <a:moveTo>
                  <a:pt x="9857" y="19293"/>
                </a:moveTo>
                <a:cubicBezTo>
                  <a:pt x="10005" y="19293"/>
                  <a:pt x="10149" y="19301"/>
                  <a:pt x="10285" y="19317"/>
                </a:cubicBezTo>
                <a:cubicBezTo>
                  <a:pt x="11171" y="19422"/>
                  <a:pt x="11954" y="19735"/>
                  <a:pt x="12684" y="20256"/>
                </a:cubicBezTo>
                <a:cubicBezTo>
                  <a:pt x="12214" y="20934"/>
                  <a:pt x="11536" y="21508"/>
                  <a:pt x="10806" y="21977"/>
                </a:cubicBezTo>
                <a:cubicBezTo>
                  <a:pt x="10305" y="22267"/>
                  <a:pt x="9405" y="22571"/>
                  <a:pt x="8623" y="22571"/>
                </a:cubicBezTo>
                <a:cubicBezTo>
                  <a:pt x="7858" y="22571"/>
                  <a:pt x="7207" y="22280"/>
                  <a:pt x="7156" y="21404"/>
                </a:cubicBezTo>
                <a:cubicBezTo>
                  <a:pt x="7015" y="19909"/>
                  <a:pt x="8590" y="19293"/>
                  <a:pt x="9857" y="19293"/>
                </a:cubicBezTo>
                <a:close/>
                <a:moveTo>
                  <a:pt x="7716" y="37568"/>
                </a:moveTo>
                <a:cubicBezTo>
                  <a:pt x="7754" y="37568"/>
                  <a:pt x="7793" y="37569"/>
                  <a:pt x="7834" y="37571"/>
                </a:cubicBezTo>
                <a:cubicBezTo>
                  <a:pt x="9502" y="37728"/>
                  <a:pt x="9920" y="39970"/>
                  <a:pt x="10024" y="41431"/>
                </a:cubicBezTo>
                <a:cubicBezTo>
                  <a:pt x="9856" y="41457"/>
                  <a:pt x="9687" y="41470"/>
                  <a:pt x="9520" y="41470"/>
                </a:cubicBezTo>
                <a:cubicBezTo>
                  <a:pt x="8704" y="41470"/>
                  <a:pt x="7918" y="41159"/>
                  <a:pt x="7312" y="40596"/>
                </a:cubicBezTo>
                <a:cubicBezTo>
                  <a:pt x="6547" y="39780"/>
                  <a:pt x="6031" y="37568"/>
                  <a:pt x="7716" y="37568"/>
                </a:cubicBezTo>
                <a:close/>
                <a:moveTo>
                  <a:pt x="5664" y="0"/>
                </a:moveTo>
                <a:cubicBezTo>
                  <a:pt x="5228" y="0"/>
                  <a:pt x="5007" y="665"/>
                  <a:pt x="5434" y="855"/>
                </a:cubicBezTo>
                <a:cubicBezTo>
                  <a:pt x="10441" y="3359"/>
                  <a:pt x="14144" y="8157"/>
                  <a:pt x="14301" y="13894"/>
                </a:cubicBezTo>
                <a:cubicBezTo>
                  <a:pt x="14353" y="15667"/>
                  <a:pt x="14040" y="17388"/>
                  <a:pt x="13414" y="19005"/>
                </a:cubicBezTo>
                <a:cubicBezTo>
                  <a:pt x="13101" y="18796"/>
                  <a:pt x="12736" y="18639"/>
                  <a:pt x="12423" y="18483"/>
                </a:cubicBezTo>
                <a:cubicBezTo>
                  <a:pt x="11641" y="18066"/>
                  <a:pt x="10780" y="17857"/>
                  <a:pt x="9920" y="17857"/>
                </a:cubicBezTo>
                <a:cubicBezTo>
                  <a:pt x="9059" y="17857"/>
                  <a:pt x="8199" y="18066"/>
                  <a:pt x="7416" y="18483"/>
                </a:cubicBezTo>
                <a:cubicBezTo>
                  <a:pt x="5904" y="19265"/>
                  <a:pt x="5278" y="21039"/>
                  <a:pt x="5956" y="22551"/>
                </a:cubicBezTo>
                <a:cubicBezTo>
                  <a:pt x="6502" y="23643"/>
                  <a:pt x="7606" y="24043"/>
                  <a:pt x="8742" y="24043"/>
                </a:cubicBezTo>
                <a:cubicBezTo>
                  <a:pt x="9343" y="24043"/>
                  <a:pt x="9952" y="23931"/>
                  <a:pt x="10493" y="23751"/>
                </a:cubicBezTo>
                <a:cubicBezTo>
                  <a:pt x="11849" y="23281"/>
                  <a:pt x="12997" y="22395"/>
                  <a:pt x="13831" y="21247"/>
                </a:cubicBezTo>
                <a:cubicBezTo>
                  <a:pt x="14874" y="22290"/>
                  <a:pt x="15709" y="23542"/>
                  <a:pt x="16335" y="24898"/>
                </a:cubicBezTo>
                <a:cubicBezTo>
                  <a:pt x="17743" y="27871"/>
                  <a:pt x="18264" y="31104"/>
                  <a:pt x="17273" y="34338"/>
                </a:cubicBezTo>
                <a:cubicBezTo>
                  <a:pt x="16387" y="37154"/>
                  <a:pt x="14353" y="39866"/>
                  <a:pt x="11589" y="41065"/>
                </a:cubicBezTo>
                <a:lnTo>
                  <a:pt x="11484" y="41118"/>
                </a:lnTo>
                <a:cubicBezTo>
                  <a:pt x="11380" y="39397"/>
                  <a:pt x="10858" y="37467"/>
                  <a:pt x="9294" y="36528"/>
                </a:cubicBezTo>
                <a:cubicBezTo>
                  <a:pt x="8833" y="36215"/>
                  <a:pt x="8315" y="36069"/>
                  <a:pt x="7804" y="36069"/>
                </a:cubicBezTo>
                <a:cubicBezTo>
                  <a:pt x="6695" y="36069"/>
                  <a:pt x="5618" y="36758"/>
                  <a:pt x="5226" y="37936"/>
                </a:cubicBezTo>
                <a:cubicBezTo>
                  <a:pt x="4652" y="39605"/>
                  <a:pt x="5591" y="41378"/>
                  <a:pt x="6999" y="42265"/>
                </a:cubicBezTo>
                <a:cubicBezTo>
                  <a:pt x="7714" y="42801"/>
                  <a:pt x="8583" y="43070"/>
                  <a:pt x="9473" y="43070"/>
                </a:cubicBezTo>
                <a:cubicBezTo>
                  <a:pt x="9622" y="43070"/>
                  <a:pt x="9771" y="43062"/>
                  <a:pt x="9920" y="43047"/>
                </a:cubicBezTo>
                <a:lnTo>
                  <a:pt x="9920" y="43047"/>
                </a:lnTo>
                <a:cubicBezTo>
                  <a:pt x="9763" y="44455"/>
                  <a:pt x="9242" y="45864"/>
                  <a:pt x="8511" y="47115"/>
                </a:cubicBezTo>
                <a:cubicBezTo>
                  <a:pt x="6686" y="50297"/>
                  <a:pt x="3557" y="52487"/>
                  <a:pt x="532" y="54417"/>
                </a:cubicBezTo>
                <a:cubicBezTo>
                  <a:pt x="1" y="54727"/>
                  <a:pt x="296" y="55487"/>
                  <a:pt x="812" y="55487"/>
                </a:cubicBezTo>
                <a:cubicBezTo>
                  <a:pt x="904" y="55487"/>
                  <a:pt x="1003" y="55463"/>
                  <a:pt x="1106" y="55408"/>
                </a:cubicBezTo>
                <a:cubicBezTo>
                  <a:pt x="4756" y="53530"/>
                  <a:pt x="8303" y="50922"/>
                  <a:pt x="10233" y="47167"/>
                </a:cubicBezTo>
                <a:cubicBezTo>
                  <a:pt x="10911" y="45759"/>
                  <a:pt x="11380" y="44247"/>
                  <a:pt x="11536" y="42734"/>
                </a:cubicBezTo>
                <a:cubicBezTo>
                  <a:pt x="13623" y="41900"/>
                  <a:pt x="15396" y="40492"/>
                  <a:pt x="16752" y="38666"/>
                </a:cubicBezTo>
                <a:cubicBezTo>
                  <a:pt x="18994" y="35589"/>
                  <a:pt x="19829" y="31626"/>
                  <a:pt x="18942" y="27871"/>
                </a:cubicBezTo>
                <a:cubicBezTo>
                  <a:pt x="18264" y="25107"/>
                  <a:pt x="16856" y="21977"/>
                  <a:pt x="14613" y="19943"/>
                </a:cubicBezTo>
                <a:cubicBezTo>
                  <a:pt x="14613" y="19839"/>
                  <a:pt x="14666" y="19787"/>
                  <a:pt x="14718" y="19735"/>
                </a:cubicBezTo>
                <a:cubicBezTo>
                  <a:pt x="18056" y="12433"/>
                  <a:pt x="13362" y="2368"/>
                  <a:pt x="5800" y="21"/>
                </a:cubicBezTo>
                <a:cubicBezTo>
                  <a:pt x="5753" y="7"/>
                  <a:pt x="5707" y="0"/>
                  <a:pt x="56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7"/>
          <p:cNvSpPr/>
          <p:nvPr/>
        </p:nvSpPr>
        <p:spPr>
          <a:xfrm flipH="1">
            <a:off x="7678763" y="4254700"/>
            <a:ext cx="1684500" cy="1554925"/>
          </a:xfrm>
          <a:custGeom>
            <a:avLst/>
            <a:gdLst/>
            <a:ahLst/>
            <a:cxnLst/>
            <a:rect l="l" t="t" r="r" b="b"/>
            <a:pathLst>
              <a:path w="67380" h="62197" extrusionOk="0">
                <a:moveTo>
                  <a:pt x="50387" y="1"/>
                </a:moveTo>
                <a:cubicBezTo>
                  <a:pt x="50325" y="1"/>
                  <a:pt x="50264" y="1"/>
                  <a:pt x="50203" y="2"/>
                </a:cubicBezTo>
                <a:cubicBezTo>
                  <a:pt x="46324" y="79"/>
                  <a:pt x="42802" y="2019"/>
                  <a:pt x="39305" y="3652"/>
                </a:cubicBezTo>
                <a:cubicBezTo>
                  <a:pt x="27335" y="9165"/>
                  <a:pt x="3471" y="12381"/>
                  <a:pt x="358" y="28077"/>
                </a:cubicBezTo>
                <a:cubicBezTo>
                  <a:pt x="0" y="29966"/>
                  <a:pt x="0" y="31906"/>
                  <a:pt x="358" y="33794"/>
                </a:cubicBezTo>
                <a:cubicBezTo>
                  <a:pt x="2534" y="45905"/>
                  <a:pt x="14208" y="62197"/>
                  <a:pt x="27867" y="62197"/>
                </a:cubicBezTo>
                <a:cubicBezTo>
                  <a:pt x="29262" y="62197"/>
                  <a:pt x="30679" y="62027"/>
                  <a:pt x="32108" y="61665"/>
                </a:cubicBezTo>
                <a:cubicBezTo>
                  <a:pt x="38641" y="59980"/>
                  <a:pt x="45328" y="56279"/>
                  <a:pt x="51326" y="53242"/>
                </a:cubicBezTo>
                <a:cubicBezTo>
                  <a:pt x="60310" y="48648"/>
                  <a:pt x="65874" y="42497"/>
                  <a:pt x="66716" y="32033"/>
                </a:cubicBezTo>
                <a:cubicBezTo>
                  <a:pt x="67380" y="23738"/>
                  <a:pt x="66971" y="13683"/>
                  <a:pt x="61995" y="6613"/>
                </a:cubicBezTo>
                <a:cubicBezTo>
                  <a:pt x="59325" y="2835"/>
                  <a:pt x="54989" y="1"/>
                  <a:pt x="5038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8219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/>
          <p:nvPr/>
        </p:nvSpPr>
        <p:spPr>
          <a:xfrm flipH="1">
            <a:off x="7185415" y="278708"/>
            <a:ext cx="1684510" cy="1227517"/>
          </a:xfrm>
          <a:custGeom>
            <a:avLst/>
            <a:gdLst/>
            <a:ahLst/>
            <a:cxnLst/>
            <a:rect l="l" t="t" r="r" b="b"/>
            <a:pathLst>
              <a:path w="51863" h="37793" extrusionOk="0">
                <a:moveTo>
                  <a:pt x="13446" y="0"/>
                </a:moveTo>
                <a:cubicBezTo>
                  <a:pt x="10481" y="0"/>
                  <a:pt x="7670" y="697"/>
                  <a:pt x="5590" y="2414"/>
                </a:cubicBezTo>
                <a:cubicBezTo>
                  <a:pt x="1991" y="5962"/>
                  <a:pt x="0" y="13771"/>
                  <a:pt x="843" y="18825"/>
                </a:cubicBezTo>
                <a:cubicBezTo>
                  <a:pt x="2017" y="25741"/>
                  <a:pt x="7938" y="28600"/>
                  <a:pt x="13604" y="31076"/>
                </a:cubicBezTo>
                <a:cubicBezTo>
                  <a:pt x="20908" y="34243"/>
                  <a:pt x="27649" y="37792"/>
                  <a:pt x="35545" y="37792"/>
                </a:cubicBezTo>
                <a:cubicBezTo>
                  <a:pt x="37002" y="37792"/>
                  <a:pt x="38499" y="37672"/>
                  <a:pt x="40045" y="37405"/>
                </a:cubicBezTo>
                <a:cubicBezTo>
                  <a:pt x="48672" y="35950"/>
                  <a:pt x="51862" y="28932"/>
                  <a:pt x="46375" y="22296"/>
                </a:cubicBezTo>
                <a:cubicBezTo>
                  <a:pt x="43210" y="18493"/>
                  <a:pt x="38744" y="17268"/>
                  <a:pt x="35221" y="13669"/>
                </a:cubicBezTo>
                <a:cubicBezTo>
                  <a:pt x="32491" y="10913"/>
                  <a:pt x="30347" y="7110"/>
                  <a:pt x="27258" y="4609"/>
                </a:cubicBezTo>
                <a:cubicBezTo>
                  <a:pt x="24198" y="2099"/>
                  <a:pt x="18590" y="0"/>
                  <a:pt x="134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4182176" y="1289963"/>
            <a:ext cx="2796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1"/>
          </p:nvPr>
        </p:nvSpPr>
        <p:spPr>
          <a:xfrm>
            <a:off x="4182176" y="2045663"/>
            <a:ext cx="2796900" cy="14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3" name="Google Shape;63;p7"/>
          <p:cNvSpPr/>
          <p:nvPr/>
        </p:nvSpPr>
        <p:spPr>
          <a:xfrm rot="-4244982" flipH="1">
            <a:off x="-549042" y="3902342"/>
            <a:ext cx="1856825" cy="1236067"/>
          </a:xfrm>
          <a:custGeom>
            <a:avLst/>
            <a:gdLst/>
            <a:ahLst/>
            <a:cxnLst/>
            <a:rect l="l" t="t" r="r" b="b"/>
            <a:pathLst>
              <a:path w="74272" h="49442" extrusionOk="0">
                <a:moveTo>
                  <a:pt x="22837" y="1"/>
                </a:moveTo>
                <a:cubicBezTo>
                  <a:pt x="19876" y="1"/>
                  <a:pt x="16987" y="489"/>
                  <a:pt x="14472" y="1763"/>
                </a:cubicBezTo>
                <a:cubicBezTo>
                  <a:pt x="12379" y="2809"/>
                  <a:pt x="10516" y="4264"/>
                  <a:pt x="8449" y="5872"/>
                </a:cubicBezTo>
                <a:cubicBezTo>
                  <a:pt x="3906" y="9394"/>
                  <a:pt x="1" y="13631"/>
                  <a:pt x="1" y="19731"/>
                </a:cubicBezTo>
                <a:cubicBezTo>
                  <a:pt x="384" y="28102"/>
                  <a:pt x="7555" y="32543"/>
                  <a:pt x="13528" y="37265"/>
                </a:cubicBezTo>
                <a:cubicBezTo>
                  <a:pt x="22728" y="44551"/>
                  <a:pt x="35327" y="49441"/>
                  <a:pt x="47587" y="49441"/>
                </a:cubicBezTo>
                <a:cubicBezTo>
                  <a:pt x="52161" y="49441"/>
                  <a:pt x="56688" y="48761"/>
                  <a:pt x="60974" y="47270"/>
                </a:cubicBezTo>
                <a:cubicBezTo>
                  <a:pt x="68860" y="44539"/>
                  <a:pt x="74271" y="36601"/>
                  <a:pt x="73097" y="28000"/>
                </a:cubicBezTo>
                <a:cubicBezTo>
                  <a:pt x="72051" y="20088"/>
                  <a:pt x="59749" y="14397"/>
                  <a:pt x="53649" y="10696"/>
                </a:cubicBezTo>
                <a:cubicBezTo>
                  <a:pt x="47779" y="7123"/>
                  <a:pt x="41373" y="3983"/>
                  <a:pt x="34762" y="2018"/>
                </a:cubicBezTo>
                <a:cubicBezTo>
                  <a:pt x="31176" y="936"/>
                  <a:pt x="26936" y="1"/>
                  <a:pt x="228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"/>
          <p:cNvSpPr/>
          <p:nvPr/>
        </p:nvSpPr>
        <p:spPr>
          <a:xfrm flipH="1">
            <a:off x="634688" y="3864888"/>
            <a:ext cx="492175" cy="567375"/>
          </a:xfrm>
          <a:custGeom>
            <a:avLst/>
            <a:gdLst/>
            <a:ahLst/>
            <a:cxnLst/>
            <a:rect l="l" t="t" r="r" b="b"/>
            <a:pathLst>
              <a:path w="19687" h="22695" extrusionOk="0">
                <a:moveTo>
                  <a:pt x="17513" y="1"/>
                </a:moveTo>
                <a:cubicBezTo>
                  <a:pt x="16945" y="1"/>
                  <a:pt x="16422" y="538"/>
                  <a:pt x="16818" y="1150"/>
                </a:cubicBezTo>
                <a:cubicBezTo>
                  <a:pt x="17131" y="1672"/>
                  <a:pt x="17340" y="2193"/>
                  <a:pt x="17444" y="2767"/>
                </a:cubicBezTo>
                <a:cubicBezTo>
                  <a:pt x="17496" y="2975"/>
                  <a:pt x="17496" y="3184"/>
                  <a:pt x="17548" y="3393"/>
                </a:cubicBezTo>
                <a:lnTo>
                  <a:pt x="16662" y="2975"/>
                </a:lnTo>
                <a:lnTo>
                  <a:pt x="14888" y="2089"/>
                </a:lnTo>
                <a:cubicBezTo>
                  <a:pt x="14732" y="2015"/>
                  <a:pt x="14576" y="1982"/>
                  <a:pt x="14427" y="1982"/>
                </a:cubicBezTo>
                <a:cubicBezTo>
                  <a:pt x="13730" y="1982"/>
                  <a:pt x="13189" y="2705"/>
                  <a:pt x="13532" y="3393"/>
                </a:cubicBezTo>
                <a:cubicBezTo>
                  <a:pt x="13897" y="4175"/>
                  <a:pt x="14262" y="4957"/>
                  <a:pt x="14680" y="5740"/>
                </a:cubicBezTo>
                <a:cubicBezTo>
                  <a:pt x="13897" y="5166"/>
                  <a:pt x="13115" y="4540"/>
                  <a:pt x="12333" y="3966"/>
                </a:cubicBezTo>
                <a:cubicBezTo>
                  <a:pt x="12127" y="3790"/>
                  <a:pt x="11897" y="3713"/>
                  <a:pt x="11677" y="3713"/>
                </a:cubicBezTo>
                <a:cubicBezTo>
                  <a:pt x="11115" y="3713"/>
                  <a:pt x="10618" y="4216"/>
                  <a:pt x="10768" y="4853"/>
                </a:cubicBezTo>
                <a:cubicBezTo>
                  <a:pt x="10977" y="6105"/>
                  <a:pt x="11498" y="7252"/>
                  <a:pt x="12229" y="8295"/>
                </a:cubicBezTo>
                <a:lnTo>
                  <a:pt x="12020" y="8034"/>
                </a:lnTo>
                <a:cubicBezTo>
                  <a:pt x="10820" y="6678"/>
                  <a:pt x="9569" y="5270"/>
                  <a:pt x="8421" y="3810"/>
                </a:cubicBezTo>
                <a:cubicBezTo>
                  <a:pt x="8251" y="3597"/>
                  <a:pt x="8037" y="3507"/>
                  <a:pt x="7821" y="3507"/>
                </a:cubicBezTo>
                <a:cubicBezTo>
                  <a:pt x="7246" y="3507"/>
                  <a:pt x="6653" y="4142"/>
                  <a:pt x="6805" y="4749"/>
                </a:cubicBezTo>
                <a:cubicBezTo>
                  <a:pt x="7430" y="7148"/>
                  <a:pt x="8265" y="9495"/>
                  <a:pt x="9256" y="11789"/>
                </a:cubicBezTo>
                <a:cubicBezTo>
                  <a:pt x="9464" y="12207"/>
                  <a:pt x="9621" y="12624"/>
                  <a:pt x="9829" y="13041"/>
                </a:cubicBezTo>
                <a:cubicBezTo>
                  <a:pt x="9569" y="12676"/>
                  <a:pt x="9256" y="12363"/>
                  <a:pt x="8943" y="11998"/>
                </a:cubicBezTo>
                <a:cubicBezTo>
                  <a:pt x="8161" y="11059"/>
                  <a:pt x="7378" y="10121"/>
                  <a:pt x="6596" y="9182"/>
                </a:cubicBezTo>
                <a:cubicBezTo>
                  <a:pt x="5814" y="8243"/>
                  <a:pt x="5240" y="7409"/>
                  <a:pt x="4093" y="7043"/>
                </a:cubicBezTo>
                <a:cubicBezTo>
                  <a:pt x="4001" y="7017"/>
                  <a:pt x="3911" y="7005"/>
                  <a:pt x="3823" y="7005"/>
                </a:cubicBezTo>
                <a:cubicBezTo>
                  <a:pt x="3207" y="7005"/>
                  <a:pt x="2710" y="7604"/>
                  <a:pt x="2893" y="8243"/>
                </a:cubicBezTo>
                <a:cubicBezTo>
                  <a:pt x="3519" y="10642"/>
                  <a:pt x="4353" y="12989"/>
                  <a:pt x="5396" y="15284"/>
                </a:cubicBezTo>
                <a:cubicBezTo>
                  <a:pt x="5814" y="16118"/>
                  <a:pt x="6231" y="16953"/>
                  <a:pt x="6700" y="17735"/>
                </a:cubicBezTo>
                <a:cubicBezTo>
                  <a:pt x="6439" y="17526"/>
                  <a:pt x="6231" y="17266"/>
                  <a:pt x="6022" y="17005"/>
                </a:cubicBezTo>
                <a:cubicBezTo>
                  <a:pt x="4875" y="15649"/>
                  <a:pt x="3988" y="14084"/>
                  <a:pt x="2580" y="12989"/>
                </a:cubicBezTo>
                <a:cubicBezTo>
                  <a:pt x="2432" y="12875"/>
                  <a:pt x="2280" y="12826"/>
                  <a:pt x="2132" y="12826"/>
                </a:cubicBezTo>
                <a:cubicBezTo>
                  <a:pt x="1603" y="12826"/>
                  <a:pt x="1142" y="13461"/>
                  <a:pt x="1224" y="14032"/>
                </a:cubicBezTo>
                <a:cubicBezTo>
                  <a:pt x="1589" y="16066"/>
                  <a:pt x="2215" y="18152"/>
                  <a:pt x="2997" y="20082"/>
                </a:cubicBezTo>
                <a:cubicBezTo>
                  <a:pt x="3049" y="20238"/>
                  <a:pt x="3154" y="20656"/>
                  <a:pt x="3258" y="20968"/>
                </a:cubicBezTo>
                <a:lnTo>
                  <a:pt x="2945" y="20708"/>
                </a:lnTo>
                <a:cubicBezTo>
                  <a:pt x="2163" y="20030"/>
                  <a:pt x="1537" y="19247"/>
                  <a:pt x="1068" y="18361"/>
                </a:cubicBezTo>
                <a:cubicBezTo>
                  <a:pt x="956" y="18185"/>
                  <a:pt x="804" y="18112"/>
                  <a:pt x="656" y="18112"/>
                </a:cubicBezTo>
                <a:cubicBezTo>
                  <a:pt x="321" y="18112"/>
                  <a:pt x="0" y="18485"/>
                  <a:pt x="181" y="18882"/>
                </a:cubicBezTo>
                <a:cubicBezTo>
                  <a:pt x="755" y="20082"/>
                  <a:pt x="1537" y="21177"/>
                  <a:pt x="2528" y="22064"/>
                </a:cubicBezTo>
                <a:cubicBezTo>
                  <a:pt x="2894" y="22402"/>
                  <a:pt x="3443" y="22694"/>
                  <a:pt x="3936" y="22694"/>
                </a:cubicBezTo>
                <a:cubicBezTo>
                  <a:pt x="4356" y="22694"/>
                  <a:pt x="4735" y="22483"/>
                  <a:pt x="4927" y="21907"/>
                </a:cubicBezTo>
                <a:cubicBezTo>
                  <a:pt x="4979" y="21386"/>
                  <a:pt x="4927" y="20864"/>
                  <a:pt x="4718" y="20395"/>
                </a:cubicBezTo>
                <a:cubicBezTo>
                  <a:pt x="4458" y="19665"/>
                  <a:pt x="4249" y="18830"/>
                  <a:pt x="3988" y="18048"/>
                </a:cubicBezTo>
                <a:cubicBezTo>
                  <a:pt x="3884" y="17683"/>
                  <a:pt x="3780" y="17318"/>
                  <a:pt x="3727" y="16953"/>
                </a:cubicBezTo>
                <a:lnTo>
                  <a:pt x="3727" y="16953"/>
                </a:lnTo>
                <a:cubicBezTo>
                  <a:pt x="4145" y="17526"/>
                  <a:pt x="4562" y="18100"/>
                  <a:pt x="5031" y="18622"/>
                </a:cubicBezTo>
                <a:cubicBezTo>
                  <a:pt x="6283" y="19978"/>
                  <a:pt x="7743" y="21229"/>
                  <a:pt x="9308" y="22272"/>
                </a:cubicBezTo>
                <a:cubicBezTo>
                  <a:pt x="9442" y="22351"/>
                  <a:pt x="9582" y="22386"/>
                  <a:pt x="9716" y="22386"/>
                </a:cubicBezTo>
                <a:cubicBezTo>
                  <a:pt x="10207" y="22386"/>
                  <a:pt x="10630" y="21918"/>
                  <a:pt x="10507" y="21386"/>
                </a:cubicBezTo>
                <a:cubicBezTo>
                  <a:pt x="9621" y="19143"/>
                  <a:pt x="8213" y="17109"/>
                  <a:pt x="7222" y="14919"/>
                </a:cubicBezTo>
                <a:cubicBezTo>
                  <a:pt x="6700" y="13719"/>
                  <a:pt x="6231" y="12520"/>
                  <a:pt x="5866" y="11320"/>
                </a:cubicBezTo>
                <a:lnTo>
                  <a:pt x="5866" y="11320"/>
                </a:lnTo>
                <a:lnTo>
                  <a:pt x="8004" y="13876"/>
                </a:lnTo>
                <a:lnTo>
                  <a:pt x="12437" y="19091"/>
                </a:lnTo>
                <a:cubicBezTo>
                  <a:pt x="12616" y="19302"/>
                  <a:pt x="12845" y="19392"/>
                  <a:pt x="13075" y="19392"/>
                </a:cubicBezTo>
                <a:cubicBezTo>
                  <a:pt x="13586" y="19392"/>
                  <a:pt x="14106" y="18952"/>
                  <a:pt x="14106" y="18413"/>
                </a:cubicBezTo>
                <a:cubicBezTo>
                  <a:pt x="14106" y="17213"/>
                  <a:pt x="13741" y="16066"/>
                  <a:pt x="13063" y="15075"/>
                </a:cubicBezTo>
                <a:cubicBezTo>
                  <a:pt x="12437" y="13928"/>
                  <a:pt x="11863" y="12780"/>
                  <a:pt x="11290" y="11633"/>
                </a:cubicBezTo>
                <a:cubicBezTo>
                  <a:pt x="10873" y="10694"/>
                  <a:pt x="10507" y="9755"/>
                  <a:pt x="10142" y="8817"/>
                </a:cubicBezTo>
                <a:lnTo>
                  <a:pt x="10142" y="8817"/>
                </a:lnTo>
                <a:cubicBezTo>
                  <a:pt x="10403" y="9077"/>
                  <a:pt x="10612" y="9390"/>
                  <a:pt x="10873" y="9651"/>
                </a:cubicBezTo>
                <a:cubicBezTo>
                  <a:pt x="12020" y="10955"/>
                  <a:pt x="13167" y="12467"/>
                  <a:pt x="14784" y="13250"/>
                </a:cubicBezTo>
                <a:cubicBezTo>
                  <a:pt x="14926" y="13314"/>
                  <a:pt x="15093" y="13347"/>
                  <a:pt x="15263" y="13347"/>
                </a:cubicBezTo>
                <a:cubicBezTo>
                  <a:pt x="15780" y="13347"/>
                  <a:pt x="16323" y="13044"/>
                  <a:pt x="16244" y="12415"/>
                </a:cubicBezTo>
                <a:cubicBezTo>
                  <a:pt x="15984" y="10903"/>
                  <a:pt x="15410" y="9495"/>
                  <a:pt x="14523" y="8295"/>
                </a:cubicBezTo>
                <a:cubicBezTo>
                  <a:pt x="14367" y="8087"/>
                  <a:pt x="14262" y="7878"/>
                  <a:pt x="14106" y="7669"/>
                </a:cubicBezTo>
                <a:lnTo>
                  <a:pt x="14106" y="7669"/>
                </a:lnTo>
                <a:cubicBezTo>
                  <a:pt x="14628" y="8087"/>
                  <a:pt x="15201" y="8504"/>
                  <a:pt x="15723" y="8921"/>
                </a:cubicBezTo>
                <a:cubicBezTo>
                  <a:pt x="15897" y="9095"/>
                  <a:pt x="16126" y="9178"/>
                  <a:pt x="16356" y="9178"/>
                </a:cubicBezTo>
                <a:cubicBezTo>
                  <a:pt x="16677" y="9178"/>
                  <a:pt x="17001" y="9016"/>
                  <a:pt x="17183" y="8712"/>
                </a:cubicBezTo>
                <a:cubicBezTo>
                  <a:pt x="17705" y="7669"/>
                  <a:pt x="17287" y="6783"/>
                  <a:pt x="16818" y="5740"/>
                </a:cubicBezTo>
                <a:lnTo>
                  <a:pt x="16453" y="5062"/>
                </a:lnTo>
                <a:lnTo>
                  <a:pt x="16766" y="5218"/>
                </a:lnTo>
                <a:cubicBezTo>
                  <a:pt x="17252" y="5445"/>
                  <a:pt x="17778" y="5752"/>
                  <a:pt x="18270" y="5752"/>
                </a:cubicBezTo>
                <a:cubicBezTo>
                  <a:pt x="18570" y="5752"/>
                  <a:pt x="18856" y="5638"/>
                  <a:pt x="19113" y="5322"/>
                </a:cubicBezTo>
                <a:cubicBezTo>
                  <a:pt x="19686" y="4697"/>
                  <a:pt x="19530" y="3653"/>
                  <a:pt x="19374" y="2923"/>
                </a:cubicBezTo>
                <a:cubicBezTo>
                  <a:pt x="19217" y="1985"/>
                  <a:pt x="18800" y="1098"/>
                  <a:pt x="18226" y="368"/>
                </a:cubicBezTo>
                <a:cubicBezTo>
                  <a:pt x="18032" y="109"/>
                  <a:pt x="17768" y="1"/>
                  <a:pt x="175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7"/>
          <p:cNvSpPr/>
          <p:nvPr/>
        </p:nvSpPr>
        <p:spPr>
          <a:xfrm flipH="1">
            <a:off x="8338088" y="4098550"/>
            <a:ext cx="453775" cy="439625"/>
          </a:xfrm>
          <a:custGeom>
            <a:avLst/>
            <a:gdLst/>
            <a:ahLst/>
            <a:cxnLst/>
            <a:rect l="l" t="t" r="r" b="b"/>
            <a:pathLst>
              <a:path w="18151" h="17585" extrusionOk="0">
                <a:moveTo>
                  <a:pt x="10588" y="4659"/>
                </a:moveTo>
                <a:cubicBezTo>
                  <a:pt x="10432" y="4816"/>
                  <a:pt x="10223" y="4972"/>
                  <a:pt x="10067" y="5129"/>
                </a:cubicBezTo>
                <a:cubicBezTo>
                  <a:pt x="9441" y="5546"/>
                  <a:pt x="8815" y="5859"/>
                  <a:pt x="8137" y="6067"/>
                </a:cubicBezTo>
                <a:cubicBezTo>
                  <a:pt x="7407" y="6328"/>
                  <a:pt x="6677" y="6537"/>
                  <a:pt x="5894" y="6693"/>
                </a:cubicBezTo>
                <a:cubicBezTo>
                  <a:pt x="6364" y="6432"/>
                  <a:pt x="6833" y="6120"/>
                  <a:pt x="7250" y="5859"/>
                </a:cubicBezTo>
                <a:cubicBezTo>
                  <a:pt x="8189" y="5285"/>
                  <a:pt x="9180" y="4920"/>
                  <a:pt x="10223" y="4659"/>
                </a:cubicBezTo>
                <a:close/>
                <a:moveTo>
                  <a:pt x="16720" y="6885"/>
                </a:moveTo>
                <a:cubicBezTo>
                  <a:pt x="16778" y="6885"/>
                  <a:pt x="16753" y="6923"/>
                  <a:pt x="16690" y="7110"/>
                </a:cubicBezTo>
                <a:cubicBezTo>
                  <a:pt x="16534" y="7580"/>
                  <a:pt x="15804" y="8154"/>
                  <a:pt x="15438" y="8466"/>
                </a:cubicBezTo>
                <a:cubicBezTo>
                  <a:pt x="14448" y="9301"/>
                  <a:pt x="13404" y="10031"/>
                  <a:pt x="12257" y="10657"/>
                </a:cubicBezTo>
                <a:cubicBezTo>
                  <a:pt x="11110" y="11231"/>
                  <a:pt x="9962" y="11752"/>
                  <a:pt x="8763" y="12169"/>
                </a:cubicBezTo>
                <a:cubicBezTo>
                  <a:pt x="9076" y="11804"/>
                  <a:pt x="9441" y="11387"/>
                  <a:pt x="9806" y="11074"/>
                </a:cubicBezTo>
                <a:cubicBezTo>
                  <a:pt x="11370" y="9353"/>
                  <a:pt x="13352" y="8049"/>
                  <a:pt x="15543" y="7215"/>
                </a:cubicBezTo>
                <a:cubicBezTo>
                  <a:pt x="15856" y="7058"/>
                  <a:pt x="16169" y="6954"/>
                  <a:pt x="16482" y="6902"/>
                </a:cubicBezTo>
                <a:cubicBezTo>
                  <a:pt x="16607" y="6902"/>
                  <a:pt x="16682" y="6885"/>
                  <a:pt x="16720" y="6885"/>
                </a:cubicBezTo>
                <a:close/>
                <a:moveTo>
                  <a:pt x="8535" y="0"/>
                </a:moveTo>
                <a:cubicBezTo>
                  <a:pt x="8491" y="0"/>
                  <a:pt x="8445" y="6"/>
                  <a:pt x="8398" y="18"/>
                </a:cubicBezTo>
                <a:cubicBezTo>
                  <a:pt x="5477" y="800"/>
                  <a:pt x="1879" y="2782"/>
                  <a:pt x="627" y="5702"/>
                </a:cubicBezTo>
                <a:cubicBezTo>
                  <a:pt x="53" y="6745"/>
                  <a:pt x="575" y="8049"/>
                  <a:pt x="1670" y="8414"/>
                </a:cubicBezTo>
                <a:cubicBezTo>
                  <a:pt x="835" y="9301"/>
                  <a:pt x="314" y="10396"/>
                  <a:pt x="157" y="11544"/>
                </a:cubicBezTo>
                <a:cubicBezTo>
                  <a:pt x="1" y="12900"/>
                  <a:pt x="783" y="14099"/>
                  <a:pt x="2035" y="14516"/>
                </a:cubicBezTo>
                <a:cubicBezTo>
                  <a:pt x="2718" y="14719"/>
                  <a:pt x="3426" y="14823"/>
                  <a:pt x="4135" y="14823"/>
                </a:cubicBezTo>
                <a:cubicBezTo>
                  <a:pt x="4887" y="14823"/>
                  <a:pt x="5639" y="14706"/>
                  <a:pt x="6364" y="14464"/>
                </a:cubicBezTo>
                <a:lnTo>
                  <a:pt x="6625" y="14360"/>
                </a:lnTo>
                <a:cubicBezTo>
                  <a:pt x="6781" y="15142"/>
                  <a:pt x="7250" y="15820"/>
                  <a:pt x="7928" y="16290"/>
                </a:cubicBezTo>
                <a:cubicBezTo>
                  <a:pt x="9133" y="17175"/>
                  <a:pt x="10663" y="17585"/>
                  <a:pt x="12212" y="17585"/>
                </a:cubicBezTo>
                <a:cubicBezTo>
                  <a:pt x="13947" y="17585"/>
                  <a:pt x="15705" y="17070"/>
                  <a:pt x="17055" y="16133"/>
                </a:cubicBezTo>
                <a:cubicBezTo>
                  <a:pt x="17649" y="15676"/>
                  <a:pt x="17122" y="14939"/>
                  <a:pt x="16562" y="14939"/>
                </a:cubicBezTo>
                <a:cubicBezTo>
                  <a:pt x="16482" y="14939"/>
                  <a:pt x="16403" y="14953"/>
                  <a:pt x="16325" y="14986"/>
                </a:cubicBezTo>
                <a:cubicBezTo>
                  <a:pt x="15141" y="15512"/>
                  <a:pt x="13853" y="15769"/>
                  <a:pt x="12566" y="15769"/>
                </a:cubicBezTo>
                <a:cubicBezTo>
                  <a:pt x="11813" y="15769"/>
                  <a:pt x="11059" y="15681"/>
                  <a:pt x="10327" y="15507"/>
                </a:cubicBezTo>
                <a:cubicBezTo>
                  <a:pt x="9545" y="15246"/>
                  <a:pt x="8293" y="14829"/>
                  <a:pt x="8137" y="13890"/>
                </a:cubicBezTo>
                <a:cubicBezTo>
                  <a:pt x="9128" y="13525"/>
                  <a:pt x="10171" y="13160"/>
                  <a:pt x="11162" y="12743"/>
                </a:cubicBezTo>
                <a:cubicBezTo>
                  <a:pt x="12726" y="12117"/>
                  <a:pt x="14239" y="11231"/>
                  <a:pt x="15595" y="10135"/>
                </a:cubicBezTo>
                <a:cubicBezTo>
                  <a:pt x="16169" y="9614"/>
                  <a:pt x="16690" y="9040"/>
                  <a:pt x="17212" y="8466"/>
                </a:cubicBezTo>
                <a:cubicBezTo>
                  <a:pt x="17629" y="7945"/>
                  <a:pt x="18150" y="7319"/>
                  <a:pt x="18046" y="6589"/>
                </a:cubicBezTo>
                <a:cubicBezTo>
                  <a:pt x="17939" y="5909"/>
                  <a:pt x="17461" y="5648"/>
                  <a:pt x="16793" y="5648"/>
                </a:cubicBezTo>
                <a:cubicBezTo>
                  <a:pt x="14846" y="5648"/>
                  <a:pt x="11287" y="7858"/>
                  <a:pt x="10588" y="8362"/>
                </a:cubicBezTo>
                <a:cubicBezTo>
                  <a:pt x="9232" y="9353"/>
                  <a:pt x="7355" y="11074"/>
                  <a:pt x="6729" y="12847"/>
                </a:cubicBezTo>
                <a:cubicBezTo>
                  <a:pt x="6416" y="12952"/>
                  <a:pt x="6103" y="13056"/>
                  <a:pt x="5738" y="13160"/>
                </a:cubicBezTo>
                <a:cubicBezTo>
                  <a:pt x="5193" y="13324"/>
                  <a:pt x="4647" y="13402"/>
                  <a:pt x="4102" y="13402"/>
                </a:cubicBezTo>
                <a:cubicBezTo>
                  <a:pt x="3604" y="13402"/>
                  <a:pt x="3106" y="13337"/>
                  <a:pt x="2609" y="13212"/>
                </a:cubicBezTo>
                <a:cubicBezTo>
                  <a:pt x="1357" y="12795"/>
                  <a:pt x="1409" y="11648"/>
                  <a:pt x="1879" y="10605"/>
                </a:cubicBezTo>
                <a:cubicBezTo>
                  <a:pt x="2296" y="9822"/>
                  <a:pt x="2817" y="9144"/>
                  <a:pt x="3443" y="8571"/>
                </a:cubicBezTo>
                <a:cubicBezTo>
                  <a:pt x="4538" y="8571"/>
                  <a:pt x="5686" y="8362"/>
                  <a:pt x="6781" y="8101"/>
                </a:cubicBezTo>
                <a:cubicBezTo>
                  <a:pt x="8450" y="7788"/>
                  <a:pt x="10015" y="7058"/>
                  <a:pt x="11318" y="5859"/>
                </a:cubicBezTo>
                <a:cubicBezTo>
                  <a:pt x="11788" y="5494"/>
                  <a:pt x="12101" y="4920"/>
                  <a:pt x="12153" y="4346"/>
                </a:cubicBezTo>
                <a:cubicBezTo>
                  <a:pt x="12101" y="3564"/>
                  <a:pt x="11423" y="3303"/>
                  <a:pt x="10745" y="3303"/>
                </a:cubicBezTo>
                <a:cubicBezTo>
                  <a:pt x="9232" y="3460"/>
                  <a:pt x="7824" y="3929"/>
                  <a:pt x="6520" y="4764"/>
                </a:cubicBezTo>
                <a:cubicBezTo>
                  <a:pt x="5321" y="5389"/>
                  <a:pt x="4173" y="6172"/>
                  <a:pt x="3078" y="7058"/>
                </a:cubicBezTo>
                <a:lnTo>
                  <a:pt x="2609" y="7058"/>
                </a:lnTo>
                <a:cubicBezTo>
                  <a:pt x="1826" y="6954"/>
                  <a:pt x="1879" y="6589"/>
                  <a:pt x="2244" y="6015"/>
                </a:cubicBezTo>
                <a:cubicBezTo>
                  <a:pt x="3652" y="3564"/>
                  <a:pt x="6364" y="2365"/>
                  <a:pt x="8763" y="1113"/>
                </a:cubicBezTo>
                <a:cubicBezTo>
                  <a:pt x="9293" y="824"/>
                  <a:pt x="9066" y="0"/>
                  <a:pt x="853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7"/>
          <p:cNvSpPr/>
          <p:nvPr/>
        </p:nvSpPr>
        <p:spPr>
          <a:xfrm flipH="1">
            <a:off x="704063" y="211825"/>
            <a:ext cx="1336775" cy="1149050"/>
          </a:xfrm>
          <a:custGeom>
            <a:avLst/>
            <a:gdLst/>
            <a:ahLst/>
            <a:cxnLst/>
            <a:rect l="l" t="t" r="r" b="b"/>
            <a:pathLst>
              <a:path w="53471" h="45962" extrusionOk="0">
                <a:moveTo>
                  <a:pt x="22435" y="1"/>
                </a:moveTo>
                <a:cubicBezTo>
                  <a:pt x="13400" y="2221"/>
                  <a:pt x="1" y="10541"/>
                  <a:pt x="2221" y="21695"/>
                </a:cubicBezTo>
                <a:cubicBezTo>
                  <a:pt x="3166" y="26416"/>
                  <a:pt x="8092" y="31368"/>
                  <a:pt x="11282" y="34762"/>
                </a:cubicBezTo>
                <a:cubicBezTo>
                  <a:pt x="14855" y="38591"/>
                  <a:pt x="18862" y="41245"/>
                  <a:pt x="23405" y="43670"/>
                </a:cubicBezTo>
                <a:cubicBezTo>
                  <a:pt x="26318" y="45214"/>
                  <a:pt x="29583" y="45961"/>
                  <a:pt x="32815" y="45961"/>
                </a:cubicBezTo>
                <a:cubicBezTo>
                  <a:pt x="40374" y="45961"/>
                  <a:pt x="47754" y="41873"/>
                  <a:pt x="50025" y="34328"/>
                </a:cubicBezTo>
                <a:cubicBezTo>
                  <a:pt x="53471" y="22843"/>
                  <a:pt x="48494" y="12583"/>
                  <a:pt x="39944" y="5054"/>
                </a:cubicBezTo>
                <a:cubicBezTo>
                  <a:pt x="34814" y="511"/>
                  <a:pt x="29301" y="970"/>
                  <a:pt x="224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7"/>
          <p:cNvSpPr/>
          <p:nvPr/>
        </p:nvSpPr>
        <p:spPr>
          <a:xfrm flipH="1">
            <a:off x="632925" y="795525"/>
            <a:ext cx="495725" cy="1387200"/>
          </a:xfrm>
          <a:custGeom>
            <a:avLst/>
            <a:gdLst/>
            <a:ahLst/>
            <a:cxnLst/>
            <a:rect l="l" t="t" r="r" b="b"/>
            <a:pathLst>
              <a:path w="19829" h="55488" extrusionOk="0">
                <a:moveTo>
                  <a:pt x="9857" y="19293"/>
                </a:moveTo>
                <a:cubicBezTo>
                  <a:pt x="10005" y="19293"/>
                  <a:pt x="10149" y="19301"/>
                  <a:pt x="10285" y="19317"/>
                </a:cubicBezTo>
                <a:cubicBezTo>
                  <a:pt x="11171" y="19422"/>
                  <a:pt x="11954" y="19735"/>
                  <a:pt x="12684" y="20256"/>
                </a:cubicBezTo>
                <a:cubicBezTo>
                  <a:pt x="12214" y="20934"/>
                  <a:pt x="11536" y="21508"/>
                  <a:pt x="10806" y="21977"/>
                </a:cubicBezTo>
                <a:cubicBezTo>
                  <a:pt x="10305" y="22267"/>
                  <a:pt x="9405" y="22571"/>
                  <a:pt x="8623" y="22571"/>
                </a:cubicBezTo>
                <a:cubicBezTo>
                  <a:pt x="7858" y="22571"/>
                  <a:pt x="7207" y="22280"/>
                  <a:pt x="7156" y="21404"/>
                </a:cubicBezTo>
                <a:cubicBezTo>
                  <a:pt x="7015" y="19909"/>
                  <a:pt x="8590" y="19293"/>
                  <a:pt x="9857" y="19293"/>
                </a:cubicBezTo>
                <a:close/>
                <a:moveTo>
                  <a:pt x="7716" y="37568"/>
                </a:moveTo>
                <a:cubicBezTo>
                  <a:pt x="7754" y="37568"/>
                  <a:pt x="7793" y="37569"/>
                  <a:pt x="7834" y="37571"/>
                </a:cubicBezTo>
                <a:cubicBezTo>
                  <a:pt x="9502" y="37728"/>
                  <a:pt x="9920" y="39970"/>
                  <a:pt x="10024" y="41431"/>
                </a:cubicBezTo>
                <a:cubicBezTo>
                  <a:pt x="9856" y="41457"/>
                  <a:pt x="9687" y="41470"/>
                  <a:pt x="9520" y="41470"/>
                </a:cubicBezTo>
                <a:cubicBezTo>
                  <a:pt x="8704" y="41470"/>
                  <a:pt x="7918" y="41159"/>
                  <a:pt x="7312" y="40596"/>
                </a:cubicBezTo>
                <a:cubicBezTo>
                  <a:pt x="6547" y="39780"/>
                  <a:pt x="6031" y="37568"/>
                  <a:pt x="7716" y="37568"/>
                </a:cubicBezTo>
                <a:close/>
                <a:moveTo>
                  <a:pt x="5664" y="0"/>
                </a:moveTo>
                <a:cubicBezTo>
                  <a:pt x="5228" y="0"/>
                  <a:pt x="5007" y="665"/>
                  <a:pt x="5434" y="855"/>
                </a:cubicBezTo>
                <a:cubicBezTo>
                  <a:pt x="10441" y="3359"/>
                  <a:pt x="14144" y="8157"/>
                  <a:pt x="14301" y="13894"/>
                </a:cubicBezTo>
                <a:cubicBezTo>
                  <a:pt x="14353" y="15667"/>
                  <a:pt x="14040" y="17388"/>
                  <a:pt x="13414" y="19005"/>
                </a:cubicBezTo>
                <a:cubicBezTo>
                  <a:pt x="13101" y="18796"/>
                  <a:pt x="12736" y="18639"/>
                  <a:pt x="12423" y="18483"/>
                </a:cubicBezTo>
                <a:cubicBezTo>
                  <a:pt x="11641" y="18066"/>
                  <a:pt x="10780" y="17857"/>
                  <a:pt x="9920" y="17857"/>
                </a:cubicBezTo>
                <a:cubicBezTo>
                  <a:pt x="9059" y="17857"/>
                  <a:pt x="8199" y="18066"/>
                  <a:pt x="7416" y="18483"/>
                </a:cubicBezTo>
                <a:cubicBezTo>
                  <a:pt x="5904" y="19265"/>
                  <a:pt x="5278" y="21039"/>
                  <a:pt x="5956" y="22551"/>
                </a:cubicBezTo>
                <a:cubicBezTo>
                  <a:pt x="6502" y="23643"/>
                  <a:pt x="7606" y="24043"/>
                  <a:pt x="8742" y="24043"/>
                </a:cubicBezTo>
                <a:cubicBezTo>
                  <a:pt x="9343" y="24043"/>
                  <a:pt x="9952" y="23931"/>
                  <a:pt x="10493" y="23751"/>
                </a:cubicBezTo>
                <a:cubicBezTo>
                  <a:pt x="11849" y="23281"/>
                  <a:pt x="12997" y="22395"/>
                  <a:pt x="13831" y="21247"/>
                </a:cubicBezTo>
                <a:cubicBezTo>
                  <a:pt x="14874" y="22290"/>
                  <a:pt x="15709" y="23542"/>
                  <a:pt x="16335" y="24898"/>
                </a:cubicBezTo>
                <a:cubicBezTo>
                  <a:pt x="17743" y="27871"/>
                  <a:pt x="18264" y="31104"/>
                  <a:pt x="17273" y="34338"/>
                </a:cubicBezTo>
                <a:cubicBezTo>
                  <a:pt x="16387" y="37154"/>
                  <a:pt x="14353" y="39866"/>
                  <a:pt x="11589" y="41065"/>
                </a:cubicBezTo>
                <a:lnTo>
                  <a:pt x="11484" y="41118"/>
                </a:lnTo>
                <a:cubicBezTo>
                  <a:pt x="11380" y="39397"/>
                  <a:pt x="10858" y="37467"/>
                  <a:pt x="9294" y="36528"/>
                </a:cubicBezTo>
                <a:cubicBezTo>
                  <a:pt x="8833" y="36215"/>
                  <a:pt x="8315" y="36069"/>
                  <a:pt x="7804" y="36069"/>
                </a:cubicBezTo>
                <a:cubicBezTo>
                  <a:pt x="6695" y="36069"/>
                  <a:pt x="5618" y="36758"/>
                  <a:pt x="5226" y="37936"/>
                </a:cubicBezTo>
                <a:cubicBezTo>
                  <a:pt x="4652" y="39605"/>
                  <a:pt x="5591" y="41378"/>
                  <a:pt x="6999" y="42265"/>
                </a:cubicBezTo>
                <a:cubicBezTo>
                  <a:pt x="7714" y="42801"/>
                  <a:pt x="8583" y="43070"/>
                  <a:pt x="9473" y="43070"/>
                </a:cubicBezTo>
                <a:cubicBezTo>
                  <a:pt x="9622" y="43070"/>
                  <a:pt x="9771" y="43062"/>
                  <a:pt x="9920" y="43047"/>
                </a:cubicBezTo>
                <a:lnTo>
                  <a:pt x="9920" y="43047"/>
                </a:lnTo>
                <a:cubicBezTo>
                  <a:pt x="9763" y="44455"/>
                  <a:pt x="9242" y="45864"/>
                  <a:pt x="8511" y="47115"/>
                </a:cubicBezTo>
                <a:cubicBezTo>
                  <a:pt x="6686" y="50297"/>
                  <a:pt x="3557" y="52487"/>
                  <a:pt x="532" y="54417"/>
                </a:cubicBezTo>
                <a:cubicBezTo>
                  <a:pt x="1" y="54727"/>
                  <a:pt x="296" y="55487"/>
                  <a:pt x="812" y="55487"/>
                </a:cubicBezTo>
                <a:cubicBezTo>
                  <a:pt x="904" y="55487"/>
                  <a:pt x="1003" y="55463"/>
                  <a:pt x="1106" y="55408"/>
                </a:cubicBezTo>
                <a:cubicBezTo>
                  <a:pt x="4756" y="53530"/>
                  <a:pt x="8303" y="50922"/>
                  <a:pt x="10233" y="47167"/>
                </a:cubicBezTo>
                <a:cubicBezTo>
                  <a:pt x="10911" y="45759"/>
                  <a:pt x="11380" y="44247"/>
                  <a:pt x="11536" y="42734"/>
                </a:cubicBezTo>
                <a:cubicBezTo>
                  <a:pt x="13623" y="41900"/>
                  <a:pt x="15396" y="40492"/>
                  <a:pt x="16752" y="38666"/>
                </a:cubicBezTo>
                <a:cubicBezTo>
                  <a:pt x="18994" y="35589"/>
                  <a:pt x="19829" y="31626"/>
                  <a:pt x="18942" y="27871"/>
                </a:cubicBezTo>
                <a:cubicBezTo>
                  <a:pt x="18264" y="25107"/>
                  <a:pt x="16856" y="21977"/>
                  <a:pt x="14613" y="19943"/>
                </a:cubicBezTo>
                <a:cubicBezTo>
                  <a:pt x="14613" y="19839"/>
                  <a:pt x="14666" y="19787"/>
                  <a:pt x="14718" y="19735"/>
                </a:cubicBezTo>
                <a:cubicBezTo>
                  <a:pt x="18056" y="12433"/>
                  <a:pt x="13362" y="2368"/>
                  <a:pt x="5800" y="21"/>
                </a:cubicBezTo>
                <a:cubicBezTo>
                  <a:pt x="5753" y="7"/>
                  <a:pt x="5707" y="0"/>
                  <a:pt x="56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7"/>
          <p:cNvSpPr/>
          <p:nvPr/>
        </p:nvSpPr>
        <p:spPr>
          <a:xfrm flipH="1">
            <a:off x="7678763" y="4254700"/>
            <a:ext cx="1684500" cy="1554925"/>
          </a:xfrm>
          <a:custGeom>
            <a:avLst/>
            <a:gdLst/>
            <a:ahLst/>
            <a:cxnLst/>
            <a:rect l="l" t="t" r="r" b="b"/>
            <a:pathLst>
              <a:path w="67380" h="62197" extrusionOk="0">
                <a:moveTo>
                  <a:pt x="50387" y="1"/>
                </a:moveTo>
                <a:cubicBezTo>
                  <a:pt x="50325" y="1"/>
                  <a:pt x="50264" y="1"/>
                  <a:pt x="50203" y="2"/>
                </a:cubicBezTo>
                <a:cubicBezTo>
                  <a:pt x="46324" y="79"/>
                  <a:pt x="42802" y="2019"/>
                  <a:pt x="39305" y="3652"/>
                </a:cubicBezTo>
                <a:cubicBezTo>
                  <a:pt x="27335" y="9165"/>
                  <a:pt x="3471" y="12381"/>
                  <a:pt x="358" y="28077"/>
                </a:cubicBezTo>
                <a:cubicBezTo>
                  <a:pt x="0" y="29966"/>
                  <a:pt x="0" y="31906"/>
                  <a:pt x="358" y="33794"/>
                </a:cubicBezTo>
                <a:cubicBezTo>
                  <a:pt x="2534" y="45905"/>
                  <a:pt x="14208" y="62197"/>
                  <a:pt x="27867" y="62197"/>
                </a:cubicBezTo>
                <a:cubicBezTo>
                  <a:pt x="29262" y="62197"/>
                  <a:pt x="30679" y="62027"/>
                  <a:pt x="32108" y="61665"/>
                </a:cubicBezTo>
                <a:cubicBezTo>
                  <a:pt x="38641" y="59980"/>
                  <a:pt x="45328" y="56279"/>
                  <a:pt x="51326" y="53242"/>
                </a:cubicBezTo>
                <a:cubicBezTo>
                  <a:pt x="60310" y="48648"/>
                  <a:pt x="65874" y="42497"/>
                  <a:pt x="66716" y="32033"/>
                </a:cubicBezTo>
                <a:cubicBezTo>
                  <a:pt x="67380" y="23738"/>
                  <a:pt x="66971" y="13683"/>
                  <a:pt x="61995" y="6613"/>
                </a:cubicBezTo>
                <a:cubicBezTo>
                  <a:pt x="59325" y="2835"/>
                  <a:pt x="54989" y="1"/>
                  <a:pt x="5038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8879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riracha"/>
              <a:buNone/>
              <a:defRPr sz="3200" b="1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riracha"/>
              <a:buNone/>
              <a:defRPr sz="3200" b="1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riracha"/>
              <a:buNone/>
              <a:defRPr sz="3200" b="1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riracha"/>
              <a:buNone/>
              <a:defRPr sz="3200" b="1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riracha"/>
              <a:buNone/>
              <a:defRPr sz="3200" b="1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riracha"/>
              <a:buNone/>
              <a:defRPr sz="3200" b="1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riracha"/>
              <a:buNone/>
              <a:defRPr sz="3200" b="1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riracha"/>
              <a:buNone/>
              <a:defRPr sz="3200" b="1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riracha"/>
              <a:buNone/>
              <a:defRPr sz="3200" b="1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Char char="●"/>
              <a:defRPr sz="16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Char char="○"/>
              <a:defRPr sz="16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Char char="■"/>
              <a:defRPr sz="16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Char char="●"/>
              <a:defRPr sz="16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Char char="○"/>
              <a:defRPr sz="16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Char char="■"/>
              <a:defRPr sz="16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Char char="●"/>
              <a:defRPr sz="16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Char char="○"/>
              <a:defRPr sz="16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Char char="■"/>
              <a:defRPr sz="16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90" r:id="rId5"/>
    <p:sldLayoutId id="2147483687" r:id="rId6"/>
    <p:sldLayoutId id="2147483685" r:id="rId7"/>
    <p:sldLayoutId id="2147483684" r:id="rId8"/>
    <p:sldLayoutId id="2147483683" r:id="rId9"/>
    <p:sldLayoutId id="2147483682" r:id="rId10"/>
    <p:sldLayoutId id="2147483658" r:id="rId11"/>
    <p:sldLayoutId id="2147483659" r:id="rId12"/>
    <p:sldLayoutId id="2147483661" r:id="rId13"/>
    <p:sldLayoutId id="2147483668" r:id="rId14"/>
    <p:sldLayoutId id="2147483691" r:id="rId15"/>
    <p:sldLayoutId id="2147483689" r:id="rId16"/>
    <p:sldLayoutId id="2147483688" r:id="rId17"/>
    <p:sldLayoutId id="2147483686" r:id="rId18"/>
    <p:sldLayoutId id="2147483669" r:id="rId19"/>
    <p:sldLayoutId id="2147483671" r:id="rId20"/>
    <p:sldLayoutId id="2147483672" r:id="rId21"/>
    <p:sldLayoutId id="2147483673" r:id="rId22"/>
    <p:sldLayoutId id="2147483674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pos="5311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bit.ly/2Tynxth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11" Type="http://schemas.openxmlformats.org/officeDocument/2006/relationships/image" Target="../media/image6.jpeg"/><Relationship Id="rId5" Type="http://schemas.openxmlformats.org/officeDocument/2006/relationships/hyperlink" Target="http://bit.ly/33VAFh3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bit.ly/30B07Gq" TargetMode="External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Google Shape;271;p35"/>
          <p:cNvGrpSpPr/>
          <p:nvPr/>
        </p:nvGrpSpPr>
        <p:grpSpPr>
          <a:xfrm>
            <a:off x="2827644" y="3491075"/>
            <a:ext cx="1780200" cy="1744200"/>
            <a:chOff x="2163173" y="2783600"/>
            <a:chExt cx="1780200" cy="1744200"/>
          </a:xfrm>
        </p:grpSpPr>
        <p:sp>
          <p:nvSpPr>
            <p:cNvPr id="272" name="Google Shape;272;p35"/>
            <p:cNvSpPr/>
            <p:nvPr/>
          </p:nvSpPr>
          <p:spPr>
            <a:xfrm>
              <a:off x="2163173" y="2783600"/>
              <a:ext cx="1780200" cy="1744200"/>
            </a:xfrm>
            <a:prstGeom prst="roundRect">
              <a:avLst>
                <a:gd name="adj" fmla="val 2357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38100" dir="2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3" name="Google Shape;273;p35"/>
            <p:cNvGrpSpPr/>
            <p:nvPr/>
          </p:nvGrpSpPr>
          <p:grpSpPr>
            <a:xfrm>
              <a:off x="2459613" y="3089995"/>
              <a:ext cx="1187305" cy="1131404"/>
              <a:chOff x="1837758" y="2430965"/>
              <a:chExt cx="2211821" cy="2107683"/>
            </a:xfrm>
          </p:grpSpPr>
          <p:sp>
            <p:nvSpPr>
              <p:cNvPr id="274" name="Google Shape;274;p35"/>
              <p:cNvSpPr/>
              <p:nvPr/>
            </p:nvSpPr>
            <p:spPr>
              <a:xfrm>
                <a:off x="2116187" y="2616233"/>
                <a:ext cx="125644" cy="114043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622" extrusionOk="0">
                    <a:moveTo>
                      <a:pt x="978" y="1"/>
                    </a:moveTo>
                    <a:cubicBezTo>
                      <a:pt x="939" y="1"/>
                      <a:pt x="897" y="7"/>
                      <a:pt x="854" y="22"/>
                    </a:cubicBezTo>
                    <a:cubicBezTo>
                      <a:pt x="1" y="313"/>
                      <a:pt x="978" y="1621"/>
                      <a:pt x="1361" y="1621"/>
                    </a:cubicBezTo>
                    <a:cubicBezTo>
                      <a:pt x="1370" y="1621"/>
                      <a:pt x="1378" y="1621"/>
                      <a:pt x="1386" y="1619"/>
                    </a:cubicBezTo>
                    <a:cubicBezTo>
                      <a:pt x="1786" y="1579"/>
                      <a:pt x="1586" y="1"/>
                      <a:pt x="9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35"/>
              <p:cNvSpPr/>
              <p:nvPr/>
            </p:nvSpPr>
            <p:spPr>
              <a:xfrm>
                <a:off x="2076251" y="2727535"/>
                <a:ext cx="111652" cy="60396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859" extrusionOk="0">
                    <a:moveTo>
                      <a:pt x="626" y="0"/>
                    </a:moveTo>
                    <a:cubicBezTo>
                      <a:pt x="432" y="0"/>
                      <a:pt x="258" y="80"/>
                      <a:pt x="165" y="292"/>
                    </a:cubicBezTo>
                    <a:cubicBezTo>
                      <a:pt x="0" y="685"/>
                      <a:pt x="485" y="859"/>
                      <a:pt x="923" y="859"/>
                    </a:cubicBezTo>
                    <a:cubicBezTo>
                      <a:pt x="1219" y="859"/>
                      <a:pt x="1494" y="779"/>
                      <a:pt x="1528" y="632"/>
                    </a:cubicBezTo>
                    <a:cubicBezTo>
                      <a:pt x="1587" y="397"/>
                      <a:pt x="1058" y="0"/>
                      <a:pt x="6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5"/>
              <p:cNvSpPr/>
              <p:nvPr/>
            </p:nvSpPr>
            <p:spPr>
              <a:xfrm>
                <a:off x="2077376" y="2776471"/>
                <a:ext cx="1615794" cy="1417168"/>
              </a:xfrm>
              <a:custGeom>
                <a:avLst/>
                <a:gdLst/>
                <a:ahLst/>
                <a:cxnLst/>
                <a:rect l="l" t="t" r="r" b="b"/>
                <a:pathLst>
                  <a:path w="22981" h="20156" extrusionOk="0">
                    <a:moveTo>
                      <a:pt x="15611" y="0"/>
                    </a:moveTo>
                    <a:lnTo>
                      <a:pt x="15611" y="0"/>
                    </a:lnTo>
                    <a:cubicBezTo>
                      <a:pt x="15612" y="1"/>
                      <a:pt x="17550" y="3983"/>
                      <a:pt x="17486" y="4324"/>
                    </a:cubicBezTo>
                    <a:cubicBezTo>
                      <a:pt x="17428" y="4633"/>
                      <a:pt x="14779" y="5327"/>
                      <a:pt x="13729" y="5327"/>
                    </a:cubicBezTo>
                    <a:cubicBezTo>
                      <a:pt x="13621" y="5327"/>
                      <a:pt x="13530" y="5319"/>
                      <a:pt x="13460" y="5303"/>
                    </a:cubicBezTo>
                    <a:cubicBezTo>
                      <a:pt x="13226" y="5239"/>
                      <a:pt x="13354" y="3898"/>
                      <a:pt x="11309" y="682"/>
                    </a:cubicBezTo>
                    <a:lnTo>
                      <a:pt x="11309" y="682"/>
                    </a:lnTo>
                    <a:cubicBezTo>
                      <a:pt x="11310" y="682"/>
                      <a:pt x="12800" y="4771"/>
                      <a:pt x="12672" y="5452"/>
                    </a:cubicBezTo>
                    <a:cubicBezTo>
                      <a:pt x="12624" y="5695"/>
                      <a:pt x="10937" y="6136"/>
                      <a:pt x="9981" y="6136"/>
                    </a:cubicBezTo>
                    <a:cubicBezTo>
                      <a:pt x="9681" y="6136"/>
                      <a:pt x="9453" y="6092"/>
                      <a:pt x="9371" y="5985"/>
                    </a:cubicBezTo>
                    <a:cubicBezTo>
                      <a:pt x="9009" y="5538"/>
                      <a:pt x="8434" y="3110"/>
                      <a:pt x="7774" y="2002"/>
                    </a:cubicBezTo>
                    <a:lnTo>
                      <a:pt x="7774" y="2002"/>
                    </a:lnTo>
                    <a:cubicBezTo>
                      <a:pt x="9116" y="8988"/>
                      <a:pt x="4260" y="12459"/>
                      <a:pt x="4260" y="12459"/>
                    </a:cubicBezTo>
                    <a:cubicBezTo>
                      <a:pt x="3963" y="12147"/>
                      <a:pt x="3311" y="11617"/>
                      <a:pt x="2531" y="11617"/>
                    </a:cubicBezTo>
                    <a:cubicBezTo>
                      <a:pt x="2247" y="11617"/>
                      <a:pt x="1947" y="11687"/>
                      <a:pt x="1640" y="11863"/>
                    </a:cubicBezTo>
                    <a:cubicBezTo>
                      <a:pt x="0" y="12821"/>
                      <a:pt x="405" y="16101"/>
                      <a:pt x="2513" y="16761"/>
                    </a:cubicBezTo>
                    <a:cubicBezTo>
                      <a:pt x="2796" y="16850"/>
                      <a:pt x="3069" y="16886"/>
                      <a:pt x="3325" y="16886"/>
                    </a:cubicBezTo>
                    <a:cubicBezTo>
                      <a:pt x="4421" y="16886"/>
                      <a:pt x="5218" y="16229"/>
                      <a:pt x="5218" y="16229"/>
                    </a:cubicBezTo>
                    <a:cubicBezTo>
                      <a:pt x="6581" y="18401"/>
                      <a:pt x="8881" y="19849"/>
                      <a:pt x="11437" y="20105"/>
                    </a:cubicBezTo>
                    <a:cubicBezTo>
                      <a:pt x="11765" y="20136"/>
                      <a:pt x="12103" y="20156"/>
                      <a:pt x="12437" y="20156"/>
                    </a:cubicBezTo>
                    <a:cubicBezTo>
                      <a:pt x="12559" y="20156"/>
                      <a:pt x="12680" y="20153"/>
                      <a:pt x="12800" y="20148"/>
                    </a:cubicBezTo>
                    <a:cubicBezTo>
                      <a:pt x="14589" y="20105"/>
                      <a:pt x="16357" y="19722"/>
                      <a:pt x="17997" y="19019"/>
                    </a:cubicBezTo>
                    <a:cubicBezTo>
                      <a:pt x="21277" y="17571"/>
                      <a:pt x="22980" y="14972"/>
                      <a:pt x="22725" y="12672"/>
                    </a:cubicBezTo>
                    <a:cubicBezTo>
                      <a:pt x="22469" y="10180"/>
                      <a:pt x="20702" y="9030"/>
                      <a:pt x="20382" y="8455"/>
                    </a:cubicBezTo>
                    <a:cubicBezTo>
                      <a:pt x="19914" y="7561"/>
                      <a:pt x="18636" y="4153"/>
                      <a:pt x="18636" y="4153"/>
                    </a:cubicBezTo>
                    <a:cubicBezTo>
                      <a:pt x="18540" y="4172"/>
                      <a:pt x="18444" y="4183"/>
                      <a:pt x="18350" y="4183"/>
                    </a:cubicBezTo>
                    <a:cubicBezTo>
                      <a:pt x="18236" y="4183"/>
                      <a:pt x="18124" y="4167"/>
                      <a:pt x="18018" y="4132"/>
                    </a:cubicBezTo>
                    <a:cubicBezTo>
                      <a:pt x="17677" y="3876"/>
                      <a:pt x="17486" y="1896"/>
                      <a:pt x="156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5"/>
              <p:cNvSpPr/>
              <p:nvPr/>
            </p:nvSpPr>
            <p:spPr>
              <a:xfrm>
                <a:off x="3342682" y="3034018"/>
                <a:ext cx="706897" cy="1254682"/>
              </a:xfrm>
              <a:custGeom>
                <a:avLst/>
                <a:gdLst/>
                <a:ahLst/>
                <a:cxnLst/>
                <a:rect l="l" t="t" r="r" b="b"/>
                <a:pathLst>
                  <a:path w="10054" h="17845" extrusionOk="0">
                    <a:moveTo>
                      <a:pt x="2684" y="0"/>
                    </a:moveTo>
                    <a:cubicBezTo>
                      <a:pt x="2003" y="235"/>
                      <a:pt x="1343" y="384"/>
                      <a:pt x="640" y="469"/>
                    </a:cubicBezTo>
                    <a:cubicBezTo>
                      <a:pt x="640" y="469"/>
                      <a:pt x="1918" y="3877"/>
                      <a:pt x="2386" y="4771"/>
                    </a:cubicBezTo>
                    <a:cubicBezTo>
                      <a:pt x="2706" y="5346"/>
                      <a:pt x="4473" y="6496"/>
                      <a:pt x="4729" y="8988"/>
                    </a:cubicBezTo>
                    <a:cubicBezTo>
                      <a:pt x="4984" y="11309"/>
                      <a:pt x="3281" y="13886"/>
                      <a:pt x="1" y="15335"/>
                    </a:cubicBezTo>
                    <a:cubicBezTo>
                      <a:pt x="1" y="15335"/>
                      <a:pt x="1023" y="17635"/>
                      <a:pt x="1960" y="17805"/>
                    </a:cubicBezTo>
                    <a:cubicBezTo>
                      <a:pt x="2132" y="17832"/>
                      <a:pt x="2300" y="17844"/>
                      <a:pt x="2463" y="17844"/>
                    </a:cubicBezTo>
                    <a:cubicBezTo>
                      <a:pt x="4379" y="17844"/>
                      <a:pt x="5645" y="16144"/>
                      <a:pt x="5645" y="16144"/>
                    </a:cubicBezTo>
                    <a:cubicBezTo>
                      <a:pt x="4921" y="15420"/>
                      <a:pt x="4622" y="13993"/>
                      <a:pt x="4622" y="13993"/>
                    </a:cubicBezTo>
                    <a:lnTo>
                      <a:pt x="4622" y="13993"/>
                    </a:lnTo>
                    <a:cubicBezTo>
                      <a:pt x="4623" y="13993"/>
                      <a:pt x="5748" y="15623"/>
                      <a:pt x="6369" y="15623"/>
                    </a:cubicBezTo>
                    <a:cubicBezTo>
                      <a:pt x="6398" y="15623"/>
                      <a:pt x="6427" y="15619"/>
                      <a:pt x="6454" y="15611"/>
                    </a:cubicBezTo>
                    <a:cubicBezTo>
                      <a:pt x="8584" y="15079"/>
                      <a:pt x="10053" y="12268"/>
                      <a:pt x="10053" y="11714"/>
                    </a:cubicBezTo>
                    <a:cubicBezTo>
                      <a:pt x="10053" y="11139"/>
                      <a:pt x="8925" y="11139"/>
                      <a:pt x="6752" y="7774"/>
                    </a:cubicBezTo>
                    <a:cubicBezTo>
                      <a:pt x="5197" y="5367"/>
                      <a:pt x="3068" y="831"/>
                      <a:pt x="2684" y="0"/>
                    </a:cubicBezTo>
                    <a:close/>
                  </a:path>
                </a:pathLst>
              </a:custGeom>
              <a:solidFill>
                <a:srgbClr val="FF66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35"/>
              <p:cNvSpPr/>
              <p:nvPr/>
            </p:nvSpPr>
            <p:spPr>
              <a:xfrm>
                <a:off x="1837758" y="2430965"/>
                <a:ext cx="1822435" cy="2107683"/>
              </a:xfrm>
              <a:custGeom>
                <a:avLst/>
                <a:gdLst/>
                <a:ahLst/>
                <a:cxnLst/>
                <a:rect l="l" t="t" r="r" b="b"/>
                <a:pathLst>
                  <a:path w="25920" h="29977" extrusionOk="0">
                    <a:moveTo>
                      <a:pt x="16450" y="1"/>
                    </a:moveTo>
                    <a:cubicBezTo>
                      <a:pt x="12866" y="1"/>
                      <a:pt x="8814" y="1207"/>
                      <a:pt x="7710" y="2295"/>
                    </a:cubicBezTo>
                    <a:cubicBezTo>
                      <a:pt x="6795" y="3125"/>
                      <a:pt x="6475" y="4424"/>
                      <a:pt x="6901" y="5574"/>
                    </a:cubicBezTo>
                    <a:cubicBezTo>
                      <a:pt x="6901" y="5574"/>
                      <a:pt x="6892" y="5574"/>
                      <a:pt x="6875" y="5574"/>
                    </a:cubicBezTo>
                    <a:cubicBezTo>
                      <a:pt x="6591" y="5574"/>
                      <a:pt x="4035" y="5669"/>
                      <a:pt x="2769" y="9025"/>
                    </a:cubicBezTo>
                    <a:cubicBezTo>
                      <a:pt x="1428" y="12603"/>
                      <a:pt x="2642" y="18033"/>
                      <a:pt x="2493" y="21207"/>
                    </a:cubicBezTo>
                    <a:cubicBezTo>
                      <a:pt x="2322" y="24380"/>
                      <a:pt x="1" y="27447"/>
                      <a:pt x="384" y="27937"/>
                    </a:cubicBezTo>
                    <a:cubicBezTo>
                      <a:pt x="758" y="28370"/>
                      <a:pt x="3484" y="29624"/>
                      <a:pt x="4396" y="29624"/>
                    </a:cubicBezTo>
                    <a:cubicBezTo>
                      <a:pt x="4470" y="29624"/>
                      <a:pt x="4532" y="29616"/>
                      <a:pt x="4580" y="29598"/>
                    </a:cubicBezTo>
                    <a:cubicBezTo>
                      <a:pt x="5176" y="29385"/>
                      <a:pt x="5687" y="27617"/>
                      <a:pt x="5751" y="26702"/>
                    </a:cubicBezTo>
                    <a:lnTo>
                      <a:pt x="5751" y="26702"/>
                    </a:lnTo>
                    <a:cubicBezTo>
                      <a:pt x="5730" y="27426"/>
                      <a:pt x="5708" y="29406"/>
                      <a:pt x="5858" y="29619"/>
                    </a:cubicBezTo>
                    <a:cubicBezTo>
                      <a:pt x="5955" y="29777"/>
                      <a:pt x="7389" y="29977"/>
                      <a:pt x="8683" y="29977"/>
                    </a:cubicBezTo>
                    <a:cubicBezTo>
                      <a:pt x="9657" y="29977"/>
                      <a:pt x="10552" y="29863"/>
                      <a:pt x="10735" y="29534"/>
                    </a:cubicBezTo>
                    <a:cubicBezTo>
                      <a:pt x="11161" y="28767"/>
                      <a:pt x="11182" y="26616"/>
                      <a:pt x="11097" y="26339"/>
                    </a:cubicBezTo>
                    <a:lnTo>
                      <a:pt x="11097" y="26339"/>
                    </a:lnTo>
                    <a:cubicBezTo>
                      <a:pt x="11416" y="27255"/>
                      <a:pt x="11651" y="28192"/>
                      <a:pt x="11736" y="29151"/>
                    </a:cubicBezTo>
                    <a:cubicBezTo>
                      <a:pt x="11740" y="29201"/>
                      <a:pt x="11873" y="29225"/>
                      <a:pt x="12081" y="29225"/>
                    </a:cubicBezTo>
                    <a:cubicBezTo>
                      <a:pt x="12834" y="29225"/>
                      <a:pt x="14574" y="28915"/>
                      <a:pt x="14824" y="28448"/>
                    </a:cubicBezTo>
                    <a:cubicBezTo>
                      <a:pt x="15122" y="27830"/>
                      <a:pt x="15016" y="25701"/>
                      <a:pt x="14866" y="25019"/>
                    </a:cubicBezTo>
                    <a:cubicBezTo>
                      <a:pt x="12289" y="24763"/>
                      <a:pt x="9989" y="23315"/>
                      <a:pt x="8648" y="21143"/>
                    </a:cubicBezTo>
                    <a:cubicBezTo>
                      <a:pt x="8648" y="21143"/>
                      <a:pt x="7843" y="21792"/>
                      <a:pt x="6728" y="21792"/>
                    </a:cubicBezTo>
                    <a:cubicBezTo>
                      <a:pt x="6473" y="21792"/>
                      <a:pt x="6202" y="21758"/>
                      <a:pt x="5921" y="21675"/>
                    </a:cubicBezTo>
                    <a:cubicBezTo>
                      <a:pt x="3834" y="21015"/>
                      <a:pt x="3408" y="17735"/>
                      <a:pt x="5070" y="16777"/>
                    </a:cubicBezTo>
                    <a:cubicBezTo>
                      <a:pt x="5371" y="16600"/>
                      <a:pt x="5669" y="16530"/>
                      <a:pt x="5950" y="16530"/>
                    </a:cubicBezTo>
                    <a:cubicBezTo>
                      <a:pt x="6722" y="16530"/>
                      <a:pt x="7377" y="17055"/>
                      <a:pt x="7689" y="17352"/>
                    </a:cubicBezTo>
                    <a:cubicBezTo>
                      <a:pt x="7689" y="17352"/>
                      <a:pt x="12524" y="13902"/>
                      <a:pt x="11203" y="6895"/>
                    </a:cubicBezTo>
                    <a:lnTo>
                      <a:pt x="11203" y="6895"/>
                    </a:lnTo>
                    <a:cubicBezTo>
                      <a:pt x="11842" y="8024"/>
                      <a:pt x="12417" y="10452"/>
                      <a:pt x="12779" y="10899"/>
                    </a:cubicBezTo>
                    <a:cubicBezTo>
                      <a:pt x="12866" y="11006"/>
                      <a:pt x="13098" y="11050"/>
                      <a:pt x="13401" y="11050"/>
                    </a:cubicBezTo>
                    <a:cubicBezTo>
                      <a:pt x="14365" y="11050"/>
                      <a:pt x="16048" y="10609"/>
                      <a:pt x="16080" y="10366"/>
                    </a:cubicBezTo>
                    <a:cubicBezTo>
                      <a:pt x="16208" y="9685"/>
                      <a:pt x="14718" y="5596"/>
                      <a:pt x="14717" y="5596"/>
                    </a:cubicBezTo>
                    <a:lnTo>
                      <a:pt x="14717" y="5596"/>
                    </a:lnTo>
                    <a:cubicBezTo>
                      <a:pt x="16762" y="8812"/>
                      <a:pt x="16634" y="10153"/>
                      <a:pt x="16890" y="10217"/>
                    </a:cubicBezTo>
                    <a:cubicBezTo>
                      <a:pt x="16959" y="10233"/>
                      <a:pt x="17050" y="10241"/>
                      <a:pt x="17158" y="10241"/>
                    </a:cubicBezTo>
                    <a:cubicBezTo>
                      <a:pt x="18205" y="10241"/>
                      <a:pt x="20836" y="9547"/>
                      <a:pt x="20894" y="9238"/>
                    </a:cubicBezTo>
                    <a:cubicBezTo>
                      <a:pt x="20979" y="8897"/>
                      <a:pt x="19041" y="4915"/>
                      <a:pt x="19041" y="4914"/>
                    </a:cubicBezTo>
                    <a:lnTo>
                      <a:pt x="19041" y="4914"/>
                    </a:lnTo>
                    <a:cubicBezTo>
                      <a:pt x="20894" y="6788"/>
                      <a:pt x="21085" y="8790"/>
                      <a:pt x="21426" y="9025"/>
                    </a:cubicBezTo>
                    <a:cubicBezTo>
                      <a:pt x="21564" y="9066"/>
                      <a:pt x="21701" y="9089"/>
                      <a:pt x="21839" y="9089"/>
                    </a:cubicBezTo>
                    <a:cubicBezTo>
                      <a:pt x="21914" y="9089"/>
                      <a:pt x="21990" y="9082"/>
                      <a:pt x="22065" y="9067"/>
                    </a:cubicBezTo>
                    <a:cubicBezTo>
                      <a:pt x="22747" y="8961"/>
                      <a:pt x="23428" y="8812"/>
                      <a:pt x="24088" y="8599"/>
                    </a:cubicBezTo>
                    <a:cubicBezTo>
                      <a:pt x="24855" y="8343"/>
                      <a:pt x="25537" y="8024"/>
                      <a:pt x="25643" y="7726"/>
                    </a:cubicBezTo>
                    <a:cubicBezTo>
                      <a:pt x="25920" y="6980"/>
                      <a:pt x="24088" y="2401"/>
                      <a:pt x="20383" y="697"/>
                    </a:cubicBezTo>
                    <a:cubicBezTo>
                      <a:pt x="19306" y="203"/>
                      <a:pt x="17918" y="1"/>
                      <a:pt x="164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35"/>
              <p:cNvSpPr/>
              <p:nvPr/>
            </p:nvSpPr>
            <p:spPr>
              <a:xfrm>
                <a:off x="2616446" y="3596362"/>
                <a:ext cx="380447" cy="317872"/>
              </a:xfrm>
              <a:custGeom>
                <a:avLst/>
                <a:gdLst/>
                <a:ahLst/>
                <a:cxnLst/>
                <a:rect l="l" t="t" r="r" b="b"/>
                <a:pathLst>
                  <a:path w="5411" h="4521" extrusionOk="0">
                    <a:moveTo>
                      <a:pt x="2434" y="1"/>
                    </a:moveTo>
                    <a:cubicBezTo>
                      <a:pt x="1175" y="1"/>
                      <a:pt x="1" y="1072"/>
                      <a:pt x="171" y="2523"/>
                    </a:cubicBezTo>
                    <a:cubicBezTo>
                      <a:pt x="309" y="3668"/>
                      <a:pt x="1270" y="4520"/>
                      <a:pt x="2411" y="4520"/>
                    </a:cubicBezTo>
                    <a:cubicBezTo>
                      <a:pt x="2501" y="4520"/>
                      <a:pt x="2592" y="4515"/>
                      <a:pt x="2684" y="4504"/>
                    </a:cubicBezTo>
                    <a:cubicBezTo>
                      <a:pt x="4665" y="4270"/>
                      <a:pt x="5410" y="1757"/>
                      <a:pt x="3834" y="500"/>
                    </a:cubicBezTo>
                    <a:cubicBezTo>
                      <a:pt x="3401" y="155"/>
                      <a:pt x="2911" y="1"/>
                      <a:pt x="2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5"/>
              <p:cNvSpPr/>
              <p:nvPr/>
            </p:nvSpPr>
            <p:spPr>
              <a:xfrm>
                <a:off x="3308300" y="3492232"/>
                <a:ext cx="378901" cy="318364"/>
              </a:xfrm>
              <a:custGeom>
                <a:avLst/>
                <a:gdLst/>
                <a:ahLst/>
                <a:cxnLst/>
                <a:rect l="l" t="t" r="r" b="b"/>
                <a:pathLst>
                  <a:path w="5389" h="4528" extrusionOk="0">
                    <a:moveTo>
                      <a:pt x="2420" y="0"/>
                    </a:moveTo>
                    <a:cubicBezTo>
                      <a:pt x="1165" y="0"/>
                      <a:pt x="0" y="1061"/>
                      <a:pt x="170" y="2514"/>
                    </a:cubicBezTo>
                    <a:cubicBezTo>
                      <a:pt x="290" y="3688"/>
                      <a:pt x="1284" y="4528"/>
                      <a:pt x="2422" y="4528"/>
                    </a:cubicBezTo>
                    <a:cubicBezTo>
                      <a:pt x="2502" y="4528"/>
                      <a:pt x="2582" y="4524"/>
                      <a:pt x="2662" y="4515"/>
                    </a:cubicBezTo>
                    <a:cubicBezTo>
                      <a:pt x="4664" y="4281"/>
                      <a:pt x="5388" y="1747"/>
                      <a:pt x="3812" y="490"/>
                    </a:cubicBezTo>
                    <a:cubicBezTo>
                      <a:pt x="3380" y="152"/>
                      <a:pt x="2893" y="0"/>
                      <a:pt x="24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35"/>
              <p:cNvSpPr/>
              <p:nvPr/>
            </p:nvSpPr>
            <p:spPr>
              <a:xfrm>
                <a:off x="2637961" y="3283973"/>
                <a:ext cx="194196" cy="144206"/>
              </a:xfrm>
              <a:custGeom>
                <a:avLst/>
                <a:gdLst/>
                <a:ahLst/>
                <a:cxnLst/>
                <a:rect l="l" t="t" r="r" b="b"/>
                <a:pathLst>
                  <a:path w="2762" h="2051" extrusionOk="0">
                    <a:moveTo>
                      <a:pt x="2048" y="0"/>
                    </a:moveTo>
                    <a:cubicBezTo>
                      <a:pt x="911" y="0"/>
                      <a:pt x="0" y="1419"/>
                      <a:pt x="355" y="1919"/>
                    </a:cubicBezTo>
                    <a:cubicBezTo>
                      <a:pt x="417" y="2009"/>
                      <a:pt x="476" y="2050"/>
                      <a:pt x="546" y="2050"/>
                    </a:cubicBezTo>
                    <a:cubicBezTo>
                      <a:pt x="738" y="2050"/>
                      <a:pt x="1007" y="1739"/>
                      <a:pt x="1633" y="1301"/>
                    </a:cubicBezTo>
                    <a:cubicBezTo>
                      <a:pt x="2101" y="1003"/>
                      <a:pt x="2314" y="1003"/>
                      <a:pt x="2591" y="705"/>
                    </a:cubicBezTo>
                    <a:cubicBezTo>
                      <a:pt x="2761" y="492"/>
                      <a:pt x="2697" y="45"/>
                      <a:pt x="2122" y="2"/>
                    </a:cubicBezTo>
                    <a:cubicBezTo>
                      <a:pt x="2098" y="1"/>
                      <a:pt x="2073" y="0"/>
                      <a:pt x="20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35"/>
              <p:cNvSpPr/>
              <p:nvPr/>
            </p:nvSpPr>
            <p:spPr>
              <a:xfrm>
                <a:off x="3139063" y="3174569"/>
                <a:ext cx="211492" cy="88309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1256" extrusionOk="0">
                    <a:moveTo>
                      <a:pt x="1338" y="1"/>
                    </a:moveTo>
                    <a:cubicBezTo>
                      <a:pt x="1042" y="1"/>
                      <a:pt x="747" y="70"/>
                      <a:pt x="490" y="238"/>
                    </a:cubicBezTo>
                    <a:cubicBezTo>
                      <a:pt x="0" y="536"/>
                      <a:pt x="171" y="962"/>
                      <a:pt x="426" y="1068"/>
                    </a:cubicBezTo>
                    <a:cubicBezTo>
                      <a:pt x="562" y="1114"/>
                      <a:pt x="674" y="1127"/>
                      <a:pt x="787" y="1127"/>
                    </a:cubicBezTo>
                    <a:cubicBezTo>
                      <a:pt x="942" y="1127"/>
                      <a:pt x="1099" y="1102"/>
                      <a:pt x="1322" y="1102"/>
                    </a:cubicBezTo>
                    <a:cubicBezTo>
                      <a:pt x="1392" y="1102"/>
                      <a:pt x="1469" y="1104"/>
                      <a:pt x="1555" y="1111"/>
                    </a:cubicBezTo>
                    <a:cubicBezTo>
                      <a:pt x="2148" y="1159"/>
                      <a:pt x="2515" y="1256"/>
                      <a:pt x="2724" y="1256"/>
                    </a:cubicBezTo>
                    <a:cubicBezTo>
                      <a:pt x="2883" y="1256"/>
                      <a:pt x="2952" y="1200"/>
                      <a:pt x="2961" y="1026"/>
                    </a:cubicBezTo>
                    <a:cubicBezTo>
                      <a:pt x="3008" y="554"/>
                      <a:pt x="2173" y="1"/>
                      <a:pt x="13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35"/>
              <p:cNvSpPr/>
              <p:nvPr/>
            </p:nvSpPr>
            <p:spPr>
              <a:xfrm>
                <a:off x="2184388" y="3670470"/>
                <a:ext cx="173806" cy="77060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1096" extrusionOk="0">
                    <a:moveTo>
                      <a:pt x="1143" y="1"/>
                    </a:moveTo>
                    <a:cubicBezTo>
                      <a:pt x="972" y="1"/>
                      <a:pt x="796" y="34"/>
                      <a:pt x="651" y="106"/>
                    </a:cubicBezTo>
                    <a:cubicBezTo>
                      <a:pt x="523" y="149"/>
                      <a:pt x="416" y="213"/>
                      <a:pt x="331" y="277"/>
                    </a:cubicBezTo>
                    <a:cubicBezTo>
                      <a:pt x="246" y="362"/>
                      <a:pt x="161" y="447"/>
                      <a:pt x="76" y="532"/>
                    </a:cubicBezTo>
                    <a:cubicBezTo>
                      <a:pt x="1" y="607"/>
                      <a:pt x="74" y="731"/>
                      <a:pt x="165" y="731"/>
                    </a:cubicBezTo>
                    <a:cubicBezTo>
                      <a:pt x="178" y="731"/>
                      <a:pt x="191" y="729"/>
                      <a:pt x="203" y="724"/>
                    </a:cubicBezTo>
                    <a:lnTo>
                      <a:pt x="246" y="724"/>
                    </a:lnTo>
                    <a:cubicBezTo>
                      <a:pt x="331" y="703"/>
                      <a:pt x="416" y="660"/>
                      <a:pt x="523" y="639"/>
                    </a:cubicBezTo>
                    <a:cubicBezTo>
                      <a:pt x="608" y="596"/>
                      <a:pt x="693" y="575"/>
                      <a:pt x="778" y="554"/>
                    </a:cubicBezTo>
                    <a:cubicBezTo>
                      <a:pt x="864" y="543"/>
                      <a:pt x="949" y="538"/>
                      <a:pt x="1034" y="538"/>
                    </a:cubicBezTo>
                    <a:cubicBezTo>
                      <a:pt x="1119" y="538"/>
                      <a:pt x="1204" y="543"/>
                      <a:pt x="1290" y="554"/>
                    </a:cubicBezTo>
                    <a:cubicBezTo>
                      <a:pt x="1460" y="596"/>
                      <a:pt x="1609" y="660"/>
                      <a:pt x="1758" y="745"/>
                    </a:cubicBezTo>
                    <a:cubicBezTo>
                      <a:pt x="1929" y="852"/>
                      <a:pt x="2078" y="958"/>
                      <a:pt x="2227" y="1065"/>
                    </a:cubicBezTo>
                    <a:lnTo>
                      <a:pt x="2248" y="1065"/>
                    </a:lnTo>
                    <a:cubicBezTo>
                      <a:pt x="2275" y="1086"/>
                      <a:pt x="2303" y="1095"/>
                      <a:pt x="2329" y="1095"/>
                    </a:cubicBezTo>
                    <a:cubicBezTo>
                      <a:pt x="2408" y="1095"/>
                      <a:pt x="2472" y="1011"/>
                      <a:pt x="2440" y="916"/>
                    </a:cubicBezTo>
                    <a:cubicBezTo>
                      <a:pt x="2354" y="703"/>
                      <a:pt x="2227" y="511"/>
                      <a:pt x="2035" y="341"/>
                    </a:cubicBezTo>
                    <a:cubicBezTo>
                      <a:pt x="1865" y="191"/>
                      <a:pt x="1630" y="64"/>
                      <a:pt x="1375" y="21"/>
                    </a:cubicBezTo>
                    <a:cubicBezTo>
                      <a:pt x="1301" y="8"/>
                      <a:pt x="1222" y="1"/>
                      <a:pt x="11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35"/>
              <p:cNvSpPr/>
              <p:nvPr/>
            </p:nvSpPr>
            <p:spPr>
              <a:xfrm>
                <a:off x="3035707" y="3485623"/>
                <a:ext cx="160799" cy="133659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901" extrusionOk="0">
                    <a:moveTo>
                      <a:pt x="1078" y="0"/>
                    </a:moveTo>
                    <a:cubicBezTo>
                      <a:pt x="977" y="0"/>
                      <a:pt x="873" y="17"/>
                      <a:pt x="768" y="52"/>
                    </a:cubicBezTo>
                    <a:cubicBezTo>
                      <a:pt x="299" y="180"/>
                      <a:pt x="1" y="669"/>
                      <a:pt x="129" y="1138"/>
                    </a:cubicBezTo>
                    <a:cubicBezTo>
                      <a:pt x="227" y="1628"/>
                      <a:pt x="649" y="1900"/>
                      <a:pt x="1076" y="1900"/>
                    </a:cubicBezTo>
                    <a:cubicBezTo>
                      <a:pt x="1390" y="1900"/>
                      <a:pt x="1707" y="1752"/>
                      <a:pt x="1896" y="1436"/>
                    </a:cubicBezTo>
                    <a:cubicBezTo>
                      <a:pt x="2287" y="767"/>
                      <a:pt x="1768" y="0"/>
                      <a:pt x="10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35"/>
              <p:cNvSpPr/>
              <p:nvPr/>
            </p:nvSpPr>
            <p:spPr>
              <a:xfrm>
                <a:off x="3124087" y="3481756"/>
                <a:ext cx="59974" cy="110879"/>
              </a:xfrm>
              <a:custGeom>
                <a:avLst/>
                <a:gdLst/>
                <a:ahLst/>
                <a:cxnLst/>
                <a:rect l="l" t="t" r="r" b="b"/>
                <a:pathLst>
                  <a:path w="853" h="1577" extrusionOk="0">
                    <a:moveTo>
                      <a:pt x="86" y="0"/>
                    </a:moveTo>
                    <a:cubicBezTo>
                      <a:pt x="43" y="0"/>
                      <a:pt x="22" y="22"/>
                      <a:pt x="0" y="43"/>
                    </a:cubicBezTo>
                    <a:cubicBezTo>
                      <a:pt x="0" y="86"/>
                      <a:pt x="0" y="128"/>
                      <a:pt x="43" y="128"/>
                    </a:cubicBezTo>
                    <a:cubicBezTo>
                      <a:pt x="171" y="192"/>
                      <a:pt x="277" y="277"/>
                      <a:pt x="384" y="384"/>
                    </a:cubicBezTo>
                    <a:cubicBezTo>
                      <a:pt x="469" y="490"/>
                      <a:pt x="512" y="597"/>
                      <a:pt x="554" y="746"/>
                    </a:cubicBezTo>
                    <a:cubicBezTo>
                      <a:pt x="575" y="852"/>
                      <a:pt x="554" y="1001"/>
                      <a:pt x="512" y="1108"/>
                    </a:cubicBezTo>
                    <a:cubicBezTo>
                      <a:pt x="448" y="1236"/>
                      <a:pt x="362" y="1363"/>
                      <a:pt x="277" y="1470"/>
                    </a:cubicBezTo>
                    <a:cubicBezTo>
                      <a:pt x="256" y="1491"/>
                      <a:pt x="256" y="1512"/>
                      <a:pt x="277" y="1534"/>
                    </a:cubicBezTo>
                    <a:cubicBezTo>
                      <a:pt x="277" y="1576"/>
                      <a:pt x="320" y="1576"/>
                      <a:pt x="362" y="1576"/>
                    </a:cubicBezTo>
                    <a:cubicBezTo>
                      <a:pt x="512" y="1491"/>
                      <a:pt x="639" y="1363"/>
                      <a:pt x="724" y="1214"/>
                    </a:cubicBezTo>
                    <a:cubicBezTo>
                      <a:pt x="831" y="1044"/>
                      <a:pt x="852" y="852"/>
                      <a:pt x="810" y="682"/>
                    </a:cubicBezTo>
                    <a:cubicBezTo>
                      <a:pt x="788" y="490"/>
                      <a:pt x="682" y="341"/>
                      <a:pt x="554" y="213"/>
                    </a:cubicBezTo>
                    <a:cubicBezTo>
                      <a:pt x="426" y="107"/>
                      <a:pt x="256" y="22"/>
                      <a:pt x="86" y="0"/>
                    </a:cubicBezTo>
                    <a:close/>
                  </a:path>
                </a:pathLst>
              </a:custGeom>
              <a:solidFill>
                <a:srgbClr val="CF5D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5"/>
              <p:cNvSpPr/>
              <p:nvPr/>
            </p:nvSpPr>
            <p:spPr>
              <a:xfrm>
                <a:off x="2841087" y="3653876"/>
                <a:ext cx="435781" cy="152010"/>
              </a:xfrm>
              <a:custGeom>
                <a:avLst/>
                <a:gdLst/>
                <a:ahLst/>
                <a:cxnLst/>
                <a:rect l="l" t="t" r="r" b="b"/>
                <a:pathLst>
                  <a:path w="6198" h="2162" extrusionOk="0">
                    <a:moveTo>
                      <a:pt x="6040" y="1"/>
                    </a:moveTo>
                    <a:cubicBezTo>
                      <a:pt x="5996" y="1"/>
                      <a:pt x="5956" y="24"/>
                      <a:pt x="5942" y="65"/>
                    </a:cubicBezTo>
                    <a:cubicBezTo>
                      <a:pt x="5793" y="300"/>
                      <a:pt x="5623" y="513"/>
                      <a:pt x="5431" y="704"/>
                    </a:cubicBezTo>
                    <a:cubicBezTo>
                      <a:pt x="5239" y="875"/>
                      <a:pt x="5005" y="1045"/>
                      <a:pt x="4792" y="1173"/>
                    </a:cubicBezTo>
                    <a:cubicBezTo>
                      <a:pt x="4302" y="1428"/>
                      <a:pt x="3791" y="1578"/>
                      <a:pt x="3259" y="1620"/>
                    </a:cubicBezTo>
                    <a:cubicBezTo>
                      <a:pt x="3190" y="1623"/>
                      <a:pt x="3123" y="1624"/>
                      <a:pt x="3055" y="1624"/>
                    </a:cubicBezTo>
                    <a:cubicBezTo>
                      <a:pt x="2574" y="1624"/>
                      <a:pt x="2110" y="1557"/>
                      <a:pt x="1661" y="1407"/>
                    </a:cubicBezTo>
                    <a:cubicBezTo>
                      <a:pt x="1406" y="1322"/>
                      <a:pt x="1150" y="1215"/>
                      <a:pt x="916" y="1066"/>
                    </a:cubicBezTo>
                    <a:cubicBezTo>
                      <a:pt x="682" y="939"/>
                      <a:pt x="447" y="790"/>
                      <a:pt x="256" y="598"/>
                    </a:cubicBezTo>
                    <a:lnTo>
                      <a:pt x="234" y="598"/>
                    </a:lnTo>
                    <a:cubicBezTo>
                      <a:pt x="213" y="577"/>
                      <a:pt x="186" y="566"/>
                      <a:pt x="157" y="566"/>
                    </a:cubicBezTo>
                    <a:cubicBezTo>
                      <a:pt x="128" y="566"/>
                      <a:pt x="96" y="577"/>
                      <a:pt x="64" y="598"/>
                    </a:cubicBezTo>
                    <a:cubicBezTo>
                      <a:pt x="21" y="640"/>
                      <a:pt x="0" y="726"/>
                      <a:pt x="43" y="768"/>
                    </a:cubicBezTo>
                    <a:cubicBezTo>
                      <a:pt x="426" y="1258"/>
                      <a:pt x="916" y="1641"/>
                      <a:pt x="1491" y="1854"/>
                    </a:cubicBezTo>
                    <a:cubicBezTo>
                      <a:pt x="1983" y="2055"/>
                      <a:pt x="2491" y="2162"/>
                      <a:pt x="3014" y="2162"/>
                    </a:cubicBezTo>
                    <a:cubicBezTo>
                      <a:pt x="3102" y="2162"/>
                      <a:pt x="3191" y="2159"/>
                      <a:pt x="3280" y="2153"/>
                    </a:cubicBezTo>
                    <a:cubicBezTo>
                      <a:pt x="3898" y="2131"/>
                      <a:pt x="4494" y="1918"/>
                      <a:pt x="5026" y="1599"/>
                    </a:cubicBezTo>
                    <a:cubicBezTo>
                      <a:pt x="5537" y="1258"/>
                      <a:pt x="5942" y="768"/>
                      <a:pt x="6176" y="193"/>
                    </a:cubicBezTo>
                    <a:cubicBezTo>
                      <a:pt x="6198" y="129"/>
                      <a:pt x="6176" y="44"/>
                      <a:pt x="6113" y="23"/>
                    </a:cubicBezTo>
                    <a:cubicBezTo>
                      <a:pt x="6090" y="8"/>
                      <a:pt x="6065" y="1"/>
                      <a:pt x="60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35"/>
              <p:cNvSpPr/>
              <p:nvPr/>
            </p:nvSpPr>
            <p:spPr>
              <a:xfrm>
                <a:off x="2728731" y="3435351"/>
                <a:ext cx="178306" cy="178166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2534" extrusionOk="0">
                    <a:moveTo>
                      <a:pt x="342" y="0"/>
                    </a:moveTo>
                    <a:cubicBezTo>
                      <a:pt x="299" y="21"/>
                      <a:pt x="256" y="43"/>
                      <a:pt x="278" y="107"/>
                    </a:cubicBezTo>
                    <a:cubicBezTo>
                      <a:pt x="299" y="277"/>
                      <a:pt x="384" y="426"/>
                      <a:pt x="512" y="533"/>
                    </a:cubicBezTo>
                    <a:cubicBezTo>
                      <a:pt x="597" y="596"/>
                      <a:pt x="682" y="639"/>
                      <a:pt x="768" y="660"/>
                    </a:cubicBezTo>
                    <a:lnTo>
                      <a:pt x="789" y="660"/>
                    </a:lnTo>
                    <a:cubicBezTo>
                      <a:pt x="789" y="682"/>
                      <a:pt x="789" y="703"/>
                      <a:pt x="768" y="703"/>
                    </a:cubicBezTo>
                    <a:cubicBezTo>
                      <a:pt x="725" y="724"/>
                      <a:pt x="682" y="724"/>
                      <a:pt x="640" y="746"/>
                    </a:cubicBezTo>
                    <a:lnTo>
                      <a:pt x="491" y="746"/>
                    </a:lnTo>
                    <a:cubicBezTo>
                      <a:pt x="427" y="724"/>
                      <a:pt x="384" y="703"/>
                      <a:pt x="320" y="703"/>
                    </a:cubicBezTo>
                    <a:cubicBezTo>
                      <a:pt x="256" y="682"/>
                      <a:pt x="192" y="639"/>
                      <a:pt x="129" y="618"/>
                    </a:cubicBezTo>
                    <a:cubicBezTo>
                      <a:pt x="118" y="607"/>
                      <a:pt x="107" y="602"/>
                      <a:pt x="97" y="602"/>
                    </a:cubicBezTo>
                    <a:cubicBezTo>
                      <a:pt x="86" y="602"/>
                      <a:pt x="75" y="607"/>
                      <a:pt x="65" y="618"/>
                    </a:cubicBezTo>
                    <a:cubicBezTo>
                      <a:pt x="22" y="639"/>
                      <a:pt x="1" y="682"/>
                      <a:pt x="22" y="724"/>
                    </a:cubicBezTo>
                    <a:cubicBezTo>
                      <a:pt x="107" y="873"/>
                      <a:pt x="256" y="1001"/>
                      <a:pt x="405" y="1065"/>
                    </a:cubicBezTo>
                    <a:cubicBezTo>
                      <a:pt x="512" y="1086"/>
                      <a:pt x="597" y="1086"/>
                      <a:pt x="682" y="1086"/>
                    </a:cubicBezTo>
                    <a:lnTo>
                      <a:pt x="704" y="1086"/>
                    </a:lnTo>
                    <a:cubicBezTo>
                      <a:pt x="704" y="1321"/>
                      <a:pt x="725" y="1555"/>
                      <a:pt x="810" y="1789"/>
                    </a:cubicBezTo>
                    <a:cubicBezTo>
                      <a:pt x="958" y="2234"/>
                      <a:pt x="1300" y="2534"/>
                      <a:pt x="1681" y="2534"/>
                    </a:cubicBezTo>
                    <a:cubicBezTo>
                      <a:pt x="1738" y="2534"/>
                      <a:pt x="1796" y="2527"/>
                      <a:pt x="1854" y="2513"/>
                    </a:cubicBezTo>
                    <a:cubicBezTo>
                      <a:pt x="2301" y="2343"/>
                      <a:pt x="2535" y="1832"/>
                      <a:pt x="2386" y="1363"/>
                    </a:cubicBezTo>
                    <a:cubicBezTo>
                      <a:pt x="2286" y="943"/>
                      <a:pt x="1922" y="635"/>
                      <a:pt x="1490" y="635"/>
                    </a:cubicBezTo>
                    <a:cubicBezTo>
                      <a:pt x="1462" y="635"/>
                      <a:pt x="1435" y="636"/>
                      <a:pt x="1406" y="639"/>
                    </a:cubicBezTo>
                    <a:lnTo>
                      <a:pt x="1449" y="596"/>
                    </a:lnTo>
                    <a:cubicBezTo>
                      <a:pt x="1492" y="554"/>
                      <a:pt x="1534" y="533"/>
                      <a:pt x="1577" y="511"/>
                    </a:cubicBezTo>
                    <a:cubicBezTo>
                      <a:pt x="1641" y="490"/>
                      <a:pt x="1683" y="469"/>
                      <a:pt x="1726" y="447"/>
                    </a:cubicBezTo>
                    <a:cubicBezTo>
                      <a:pt x="1790" y="426"/>
                      <a:pt x="1832" y="426"/>
                      <a:pt x="1875" y="405"/>
                    </a:cubicBezTo>
                    <a:cubicBezTo>
                      <a:pt x="1960" y="383"/>
                      <a:pt x="2045" y="383"/>
                      <a:pt x="2109" y="383"/>
                    </a:cubicBezTo>
                    <a:lnTo>
                      <a:pt x="2194" y="383"/>
                    </a:lnTo>
                    <a:cubicBezTo>
                      <a:pt x="2280" y="383"/>
                      <a:pt x="2322" y="341"/>
                      <a:pt x="2344" y="277"/>
                    </a:cubicBezTo>
                    <a:cubicBezTo>
                      <a:pt x="2365" y="192"/>
                      <a:pt x="2322" y="107"/>
                      <a:pt x="2237" y="107"/>
                    </a:cubicBezTo>
                    <a:lnTo>
                      <a:pt x="2109" y="85"/>
                    </a:lnTo>
                    <a:cubicBezTo>
                      <a:pt x="2024" y="43"/>
                      <a:pt x="1939" y="43"/>
                      <a:pt x="1832" y="21"/>
                    </a:cubicBezTo>
                    <a:lnTo>
                      <a:pt x="1641" y="21"/>
                    </a:lnTo>
                    <a:cubicBezTo>
                      <a:pt x="1556" y="43"/>
                      <a:pt x="1470" y="64"/>
                      <a:pt x="1406" y="85"/>
                    </a:cubicBezTo>
                    <a:cubicBezTo>
                      <a:pt x="1321" y="107"/>
                      <a:pt x="1236" y="149"/>
                      <a:pt x="1172" y="192"/>
                    </a:cubicBezTo>
                    <a:cubicBezTo>
                      <a:pt x="1108" y="234"/>
                      <a:pt x="1044" y="298"/>
                      <a:pt x="980" y="341"/>
                    </a:cubicBezTo>
                    <a:cubicBezTo>
                      <a:pt x="938" y="341"/>
                      <a:pt x="895" y="341"/>
                      <a:pt x="853" y="320"/>
                    </a:cubicBezTo>
                    <a:cubicBezTo>
                      <a:pt x="789" y="320"/>
                      <a:pt x="746" y="298"/>
                      <a:pt x="704" y="256"/>
                    </a:cubicBezTo>
                    <a:cubicBezTo>
                      <a:pt x="640" y="234"/>
                      <a:pt x="597" y="192"/>
                      <a:pt x="555" y="171"/>
                    </a:cubicBezTo>
                    <a:cubicBezTo>
                      <a:pt x="512" y="128"/>
                      <a:pt x="448" y="64"/>
                      <a:pt x="405" y="21"/>
                    </a:cubicBezTo>
                    <a:cubicBezTo>
                      <a:pt x="405" y="0"/>
                      <a:pt x="363" y="0"/>
                      <a:pt x="3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35"/>
              <p:cNvSpPr/>
              <p:nvPr/>
            </p:nvSpPr>
            <p:spPr>
              <a:xfrm>
                <a:off x="3234896" y="3269137"/>
                <a:ext cx="140831" cy="230617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3280" extrusionOk="0">
                    <a:moveTo>
                      <a:pt x="1236" y="0"/>
                    </a:moveTo>
                    <a:cubicBezTo>
                      <a:pt x="1172" y="0"/>
                      <a:pt x="1150" y="43"/>
                      <a:pt x="1150" y="85"/>
                    </a:cubicBezTo>
                    <a:lnTo>
                      <a:pt x="1150" y="107"/>
                    </a:lnTo>
                    <a:lnTo>
                      <a:pt x="1150" y="298"/>
                    </a:lnTo>
                    <a:cubicBezTo>
                      <a:pt x="1150" y="362"/>
                      <a:pt x="1150" y="426"/>
                      <a:pt x="1150" y="490"/>
                    </a:cubicBezTo>
                    <a:cubicBezTo>
                      <a:pt x="1150" y="533"/>
                      <a:pt x="1129" y="575"/>
                      <a:pt x="1108" y="618"/>
                    </a:cubicBezTo>
                    <a:cubicBezTo>
                      <a:pt x="1087" y="682"/>
                      <a:pt x="1044" y="746"/>
                      <a:pt x="1001" y="788"/>
                    </a:cubicBezTo>
                    <a:lnTo>
                      <a:pt x="959" y="788"/>
                    </a:lnTo>
                    <a:cubicBezTo>
                      <a:pt x="874" y="809"/>
                      <a:pt x="810" y="809"/>
                      <a:pt x="725" y="852"/>
                    </a:cubicBezTo>
                    <a:cubicBezTo>
                      <a:pt x="639" y="873"/>
                      <a:pt x="575" y="916"/>
                      <a:pt x="490" y="958"/>
                    </a:cubicBezTo>
                    <a:cubicBezTo>
                      <a:pt x="426" y="1001"/>
                      <a:pt x="341" y="1065"/>
                      <a:pt x="299" y="1129"/>
                    </a:cubicBezTo>
                    <a:cubicBezTo>
                      <a:pt x="171" y="1257"/>
                      <a:pt x="86" y="1427"/>
                      <a:pt x="43" y="1597"/>
                    </a:cubicBezTo>
                    <a:cubicBezTo>
                      <a:pt x="43" y="1661"/>
                      <a:pt x="22" y="1746"/>
                      <a:pt x="22" y="1810"/>
                    </a:cubicBezTo>
                    <a:cubicBezTo>
                      <a:pt x="0" y="2066"/>
                      <a:pt x="43" y="2300"/>
                      <a:pt x="128" y="2535"/>
                    </a:cubicBezTo>
                    <a:cubicBezTo>
                      <a:pt x="258" y="2979"/>
                      <a:pt x="614" y="3279"/>
                      <a:pt x="984" y="3279"/>
                    </a:cubicBezTo>
                    <a:cubicBezTo>
                      <a:pt x="1040" y="3279"/>
                      <a:pt x="1095" y="3272"/>
                      <a:pt x="1150" y="3259"/>
                    </a:cubicBezTo>
                    <a:cubicBezTo>
                      <a:pt x="1598" y="3131"/>
                      <a:pt x="1832" y="2620"/>
                      <a:pt x="1683" y="2109"/>
                    </a:cubicBezTo>
                    <a:cubicBezTo>
                      <a:pt x="1603" y="1688"/>
                      <a:pt x="1222" y="1381"/>
                      <a:pt x="805" y="1381"/>
                    </a:cubicBezTo>
                    <a:cubicBezTo>
                      <a:pt x="778" y="1381"/>
                      <a:pt x="751" y="1382"/>
                      <a:pt x="725" y="1384"/>
                    </a:cubicBezTo>
                    <a:cubicBezTo>
                      <a:pt x="725" y="1363"/>
                      <a:pt x="746" y="1342"/>
                      <a:pt x="767" y="1342"/>
                    </a:cubicBezTo>
                    <a:cubicBezTo>
                      <a:pt x="810" y="1299"/>
                      <a:pt x="852" y="1278"/>
                      <a:pt x="895" y="1257"/>
                    </a:cubicBezTo>
                    <a:cubicBezTo>
                      <a:pt x="937" y="1235"/>
                      <a:pt x="1001" y="1214"/>
                      <a:pt x="1044" y="1193"/>
                    </a:cubicBezTo>
                    <a:lnTo>
                      <a:pt x="1193" y="1150"/>
                    </a:lnTo>
                    <a:cubicBezTo>
                      <a:pt x="1278" y="1129"/>
                      <a:pt x="1534" y="1129"/>
                      <a:pt x="1555" y="1108"/>
                    </a:cubicBezTo>
                    <a:cubicBezTo>
                      <a:pt x="1662" y="1086"/>
                      <a:pt x="1725" y="1044"/>
                      <a:pt x="1811" y="958"/>
                    </a:cubicBezTo>
                    <a:cubicBezTo>
                      <a:pt x="1875" y="895"/>
                      <a:pt x="1917" y="809"/>
                      <a:pt x="1960" y="724"/>
                    </a:cubicBezTo>
                    <a:cubicBezTo>
                      <a:pt x="2002" y="575"/>
                      <a:pt x="2002" y="405"/>
                      <a:pt x="1938" y="234"/>
                    </a:cubicBezTo>
                    <a:cubicBezTo>
                      <a:pt x="1917" y="213"/>
                      <a:pt x="1896" y="192"/>
                      <a:pt x="1875" y="192"/>
                    </a:cubicBezTo>
                    <a:cubicBezTo>
                      <a:pt x="1867" y="188"/>
                      <a:pt x="1859" y="186"/>
                      <a:pt x="1851" y="186"/>
                    </a:cubicBezTo>
                    <a:cubicBezTo>
                      <a:pt x="1817" y="186"/>
                      <a:pt x="1785" y="221"/>
                      <a:pt x="1768" y="256"/>
                    </a:cubicBezTo>
                    <a:cubicBezTo>
                      <a:pt x="1747" y="320"/>
                      <a:pt x="1725" y="383"/>
                      <a:pt x="1704" y="447"/>
                    </a:cubicBezTo>
                    <a:cubicBezTo>
                      <a:pt x="1683" y="490"/>
                      <a:pt x="1662" y="554"/>
                      <a:pt x="1640" y="596"/>
                    </a:cubicBezTo>
                    <a:cubicBezTo>
                      <a:pt x="1619" y="639"/>
                      <a:pt x="1576" y="682"/>
                      <a:pt x="1555" y="724"/>
                    </a:cubicBezTo>
                    <a:cubicBezTo>
                      <a:pt x="1513" y="767"/>
                      <a:pt x="1470" y="788"/>
                      <a:pt x="1427" y="809"/>
                    </a:cubicBezTo>
                    <a:lnTo>
                      <a:pt x="1385" y="809"/>
                    </a:lnTo>
                    <a:cubicBezTo>
                      <a:pt x="1385" y="809"/>
                      <a:pt x="1406" y="788"/>
                      <a:pt x="1427" y="767"/>
                    </a:cubicBezTo>
                    <a:cubicBezTo>
                      <a:pt x="1449" y="682"/>
                      <a:pt x="1470" y="596"/>
                      <a:pt x="1470" y="490"/>
                    </a:cubicBezTo>
                    <a:cubicBezTo>
                      <a:pt x="1470" y="320"/>
                      <a:pt x="1406" y="170"/>
                      <a:pt x="1300" y="21"/>
                    </a:cubicBezTo>
                    <a:cubicBezTo>
                      <a:pt x="1278" y="0"/>
                      <a:pt x="1257" y="0"/>
                      <a:pt x="12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35"/>
              <p:cNvSpPr/>
              <p:nvPr/>
            </p:nvSpPr>
            <p:spPr>
              <a:xfrm>
                <a:off x="2301103" y="2802275"/>
                <a:ext cx="285459" cy="683624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9723" extrusionOk="0">
                    <a:moveTo>
                      <a:pt x="3544" y="0"/>
                    </a:moveTo>
                    <a:cubicBezTo>
                      <a:pt x="3486" y="0"/>
                      <a:pt x="3430" y="43"/>
                      <a:pt x="3442" y="123"/>
                    </a:cubicBezTo>
                    <a:cubicBezTo>
                      <a:pt x="3548" y="1827"/>
                      <a:pt x="3293" y="3531"/>
                      <a:pt x="2718" y="5149"/>
                    </a:cubicBezTo>
                    <a:cubicBezTo>
                      <a:pt x="2100" y="6704"/>
                      <a:pt x="1206" y="8152"/>
                      <a:pt x="119" y="9409"/>
                    </a:cubicBezTo>
                    <a:cubicBezTo>
                      <a:pt x="0" y="9545"/>
                      <a:pt x="126" y="9722"/>
                      <a:pt x="269" y="9722"/>
                    </a:cubicBezTo>
                    <a:cubicBezTo>
                      <a:pt x="304" y="9722"/>
                      <a:pt x="341" y="9711"/>
                      <a:pt x="375" y="9686"/>
                    </a:cubicBezTo>
                    <a:cubicBezTo>
                      <a:pt x="2931" y="7364"/>
                      <a:pt x="4060" y="3446"/>
                      <a:pt x="3655" y="102"/>
                    </a:cubicBezTo>
                    <a:cubicBezTo>
                      <a:pt x="3645" y="33"/>
                      <a:pt x="3594" y="0"/>
                      <a:pt x="35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35"/>
              <p:cNvSpPr/>
              <p:nvPr/>
            </p:nvSpPr>
            <p:spPr>
              <a:xfrm>
                <a:off x="1977465" y="3965563"/>
                <a:ext cx="151659" cy="446539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6351" extrusionOk="0">
                    <a:moveTo>
                      <a:pt x="1973" y="0"/>
                    </a:moveTo>
                    <a:cubicBezTo>
                      <a:pt x="1893" y="0"/>
                      <a:pt x="1815" y="49"/>
                      <a:pt x="1805" y="147"/>
                    </a:cubicBezTo>
                    <a:cubicBezTo>
                      <a:pt x="1634" y="1191"/>
                      <a:pt x="1379" y="2213"/>
                      <a:pt x="1123" y="3236"/>
                    </a:cubicBezTo>
                    <a:cubicBezTo>
                      <a:pt x="995" y="3747"/>
                      <a:pt x="825" y="4279"/>
                      <a:pt x="655" y="4769"/>
                    </a:cubicBezTo>
                    <a:cubicBezTo>
                      <a:pt x="442" y="5280"/>
                      <a:pt x="207" y="5749"/>
                      <a:pt x="16" y="6260"/>
                    </a:cubicBezTo>
                    <a:cubicBezTo>
                      <a:pt x="1" y="6305"/>
                      <a:pt x="39" y="6350"/>
                      <a:pt x="85" y="6350"/>
                    </a:cubicBezTo>
                    <a:cubicBezTo>
                      <a:pt x="104" y="6350"/>
                      <a:pt x="125" y="6342"/>
                      <a:pt x="143" y="6324"/>
                    </a:cubicBezTo>
                    <a:cubicBezTo>
                      <a:pt x="420" y="5876"/>
                      <a:pt x="655" y="5408"/>
                      <a:pt x="825" y="4918"/>
                    </a:cubicBezTo>
                    <a:cubicBezTo>
                      <a:pt x="1059" y="4407"/>
                      <a:pt x="1272" y="3896"/>
                      <a:pt x="1443" y="3385"/>
                    </a:cubicBezTo>
                    <a:cubicBezTo>
                      <a:pt x="1805" y="2341"/>
                      <a:pt x="2039" y="1276"/>
                      <a:pt x="2145" y="190"/>
                    </a:cubicBezTo>
                    <a:cubicBezTo>
                      <a:pt x="2157" y="65"/>
                      <a:pt x="2064" y="0"/>
                      <a:pt x="19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35"/>
              <p:cNvSpPr/>
              <p:nvPr/>
            </p:nvSpPr>
            <p:spPr>
              <a:xfrm>
                <a:off x="2133905" y="4004586"/>
                <a:ext cx="78325" cy="320684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4561" extrusionOk="0">
                    <a:moveTo>
                      <a:pt x="940" y="1"/>
                    </a:moveTo>
                    <a:cubicBezTo>
                      <a:pt x="874" y="1"/>
                      <a:pt x="815" y="40"/>
                      <a:pt x="815" y="125"/>
                    </a:cubicBezTo>
                    <a:cubicBezTo>
                      <a:pt x="708" y="1573"/>
                      <a:pt x="304" y="3000"/>
                      <a:pt x="27" y="4427"/>
                    </a:cubicBezTo>
                    <a:cubicBezTo>
                      <a:pt x="1" y="4506"/>
                      <a:pt x="80" y="4561"/>
                      <a:pt x="155" y="4561"/>
                    </a:cubicBezTo>
                    <a:cubicBezTo>
                      <a:pt x="201" y="4561"/>
                      <a:pt x="245" y="4540"/>
                      <a:pt x="261" y="4491"/>
                    </a:cubicBezTo>
                    <a:cubicBezTo>
                      <a:pt x="751" y="3085"/>
                      <a:pt x="1028" y="1637"/>
                      <a:pt x="1113" y="168"/>
                    </a:cubicBezTo>
                    <a:cubicBezTo>
                      <a:pt x="1113" y="61"/>
                      <a:pt x="1021" y="1"/>
                      <a:pt x="9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5"/>
              <p:cNvSpPr/>
              <p:nvPr/>
            </p:nvSpPr>
            <p:spPr>
              <a:xfrm>
                <a:off x="2324446" y="4097185"/>
                <a:ext cx="37475" cy="363292"/>
              </a:xfrm>
              <a:custGeom>
                <a:avLst/>
                <a:gdLst/>
                <a:ahLst/>
                <a:cxnLst/>
                <a:rect l="l" t="t" r="r" b="b"/>
                <a:pathLst>
                  <a:path w="533" h="5167" extrusionOk="0">
                    <a:moveTo>
                      <a:pt x="384" y="1"/>
                    </a:moveTo>
                    <a:cubicBezTo>
                      <a:pt x="347" y="1"/>
                      <a:pt x="309" y="22"/>
                      <a:pt x="299" y="64"/>
                    </a:cubicBezTo>
                    <a:cubicBezTo>
                      <a:pt x="256" y="916"/>
                      <a:pt x="171" y="1747"/>
                      <a:pt x="128" y="2599"/>
                    </a:cubicBezTo>
                    <a:cubicBezTo>
                      <a:pt x="107" y="3025"/>
                      <a:pt x="86" y="3429"/>
                      <a:pt x="64" y="3855"/>
                    </a:cubicBezTo>
                    <a:cubicBezTo>
                      <a:pt x="22" y="4260"/>
                      <a:pt x="0" y="4665"/>
                      <a:pt x="0" y="5091"/>
                    </a:cubicBezTo>
                    <a:cubicBezTo>
                      <a:pt x="0" y="5138"/>
                      <a:pt x="54" y="5166"/>
                      <a:pt x="105" y="5166"/>
                    </a:cubicBezTo>
                    <a:cubicBezTo>
                      <a:pt x="145" y="5166"/>
                      <a:pt x="183" y="5149"/>
                      <a:pt x="192" y="5112"/>
                    </a:cubicBezTo>
                    <a:cubicBezTo>
                      <a:pt x="299" y="4707"/>
                      <a:pt x="362" y="4281"/>
                      <a:pt x="362" y="3855"/>
                    </a:cubicBezTo>
                    <a:cubicBezTo>
                      <a:pt x="405" y="3429"/>
                      <a:pt x="448" y="3025"/>
                      <a:pt x="469" y="2599"/>
                    </a:cubicBezTo>
                    <a:cubicBezTo>
                      <a:pt x="533" y="1747"/>
                      <a:pt x="490" y="916"/>
                      <a:pt x="469" y="64"/>
                    </a:cubicBezTo>
                    <a:cubicBezTo>
                      <a:pt x="458" y="22"/>
                      <a:pt x="421" y="1"/>
                      <a:pt x="3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35"/>
              <p:cNvSpPr/>
              <p:nvPr/>
            </p:nvSpPr>
            <p:spPr>
              <a:xfrm>
                <a:off x="2435959" y="4060061"/>
                <a:ext cx="33819" cy="376158"/>
              </a:xfrm>
              <a:custGeom>
                <a:avLst/>
                <a:gdLst/>
                <a:ahLst/>
                <a:cxnLst/>
                <a:rect l="l" t="t" r="r" b="b"/>
                <a:pathLst>
                  <a:path w="481" h="5350" extrusionOk="0">
                    <a:moveTo>
                      <a:pt x="114" y="1"/>
                    </a:moveTo>
                    <a:cubicBezTo>
                      <a:pt x="56" y="1"/>
                      <a:pt x="0" y="44"/>
                      <a:pt x="12" y="124"/>
                    </a:cubicBezTo>
                    <a:cubicBezTo>
                      <a:pt x="54" y="1849"/>
                      <a:pt x="118" y="3553"/>
                      <a:pt x="161" y="5278"/>
                    </a:cubicBezTo>
                    <a:cubicBezTo>
                      <a:pt x="161" y="5328"/>
                      <a:pt x="194" y="5350"/>
                      <a:pt x="231" y="5350"/>
                    </a:cubicBezTo>
                    <a:cubicBezTo>
                      <a:pt x="273" y="5350"/>
                      <a:pt x="320" y="5323"/>
                      <a:pt x="331" y="5278"/>
                    </a:cubicBezTo>
                    <a:cubicBezTo>
                      <a:pt x="438" y="4426"/>
                      <a:pt x="480" y="3553"/>
                      <a:pt x="480" y="2701"/>
                    </a:cubicBezTo>
                    <a:cubicBezTo>
                      <a:pt x="480" y="1828"/>
                      <a:pt x="374" y="955"/>
                      <a:pt x="225" y="103"/>
                    </a:cubicBezTo>
                    <a:cubicBezTo>
                      <a:pt x="215" y="33"/>
                      <a:pt x="164" y="1"/>
                      <a:pt x="1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35"/>
              <p:cNvSpPr/>
              <p:nvPr/>
            </p:nvSpPr>
            <p:spPr>
              <a:xfrm>
                <a:off x="2514636" y="4128403"/>
                <a:ext cx="34522" cy="148073"/>
              </a:xfrm>
              <a:custGeom>
                <a:avLst/>
                <a:gdLst/>
                <a:ahLst/>
                <a:cxnLst/>
                <a:rect l="l" t="t" r="r" b="b"/>
                <a:pathLst>
                  <a:path w="491" h="2106" extrusionOk="0">
                    <a:moveTo>
                      <a:pt x="182" y="1"/>
                    </a:moveTo>
                    <a:cubicBezTo>
                      <a:pt x="172" y="1"/>
                      <a:pt x="161" y="2"/>
                      <a:pt x="149" y="4"/>
                    </a:cubicBezTo>
                    <a:cubicBezTo>
                      <a:pt x="64" y="4"/>
                      <a:pt x="0" y="110"/>
                      <a:pt x="0" y="195"/>
                    </a:cubicBezTo>
                    <a:cubicBezTo>
                      <a:pt x="64" y="494"/>
                      <a:pt x="85" y="792"/>
                      <a:pt x="85" y="1090"/>
                    </a:cubicBezTo>
                    <a:lnTo>
                      <a:pt x="85" y="1963"/>
                    </a:lnTo>
                    <a:cubicBezTo>
                      <a:pt x="97" y="2057"/>
                      <a:pt x="167" y="2105"/>
                      <a:pt x="238" y="2105"/>
                    </a:cubicBezTo>
                    <a:cubicBezTo>
                      <a:pt x="296" y="2105"/>
                      <a:pt x="355" y="2073"/>
                      <a:pt x="384" y="2006"/>
                    </a:cubicBezTo>
                    <a:cubicBezTo>
                      <a:pt x="426" y="1857"/>
                      <a:pt x="469" y="1708"/>
                      <a:pt x="490" y="1537"/>
                    </a:cubicBezTo>
                    <a:cubicBezTo>
                      <a:pt x="490" y="1388"/>
                      <a:pt x="490" y="1218"/>
                      <a:pt x="490" y="1069"/>
                    </a:cubicBezTo>
                    <a:cubicBezTo>
                      <a:pt x="469" y="771"/>
                      <a:pt x="426" y="451"/>
                      <a:pt x="362" y="153"/>
                    </a:cubicBezTo>
                    <a:cubicBezTo>
                      <a:pt x="343" y="77"/>
                      <a:pt x="273" y="1"/>
                      <a:pt x="1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35"/>
              <p:cNvSpPr/>
              <p:nvPr/>
            </p:nvSpPr>
            <p:spPr>
              <a:xfrm>
                <a:off x="2112531" y="2820977"/>
                <a:ext cx="317590" cy="635532"/>
              </a:xfrm>
              <a:custGeom>
                <a:avLst/>
                <a:gdLst/>
                <a:ahLst/>
                <a:cxnLst/>
                <a:rect l="l" t="t" r="r" b="b"/>
                <a:pathLst>
                  <a:path w="4517" h="9039" extrusionOk="0">
                    <a:moveTo>
                      <a:pt x="4423" y="0"/>
                    </a:moveTo>
                    <a:cubicBezTo>
                      <a:pt x="4384" y="0"/>
                      <a:pt x="4344" y="22"/>
                      <a:pt x="4335" y="70"/>
                    </a:cubicBezTo>
                    <a:cubicBezTo>
                      <a:pt x="3994" y="1667"/>
                      <a:pt x="3462" y="3201"/>
                      <a:pt x="2780" y="4692"/>
                    </a:cubicBezTo>
                    <a:cubicBezTo>
                      <a:pt x="2439" y="5416"/>
                      <a:pt x="2035" y="6119"/>
                      <a:pt x="1587" y="6779"/>
                    </a:cubicBezTo>
                    <a:cubicBezTo>
                      <a:pt x="1140" y="7460"/>
                      <a:pt x="565" y="8035"/>
                      <a:pt x="118" y="8696"/>
                    </a:cubicBezTo>
                    <a:cubicBezTo>
                      <a:pt x="0" y="8847"/>
                      <a:pt x="135" y="9038"/>
                      <a:pt x="291" y="9038"/>
                    </a:cubicBezTo>
                    <a:cubicBezTo>
                      <a:pt x="333" y="9038"/>
                      <a:pt x="376" y="9025"/>
                      <a:pt x="416" y="8994"/>
                    </a:cubicBezTo>
                    <a:cubicBezTo>
                      <a:pt x="1055" y="8504"/>
                      <a:pt x="1566" y="7758"/>
                      <a:pt x="2013" y="7098"/>
                    </a:cubicBezTo>
                    <a:cubicBezTo>
                      <a:pt x="2461" y="6417"/>
                      <a:pt x="2865" y="5693"/>
                      <a:pt x="3206" y="4926"/>
                    </a:cubicBezTo>
                    <a:cubicBezTo>
                      <a:pt x="3888" y="3392"/>
                      <a:pt x="4335" y="1753"/>
                      <a:pt x="4505" y="91"/>
                    </a:cubicBezTo>
                    <a:cubicBezTo>
                      <a:pt x="4517" y="33"/>
                      <a:pt x="4471" y="0"/>
                      <a:pt x="44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35"/>
              <p:cNvSpPr/>
              <p:nvPr/>
            </p:nvSpPr>
            <p:spPr>
              <a:xfrm>
                <a:off x="2144522" y="3165359"/>
                <a:ext cx="283771" cy="126136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1794" extrusionOk="0">
                    <a:moveTo>
                      <a:pt x="653" y="0"/>
                    </a:moveTo>
                    <a:cubicBezTo>
                      <a:pt x="450" y="0"/>
                      <a:pt x="307" y="53"/>
                      <a:pt x="259" y="177"/>
                    </a:cubicBezTo>
                    <a:cubicBezTo>
                      <a:pt x="1" y="867"/>
                      <a:pt x="2325" y="1794"/>
                      <a:pt x="3378" y="1794"/>
                    </a:cubicBezTo>
                    <a:cubicBezTo>
                      <a:pt x="3625" y="1794"/>
                      <a:pt x="3802" y="1743"/>
                      <a:pt x="3859" y="1625"/>
                    </a:cubicBezTo>
                    <a:cubicBezTo>
                      <a:pt x="4035" y="1237"/>
                      <a:pt x="1637" y="0"/>
                      <a:pt x="6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5"/>
              <p:cNvSpPr/>
              <p:nvPr/>
            </p:nvSpPr>
            <p:spPr>
              <a:xfrm>
                <a:off x="2192122" y="3018058"/>
                <a:ext cx="282506" cy="126136"/>
              </a:xfrm>
              <a:custGeom>
                <a:avLst/>
                <a:gdLst/>
                <a:ahLst/>
                <a:cxnLst/>
                <a:rect l="l" t="t" r="r" b="b"/>
                <a:pathLst>
                  <a:path w="4018" h="1794" extrusionOk="0">
                    <a:moveTo>
                      <a:pt x="645" y="0"/>
                    </a:moveTo>
                    <a:cubicBezTo>
                      <a:pt x="437" y="0"/>
                      <a:pt x="291" y="55"/>
                      <a:pt x="243" y="185"/>
                    </a:cubicBezTo>
                    <a:cubicBezTo>
                      <a:pt x="0" y="877"/>
                      <a:pt x="2344" y="1794"/>
                      <a:pt x="3381" y="1794"/>
                    </a:cubicBezTo>
                    <a:cubicBezTo>
                      <a:pt x="3620" y="1794"/>
                      <a:pt x="3790" y="1745"/>
                      <a:pt x="3842" y="1633"/>
                    </a:cubicBezTo>
                    <a:cubicBezTo>
                      <a:pt x="4018" y="1246"/>
                      <a:pt x="1634" y="0"/>
                      <a:pt x="6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5"/>
              <p:cNvSpPr/>
              <p:nvPr/>
            </p:nvSpPr>
            <p:spPr>
              <a:xfrm>
                <a:off x="2853040" y="2801923"/>
                <a:ext cx="458281" cy="353448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5027" extrusionOk="0">
                    <a:moveTo>
                      <a:pt x="43" y="0"/>
                    </a:moveTo>
                    <a:cubicBezTo>
                      <a:pt x="0" y="22"/>
                      <a:pt x="0" y="64"/>
                      <a:pt x="22" y="86"/>
                    </a:cubicBezTo>
                    <a:cubicBezTo>
                      <a:pt x="256" y="469"/>
                      <a:pt x="469" y="852"/>
                      <a:pt x="703" y="1257"/>
                    </a:cubicBezTo>
                    <a:cubicBezTo>
                      <a:pt x="916" y="1662"/>
                      <a:pt x="1129" y="2045"/>
                      <a:pt x="1321" y="2450"/>
                    </a:cubicBezTo>
                    <a:cubicBezTo>
                      <a:pt x="1747" y="3238"/>
                      <a:pt x="2066" y="4089"/>
                      <a:pt x="2322" y="4941"/>
                    </a:cubicBezTo>
                    <a:cubicBezTo>
                      <a:pt x="2322" y="5005"/>
                      <a:pt x="2386" y="5027"/>
                      <a:pt x="2450" y="5027"/>
                    </a:cubicBezTo>
                    <a:cubicBezTo>
                      <a:pt x="3153" y="5005"/>
                      <a:pt x="3834" y="4899"/>
                      <a:pt x="4537" y="4771"/>
                    </a:cubicBezTo>
                    <a:cubicBezTo>
                      <a:pt x="4878" y="4707"/>
                      <a:pt x="5218" y="4622"/>
                      <a:pt x="5559" y="4494"/>
                    </a:cubicBezTo>
                    <a:cubicBezTo>
                      <a:pt x="5900" y="4388"/>
                      <a:pt x="6219" y="4217"/>
                      <a:pt x="6496" y="3983"/>
                    </a:cubicBezTo>
                    <a:cubicBezTo>
                      <a:pt x="6518" y="3962"/>
                      <a:pt x="6518" y="3919"/>
                      <a:pt x="6496" y="3898"/>
                    </a:cubicBezTo>
                    <a:cubicBezTo>
                      <a:pt x="6486" y="3887"/>
                      <a:pt x="6470" y="3882"/>
                      <a:pt x="6454" y="3882"/>
                    </a:cubicBezTo>
                    <a:cubicBezTo>
                      <a:pt x="6438" y="3882"/>
                      <a:pt x="6422" y="3887"/>
                      <a:pt x="6411" y="3898"/>
                    </a:cubicBezTo>
                    <a:cubicBezTo>
                      <a:pt x="6134" y="4089"/>
                      <a:pt x="5815" y="4239"/>
                      <a:pt x="5495" y="4345"/>
                    </a:cubicBezTo>
                    <a:cubicBezTo>
                      <a:pt x="5155" y="4430"/>
                      <a:pt x="4835" y="4515"/>
                      <a:pt x="4494" y="4579"/>
                    </a:cubicBezTo>
                    <a:cubicBezTo>
                      <a:pt x="3844" y="4681"/>
                      <a:pt x="3194" y="4744"/>
                      <a:pt x="2526" y="4786"/>
                    </a:cubicBezTo>
                    <a:lnTo>
                      <a:pt x="2526" y="4786"/>
                    </a:lnTo>
                    <a:cubicBezTo>
                      <a:pt x="2293" y="3933"/>
                      <a:pt x="1962" y="3118"/>
                      <a:pt x="1534" y="2343"/>
                    </a:cubicBezTo>
                    <a:cubicBezTo>
                      <a:pt x="1108" y="1555"/>
                      <a:pt x="639" y="767"/>
                      <a:pt x="128" y="22"/>
                    </a:cubicBezTo>
                    <a:cubicBezTo>
                      <a:pt x="107" y="0"/>
                      <a:pt x="64" y="0"/>
                      <a:pt x="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5"/>
              <p:cNvSpPr/>
              <p:nvPr/>
            </p:nvSpPr>
            <p:spPr>
              <a:xfrm>
                <a:off x="3146516" y="2753339"/>
                <a:ext cx="498709" cy="323637"/>
              </a:xfrm>
              <a:custGeom>
                <a:avLst/>
                <a:gdLst/>
                <a:ahLst/>
                <a:cxnLst/>
                <a:rect l="l" t="t" r="r" b="b"/>
                <a:pathLst>
                  <a:path w="7093" h="4603" extrusionOk="0">
                    <a:moveTo>
                      <a:pt x="92" y="1"/>
                    </a:moveTo>
                    <a:cubicBezTo>
                      <a:pt x="63" y="1"/>
                      <a:pt x="37" y="16"/>
                      <a:pt x="22" y="31"/>
                    </a:cubicBezTo>
                    <a:cubicBezTo>
                      <a:pt x="1" y="52"/>
                      <a:pt x="1" y="95"/>
                      <a:pt x="22" y="116"/>
                    </a:cubicBezTo>
                    <a:cubicBezTo>
                      <a:pt x="299" y="414"/>
                      <a:pt x="555" y="734"/>
                      <a:pt x="789" y="1053"/>
                    </a:cubicBezTo>
                    <a:cubicBezTo>
                      <a:pt x="1023" y="1373"/>
                      <a:pt x="1257" y="1692"/>
                      <a:pt x="1470" y="2033"/>
                    </a:cubicBezTo>
                    <a:cubicBezTo>
                      <a:pt x="1683" y="2353"/>
                      <a:pt x="1896" y="2715"/>
                      <a:pt x="2067" y="3055"/>
                    </a:cubicBezTo>
                    <a:cubicBezTo>
                      <a:pt x="2258" y="3417"/>
                      <a:pt x="2407" y="3779"/>
                      <a:pt x="2578" y="4142"/>
                    </a:cubicBezTo>
                    <a:cubicBezTo>
                      <a:pt x="2620" y="4248"/>
                      <a:pt x="2684" y="4354"/>
                      <a:pt x="2770" y="4440"/>
                    </a:cubicBezTo>
                    <a:cubicBezTo>
                      <a:pt x="2855" y="4525"/>
                      <a:pt x="2982" y="4589"/>
                      <a:pt x="3110" y="4589"/>
                    </a:cubicBezTo>
                    <a:cubicBezTo>
                      <a:pt x="3198" y="4598"/>
                      <a:pt x="3287" y="4603"/>
                      <a:pt x="3375" y="4603"/>
                    </a:cubicBezTo>
                    <a:cubicBezTo>
                      <a:pt x="3500" y="4603"/>
                      <a:pt x="3624" y="4592"/>
                      <a:pt x="3749" y="4567"/>
                    </a:cubicBezTo>
                    <a:cubicBezTo>
                      <a:pt x="4133" y="4525"/>
                      <a:pt x="4537" y="4440"/>
                      <a:pt x="4942" y="4333"/>
                    </a:cubicBezTo>
                    <a:cubicBezTo>
                      <a:pt x="5325" y="4227"/>
                      <a:pt x="5709" y="4078"/>
                      <a:pt x="6092" y="3907"/>
                    </a:cubicBezTo>
                    <a:cubicBezTo>
                      <a:pt x="6475" y="3758"/>
                      <a:pt x="6816" y="3503"/>
                      <a:pt x="7072" y="3162"/>
                    </a:cubicBezTo>
                    <a:cubicBezTo>
                      <a:pt x="7093" y="3141"/>
                      <a:pt x="7093" y="3098"/>
                      <a:pt x="7050" y="3077"/>
                    </a:cubicBezTo>
                    <a:cubicBezTo>
                      <a:pt x="7040" y="3066"/>
                      <a:pt x="7024" y="3061"/>
                      <a:pt x="7008" y="3061"/>
                    </a:cubicBezTo>
                    <a:cubicBezTo>
                      <a:pt x="6992" y="3061"/>
                      <a:pt x="6976" y="3066"/>
                      <a:pt x="6965" y="3077"/>
                    </a:cubicBezTo>
                    <a:cubicBezTo>
                      <a:pt x="6710" y="3375"/>
                      <a:pt x="6390" y="3588"/>
                      <a:pt x="6007" y="3716"/>
                    </a:cubicBezTo>
                    <a:cubicBezTo>
                      <a:pt x="5645" y="3865"/>
                      <a:pt x="5261" y="3992"/>
                      <a:pt x="4878" y="4078"/>
                    </a:cubicBezTo>
                    <a:cubicBezTo>
                      <a:pt x="4495" y="4184"/>
                      <a:pt x="4111" y="4248"/>
                      <a:pt x="3707" y="4291"/>
                    </a:cubicBezTo>
                    <a:cubicBezTo>
                      <a:pt x="3607" y="4316"/>
                      <a:pt x="3500" y="4326"/>
                      <a:pt x="3390" y="4326"/>
                    </a:cubicBezTo>
                    <a:cubicBezTo>
                      <a:pt x="3312" y="4326"/>
                      <a:pt x="3232" y="4321"/>
                      <a:pt x="3153" y="4312"/>
                    </a:cubicBezTo>
                    <a:cubicBezTo>
                      <a:pt x="3068" y="4312"/>
                      <a:pt x="3004" y="4291"/>
                      <a:pt x="2961" y="4227"/>
                    </a:cubicBezTo>
                    <a:cubicBezTo>
                      <a:pt x="2897" y="4163"/>
                      <a:pt x="2855" y="4099"/>
                      <a:pt x="2833" y="4014"/>
                    </a:cubicBezTo>
                    <a:cubicBezTo>
                      <a:pt x="2194" y="2523"/>
                      <a:pt x="1279" y="1160"/>
                      <a:pt x="129" y="10"/>
                    </a:cubicBezTo>
                    <a:cubicBezTo>
                      <a:pt x="116" y="4"/>
                      <a:pt x="104" y="1"/>
                      <a:pt x="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0" name="Google Shape;300;p35"/>
          <p:cNvGrpSpPr/>
          <p:nvPr/>
        </p:nvGrpSpPr>
        <p:grpSpPr>
          <a:xfrm>
            <a:off x="6315124" y="1909859"/>
            <a:ext cx="1780200" cy="1744200"/>
            <a:chOff x="1278948" y="599350"/>
            <a:chExt cx="1780200" cy="1744200"/>
          </a:xfrm>
        </p:grpSpPr>
        <p:sp>
          <p:nvSpPr>
            <p:cNvPr id="301" name="Google Shape;301;p35"/>
            <p:cNvSpPr/>
            <p:nvPr/>
          </p:nvSpPr>
          <p:spPr>
            <a:xfrm>
              <a:off x="1278948" y="599350"/>
              <a:ext cx="1780200" cy="1744200"/>
            </a:xfrm>
            <a:prstGeom prst="roundRect">
              <a:avLst>
                <a:gd name="adj" fmla="val 2357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38100" dir="2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2" name="Google Shape;302;p35"/>
            <p:cNvGrpSpPr/>
            <p:nvPr/>
          </p:nvGrpSpPr>
          <p:grpSpPr>
            <a:xfrm>
              <a:off x="1771503" y="853437"/>
              <a:ext cx="795235" cy="1236049"/>
              <a:chOff x="3773376" y="1224834"/>
              <a:chExt cx="907078" cy="1409888"/>
            </a:xfrm>
          </p:grpSpPr>
          <p:sp>
            <p:nvSpPr>
              <p:cNvPr id="303" name="Google Shape;303;p35"/>
              <p:cNvSpPr/>
              <p:nvPr/>
            </p:nvSpPr>
            <p:spPr>
              <a:xfrm>
                <a:off x="3773376" y="2359094"/>
                <a:ext cx="315195" cy="275628"/>
              </a:xfrm>
              <a:custGeom>
                <a:avLst/>
                <a:gdLst/>
                <a:ahLst/>
                <a:cxnLst/>
                <a:rect l="l" t="t" r="r" b="b"/>
                <a:pathLst>
                  <a:path w="10117" h="8847" extrusionOk="0">
                    <a:moveTo>
                      <a:pt x="5809" y="2597"/>
                    </a:moveTo>
                    <a:cubicBezTo>
                      <a:pt x="5867" y="2597"/>
                      <a:pt x="5921" y="2618"/>
                      <a:pt x="5964" y="2675"/>
                    </a:cubicBezTo>
                    <a:cubicBezTo>
                      <a:pt x="6028" y="2845"/>
                      <a:pt x="6049" y="3037"/>
                      <a:pt x="5985" y="3207"/>
                    </a:cubicBezTo>
                    <a:cubicBezTo>
                      <a:pt x="5794" y="4166"/>
                      <a:pt x="5027" y="5103"/>
                      <a:pt x="4260" y="5678"/>
                    </a:cubicBezTo>
                    <a:cubicBezTo>
                      <a:pt x="4175" y="5742"/>
                      <a:pt x="4068" y="5805"/>
                      <a:pt x="3962" y="5869"/>
                    </a:cubicBezTo>
                    <a:cubicBezTo>
                      <a:pt x="3983" y="5167"/>
                      <a:pt x="4154" y="4485"/>
                      <a:pt x="4516" y="3889"/>
                    </a:cubicBezTo>
                    <a:cubicBezTo>
                      <a:pt x="4750" y="3441"/>
                      <a:pt x="5069" y="3058"/>
                      <a:pt x="5474" y="2739"/>
                    </a:cubicBezTo>
                    <a:cubicBezTo>
                      <a:pt x="5559" y="2682"/>
                      <a:pt x="5692" y="2597"/>
                      <a:pt x="5809" y="2597"/>
                    </a:cubicBezTo>
                    <a:close/>
                    <a:moveTo>
                      <a:pt x="8065" y="4941"/>
                    </a:moveTo>
                    <a:cubicBezTo>
                      <a:pt x="8263" y="4941"/>
                      <a:pt x="8125" y="5542"/>
                      <a:pt x="8072" y="5699"/>
                    </a:cubicBezTo>
                    <a:cubicBezTo>
                      <a:pt x="7945" y="5997"/>
                      <a:pt x="7817" y="6274"/>
                      <a:pt x="7668" y="6572"/>
                    </a:cubicBezTo>
                    <a:cubicBezTo>
                      <a:pt x="7625" y="6487"/>
                      <a:pt x="7604" y="6380"/>
                      <a:pt x="7583" y="6295"/>
                    </a:cubicBezTo>
                    <a:cubicBezTo>
                      <a:pt x="7519" y="5891"/>
                      <a:pt x="7561" y="5316"/>
                      <a:pt x="7881" y="5039"/>
                    </a:cubicBezTo>
                    <a:cubicBezTo>
                      <a:pt x="7961" y="4970"/>
                      <a:pt x="8021" y="4941"/>
                      <a:pt x="8065" y="4941"/>
                    </a:cubicBezTo>
                    <a:close/>
                    <a:moveTo>
                      <a:pt x="2454" y="0"/>
                    </a:moveTo>
                    <a:cubicBezTo>
                      <a:pt x="2424" y="0"/>
                      <a:pt x="2393" y="10"/>
                      <a:pt x="2365" y="34"/>
                    </a:cubicBezTo>
                    <a:cubicBezTo>
                      <a:pt x="1257" y="950"/>
                      <a:pt x="491" y="2206"/>
                      <a:pt x="214" y="3612"/>
                    </a:cubicBezTo>
                    <a:cubicBezTo>
                      <a:pt x="1" y="4826"/>
                      <a:pt x="192" y="6317"/>
                      <a:pt x="1491" y="6870"/>
                    </a:cubicBezTo>
                    <a:cubicBezTo>
                      <a:pt x="1817" y="7010"/>
                      <a:pt x="2161" y="7079"/>
                      <a:pt x="2504" y="7079"/>
                    </a:cubicBezTo>
                    <a:cubicBezTo>
                      <a:pt x="2789" y="7079"/>
                      <a:pt x="3073" y="7031"/>
                      <a:pt x="3344" y="6934"/>
                    </a:cubicBezTo>
                    <a:cubicBezTo>
                      <a:pt x="3408" y="7147"/>
                      <a:pt x="3472" y="7339"/>
                      <a:pt x="3557" y="7552"/>
                    </a:cubicBezTo>
                    <a:cubicBezTo>
                      <a:pt x="3945" y="8411"/>
                      <a:pt x="4730" y="8846"/>
                      <a:pt x="5565" y="8846"/>
                    </a:cubicBezTo>
                    <a:cubicBezTo>
                      <a:pt x="6014" y="8846"/>
                      <a:pt x="6477" y="8721"/>
                      <a:pt x="6901" y="8468"/>
                    </a:cubicBezTo>
                    <a:cubicBezTo>
                      <a:pt x="7199" y="8276"/>
                      <a:pt x="7455" y="8063"/>
                      <a:pt x="7668" y="7807"/>
                    </a:cubicBezTo>
                    <a:cubicBezTo>
                      <a:pt x="7774" y="7893"/>
                      <a:pt x="7859" y="7956"/>
                      <a:pt x="7966" y="8020"/>
                    </a:cubicBezTo>
                    <a:cubicBezTo>
                      <a:pt x="8267" y="8197"/>
                      <a:pt x="8609" y="8297"/>
                      <a:pt x="8941" y="8297"/>
                    </a:cubicBezTo>
                    <a:cubicBezTo>
                      <a:pt x="9291" y="8297"/>
                      <a:pt x="9631" y="8186"/>
                      <a:pt x="9904" y="7935"/>
                    </a:cubicBezTo>
                    <a:cubicBezTo>
                      <a:pt x="10117" y="7723"/>
                      <a:pt x="9917" y="7378"/>
                      <a:pt x="9672" y="7378"/>
                    </a:cubicBezTo>
                    <a:cubicBezTo>
                      <a:pt x="9622" y="7378"/>
                      <a:pt x="9571" y="7392"/>
                      <a:pt x="9521" y="7424"/>
                    </a:cubicBezTo>
                    <a:cubicBezTo>
                      <a:pt x="9327" y="7553"/>
                      <a:pt x="9131" y="7609"/>
                      <a:pt x="8941" y="7609"/>
                    </a:cubicBezTo>
                    <a:cubicBezTo>
                      <a:pt x="8628" y="7609"/>
                      <a:pt x="8332" y="7458"/>
                      <a:pt x="8094" y="7232"/>
                    </a:cubicBezTo>
                    <a:cubicBezTo>
                      <a:pt x="8179" y="7105"/>
                      <a:pt x="8243" y="6977"/>
                      <a:pt x="8307" y="6870"/>
                    </a:cubicBezTo>
                    <a:cubicBezTo>
                      <a:pt x="8584" y="6338"/>
                      <a:pt x="8924" y="5699"/>
                      <a:pt x="8903" y="5081"/>
                    </a:cubicBezTo>
                    <a:cubicBezTo>
                      <a:pt x="8888" y="4582"/>
                      <a:pt x="8475" y="4233"/>
                      <a:pt x="8039" y="4233"/>
                    </a:cubicBezTo>
                    <a:cubicBezTo>
                      <a:pt x="7861" y="4233"/>
                      <a:pt x="7679" y="4292"/>
                      <a:pt x="7519" y="4421"/>
                    </a:cubicBezTo>
                    <a:cubicBezTo>
                      <a:pt x="6944" y="4826"/>
                      <a:pt x="6795" y="5635"/>
                      <a:pt x="6880" y="6295"/>
                    </a:cubicBezTo>
                    <a:cubicBezTo>
                      <a:pt x="6922" y="6636"/>
                      <a:pt x="7050" y="6956"/>
                      <a:pt x="7221" y="7254"/>
                    </a:cubicBezTo>
                    <a:cubicBezTo>
                      <a:pt x="6944" y="7594"/>
                      <a:pt x="6582" y="7850"/>
                      <a:pt x="6177" y="8020"/>
                    </a:cubicBezTo>
                    <a:cubicBezTo>
                      <a:pt x="5987" y="8102"/>
                      <a:pt x="5785" y="8141"/>
                      <a:pt x="5583" y="8141"/>
                    </a:cubicBezTo>
                    <a:cubicBezTo>
                      <a:pt x="5310" y="8141"/>
                      <a:pt x="5037" y="8070"/>
                      <a:pt x="4793" y="7935"/>
                    </a:cubicBezTo>
                    <a:cubicBezTo>
                      <a:pt x="4388" y="7658"/>
                      <a:pt x="4132" y="7211"/>
                      <a:pt x="4047" y="6743"/>
                    </a:cubicBezTo>
                    <a:cubicBezTo>
                      <a:pt x="4047" y="6721"/>
                      <a:pt x="4047" y="6700"/>
                      <a:pt x="4047" y="6657"/>
                    </a:cubicBezTo>
                    <a:cubicBezTo>
                      <a:pt x="4431" y="6466"/>
                      <a:pt x="4793" y="6210"/>
                      <a:pt x="5133" y="5912"/>
                    </a:cubicBezTo>
                    <a:cubicBezTo>
                      <a:pt x="5645" y="5443"/>
                      <a:pt x="6092" y="4868"/>
                      <a:pt x="6390" y="4229"/>
                    </a:cubicBezTo>
                    <a:cubicBezTo>
                      <a:pt x="6646" y="3697"/>
                      <a:pt x="6880" y="3079"/>
                      <a:pt x="6688" y="2504"/>
                    </a:cubicBezTo>
                    <a:cubicBezTo>
                      <a:pt x="6549" y="2072"/>
                      <a:pt x="6191" y="1868"/>
                      <a:pt x="5805" y="1868"/>
                    </a:cubicBezTo>
                    <a:cubicBezTo>
                      <a:pt x="5601" y="1868"/>
                      <a:pt x="5389" y="1925"/>
                      <a:pt x="5197" y="2036"/>
                    </a:cubicBezTo>
                    <a:cubicBezTo>
                      <a:pt x="4601" y="2440"/>
                      <a:pt x="4132" y="2973"/>
                      <a:pt x="3834" y="3612"/>
                    </a:cubicBezTo>
                    <a:cubicBezTo>
                      <a:pt x="3387" y="4400"/>
                      <a:pt x="3195" y="5294"/>
                      <a:pt x="3238" y="6210"/>
                    </a:cubicBezTo>
                    <a:cubicBezTo>
                      <a:pt x="3012" y="6298"/>
                      <a:pt x="2773" y="6341"/>
                      <a:pt x="2533" y="6341"/>
                    </a:cubicBezTo>
                    <a:cubicBezTo>
                      <a:pt x="2251" y="6341"/>
                      <a:pt x="1969" y="6282"/>
                      <a:pt x="1704" y="6167"/>
                    </a:cubicBezTo>
                    <a:cubicBezTo>
                      <a:pt x="703" y="5656"/>
                      <a:pt x="767" y="4293"/>
                      <a:pt x="959" y="3378"/>
                    </a:cubicBezTo>
                    <a:cubicBezTo>
                      <a:pt x="1193" y="2206"/>
                      <a:pt x="1747" y="1120"/>
                      <a:pt x="2556" y="226"/>
                    </a:cubicBezTo>
                    <a:cubicBezTo>
                      <a:pt x="2656" y="126"/>
                      <a:pt x="2561" y="0"/>
                      <a:pt x="24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5"/>
              <p:cNvSpPr/>
              <p:nvPr/>
            </p:nvSpPr>
            <p:spPr>
              <a:xfrm>
                <a:off x="4079256" y="2440409"/>
                <a:ext cx="134060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4303" h="3504" extrusionOk="0">
                    <a:moveTo>
                      <a:pt x="1" y="1"/>
                    </a:moveTo>
                    <a:cubicBezTo>
                      <a:pt x="320" y="1854"/>
                      <a:pt x="640" y="3366"/>
                      <a:pt x="853" y="3472"/>
                    </a:cubicBezTo>
                    <a:cubicBezTo>
                      <a:pt x="888" y="3493"/>
                      <a:pt x="934" y="3503"/>
                      <a:pt x="990" y="3503"/>
                    </a:cubicBezTo>
                    <a:cubicBezTo>
                      <a:pt x="1504" y="3503"/>
                      <a:pt x="2843" y="2655"/>
                      <a:pt x="4303" y="1598"/>
                    </a:cubicBezTo>
                    <a:cubicBezTo>
                      <a:pt x="2770" y="1406"/>
                      <a:pt x="1321" y="853"/>
                      <a:pt x="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35"/>
              <p:cNvSpPr/>
              <p:nvPr/>
            </p:nvSpPr>
            <p:spPr>
              <a:xfrm>
                <a:off x="4294257" y="1401109"/>
                <a:ext cx="386197" cy="259708"/>
              </a:xfrm>
              <a:custGeom>
                <a:avLst/>
                <a:gdLst/>
                <a:ahLst/>
                <a:cxnLst/>
                <a:rect l="l" t="t" r="r" b="b"/>
                <a:pathLst>
                  <a:path w="12396" h="8336" extrusionOk="0">
                    <a:moveTo>
                      <a:pt x="4564" y="0"/>
                    </a:moveTo>
                    <a:cubicBezTo>
                      <a:pt x="3609" y="0"/>
                      <a:pt x="2774" y="173"/>
                      <a:pt x="2215" y="562"/>
                    </a:cubicBezTo>
                    <a:cubicBezTo>
                      <a:pt x="1704" y="924"/>
                      <a:pt x="895" y="2479"/>
                      <a:pt x="0" y="4694"/>
                    </a:cubicBezTo>
                    <a:cubicBezTo>
                      <a:pt x="0" y="4694"/>
                      <a:pt x="3344" y="6908"/>
                      <a:pt x="11054" y="8335"/>
                    </a:cubicBezTo>
                    <a:cubicBezTo>
                      <a:pt x="11906" y="5780"/>
                      <a:pt x="12395" y="3927"/>
                      <a:pt x="12246" y="3522"/>
                    </a:cubicBezTo>
                    <a:cubicBezTo>
                      <a:pt x="11384" y="1557"/>
                      <a:pt x="7430" y="0"/>
                      <a:pt x="45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35"/>
              <p:cNvSpPr/>
              <p:nvPr/>
            </p:nvSpPr>
            <p:spPr>
              <a:xfrm>
                <a:off x="4278991" y="1547319"/>
                <a:ext cx="359653" cy="153968"/>
              </a:xfrm>
              <a:custGeom>
                <a:avLst/>
                <a:gdLst/>
                <a:ahLst/>
                <a:cxnLst/>
                <a:rect l="l" t="t" r="r" b="b"/>
                <a:pathLst>
                  <a:path w="11544" h="4942" extrusionOk="0">
                    <a:moveTo>
                      <a:pt x="469" y="1"/>
                    </a:moveTo>
                    <a:cubicBezTo>
                      <a:pt x="320" y="384"/>
                      <a:pt x="171" y="767"/>
                      <a:pt x="0" y="1172"/>
                    </a:cubicBezTo>
                    <a:cubicBezTo>
                      <a:pt x="0" y="1172"/>
                      <a:pt x="1576" y="2450"/>
                      <a:pt x="5218" y="3642"/>
                    </a:cubicBezTo>
                    <a:cubicBezTo>
                      <a:pt x="8711" y="4792"/>
                      <a:pt x="11096" y="4942"/>
                      <a:pt x="11096" y="4942"/>
                    </a:cubicBezTo>
                    <a:cubicBezTo>
                      <a:pt x="11246" y="4494"/>
                      <a:pt x="11395" y="4068"/>
                      <a:pt x="11544" y="3642"/>
                    </a:cubicBezTo>
                    <a:cubicBezTo>
                      <a:pt x="3834" y="2215"/>
                      <a:pt x="469" y="1"/>
                      <a:pt x="4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35"/>
              <p:cNvSpPr/>
              <p:nvPr/>
            </p:nvSpPr>
            <p:spPr>
              <a:xfrm>
                <a:off x="4261077" y="1583802"/>
                <a:ext cx="363641" cy="163283"/>
              </a:xfrm>
              <a:custGeom>
                <a:avLst/>
                <a:gdLst/>
                <a:ahLst/>
                <a:cxnLst/>
                <a:rect l="l" t="t" r="r" b="b"/>
                <a:pathLst>
                  <a:path w="11672" h="5241" extrusionOk="0">
                    <a:moveTo>
                      <a:pt x="575" y="1"/>
                    </a:moveTo>
                    <a:cubicBezTo>
                      <a:pt x="384" y="491"/>
                      <a:pt x="192" y="981"/>
                      <a:pt x="0" y="1492"/>
                    </a:cubicBezTo>
                    <a:cubicBezTo>
                      <a:pt x="1683" y="2557"/>
                      <a:pt x="3493" y="3408"/>
                      <a:pt x="5389" y="4026"/>
                    </a:cubicBezTo>
                    <a:cubicBezTo>
                      <a:pt x="7263" y="4622"/>
                      <a:pt x="9201" y="5027"/>
                      <a:pt x="11160" y="5240"/>
                    </a:cubicBezTo>
                    <a:cubicBezTo>
                      <a:pt x="11352" y="4729"/>
                      <a:pt x="11522" y="4239"/>
                      <a:pt x="11671" y="3771"/>
                    </a:cubicBezTo>
                    <a:cubicBezTo>
                      <a:pt x="11671" y="3771"/>
                      <a:pt x="9265" y="3621"/>
                      <a:pt x="5793" y="2471"/>
                    </a:cubicBezTo>
                    <a:cubicBezTo>
                      <a:pt x="2151" y="1279"/>
                      <a:pt x="575" y="1"/>
                      <a:pt x="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35"/>
              <p:cNvSpPr/>
              <p:nvPr/>
            </p:nvSpPr>
            <p:spPr>
              <a:xfrm>
                <a:off x="4059348" y="1630939"/>
                <a:ext cx="550104" cy="727905"/>
              </a:xfrm>
              <a:custGeom>
                <a:avLst/>
                <a:gdLst/>
                <a:ahLst/>
                <a:cxnLst/>
                <a:rect l="l" t="t" r="r" b="b"/>
                <a:pathLst>
                  <a:path w="17657" h="23364" extrusionOk="0">
                    <a:moveTo>
                      <a:pt x="6475" y="0"/>
                    </a:moveTo>
                    <a:cubicBezTo>
                      <a:pt x="3643" y="7475"/>
                      <a:pt x="299" y="18486"/>
                      <a:pt x="44" y="19274"/>
                    </a:cubicBezTo>
                    <a:cubicBezTo>
                      <a:pt x="22" y="19359"/>
                      <a:pt x="1" y="19423"/>
                      <a:pt x="1" y="19508"/>
                    </a:cubicBezTo>
                    <a:cubicBezTo>
                      <a:pt x="139" y="19390"/>
                      <a:pt x="912" y="18836"/>
                      <a:pt x="1365" y="18836"/>
                    </a:cubicBezTo>
                    <a:cubicBezTo>
                      <a:pt x="1403" y="18836"/>
                      <a:pt x="1438" y="18840"/>
                      <a:pt x="1470" y="18848"/>
                    </a:cubicBezTo>
                    <a:cubicBezTo>
                      <a:pt x="2173" y="19019"/>
                      <a:pt x="2322" y="20083"/>
                      <a:pt x="2599" y="20211"/>
                    </a:cubicBezTo>
                    <a:cubicBezTo>
                      <a:pt x="2628" y="20225"/>
                      <a:pt x="2664" y="20231"/>
                      <a:pt x="2706" y="20231"/>
                    </a:cubicBezTo>
                    <a:cubicBezTo>
                      <a:pt x="3007" y="20231"/>
                      <a:pt x="3606" y="19923"/>
                      <a:pt x="4083" y="19923"/>
                    </a:cubicBezTo>
                    <a:cubicBezTo>
                      <a:pt x="4168" y="19923"/>
                      <a:pt x="4249" y="19933"/>
                      <a:pt x="4324" y="19956"/>
                    </a:cubicBezTo>
                    <a:cubicBezTo>
                      <a:pt x="4985" y="20147"/>
                      <a:pt x="5155" y="21297"/>
                      <a:pt x="5389" y="21383"/>
                    </a:cubicBezTo>
                    <a:cubicBezTo>
                      <a:pt x="5435" y="21400"/>
                      <a:pt x="5485" y="21407"/>
                      <a:pt x="5539" y="21407"/>
                    </a:cubicBezTo>
                    <a:cubicBezTo>
                      <a:pt x="5887" y="21407"/>
                      <a:pt x="6387" y="21102"/>
                      <a:pt x="6837" y="21102"/>
                    </a:cubicBezTo>
                    <a:cubicBezTo>
                      <a:pt x="6933" y="21102"/>
                      <a:pt x="7025" y="21115"/>
                      <a:pt x="7114" y="21148"/>
                    </a:cubicBezTo>
                    <a:cubicBezTo>
                      <a:pt x="7753" y="21383"/>
                      <a:pt x="7562" y="22490"/>
                      <a:pt x="7945" y="22682"/>
                    </a:cubicBezTo>
                    <a:cubicBezTo>
                      <a:pt x="7970" y="22693"/>
                      <a:pt x="7998" y="22698"/>
                      <a:pt x="8029" y="22698"/>
                    </a:cubicBezTo>
                    <a:cubicBezTo>
                      <a:pt x="8315" y="22698"/>
                      <a:pt x="8862" y="22269"/>
                      <a:pt x="9290" y="22269"/>
                    </a:cubicBezTo>
                    <a:cubicBezTo>
                      <a:pt x="9426" y="22269"/>
                      <a:pt x="9549" y="22313"/>
                      <a:pt x="9649" y="22426"/>
                    </a:cubicBezTo>
                    <a:cubicBezTo>
                      <a:pt x="9798" y="22703"/>
                      <a:pt x="9883" y="23022"/>
                      <a:pt x="9883" y="23363"/>
                    </a:cubicBezTo>
                    <a:cubicBezTo>
                      <a:pt x="9926" y="23321"/>
                      <a:pt x="9947" y="23299"/>
                      <a:pt x="9968" y="23278"/>
                    </a:cubicBezTo>
                    <a:cubicBezTo>
                      <a:pt x="10479" y="22469"/>
                      <a:pt x="14909" y="11479"/>
                      <a:pt x="17657" y="3727"/>
                    </a:cubicBezTo>
                    <a:cubicBezTo>
                      <a:pt x="15676" y="3514"/>
                      <a:pt x="13738" y="3109"/>
                      <a:pt x="11864" y="2513"/>
                    </a:cubicBezTo>
                    <a:cubicBezTo>
                      <a:pt x="9968" y="1895"/>
                      <a:pt x="8158" y="1065"/>
                      <a:pt x="6475" y="0"/>
                    </a:cubicBezTo>
                    <a:close/>
                  </a:path>
                </a:pathLst>
              </a:custGeom>
              <a:solidFill>
                <a:srgbClr val="FFC93C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35"/>
              <p:cNvSpPr/>
              <p:nvPr/>
            </p:nvSpPr>
            <p:spPr>
              <a:xfrm>
                <a:off x="4056046" y="2217090"/>
                <a:ext cx="311893" cy="273136"/>
              </a:xfrm>
              <a:custGeom>
                <a:avLst/>
                <a:gdLst/>
                <a:ahLst/>
                <a:cxnLst/>
                <a:rect l="l" t="t" r="r" b="b"/>
                <a:pathLst>
                  <a:path w="10011" h="8767" extrusionOk="0">
                    <a:moveTo>
                      <a:pt x="1497" y="1"/>
                    </a:moveTo>
                    <a:cubicBezTo>
                      <a:pt x="1058" y="1"/>
                      <a:pt x="266" y="555"/>
                      <a:pt x="128" y="673"/>
                    </a:cubicBezTo>
                    <a:cubicBezTo>
                      <a:pt x="0" y="1674"/>
                      <a:pt x="341" y="4698"/>
                      <a:pt x="746" y="7169"/>
                    </a:cubicBezTo>
                    <a:lnTo>
                      <a:pt x="788" y="7169"/>
                    </a:lnTo>
                    <a:cubicBezTo>
                      <a:pt x="2066" y="8021"/>
                      <a:pt x="3536" y="8574"/>
                      <a:pt x="5048" y="8766"/>
                    </a:cubicBezTo>
                    <a:cubicBezTo>
                      <a:pt x="7135" y="7233"/>
                      <a:pt x="9478" y="5231"/>
                      <a:pt x="10010" y="4549"/>
                    </a:cubicBezTo>
                    <a:cubicBezTo>
                      <a:pt x="9989" y="4208"/>
                      <a:pt x="9904" y="3889"/>
                      <a:pt x="9776" y="3612"/>
                    </a:cubicBezTo>
                    <a:cubicBezTo>
                      <a:pt x="9672" y="3498"/>
                      <a:pt x="9544" y="3455"/>
                      <a:pt x="9405" y="3455"/>
                    </a:cubicBezTo>
                    <a:cubicBezTo>
                      <a:pt x="8976" y="3455"/>
                      <a:pt x="8441" y="3868"/>
                      <a:pt x="8164" y="3868"/>
                    </a:cubicBezTo>
                    <a:cubicBezTo>
                      <a:pt x="8129" y="3868"/>
                      <a:pt x="8098" y="3861"/>
                      <a:pt x="8072" y="3846"/>
                    </a:cubicBezTo>
                    <a:cubicBezTo>
                      <a:pt x="7689" y="3676"/>
                      <a:pt x="7881" y="2547"/>
                      <a:pt x="7220" y="2313"/>
                    </a:cubicBezTo>
                    <a:cubicBezTo>
                      <a:pt x="7135" y="2280"/>
                      <a:pt x="7045" y="2267"/>
                      <a:pt x="6952" y="2267"/>
                    </a:cubicBezTo>
                    <a:cubicBezTo>
                      <a:pt x="6512" y="2267"/>
                      <a:pt x="6014" y="2572"/>
                      <a:pt x="5667" y="2572"/>
                    </a:cubicBezTo>
                    <a:cubicBezTo>
                      <a:pt x="5613" y="2572"/>
                      <a:pt x="5562" y="2564"/>
                      <a:pt x="5517" y="2547"/>
                    </a:cubicBezTo>
                    <a:cubicBezTo>
                      <a:pt x="5261" y="2441"/>
                      <a:pt x="5091" y="1312"/>
                      <a:pt x="4452" y="1120"/>
                    </a:cubicBezTo>
                    <a:cubicBezTo>
                      <a:pt x="4379" y="1098"/>
                      <a:pt x="4300" y="1088"/>
                      <a:pt x="4218" y="1088"/>
                    </a:cubicBezTo>
                    <a:cubicBezTo>
                      <a:pt x="3747" y="1088"/>
                      <a:pt x="3154" y="1401"/>
                      <a:pt x="2847" y="1401"/>
                    </a:cubicBezTo>
                    <a:cubicBezTo>
                      <a:pt x="2800" y="1401"/>
                      <a:pt x="2759" y="1393"/>
                      <a:pt x="2727" y="1376"/>
                    </a:cubicBezTo>
                    <a:cubicBezTo>
                      <a:pt x="2450" y="1248"/>
                      <a:pt x="2301" y="183"/>
                      <a:pt x="1598" y="13"/>
                    </a:cubicBezTo>
                    <a:cubicBezTo>
                      <a:pt x="1567" y="5"/>
                      <a:pt x="1533" y="1"/>
                      <a:pt x="14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35"/>
              <p:cNvSpPr/>
              <p:nvPr/>
            </p:nvSpPr>
            <p:spPr>
              <a:xfrm>
                <a:off x="4332297" y="1778957"/>
                <a:ext cx="193628" cy="467387"/>
              </a:xfrm>
              <a:custGeom>
                <a:avLst/>
                <a:gdLst/>
                <a:ahLst/>
                <a:cxnLst/>
                <a:rect l="l" t="t" r="r" b="b"/>
                <a:pathLst>
                  <a:path w="6215" h="15002" extrusionOk="0">
                    <a:moveTo>
                      <a:pt x="6008" y="0"/>
                    </a:moveTo>
                    <a:cubicBezTo>
                      <a:pt x="5966" y="0"/>
                      <a:pt x="5924" y="19"/>
                      <a:pt x="5893" y="62"/>
                    </a:cubicBezTo>
                    <a:cubicBezTo>
                      <a:pt x="5637" y="446"/>
                      <a:pt x="5424" y="872"/>
                      <a:pt x="5275" y="1297"/>
                    </a:cubicBezTo>
                    <a:cubicBezTo>
                      <a:pt x="5062" y="1766"/>
                      <a:pt x="4913" y="2235"/>
                      <a:pt x="4743" y="2703"/>
                    </a:cubicBezTo>
                    <a:cubicBezTo>
                      <a:pt x="4402" y="3661"/>
                      <a:pt x="4146" y="4641"/>
                      <a:pt x="3827" y="5621"/>
                    </a:cubicBezTo>
                    <a:cubicBezTo>
                      <a:pt x="3167" y="7665"/>
                      <a:pt x="2144" y="9518"/>
                      <a:pt x="1292" y="11499"/>
                    </a:cubicBezTo>
                    <a:cubicBezTo>
                      <a:pt x="803" y="12606"/>
                      <a:pt x="377" y="13756"/>
                      <a:pt x="15" y="14928"/>
                    </a:cubicBezTo>
                    <a:cubicBezTo>
                      <a:pt x="1" y="14969"/>
                      <a:pt x="41" y="15002"/>
                      <a:pt x="83" y="15002"/>
                    </a:cubicBezTo>
                    <a:cubicBezTo>
                      <a:pt x="105" y="15002"/>
                      <a:pt x="127" y="14993"/>
                      <a:pt x="142" y="14970"/>
                    </a:cubicBezTo>
                    <a:cubicBezTo>
                      <a:pt x="1186" y="13075"/>
                      <a:pt x="1931" y="11052"/>
                      <a:pt x="2932" y="9114"/>
                    </a:cubicBezTo>
                    <a:cubicBezTo>
                      <a:pt x="3869" y="7303"/>
                      <a:pt x="4444" y="5387"/>
                      <a:pt x="5019" y="3470"/>
                    </a:cubicBezTo>
                    <a:cubicBezTo>
                      <a:pt x="5169" y="2916"/>
                      <a:pt x="5339" y="2362"/>
                      <a:pt x="5552" y="1809"/>
                    </a:cubicBezTo>
                    <a:cubicBezTo>
                      <a:pt x="5744" y="1276"/>
                      <a:pt x="6020" y="744"/>
                      <a:pt x="6170" y="211"/>
                    </a:cubicBezTo>
                    <a:cubicBezTo>
                      <a:pt x="6215" y="106"/>
                      <a:pt x="6111" y="0"/>
                      <a:pt x="6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35"/>
              <p:cNvSpPr/>
              <p:nvPr/>
            </p:nvSpPr>
            <p:spPr>
              <a:xfrm>
                <a:off x="4146925" y="1701755"/>
                <a:ext cx="193130" cy="488448"/>
              </a:xfrm>
              <a:custGeom>
                <a:avLst/>
                <a:gdLst/>
                <a:ahLst/>
                <a:cxnLst/>
                <a:rect l="l" t="t" r="r" b="b"/>
                <a:pathLst>
                  <a:path w="6199" h="15678" extrusionOk="0">
                    <a:moveTo>
                      <a:pt x="6092" y="1"/>
                    </a:moveTo>
                    <a:cubicBezTo>
                      <a:pt x="6070" y="1"/>
                      <a:pt x="6047" y="8"/>
                      <a:pt x="6028" y="27"/>
                    </a:cubicBezTo>
                    <a:cubicBezTo>
                      <a:pt x="5858" y="283"/>
                      <a:pt x="5730" y="560"/>
                      <a:pt x="5645" y="858"/>
                    </a:cubicBezTo>
                    <a:cubicBezTo>
                      <a:pt x="5539" y="1177"/>
                      <a:pt x="5432" y="1497"/>
                      <a:pt x="5326" y="1816"/>
                    </a:cubicBezTo>
                    <a:cubicBezTo>
                      <a:pt x="5091" y="2434"/>
                      <a:pt x="4857" y="3073"/>
                      <a:pt x="4623" y="3690"/>
                    </a:cubicBezTo>
                    <a:cubicBezTo>
                      <a:pt x="4112" y="5032"/>
                      <a:pt x="3579" y="6352"/>
                      <a:pt x="3047" y="7694"/>
                    </a:cubicBezTo>
                    <a:cubicBezTo>
                      <a:pt x="2514" y="8972"/>
                      <a:pt x="2003" y="10250"/>
                      <a:pt x="1492" y="11549"/>
                    </a:cubicBezTo>
                    <a:cubicBezTo>
                      <a:pt x="981" y="12848"/>
                      <a:pt x="385" y="14169"/>
                      <a:pt x="44" y="15553"/>
                    </a:cubicBezTo>
                    <a:cubicBezTo>
                      <a:pt x="1" y="15625"/>
                      <a:pt x="55" y="15678"/>
                      <a:pt x="114" y="15678"/>
                    </a:cubicBezTo>
                    <a:cubicBezTo>
                      <a:pt x="143" y="15678"/>
                      <a:pt x="172" y="15666"/>
                      <a:pt x="193" y="15638"/>
                    </a:cubicBezTo>
                    <a:cubicBezTo>
                      <a:pt x="853" y="14445"/>
                      <a:pt x="1322" y="13146"/>
                      <a:pt x="1812" y="11868"/>
                    </a:cubicBezTo>
                    <a:cubicBezTo>
                      <a:pt x="2344" y="10548"/>
                      <a:pt x="2855" y="9206"/>
                      <a:pt x="3388" y="7886"/>
                    </a:cubicBezTo>
                    <a:cubicBezTo>
                      <a:pt x="3899" y="6544"/>
                      <a:pt x="4410" y="5288"/>
                      <a:pt x="4921" y="3988"/>
                    </a:cubicBezTo>
                    <a:cubicBezTo>
                      <a:pt x="5155" y="3350"/>
                      <a:pt x="5411" y="2689"/>
                      <a:pt x="5645" y="2050"/>
                    </a:cubicBezTo>
                    <a:cubicBezTo>
                      <a:pt x="5752" y="1731"/>
                      <a:pt x="5858" y="1411"/>
                      <a:pt x="5965" y="1092"/>
                    </a:cubicBezTo>
                    <a:cubicBezTo>
                      <a:pt x="6114" y="773"/>
                      <a:pt x="6199" y="432"/>
                      <a:pt x="6199" y="91"/>
                    </a:cubicBezTo>
                    <a:cubicBezTo>
                      <a:pt x="6199" y="46"/>
                      <a:pt x="6146" y="1"/>
                      <a:pt x="60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35"/>
              <p:cNvSpPr/>
              <p:nvPr/>
            </p:nvSpPr>
            <p:spPr>
              <a:xfrm>
                <a:off x="4232165" y="1746431"/>
                <a:ext cx="204751" cy="490099"/>
              </a:xfrm>
              <a:custGeom>
                <a:avLst/>
                <a:gdLst/>
                <a:ahLst/>
                <a:cxnLst/>
                <a:rect l="l" t="t" r="r" b="b"/>
                <a:pathLst>
                  <a:path w="6572" h="15731" extrusionOk="0">
                    <a:moveTo>
                      <a:pt x="6417" y="0"/>
                    </a:moveTo>
                    <a:cubicBezTo>
                      <a:pt x="6378" y="0"/>
                      <a:pt x="6338" y="19"/>
                      <a:pt x="6317" y="63"/>
                    </a:cubicBezTo>
                    <a:cubicBezTo>
                      <a:pt x="5997" y="552"/>
                      <a:pt x="5763" y="1085"/>
                      <a:pt x="5571" y="1639"/>
                    </a:cubicBezTo>
                    <a:cubicBezTo>
                      <a:pt x="5337" y="2171"/>
                      <a:pt x="5081" y="2704"/>
                      <a:pt x="4847" y="3257"/>
                    </a:cubicBezTo>
                    <a:cubicBezTo>
                      <a:pt x="4400" y="4322"/>
                      <a:pt x="3953" y="5387"/>
                      <a:pt x="3505" y="6431"/>
                    </a:cubicBezTo>
                    <a:cubicBezTo>
                      <a:pt x="3079" y="7495"/>
                      <a:pt x="2632" y="8560"/>
                      <a:pt x="2206" y="9625"/>
                    </a:cubicBezTo>
                    <a:cubicBezTo>
                      <a:pt x="1844" y="10584"/>
                      <a:pt x="1567" y="11542"/>
                      <a:pt x="1290" y="12522"/>
                    </a:cubicBezTo>
                    <a:cubicBezTo>
                      <a:pt x="992" y="13586"/>
                      <a:pt x="652" y="14694"/>
                      <a:pt x="34" y="15631"/>
                    </a:cubicBezTo>
                    <a:cubicBezTo>
                      <a:pt x="1" y="15681"/>
                      <a:pt x="57" y="15730"/>
                      <a:pt x="104" y="15730"/>
                    </a:cubicBezTo>
                    <a:cubicBezTo>
                      <a:pt x="118" y="15730"/>
                      <a:pt x="131" y="15726"/>
                      <a:pt x="140" y="15716"/>
                    </a:cubicBezTo>
                    <a:cubicBezTo>
                      <a:pt x="1376" y="14162"/>
                      <a:pt x="1610" y="12181"/>
                      <a:pt x="2291" y="10371"/>
                    </a:cubicBezTo>
                    <a:cubicBezTo>
                      <a:pt x="2675" y="9263"/>
                      <a:pt x="3186" y="8198"/>
                      <a:pt x="3654" y="7133"/>
                    </a:cubicBezTo>
                    <a:cubicBezTo>
                      <a:pt x="4123" y="6069"/>
                      <a:pt x="4613" y="4961"/>
                      <a:pt x="5081" y="3854"/>
                    </a:cubicBezTo>
                    <a:cubicBezTo>
                      <a:pt x="5337" y="3257"/>
                      <a:pt x="5571" y="2682"/>
                      <a:pt x="5806" y="2086"/>
                    </a:cubicBezTo>
                    <a:cubicBezTo>
                      <a:pt x="6040" y="1490"/>
                      <a:pt x="6402" y="829"/>
                      <a:pt x="6530" y="169"/>
                    </a:cubicBezTo>
                    <a:cubicBezTo>
                      <a:pt x="6572" y="71"/>
                      <a:pt x="6494" y="0"/>
                      <a:pt x="64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5"/>
              <p:cNvSpPr/>
              <p:nvPr/>
            </p:nvSpPr>
            <p:spPr>
              <a:xfrm>
                <a:off x="4368561" y="1224834"/>
                <a:ext cx="20593" cy="121224"/>
              </a:xfrm>
              <a:custGeom>
                <a:avLst/>
                <a:gdLst/>
                <a:ahLst/>
                <a:cxnLst/>
                <a:rect l="l" t="t" r="r" b="b"/>
                <a:pathLst>
                  <a:path w="661" h="3891" extrusionOk="0">
                    <a:moveTo>
                      <a:pt x="265" y="0"/>
                    </a:moveTo>
                    <a:cubicBezTo>
                      <a:pt x="192" y="0"/>
                      <a:pt x="120" y="38"/>
                      <a:pt x="86" y="107"/>
                    </a:cubicBezTo>
                    <a:cubicBezTo>
                      <a:pt x="1" y="406"/>
                      <a:pt x="1" y="725"/>
                      <a:pt x="65" y="1023"/>
                    </a:cubicBezTo>
                    <a:cubicBezTo>
                      <a:pt x="86" y="1343"/>
                      <a:pt x="107" y="1662"/>
                      <a:pt x="128" y="1982"/>
                    </a:cubicBezTo>
                    <a:cubicBezTo>
                      <a:pt x="192" y="2599"/>
                      <a:pt x="299" y="3217"/>
                      <a:pt x="448" y="3813"/>
                    </a:cubicBezTo>
                    <a:cubicBezTo>
                      <a:pt x="457" y="3867"/>
                      <a:pt x="496" y="3890"/>
                      <a:pt x="538" y="3890"/>
                    </a:cubicBezTo>
                    <a:cubicBezTo>
                      <a:pt x="596" y="3890"/>
                      <a:pt x="661" y="3845"/>
                      <a:pt x="661" y="3771"/>
                    </a:cubicBezTo>
                    <a:cubicBezTo>
                      <a:pt x="640" y="3153"/>
                      <a:pt x="618" y="2535"/>
                      <a:pt x="576" y="1918"/>
                    </a:cubicBezTo>
                    <a:cubicBezTo>
                      <a:pt x="554" y="1598"/>
                      <a:pt x="533" y="1300"/>
                      <a:pt x="533" y="981"/>
                    </a:cubicBezTo>
                    <a:cubicBezTo>
                      <a:pt x="554" y="683"/>
                      <a:pt x="533" y="384"/>
                      <a:pt x="427" y="86"/>
                    </a:cubicBezTo>
                    <a:cubicBezTo>
                      <a:pt x="387" y="28"/>
                      <a:pt x="326" y="0"/>
                      <a:pt x="2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5"/>
              <p:cNvSpPr/>
              <p:nvPr/>
            </p:nvSpPr>
            <p:spPr>
              <a:xfrm>
                <a:off x="4271701" y="1269417"/>
                <a:ext cx="62279" cy="94088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3020" extrusionOk="0">
                    <a:moveTo>
                      <a:pt x="113" y="0"/>
                    </a:moveTo>
                    <a:cubicBezTo>
                      <a:pt x="56" y="0"/>
                      <a:pt x="0" y="47"/>
                      <a:pt x="0" y="125"/>
                    </a:cubicBezTo>
                    <a:cubicBezTo>
                      <a:pt x="0" y="657"/>
                      <a:pt x="341" y="1147"/>
                      <a:pt x="639" y="1552"/>
                    </a:cubicBezTo>
                    <a:cubicBezTo>
                      <a:pt x="980" y="2041"/>
                      <a:pt x="1321" y="2510"/>
                      <a:pt x="1704" y="2957"/>
                    </a:cubicBezTo>
                    <a:cubicBezTo>
                      <a:pt x="1735" y="3001"/>
                      <a:pt x="1775" y="3019"/>
                      <a:pt x="1815" y="3019"/>
                    </a:cubicBezTo>
                    <a:cubicBezTo>
                      <a:pt x="1910" y="3019"/>
                      <a:pt x="1998" y="2914"/>
                      <a:pt x="1938" y="2808"/>
                    </a:cubicBezTo>
                    <a:cubicBezTo>
                      <a:pt x="1640" y="2318"/>
                      <a:pt x="1342" y="1829"/>
                      <a:pt x="1022" y="1360"/>
                    </a:cubicBezTo>
                    <a:cubicBezTo>
                      <a:pt x="895" y="1147"/>
                      <a:pt x="767" y="934"/>
                      <a:pt x="618" y="700"/>
                    </a:cubicBezTo>
                    <a:cubicBezTo>
                      <a:pt x="511" y="465"/>
                      <a:pt x="362" y="252"/>
                      <a:pt x="213" y="61"/>
                    </a:cubicBezTo>
                    <a:cubicBezTo>
                      <a:pt x="188" y="19"/>
                      <a:pt x="150" y="0"/>
                      <a:pt x="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5"/>
              <p:cNvSpPr/>
              <p:nvPr/>
            </p:nvSpPr>
            <p:spPr>
              <a:xfrm>
                <a:off x="4192847" y="1332256"/>
                <a:ext cx="109697" cy="68728"/>
              </a:xfrm>
              <a:custGeom>
                <a:avLst/>
                <a:gdLst/>
                <a:ahLst/>
                <a:cxnLst/>
                <a:rect l="l" t="t" r="r" b="b"/>
                <a:pathLst>
                  <a:path w="3521" h="2206" extrusionOk="0">
                    <a:moveTo>
                      <a:pt x="140" y="0"/>
                    </a:moveTo>
                    <a:cubicBezTo>
                      <a:pt x="50" y="0"/>
                      <a:pt x="0" y="96"/>
                      <a:pt x="39" y="174"/>
                    </a:cubicBezTo>
                    <a:cubicBezTo>
                      <a:pt x="252" y="429"/>
                      <a:pt x="487" y="642"/>
                      <a:pt x="785" y="791"/>
                    </a:cubicBezTo>
                    <a:cubicBezTo>
                      <a:pt x="1040" y="962"/>
                      <a:pt x="1317" y="1132"/>
                      <a:pt x="1573" y="1302"/>
                    </a:cubicBezTo>
                    <a:cubicBezTo>
                      <a:pt x="2148" y="1643"/>
                      <a:pt x="2744" y="1941"/>
                      <a:pt x="3362" y="2197"/>
                    </a:cubicBezTo>
                    <a:cubicBezTo>
                      <a:pt x="3374" y="2203"/>
                      <a:pt x="3385" y="2205"/>
                      <a:pt x="3397" y="2205"/>
                    </a:cubicBezTo>
                    <a:cubicBezTo>
                      <a:pt x="3467" y="2205"/>
                      <a:pt x="3520" y="2103"/>
                      <a:pt x="3447" y="2048"/>
                    </a:cubicBezTo>
                    <a:cubicBezTo>
                      <a:pt x="2915" y="1664"/>
                      <a:pt x="2339" y="1345"/>
                      <a:pt x="1786" y="1004"/>
                    </a:cubicBezTo>
                    <a:cubicBezTo>
                      <a:pt x="1530" y="812"/>
                      <a:pt x="1253" y="642"/>
                      <a:pt x="998" y="472"/>
                    </a:cubicBezTo>
                    <a:cubicBezTo>
                      <a:pt x="742" y="259"/>
                      <a:pt x="465" y="110"/>
                      <a:pt x="167" y="3"/>
                    </a:cubicBezTo>
                    <a:cubicBezTo>
                      <a:pt x="158" y="1"/>
                      <a:pt x="149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5"/>
              <p:cNvSpPr/>
              <p:nvPr/>
            </p:nvSpPr>
            <p:spPr>
              <a:xfrm>
                <a:off x="4275003" y="1579783"/>
                <a:ext cx="353703" cy="125492"/>
              </a:xfrm>
              <a:custGeom>
                <a:avLst/>
                <a:gdLst/>
                <a:ahLst/>
                <a:cxnLst/>
                <a:rect l="l" t="t" r="r" b="b"/>
                <a:pathLst>
                  <a:path w="11353" h="4028" extrusionOk="0">
                    <a:moveTo>
                      <a:pt x="137" y="0"/>
                    </a:moveTo>
                    <a:cubicBezTo>
                      <a:pt x="104" y="0"/>
                      <a:pt x="70" y="18"/>
                      <a:pt x="43" y="45"/>
                    </a:cubicBezTo>
                    <a:cubicBezTo>
                      <a:pt x="1" y="109"/>
                      <a:pt x="1" y="194"/>
                      <a:pt x="65" y="236"/>
                    </a:cubicBezTo>
                    <a:cubicBezTo>
                      <a:pt x="853" y="833"/>
                      <a:pt x="1704" y="1365"/>
                      <a:pt x="2620" y="1791"/>
                    </a:cubicBezTo>
                    <a:cubicBezTo>
                      <a:pt x="3515" y="2217"/>
                      <a:pt x="4431" y="2600"/>
                      <a:pt x="5389" y="2899"/>
                    </a:cubicBezTo>
                    <a:cubicBezTo>
                      <a:pt x="6326" y="3197"/>
                      <a:pt x="7284" y="3452"/>
                      <a:pt x="8264" y="3665"/>
                    </a:cubicBezTo>
                    <a:cubicBezTo>
                      <a:pt x="9244" y="3878"/>
                      <a:pt x="10224" y="4006"/>
                      <a:pt x="11224" y="4027"/>
                    </a:cubicBezTo>
                    <a:cubicBezTo>
                      <a:pt x="11288" y="4027"/>
                      <a:pt x="11352" y="3985"/>
                      <a:pt x="11352" y="3921"/>
                    </a:cubicBezTo>
                    <a:cubicBezTo>
                      <a:pt x="11352" y="3857"/>
                      <a:pt x="11310" y="3793"/>
                      <a:pt x="11246" y="3772"/>
                    </a:cubicBezTo>
                    <a:cubicBezTo>
                      <a:pt x="10756" y="3729"/>
                      <a:pt x="10266" y="3644"/>
                      <a:pt x="9798" y="3537"/>
                    </a:cubicBezTo>
                    <a:cubicBezTo>
                      <a:pt x="9329" y="3452"/>
                      <a:pt x="8839" y="3325"/>
                      <a:pt x="8371" y="3218"/>
                    </a:cubicBezTo>
                    <a:cubicBezTo>
                      <a:pt x="7412" y="2962"/>
                      <a:pt x="6496" y="2686"/>
                      <a:pt x="5559" y="2387"/>
                    </a:cubicBezTo>
                    <a:cubicBezTo>
                      <a:pt x="4622" y="2089"/>
                      <a:pt x="3706" y="1748"/>
                      <a:pt x="2812" y="1365"/>
                    </a:cubicBezTo>
                    <a:cubicBezTo>
                      <a:pt x="2365" y="1173"/>
                      <a:pt x="1917" y="939"/>
                      <a:pt x="1491" y="726"/>
                    </a:cubicBezTo>
                    <a:cubicBezTo>
                      <a:pt x="1044" y="513"/>
                      <a:pt x="618" y="300"/>
                      <a:pt x="214" y="23"/>
                    </a:cubicBezTo>
                    <a:lnTo>
                      <a:pt x="192" y="23"/>
                    </a:lnTo>
                    <a:cubicBezTo>
                      <a:pt x="176" y="7"/>
                      <a:pt x="157" y="0"/>
                      <a:pt x="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19" name="Google Shape;319;p35"/>
          <p:cNvGrpSpPr/>
          <p:nvPr/>
        </p:nvGrpSpPr>
        <p:grpSpPr>
          <a:xfrm>
            <a:off x="219352" y="2217895"/>
            <a:ext cx="1780200" cy="1744200"/>
            <a:chOff x="188323" y="2575425"/>
            <a:chExt cx="1780200" cy="1744200"/>
          </a:xfrm>
        </p:grpSpPr>
        <p:sp>
          <p:nvSpPr>
            <p:cNvPr id="320" name="Google Shape;320;p35"/>
            <p:cNvSpPr/>
            <p:nvPr/>
          </p:nvSpPr>
          <p:spPr>
            <a:xfrm>
              <a:off x="188323" y="2575425"/>
              <a:ext cx="1780200" cy="1744200"/>
            </a:xfrm>
            <a:prstGeom prst="roundRect">
              <a:avLst>
                <a:gd name="adj" fmla="val 2357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38100" dir="2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1" name="Google Shape;321;p35"/>
            <p:cNvGrpSpPr/>
            <p:nvPr/>
          </p:nvGrpSpPr>
          <p:grpSpPr>
            <a:xfrm>
              <a:off x="614872" y="2872948"/>
              <a:ext cx="927116" cy="1149156"/>
              <a:chOff x="5486642" y="758364"/>
              <a:chExt cx="1824672" cy="2261674"/>
            </a:xfrm>
          </p:grpSpPr>
          <p:sp>
            <p:nvSpPr>
              <p:cNvPr id="322" name="Google Shape;322;p35"/>
              <p:cNvSpPr/>
              <p:nvPr/>
            </p:nvSpPr>
            <p:spPr>
              <a:xfrm>
                <a:off x="5552747" y="812230"/>
                <a:ext cx="1178528" cy="590712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6854" extrusionOk="0">
                    <a:moveTo>
                      <a:pt x="11951" y="1"/>
                    </a:moveTo>
                    <a:cubicBezTo>
                      <a:pt x="11905" y="1"/>
                      <a:pt x="11863" y="6"/>
                      <a:pt x="11820" y="17"/>
                    </a:cubicBezTo>
                    <a:cubicBezTo>
                      <a:pt x="11607" y="102"/>
                      <a:pt x="234" y="6534"/>
                      <a:pt x="0" y="6662"/>
                    </a:cubicBezTo>
                    <a:cubicBezTo>
                      <a:pt x="298" y="6725"/>
                      <a:pt x="618" y="6832"/>
                      <a:pt x="831" y="6853"/>
                    </a:cubicBezTo>
                    <a:lnTo>
                      <a:pt x="1022" y="6853"/>
                    </a:lnTo>
                    <a:cubicBezTo>
                      <a:pt x="1086" y="6832"/>
                      <a:pt x="1661" y="6512"/>
                      <a:pt x="2556" y="6023"/>
                    </a:cubicBezTo>
                    <a:cubicBezTo>
                      <a:pt x="5431" y="4404"/>
                      <a:pt x="11607" y="975"/>
                      <a:pt x="13673" y="230"/>
                    </a:cubicBezTo>
                    <a:cubicBezTo>
                      <a:pt x="13673" y="230"/>
                      <a:pt x="12608" y="17"/>
                      <a:pt x="12097" y="17"/>
                    </a:cubicBezTo>
                    <a:cubicBezTo>
                      <a:pt x="12044" y="6"/>
                      <a:pt x="11996" y="1"/>
                      <a:pt x="119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5"/>
              <p:cNvSpPr/>
              <p:nvPr/>
            </p:nvSpPr>
            <p:spPr>
              <a:xfrm>
                <a:off x="5503190" y="758364"/>
                <a:ext cx="1090358" cy="626220"/>
              </a:xfrm>
              <a:custGeom>
                <a:avLst/>
                <a:gdLst/>
                <a:ahLst/>
                <a:cxnLst/>
                <a:rect l="l" t="t" r="r" b="b"/>
                <a:pathLst>
                  <a:path w="12651" h="7266" extrusionOk="0">
                    <a:moveTo>
                      <a:pt x="12167" y="0"/>
                    </a:moveTo>
                    <a:cubicBezTo>
                      <a:pt x="11606" y="0"/>
                      <a:pt x="1200" y="6464"/>
                      <a:pt x="0" y="7180"/>
                    </a:cubicBezTo>
                    <a:cubicBezTo>
                      <a:pt x="192" y="7180"/>
                      <a:pt x="383" y="7201"/>
                      <a:pt x="575" y="7265"/>
                    </a:cubicBezTo>
                    <a:cubicBezTo>
                      <a:pt x="809" y="7137"/>
                      <a:pt x="12161" y="706"/>
                      <a:pt x="12395" y="620"/>
                    </a:cubicBezTo>
                    <a:cubicBezTo>
                      <a:pt x="12438" y="610"/>
                      <a:pt x="12480" y="604"/>
                      <a:pt x="12523" y="604"/>
                    </a:cubicBezTo>
                    <a:cubicBezTo>
                      <a:pt x="12566" y="604"/>
                      <a:pt x="12608" y="610"/>
                      <a:pt x="12651" y="620"/>
                    </a:cubicBezTo>
                    <a:cubicBezTo>
                      <a:pt x="12523" y="386"/>
                      <a:pt x="12374" y="195"/>
                      <a:pt x="12182" y="3"/>
                    </a:cubicBezTo>
                    <a:cubicBezTo>
                      <a:pt x="12178" y="1"/>
                      <a:pt x="12173" y="0"/>
                      <a:pt x="121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5"/>
              <p:cNvSpPr/>
              <p:nvPr/>
            </p:nvSpPr>
            <p:spPr>
              <a:xfrm>
                <a:off x="5486642" y="1378989"/>
                <a:ext cx="642528" cy="1641049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19041" extrusionOk="0">
                    <a:moveTo>
                      <a:pt x="192" y="0"/>
                    </a:moveTo>
                    <a:lnTo>
                      <a:pt x="86" y="64"/>
                    </a:lnTo>
                    <a:cubicBezTo>
                      <a:pt x="0" y="384"/>
                      <a:pt x="5240" y="18274"/>
                      <a:pt x="5495" y="18529"/>
                    </a:cubicBezTo>
                    <a:cubicBezTo>
                      <a:pt x="5751" y="18785"/>
                      <a:pt x="7071" y="19040"/>
                      <a:pt x="7455" y="19040"/>
                    </a:cubicBezTo>
                    <a:lnTo>
                      <a:pt x="1598" y="277"/>
                    </a:lnTo>
                    <a:cubicBezTo>
                      <a:pt x="1385" y="235"/>
                      <a:pt x="1065" y="149"/>
                      <a:pt x="767" y="86"/>
                    </a:cubicBezTo>
                    <a:cubicBezTo>
                      <a:pt x="575" y="22"/>
                      <a:pt x="384" y="0"/>
                      <a:pt x="1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5"/>
              <p:cNvSpPr/>
              <p:nvPr/>
            </p:nvSpPr>
            <p:spPr>
              <a:xfrm>
                <a:off x="5624282" y="1329432"/>
                <a:ext cx="637012" cy="1690605"/>
              </a:xfrm>
              <a:custGeom>
                <a:avLst/>
                <a:gdLst/>
                <a:ahLst/>
                <a:cxnLst/>
                <a:rect l="l" t="t" r="r" b="b"/>
                <a:pathLst>
                  <a:path w="7391" h="19616" extrusionOk="0">
                    <a:moveTo>
                      <a:pt x="1726" y="0"/>
                    </a:moveTo>
                    <a:cubicBezTo>
                      <a:pt x="831" y="490"/>
                      <a:pt x="256" y="810"/>
                      <a:pt x="192" y="831"/>
                    </a:cubicBezTo>
                    <a:cubicBezTo>
                      <a:pt x="128" y="852"/>
                      <a:pt x="65" y="852"/>
                      <a:pt x="1" y="852"/>
                    </a:cubicBezTo>
                    <a:lnTo>
                      <a:pt x="5836" y="19615"/>
                    </a:lnTo>
                    <a:cubicBezTo>
                      <a:pt x="6369" y="19402"/>
                      <a:pt x="6901" y="19147"/>
                      <a:pt x="7391" y="18870"/>
                    </a:cubicBezTo>
                    <a:lnTo>
                      <a:pt x="1726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5"/>
              <p:cNvSpPr/>
              <p:nvPr/>
            </p:nvSpPr>
            <p:spPr>
              <a:xfrm>
                <a:off x="5772953" y="819642"/>
                <a:ext cx="1538361" cy="2136095"/>
              </a:xfrm>
              <a:custGeom>
                <a:avLst/>
                <a:gdLst/>
                <a:ahLst/>
                <a:cxnLst/>
                <a:rect l="l" t="t" r="r" b="b"/>
                <a:pathLst>
                  <a:path w="17849" h="24785" extrusionOk="0">
                    <a:moveTo>
                      <a:pt x="11691" y="0"/>
                    </a:moveTo>
                    <a:cubicBezTo>
                      <a:pt x="11573" y="0"/>
                      <a:pt x="11376" y="52"/>
                      <a:pt x="11118" y="165"/>
                    </a:cubicBezTo>
                    <a:cubicBezTo>
                      <a:pt x="9052" y="910"/>
                      <a:pt x="2876" y="4339"/>
                      <a:pt x="1" y="5937"/>
                    </a:cubicBezTo>
                    <a:lnTo>
                      <a:pt x="5645" y="24785"/>
                    </a:lnTo>
                    <a:cubicBezTo>
                      <a:pt x="9180" y="22932"/>
                      <a:pt x="17465" y="18289"/>
                      <a:pt x="17635" y="17799"/>
                    </a:cubicBezTo>
                    <a:cubicBezTo>
                      <a:pt x="17848" y="17224"/>
                      <a:pt x="12417" y="484"/>
                      <a:pt x="11778" y="16"/>
                    </a:cubicBezTo>
                    <a:cubicBezTo>
                      <a:pt x="11758" y="6"/>
                      <a:pt x="11728" y="0"/>
                      <a:pt x="116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5"/>
              <p:cNvSpPr/>
              <p:nvPr/>
            </p:nvSpPr>
            <p:spPr>
              <a:xfrm>
                <a:off x="6048318" y="1169729"/>
                <a:ext cx="714150" cy="561754"/>
              </a:xfrm>
              <a:custGeom>
                <a:avLst/>
                <a:gdLst/>
                <a:ahLst/>
                <a:cxnLst/>
                <a:rect l="l" t="t" r="r" b="b"/>
                <a:pathLst>
                  <a:path w="8286" h="6518" extrusionOk="0">
                    <a:moveTo>
                      <a:pt x="6926" y="0"/>
                    </a:moveTo>
                    <a:cubicBezTo>
                      <a:pt x="6925" y="0"/>
                      <a:pt x="6923" y="0"/>
                      <a:pt x="6922" y="0"/>
                    </a:cubicBezTo>
                    <a:cubicBezTo>
                      <a:pt x="6581" y="22"/>
                      <a:pt x="299" y="3152"/>
                      <a:pt x="128" y="3323"/>
                    </a:cubicBezTo>
                    <a:cubicBezTo>
                      <a:pt x="0" y="3429"/>
                      <a:pt x="1023" y="6517"/>
                      <a:pt x="1385" y="6517"/>
                    </a:cubicBezTo>
                    <a:cubicBezTo>
                      <a:pt x="1768" y="6517"/>
                      <a:pt x="8285" y="3664"/>
                      <a:pt x="8221" y="3280"/>
                    </a:cubicBezTo>
                    <a:cubicBezTo>
                      <a:pt x="8179" y="2919"/>
                      <a:pt x="7270" y="0"/>
                      <a:pt x="69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3" name="Google Shape;506;p62">
            <a:extLst>
              <a:ext uri="{FF2B5EF4-FFF2-40B4-BE49-F238E27FC236}">
                <a16:creationId xmlns:a16="http://schemas.microsoft.com/office/drawing/2014/main" id="{B953FD44-39A8-40B3-ADDB-00B0171E66F7}"/>
              </a:ext>
            </a:extLst>
          </p:cNvPr>
          <p:cNvSpPr txBox="1">
            <a:spLocks/>
          </p:cNvSpPr>
          <p:nvPr/>
        </p:nvSpPr>
        <p:spPr>
          <a:xfrm flipH="1">
            <a:off x="0" y="1797765"/>
            <a:ext cx="8810786" cy="10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riracha"/>
              <a:buNone/>
              <a:defRPr sz="52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riracha"/>
              <a:buNone/>
              <a:defRPr sz="52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riracha"/>
              <a:buNone/>
              <a:defRPr sz="52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riracha"/>
              <a:buNone/>
              <a:defRPr sz="52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riracha"/>
              <a:buNone/>
              <a:defRPr sz="52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riracha"/>
              <a:buNone/>
              <a:defRPr sz="52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riracha"/>
              <a:buNone/>
              <a:defRPr sz="52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riracha"/>
              <a:buNone/>
              <a:defRPr sz="52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riracha"/>
              <a:buNone/>
              <a:defRPr sz="52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r>
              <a:rPr lang="en-US" sz="6000">
                <a:solidFill>
                  <a:schemeClr val="accent3"/>
                </a:solidFill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CHÀO MỪNG CÁC CON ĐẾN VỚI TIẾT HỌC TRỰC TUYẾN </a:t>
            </a:r>
          </a:p>
        </p:txBody>
      </p:sp>
      <p:sp>
        <p:nvSpPr>
          <p:cNvPr id="64" name="Google Shape;507;p62">
            <a:extLst>
              <a:ext uri="{FF2B5EF4-FFF2-40B4-BE49-F238E27FC236}">
                <a16:creationId xmlns:a16="http://schemas.microsoft.com/office/drawing/2014/main" id="{5DAD0A0B-30EF-49DA-B626-BE89F58F546D}"/>
              </a:ext>
            </a:extLst>
          </p:cNvPr>
          <p:cNvSpPr txBox="1">
            <a:spLocks/>
          </p:cNvSpPr>
          <p:nvPr/>
        </p:nvSpPr>
        <p:spPr>
          <a:xfrm flipH="1">
            <a:off x="1541086" y="3231256"/>
            <a:ext cx="5736211" cy="5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vi-VN" sz="6000" b="1">
                <a:solidFill>
                  <a:schemeClr val="accent3"/>
                </a:solidFill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MÔN : TOÁN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 descr="图片包含 雨, 自然, 室内&#10;&#10;描述已自动生成">
            <a:extLst>
              <a:ext uri="{FF2B5EF4-FFF2-40B4-BE49-F238E27FC236}">
                <a16:creationId xmlns:a16="http://schemas.microsoft.com/office/drawing/2014/main" id="{F48F5B55-5127-415F-BACB-9AA879F92E2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3306" b="4914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3">
            <a:extLst>
              <a:ext uri="{FF2B5EF4-FFF2-40B4-BE49-F238E27FC236}">
                <a16:creationId xmlns:a16="http://schemas.microsoft.com/office/drawing/2014/main" id="{5C6A7EC8-BA06-4D05-9684-532BED34C6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01981" y="1133061"/>
            <a:ext cx="10179776" cy="572493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3">
            <a:extLst>
              <a:ext uri="{FF2B5EF4-FFF2-40B4-BE49-F238E27FC236}">
                <a16:creationId xmlns:a16="http://schemas.microsoft.com/office/drawing/2014/main" id="{EC2D06BD-D062-46D5-8E43-81FEA4AEBF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6359" y="677333"/>
            <a:ext cx="5680202" cy="44131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15">
            <a:extLst>
              <a:ext uri="{FF2B5EF4-FFF2-40B4-BE49-F238E27FC236}">
                <a16:creationId xmlns:a16="http://schemas.microsoft.com/office/drawing/2014/main" id="{3A5EE39C-70F5-4779-AD7D-8607611D5F8F}"/>
              </a:ext>
            </a:extLst>
          </p:cNvPr>
          <p:cNvSpPr txBox="1"/>
          <p:nvPr/>
        </p:nvSpPr>
        <p:spPr>
          <a:xfrm>
            <a:off x="4197915" y="1545095"/>
            <a:ext cx="4537089" cy="26776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</a:rPr>
              <a:t>  </a:t>
            </a:r>
            <a:r>
              <a:rPr lang="vi-VN" altLang="zh-CN" sz="2400" b="1" dirty="0">
                <a:solidFill>
                  <a:srgbClr val="FF0000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</a:rPr>
              <a:t>Chào </a:t>
            </a:r>
            <a:r>
              <a:rPr lang="en-US" altLang="zh-CN" sz="2400" b="1" dirty="0" err="1">
                <a:solidFill>
                  <a:srgbClr val="FF0000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</a:rPr>
              <a:t>các</a:t>
            </a:r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</a:rPr>
              <a:t>bạn</a:t>
            </a:r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</a:rPr>
              <a:t>!</a:t>
            </a:r>
            <a:r>
              <a:rPr lang="vi-VN" altLang="zh-CN" sz="2400" b="1" dirty="0">
                <a:solidFill>
                  <a:srgbClr val="FF0000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</a:rPr>
              <a:t>Mình</a:t>
            </a:r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</a:rPr>
              <a:t> là rô </a:t>
            </a:r>
            <a:r>
              <a:rPr lang="en-US" altLang="zh-CN" sz="2400" b="1" dirty="0" err="1">
                <a:solidFill>
                  <a:srgbClr val="FF0000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</a:rPr>
              <a:t>bốt</a:t>
            </a:r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</a:rPr>
              <a:t>, </a:t>
            </a:r>
            <a:r>
              <a:rPr lang="en-US" altLang="zh-CN" sz="2400" b="1" dirty="0" err="1">
                <a:solidFill>
                  <a:srgbClr val="FF0000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</a:rPr>
              <a:t>sau</a:t>
            </a:r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</a:rPr>
              <a:t> một ngày rong chơi giờ mình phải trở về </a:t>
            </a:r>
            <a:r>
              <a:rPr lang="en-US" altLang="zh-CN" sz="2400" b="1" dirty="0" err="1">
                <a:solidFill>
                  <a:srgbClr val="FF0000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</a:rPr>
              <a:t>nhà</a:t>
            </a:r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</a:rPr>
              <a:t>.</a:t>
            </a:r>
            <a:r>
              <a:rPr lang="vi-VN" altLang="zh-CN" sz="2400" b="1" dirty="0">
                <a:solidFill>
                  <a:srgbClr val="FF0000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</a:rPr>
              <a:t>Để</a:t>
            </a:r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</a:rPr>
              <a:t> về </a:t>
            </a:r>
            <a:r>
              <a:rPr lang="en-US" altLang="zh-CN" sz="2400" b="1" dirty="0" err="1">
                <a:solidFill>
                  <a:srgbClr val="FF0000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</a:rPr>
              <a:t>được</a:t>
            </a:r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</a:rPr>
              <a:t>nhà</a:t>
            </a:r>
            <a:r>
              <a:rPr lang="vi-VN" altLang="zh-CN" sz="2400" b="1" dirty="0">
                <a:solidFill>
                  <a:srgbClr val="FF0000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</a:rPr>
              <a:t>,</a:t>
            </a:r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</a:rPr>
              <a:t> mình phải đi qua 2 </a:t>
            </a:r>
            <a:r>
              <a:rPr lang="en-US" altLang="zh-CN" sz="2400" b="1" dirty="0" err="1">
                <a:solidFill>
                  <a:srgbClr val="FF0000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</a:rPr>
              <a:t>trạm</a:t>
            </a:r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</a:rPr>
              <a:t>.</a:t>
            </a:r>
            <a:r>
              <a:rPr lang="vi-VN" altLang="zh-CN" sz="2400" b="1" dirty="0">
                <a:solidFill>
                  <a:srgbClr val="FF0000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</a:rPr>
              <a:t>Mỗi</a:t>
            </a:r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</a:rPr>
              <a:t> trạm mình phải hoàn thành một </a:t>
            </a:r>
            <a:r>
              <a:rPr lang="en-US" altLang="zh-CN" sz="2400" b="1" dirty="0" err="1">
                <a:solidFill>
                  <a:srgbClr val="FF0000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</a:rPr>
              <a:t>bài</a:t>
            </a:r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</a:rPr>
              <a:t>tập</a:t>
            </a:r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</a:rPr>
              <a:t>.</a:t>
            </a:r>
            <a:r>
              <a:rPr lang="vi-VN" altLang="zh-CN" sz="2400" b="1" dirty="0">
                <a:solidFill>
                  <a:srgbClr val="FF0000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</a:rPr>
              <a:t>Các</a:t>
            </a:r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</a:rPr>
              <a:t> bạn giúp mình với.</a:t>
            </a: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9" name="lời 0">
            <a:hlinkClick r:id="" action="ppaction://media"/>
            <a:extLst>
              <a:ext uri="{FF2B5EF4-FFF2-40B4-BE49-F238E27FC236}">
                <a16:creationId xmlns:a16="http://schemas.microsoft.com/office/drawing/2014/main" id="{CFA0F3F6-A202-4ADD-A3DB-00B995E7B1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03455" y="609133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54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4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E9A79-9719-4BE6-91E5-8052BDEB2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D3D7D1-4B06-4566-B42B-72703D50910B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F06AA89-9CC0-45D2-822C-EDE78055AA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图片 1" descr="图片包含 雨, 自然, 室内&#10;&#10;描述已自动生成">
            <a:extLst>
              <a:ext uri="{FF2B5EF4-FFF2-40B4-BE49-F238E27FC236}">
                <a16:creationId xmlns:a16="http://schemas.microsoft.com/office/drawing/2014/main" id="{82B1B34A-41CC-46E2-8488-AA54765FE1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306" b="49147"/>
          <a:stretch>
            <a:fillRect/>
          </a:stretch>
        </p:blipFill>
        <p:spPr>
          <a:xfrm>
            <a:off x="0" y="0"/>
            <a:ext cx="9274175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EA83131-32B4-49AC-9A4F-720C62F3B75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815" b="67180"/>
          <a:stretch>
            <a:fillRect/>
          </a:stretch>
        </p:blipFill>
        <p:spPr>
          <a:xfrm>
            <a:off x="-30162" y="333375"/>
            <a:ext cx="10007642" cy="6175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3" descr="图片包含 电视&#10;&#10;自动生成的说明">
            <a:extLst>
              <a:ext uri="{FF2B5EF4-FFF2-40B4-BE49-F238E27FC236}">
                <a16:creationId xmlns:a16="http://schemas.microsoft.com/office/drawing/2014/main" id="{184CD4FB-29AF-4DFB-9C6E-DE6AA6FA859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9267" t="25647" r="37387" b="35242"/>
          <a:stretch>
            <a:fillRect/>
          </a:stretch>
        </p:blipFill>
        <p:spPr>
          <a:xfrm>
            <a:off x="5595938" y="227013"/>
            <a:ext cx="3192462" cy="2303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BBA5512-D3B4-421E-9A21-A668FD77057A}"/>
              </a:ext>
            </a:extLst>
          </p:cNvPr>
          <p:cNvSpPr txBox="1"/>
          <p:nvPr/>
        </p:nvSpPr>
        <p:spPr>
          <a:xfrm>
            <a:off x="6092825" y="622300"/>
            <a:ext cx="2144713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vi-VN" altLang="zh-CN" sz="4400" b="1" dirty="0">
                <a:solidFill>
                  <a:srgbClr val="FFC000"/>
                </a:solidFill>
                <a:latin typeface="UTM Cookies"/>
                <a:ea typeface="Microsoft YaHei" panose="020B0503020204020204" charset="-122"/>
              </a:rPr>
              <a:t>Trạm</a:t>
            </a:r>
            <a:r>
              <a:rPr lang="en-US" altLang="zh-CN" sz="4400" b="1" dirty="0">
                <a:solidFill>
                  <a:srgbClr val="FFC000"/>
                </a:solidFill>
                <a:latin typeface="UTM Cookies"/>
                <a:ea typeface="Microsoft YaHei" panose="020B0503020204020204" charset="-122"/>
              </a:rPr>
              <a:t> 1</a:t>
            </a:r>
            <a:endParaRPr lang="zh-CN" altLang="en-US" sz="4400" b="1" dirty="0">
              <a:solidFill>
                <a:srgbClr val="FFC000"/>
              </a:solidFill>
              <a:latin typeface="UTM Cookies"/>
              <a:ea typeface="Microsoft YaHei" panose="020B0503020204020204" charset="-122"/>
            </a:endParaRPr>
          </a:p>
        </p:txBody>
      </p:sp>
      <p:pic>
        <p:nvPicPr>
          <p:cNvPr id="9" name="图片 8" descr="图片包含 电视&#10;&#10;自动生成的说明">
            <a:extLst>
              <a:ext uri="{FF2B5EF4-FFF2-40B4-BE49-F238E27FC236}">
                <a16:creationId xmlns:a16="http://schemas.microsoft.com/office/drawing/2014/main" id="{4138DC88-2735-4BB0-AA84-5F9F46DE525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9267" t="25647" r="37387" b="35242"/>
          <a:stretch>
            <a:fillRect/>
          </a:stretch>
        </p:blipFill>
        <p:spPr>
          <a:xfrm>
            <a:off x="7135083" y="1817687"/>
            <a:ext cx="3194050" cy="2303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11">
            <a:extLst>
              <a:ext uri="{FF2B5EF4-FFF2-40B4-BE49-F238E27FC236}">
                <a16:creationId xmlns:a16="http://schemas.microsoft.com/office/drawing/2014/main" id="{A1CE6916-8AC8-466F-85F3-FFBA7BB6F38D}"/>
              </a:ext>
            </a:extLst>
          </p:cNvPr>
          <p:cNvSpPr txBox="1"/>
          <p:nvPr/>
        </p:nvSpPr>
        <p:spPr>
          <a:xfrm>
            <a:off x="7581526" y="2320131"/>
            <a:ext cx="21463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None/>
            </a:pPr>
            <a:r>
              <a:rPr lang="vi-VN" altLang="zh-CN" sz="4400" b="1" dirty="0">
                <a:solidFill>
                  <a:srgbClr val="FFD966"/>
                </a:solidFill>
                <a:latin typeface="UTM Cookies"/>
                <a:ea typeface="Microsoft YaHei" panose="020B0503020204020204" charset="-122"/>
              </a:rPr>
              <a:t>Trạm</a:t>
            </a:r>
            <a:r>
              <a:rPr lang="en-US" altLang="zh-CN" sz="4400" b="1" dirty="0">
                <a:solidFill>
                  <a:srgbClr val="FFD966"/>
                </a:solidFill>
                <a:latin typeface="UTM Cookies"/>
                <a:ea typeface="Microsoft YaHei" panose="020B0503020204020204" charset="-122"/>
              </a:rPr>
              <a:t> 2</a:t>
            </a:r>
            <a:endParaRPr lang="zh-CN" altLang="en-US" sz="4400" b="1" dirty="0">
              <a:solidFill>
                <a:srgbClr val="FFD966"/>
              </a:solidFill>
              <a:latin typeface="UTM Cookies"/>
              <a:ea typeface="Microsoft YaHei" panose="020B0503020204020204" charset="-122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8D4622-02E8-463C-914A-B206C13771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9800" y="2498725"/>
            <a:ext cx="822325" cy="83026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1051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48148E-6 L 0.32695 -0.1905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0" y="-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F8686-FF75-42ED-AD53-CE47EA490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4390D2-B54E-4ACA-B0CC-D9468CEBF852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82A0E7A-8598-40A6-8AF1-F389185D06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图片 1" descr="图片包含 雨, 自然, 室内&#10;&#10;描述已自动生成">
            <a:extLst>
              <a:ext uri="{FF2B5EF4-FFF2-40B4-BE49-F238E27FC236}">
                <a16:creationId xmlns:a16="http://schemas.microsoft.com/office/drawing/2014/main" id="{55AEF6C4-3F23-4962-9EE2-24CD83CF4A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306" b="49147"/>
          <a:stretch>
            <a:fillRect/>
          </a:stretch>
        </p:blipFill>
        <p:spPr>
          <a:xfrm>
            <a:off x="0" y="0"/>
            <a:ext cx="10940432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3">
            <a:extLst>
              <a:ext uri="{FF2B5EF4-FFF2-40B4-BE49-F238E27FC236}">
                <a16:creationId xmlns:a16="http://schemas.microsoft.com/office/drawing/2014/main" id="{309C2D1B-53AB-449E-9DB9-D37F3942E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709657" cy="6711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3">
            <a:extLst>
              <a:ext uri="{FF2B5EF4-FFF2-40B4-BE49-F238E27FC236}">
                <a16:creationId xmlns:a16="http://schemas.microsoft.com/office/drawing/2014/main" id="{610F3647-1811-44F1-8903-6E4DB7C06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3116" y="695738"/>
            <a:ext cx="3860739" cy="30089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15">
            <a:extLst>
              <a:ext uri="{FF2B5EF4-FFF2-40B4-BE49-F238E27FC236}">
                <a16:creationId xmlns:a16="http://schemas.microsoft.com/office/drawing/2014/main" id="{52AF8FBA-ECDB-46C5-87E9-580BEC080CA8}"/>
              </a:ext>
            </a:extLst>
          </p:cNvPr>
          <p:cNvSpPr txBox="1"/>
          <p:nvPr/>
        </p:nvSpPr>
        <p:spPr>
          <a:xfrm>
            <a:off x="7376456" y="1212160"/>
            <a:ext cx="3495810" cy="14773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6000" b="1" dirty="0">
                <a:solidFill>
                  <a:srgbClr val="FF000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Bài 1</a:t>
            </a:r>
            <a:endParaRPr lang="zh-CN" altLang="en-US" sz="6000" b="1" dirty="0">
              <a:solidFill>
                <a:srgbClr val="FF0000"/>
              </a:solidFill>
              <a:latin typeface="HP001 4 hàng" panose="020B0603050302020204" pitchFamily="34" charset="0"/>
              <a:ea typeface="Microsoft YaHei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4881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2">
            <a:extLst>
              <a:ext uri="{FF2B5EF4-FFF2-40B4-BE49-F238E27FC236}">
                <a16:creationId xmlns:a16="http://schemas.microsoft.com/office/drawing/2014/main" id="{90C93B8A-965C-4929-B281-5180CFD37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10000"/>
              </a:spcBef>
              <a:defRPr/>
            </a:pP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24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viên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thuốc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chứa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đều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vỉ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vỉ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thuốc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bao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viên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thuốc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6" name="Line 35">
            <a:extLst>
              <a:ext uri="{FF2B5EF4-FFF2-40B4-BE49-F238E27FC236}">
                <a16:creationId xmlns:a16="http://schemas.microsoft.com/office/drawing/2014/main" id="{99328B10-A942-415C-A97A-545D611179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27321" y="476170"/>
            <a:ext cx="233249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vi-VN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Line 36">
            <a:extLst>
              <a:ext uri="{FF2B5EF4-FFF2-40B4-BE49-F238E27FC236}">
                <a16:creationId xmlns:a16="http://schemas.microsoft.com/office/drawing/2014/main" id="{0171CD71-F20D-4824-86B0-527B9E957730}"/>
              </a:ext>
            </a:extLst>
          </p:cNvPr>
          <p:cNvSpPr>
            <a:spLocks noChangeShapeType="1"/>
          </p:cNvSpPr>
          <p:nvPr/>
        </p:nvSpPr>
        <p:spPr bwMode="auto">
          <a:xfrm>
            <a:off x="8183105" y="502889"/>
            <a:ext cx="5715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vi-VN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38">
            <a:extLst>
              <a:ext uri="{FF2B5EF4-FFF2-40B4-BE49-F238E27FC236}">
                <a16:creationId xmlns:a16="http://schemas.microsoft.com/office/drawing/2014/main" id="{620EBD46-EC38-49F3-8EEC-B132617B3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1143000"/>
            <a:ext cx="2155825" cy="5540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Tóm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9" name="Text Box 40">
            <a:extLst>
              <a:ext uri="{FF2B5EF4-FFF2-40B4-BE49-F238E27FC236}">
                <a16:creationId xmlns:a16="http://schemas.microsoft.com/office/drawing/2014/main" id="{32F25068-698E-478B-93D7-379029274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706563"/>
            <a:ext cx="4227513" cy="5540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vỉ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24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viên</a:t>
            </a:r>
            <a:endParaRPr lang="en-US" sz="3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42">
            <a:extLst>
              <a:ext uri="{FF2B5EF4-FFF2-40B4-BE49-F238E27FC236}">
                <a16:creationId xmlns:a16="http://schemas.microsoft.com/office/drawing/2014/main" id="{86EB3DED-30D3-4BFF-AF81-3E7F82660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125" y="1182688"/>
            <a:ext cx="1916113" cy="5540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US" sz="3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Box 43">
            <a:extLst>
              <a:ext uri="{FF2B5EF4-FFF2-40B4-BE49-F238E27FC236}">
                <a16:creationId xmlns:a16="http://schemas.microsoft.com/office/drawing/2014/main" id="{450314DB-0B3C-4E1F-8EDA-72AA7A4AA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738313"/>
            <a:ext cx="6096000" cy="5540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vỉ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viên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thuốc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2" name="Text Box 44">
            <a:extLst>
              <a:ext uri="{FF2B5EF4-FFF2-40B4-BE49-F238E27FC236}">
                <a16:creationId xmlns:a16="http://schemas.microsoft.com/office/drawing/2014/main" id="{F0476A21-5B52-4F87-A272-E487B4317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398713"/>
            <a:ext cx="3592513" cy="5540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 : 4 = 6 (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viên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3" name="Text Box 45">
            <a:extLst>
              <a:ext uri="{FF2B5EF4-FFF2-40B4-BE49-F238E27FC236}">
                <a16:creationId xmlns:a16="http://schemas.microsoft.com/office/drawing/2014/main" id="{FEECE9EF-26E1-401B-A451-50C8DE849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4950" y="2990850"/>
            <a:ext cx="6096000" cy="5540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vỉ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viên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thuốc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4" name="Text Box 46">
            <a:extLst>
              <a:ext uri="{FF2B5EF4-FFF2-40B4-BE49-F238E27FC236}">
                <a16:creationId xmlns:a16="http://schemas.microsoft.com/office/drawing/2014/main" id="{86DC560A-EDC5-4728-9A47-ABD2A99EA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41713"/>
            <a:ext cx="3592513" cy="5540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x 3 = 18 (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viên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5" name="Text Box 47">
            <a:extLst>
              <a:ext uri="{FF2B5EF4-FFF2-40B4-BE49-F238E27FC236}">
                <a16:creationId xmlns:a16="http://schemas.microsoft.com/office/drawing/2014/main" id="{D0A89CB0-D014-4634-B426-2D029EE74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0" y="4114800"/>
            <a:ext cx="4679950" cy="5540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18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viên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thuốc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6" name="Line 37">
            <a:extLst>
              <a:ext uri="{FF2B5EF4-FFF2-40B4-BE49-F238E27FC236}">
                <a16:creationId xmlns:a16="http://schemas.microsoft.com/office/drawing/2014/main" id="{8547C8FD-F3B6-4374-BBB9-B856E0438D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59816" y="952340"/>
            <a:ext cx="1813303" cy="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vi-VN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41">
            <a:extLst>
              <a:ext uri="{FF2B5EF4-FFF2-40B4-BE49-F238E27FC236}">
                <a16:creationId xmlns:a16="http://schemas.microsoft.com/office/drawing/2014/main" id="{7FDB04A2-EF92-4AB7-8556-789C5BFFA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2449513"/>
            <a:ext cx="4227513" cy="5540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vỉ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…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viên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615595-BB5A-4A43-BD45-4EE299E87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0025" y="2362200"/>
            <a:ext cx="2593975" cy="646113"/>
          </a:xfrm>
          <a:prstGeom prst="rect">
            <a:avLst/>
          </a:prstGeom>
          <a:solidFill>
            <a:schemeClr val="accent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1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Tìm</a:t>
            </a:r>
            <a:r>
              <a:rPr lang="en-US" alt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lang="en-US" alt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́ trị </a:t>
            </a:r>
            <a:r>
              <a:rPr lang="en-US" altLang="en-US" sz="1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của</a:t>
            </a:r>
            <a:r>
              <a:rPr lang="en-US" alt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altLang="en-US" sz="1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phần</a:t>
            </a:r>
            <a:r>
              <a:rPr lang="en-US" alt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en-US" alt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1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Rút</a:t>
            </a:r>
            <a:r>
              <a:rPr lang="en-US" alt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alt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đơn</a:t>
            </a:r>
            <a:r>
              <a:rPr lang="en-US" alt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alt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EDF5BD-C628-485E-94D5-AD4A918FA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0025" y="3463925"/>
            <a:ext cx="2593975" cy="646113"/>
          </a:xfrm>
          <a:prstGeom prst="rect">
            <a:avLst/>
          </a:prstGeom>
          <a:solidFill>
            <a:schemeClr val="accent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1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Tìm</a:t>
            </a:r>
            <a:r>
              <a:rPr lang="en-US" alt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alt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trị </a:t>
            </a:r>
            <a:r>
              <a:rPr lang="en-US" altLang="en-US" sz="1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của</a:t>
            </a:r>
            <a:r>
              <a:rPr lang="en-US" alt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nhiều</a:t>
            </a:r>
            <a:r>
              <a:rPr lang="en-US" alt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alt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alt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endParaRPr lang="en-US" altLang="en-US" sz="1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Striped Right Arrow 23">
            <a:extLst>
              <a:ext uri="{FF2B5EF4-FFF2-40B4-BE49-F238E27FC236}">
                <a16:creationId xmlns:a16="http://schemas.microsoft.com/office/drawing/2014/main" id="{343811AD-D575-43D4-9CF0-50D3FAB8A4CE}"/>
              </a:ext>
            </a:extLst>
          </p:cNvPr>
          <p:cNvSpPr/>
          <p:nvPr/>
        </p:nvSpPr>
        <p:spPr>
          <a:xfrm>
            <a:off x="5943600" y="2590800"/>
            <a:ext cx="555625" cy="252413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triped Right Arrow 24">
            <a:extLst>
              <a:ext uri="{FF2B5EF4-FFF2-40B4-BE49-F238E27FC236}">
                <a16:creationId xmlns:a16="http://schemas.microsoft.com/office/drawing/2014/main" id="{C9C1ADCF-36FD-4F69-B141-5E273E1B80BE}"/>
              </a:ext>
            </a:extLst>
          </p:cNvPr>
          <p:cNvSpPr/>
          <p:nvPr/>
        </p:nvSpPr>
        <p:spPr>
          <a:xfrm>
            <a:off x="6096000" y="3641725"/>
            <a:ext cx="403225" cy="314325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8D7967D-573E-4074-8C44-52134D7CD5B3}"/>
              </a:ext>
            </a:extLst>
          </p:cNvPr>
          <p:cNvCxnSpPr>
            <a:stCxn id="8" idx="3"/>
          </p:cNvCxnSpPr>
          <p:nvPr/>
        </p:nvCxnSpPr>
        <p:spPr>
          <a:xfrm>
            <a:off x="2514600" y="1419225"/>
            <a:ext cx="0" cy="236855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792FAB1-DCC3-4B6C-A046-911CF78CF075}"/>
              </a:ext>
            </a:extLst>
          </p:cNvPr>
          <p:cNvSpPr/>
          <p:nvPr/>
        </p:nvSpPr>
        <p:spPr>
          <a:xfrm>
            <a:off x="358775" y="4668838"/>
            <a:ext cx="7215370" cy="47466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Bài 1 thuộc dạng toán nào? Nêu các bước giải</a:t>
            </a:r>
          </a:p>
        </p:txBody>
      </p:sp>
      <p:sp>
        <p:nvSpPr>
          <p:cNvPr id="24" name="Line 36">
            <a:extLst>
              <a:ext uri="{FF2B5EF4-FFF2-40B4-BE49-F238E27FC236}">
                <a16:creationId xmlns:a16="http://schemas.microsoft.com/office/drawing/2014/main" id="{B14A56E9-0082-4B2D-B74C-244C49DA6E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4488" y="481336"/>
            <a:ext cx="5715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vi-VN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91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5C8E3-F282-41FD-9D78-F790CECDD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530E80-9317-45C1-99AC-72A54EEFEF75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17B5F7E-E3F6-4924-AA14-FC209B07F3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图片 1" descr="图片包含 雨, 自然, 室内&#10;&#10;描述已自动生成">
            <a:extLst>
              <a:ext uri="{FF2B5EF4-FFF2-40B4-BE49-F238E27FC236}">
                <a16:creationId xmlns:a16="http://schemas.microsoft.com/office/drawing/2014/main" id="{F2F6FC04-C3ED-4CE4-924D-7BD26C9C07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306" b="49147"/>
          <a:stretch>
            <a:fillRect/>
          </a:stretch>
        </p:blipFill>
        <p:spPr>
          <a:xfrm>
            <a:off x="0" y="0"/>
            <a:ext cx="9109305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1912830-EE4C-4681-8DD1-C53C82C47C4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815" b="67180"/>
          <a:stretch>
            <a:fillRect/>
          </a:stretch>
        </p:blipFill>
        <p:spPr>
          <a:xfrm>
            <a:off x="0" y="325438"/>
            <a:ext cx="9109305" cy="6175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3" descr="图片包含 电视&#10;&#10;自动生成的说明">
            <a:extLst>
              <a:ext uri="{FF2B5EF4-FFF2-40B4-BE49-F238E27FC236}">
                <a16:creationId xmlns:a16="http://schemas.microsoft.com/office/drawing/2014/main" id="{43A2BA22-BB2D-4D7B-BD50-0C2B2C726EB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9267" t="25647" r="37387" b="35242"/>
          <a:stretch>
            <a:fillRect/>
          </a:stretch>
        </p:blipFill>
        <p:spPr>
          <a:xfrm>
            <a:off x="4822853" y="227013"/>
            <a:ext cx="3158347" cy="2303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3BAB659-635F-49D5-B06D-F11EEE5EB44C}"/>
              </a:ext>
            </a:extLst>
          </p:cNvPr>
          <p:cNvSpPr txBox="1"/>
          <p:nvPr/>
        </p:nvSpPr>
        <p:spPr>
          <a:xfrm>
            <a:off x="5308810" y="622300"/>
            <a:ext cx="193718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FFC000"/>
                </a:solidFill>
                <a:latin typeface="UTM Cookies"/>
                <a:ea typeface="Microsoft YaHei" panose="020B0503020204020204" charset="-122"/>
              </a:rPr>
              <a:t>Trạm 1</a:t>
            </a:r>
            <a:endParaRPr lang="zh-CN" altLang="en-US" sz="4000" b="1" dirty="0">
              <a:solidFill>
                <a:srgbClr val="FFC000"/>
              </a:solidFill>
              <a:latin typeface="UTM Cookies"/>
              <a:ea typeface="Microsoft YaHei" panose="020B0503020204020204" charset="-122"/>
            </a:endParaRPr>
          </a:p>
        </p:txBody>
      </p:sp>
      <p:pic>
        <p:nvPicPr>
          <p:cNvPr id="9" name="图片 8" descr="图片包含 电视&#10;&#10;自动生成的说明">
            <a:extLst>
              <a:ext uri="{FF2B5EF4-FFF2-40B4-BE49-F238E27FC236}">
                <a16:creationId xmlns:a16="http://schemas.microsoft.com/office/drawing/2014/main" id="{E7CBE0A3-25E4-4D72-A145-AB99F851756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9267" t="25647" r="37387" b="35242"/>
          <a:stretch>
            <a:fillRect/>
          </a:stretch>
        </p:blipFill>
        <p:spPr>
          <a:xfrm>
            <a:off x="6839055" y="2324833"/>
            <a:ext cx="2851317" cy="2303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11">
            <a:extLst>
              <a:ext uri="{FF2B5EF4-FFF2-40B4-BE49-F238E27FC236}">
                <a16:creationId xmlns:a16="http://schemas.microsoft.com/office/drawing/2014/main" id="{33672BC4-08F1-4AF6-8562-CE2C1BF95768}"/>
              </a:ext>
            </a:extLst>
          </p:cNvPr>
          <p:cNvSpPr txBox="1"/>
          <p:nvPr/>
        </p:nvSpPr>
        <p:spPr>
          <a:xfrm>
            <a:off x="7193311" y="2737258"/>
            <a:ext cx="19159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CN" sz="4000" b="1" dirty="0">
                <a:solidFill>
                  <a:srgbClr val="FFD966"/>
                </a:solidFill>
                <a:latin typeface="UTM Cookies"/>
                <a:ea typeface="Microsoft YaHei" panose="020B0503020204020204" charset="-122"/>
              </a:rPr>
              <a:t>Trạm 2</a:t>
            </a:r>
            <a:endParaRPr lang="zh-CN" altLang="en-US" sz="4000" b="1" dirty="0">
              <a:solidFill>
                <a:srgbClr val="FFD966"/>
              </a:solidFill>
              <a:latin typeface="UTM Cookies"/>
              <a:ea typeface="Microsoft YaHei" panose="020B0503020204020204" charset="-122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525D41-AD76-49E3-92CF-E13F01FEBB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199774">
            <a:off x="6658149" y="1304010"/>
            <a:ext cx="822325" cy="620334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07284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4 -0.00957 L 0.13681 0.217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44" y="113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2">
            <a:extLst>
              <a:ext uri="{FF2B5EF4-FFF2-40B4-BE49-F238E27FC236}">
                <a16:creationId xmlns:a16="http://schemas.microsoft.com/office/drawing/2014/main" id="{3928C9D3-3C45-461F-9BC2-4471682B3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89255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10000"/>
              </a:spcBef>
              <a:defRPr/>
            </a:pPr>
            <a:r>
              <a:rPr lang="en-US" sz="2600" b="1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6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2: </a:t>
            </a:r>
            <a:r>
              <a:rPr lang="en-US" sz="2600" b="1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6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28 kg </a:t>
            </a:r>
            <a:r>
              <a:rPr lang="en-US" sz="2600" b="1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gạo</a:t>
            </a:r>
            <a:r>
              <a:rPr lang="en-US" sz="26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đựng</a:t>
            </a:r>
            <a:r>
              <a:rPr lang="en-US" sz="26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đều</a:t>
            </a:r>
            <a:r>
              <a:rPr lang="en-US" sz="26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6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 </a:t>
            </a:r>
            <a:r>
              <a:rPr lang="en-US" sz="2600" b="1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bao</a:t>
            </a:r>
            <a:r>
              <a:rPr lang="en-US" sz="26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600" b="1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26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2600" b="1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bao</a:t>
            </a:r>
            <a:r>
              <a:rPr lang="en-US" sz="26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26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6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bao</a:t>
            </a:r>
            <a:r>
              <a:rPr lang="en-US" sz="26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26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</a:t>
            </a:r>
            <a:r>
              <a:rPr lang="en-US" sz="26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600" b="1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lô</a:t>
            </a:r>
            <a:r>
              <a:rPr lang="en-US" sz="26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-gam </a:t>
            </a:r>
            <a:r>
              <a:rPr lang="en-US" sz="2600" b="1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gạo</a:t>
            </a:r>
            <a:r>
              <a:rPr lang="en-US" sz="26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?</a:t>
            </a:r>
          </a:p>
        </p:txBody>
      </p:sp>
      <p:sp>
        <p:nvSpPr>
          <p:cNvPr id="6" name="Line 35">
            <a:extLst>
              <a:ext uri="{FF2B5EF4-FFF2-40B4-BE49-F238E27FC236}">
                <a16:creationId xmlns:a16="http://schemas.microsoft.com/office/drawing/2014/main" id="{A8640D41-288F-4EF8-9C32-D01182027116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2650" y="401533"/>
            <a:ext cx="1549830" cy="202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vi-VN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Line 36">
            <a:extLst>
              <a:ext uri="{FF2B5EF4-FFF2-40B4-BE49-F238E27FC236}">
                <a16:creationId xmlns:a16="http://schemas.microsoft.com/office/drawing/2014/main" id="{105E8189-B180-44CC-976F-10AC50EFC3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45839" y="405314"/>
            <a:ext cx="785813" cy="63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vi-VN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38">
            <a:extLst>
              <a:ext uri="{FF2B5EF4-FFF2-40B4-BE49-F238E27FC236}">
                <a16:creationId xmlns:a16="http://schemas.microsoft.com/office/drawing/2014/main" id="{94717E6E-D3FA-40CA-B400-64D15D807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3" y="857576"/>
            <a:ext cx="2389187" cy="5540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000" b="1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Tóm</a:t>
            </a:r>
            <a:r>
              <a:rPr lang="en-US" sz="30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r>
              <a:rPr lang="en-US" sz="30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9" name="Text Box 40">
            <a:extLst>
              <a:ext uri="{FF2B5EF4-FFF2-40B4-BE49-F238E27FC236}">
                <a16:creationId xmlns:a16="http://schemas.microsoft.com/office/drawing/2014/main" id="{55F2FDFF-383F-4CC8-A83E-168A35483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99" y="1338469"/>
            <a:ext cx="2740025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26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</a:t>
            </a:r>
            <a:r>
              <a:rPr lang="en-US" sz="2600" b="1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bao</a:t>
            </a:r>
            <a:r>
              <a:rPr lang="en-US" sz="26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28 kg</a:t>
            </a:r>
          </a:p>
        </p:txBody>
      </p:sp>
      <p:sp>
        <p:nvSpPr>
          <p:cNvPr id="10" name="Text Box 42">
            <a:extLst>
              <a:ext uri="{FF2B5EF4-FFF2-40B4-BE49-F238E27FC236}">
                <a16:creationId xmlns:a16="http://schemas.microsoft.com/office/drawing/2014/main" id="{1AFD650A-7116-49B1-AF90-EEC853E54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9650" y="797131"/>
            <a:ext cx="1638300" cy="5540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000" b="1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0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US" sz="30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Box 43">
            <a:extLst>
              <a:ext uri="{FF2B5EF4-FFF2-40B4-BE49-F238E27FC236}">
                <a16:creationId xmlns:a16="http://schemas.microsoft.com/office/drawing/2014/main" id="{277F09A4-C837-4D2F-B975-35065A0C3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295081"/>
            <a:ext cx="6477000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26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2600" b="1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bao</a:t>
            </a:r>
            <a:r>
              <a:rPr lang="en-US" sz="26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6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6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</a:t>
            </a:r>
            <a:r>
              <a:rPr lang="en-US" sz="26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600" b="1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lô</a:t>
            </a:r>
            <a:r>
              <a:rPr lang="en-US" sz="26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-gam </a:t>
            </a:r>
            <a:r>
              <a:rPr lang="en-US" sz="2600" b="1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gạo</a:t>
            </a:r>
            <a:r>
              <a:rPr lang="en-US" sz="26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6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2" name="Text Box 44">
            <a:extLst>
              <a:ext uri="{FF2B5EF4-FFF2-40B4-BE49-F238E27FC236}">
                <a16:creationId xmlns:a16="http://schemas.microsoft.com/office/drawing/2014/main" id="{3AAA0ACE-2CDA-4FF4-9FE7-B5FDD25C7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1" y="1779217"/>
            <a:ext cx="2170486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26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 : 7 = 4 (kg)</a:t>
            </a:r>
          </a:p>
        </p:txBody>
      </p:sp>
      <p:sp>
        <p:nvSpPr>
          <p:cNvPr id="13" name="Text Box 45">
            <a:extLst>
              <a:ext uri="{FF2B5EF4-FFF2-40B4-BE49-F238E27FC236}">
                <a16:creationId xmlns:a16="http://schemas.microsoft.com/office/drawing/2014/main" id="{A54EA7A6-38BB-4080-A8AB-B8A648082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1768" y="2358894"/>
            <a:ext cx="6367462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26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en-US" sz="2600" b="1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bao</a:t>
            </a:r>
            <a:r>
              <a:rPr lang="en-US" sz="26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6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6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</a:t>
            </a:r>
            <a:r>
              <a:rPr lang="en-US" sz="26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600" b="1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lô</a:t>
            </a:r>
            <a:r>
              <a:rPr lang="en-US" sz="26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-gam </a:t>
            </a:r>
            <a:r>
              <a:rPr lang="en-US" sz="2600" b="1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gạo</a:t>
            </a:r>
            <a:r>
              <a:rPr lang="en-US" sz="26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6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4" name="Text Box 46">
            <a:extLst>
              <a:ext uri="{FF2B5EF4-FFF2-40B4-BE49-F238E27FC236}">
                <a16:creationId xmlns:a16="http://schemas.microsoft.com/office/drawing/2014/main" id="{9D194B96-4CBB-449F-9AA3-BD39D0BAE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820351"/>
            <a:ext cx="3071813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26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x 5 = 20 (kg)</a:t>
            </a:r>
          </a:p>
        </p:txBody>
      </p:sp>
      <p:sp>
        <p:nvSpPr>
          <p:cNvPr id="15" name="Text Box 47">
            <a:extLst>
              <a:ext uri="{FF2B5EF4-FFF2-40B4-BE49-F238E27FC236}">
                <a16:creationId xmlns:a16="http://schemas.microsoft.com/office/drawing/2014/main" id="{AF96A634-3344-49DA-B71F-7C8429E38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4456" y="3365656"/>
            <a:ext cx="4002087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2600" b="1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26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6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20kg </a:t>
            </a:r>
            <a:r>
              <a:rPr lang="en-US" sz="2600" b="1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gạo</a:t>
            </a:r>
            <a:r>
              <a:rPr lang="en-US" sz="26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6" name="Line 37">
            <a:extLst>
              <a:ext uri="{FF2B5EF4-FFF2-40B4-BE49-F238E27FC236}">
                <a16:creationId xmlns:a16="http://schemas.microsoft.com/office/drawing/2014/main" id="{A2EE9D0F-ED28-4DFE-9CBE-DBCE93CEA4BE}"/>
              </a:ext>
            </a:extLst>
          </p:cNvPr>
          <p:cNvSpPr>
            <a:spLocks noChangeShapeType="1"/>
          </p:cNvSpPr>
          <p:nvPr/>
        </p:nvSpPr>
        <p:spPr bwMode="auto">
          <a:xfrm>
            <a:off x="924895" y="803665"/>
            <a:ext cx="2300448" cy="1380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vi-VN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41">
            <a:extLst>
              <a:ext uri="{FF2B5EF4-FFF2-40B4-BE49-F238E27FC236}">
                <a16:creationId xmlns:a16="http://schemas.microsoft.com/office/drawing/2014/main" id="{2C9BE0FA-7BD9-48C7-AC22-EB235D95A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69" y="1834861"/>
            <a:ext cx="2740025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26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en-US" sz="2600" b="1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bao</a:t>
            </a:r>
            <a:r>
              <a:rPr lang="en-US" sz="26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…kg ?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498B0DE-4266-4A02-884E-F33E5C2BADB2}"/>
              </a:ext>
            </a:extLst>
          </p:cNvPr>
          <p:cNvCxnSpPr/>
          <p:nvPr/>
        </p:nvCxnSpPr>
        <p:spPr>
          <a:xfrm>
            <a:off x="2590800" y="1171256"/>
            <a:ext cx="0" cy="236855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" name="Line 36">
            <a:extLst>
              <a:ext uri="{FF2B5EF4-FFF2-40B4-BE49-F238E27FC236}">
                <a16:creationId xmlns:a16="http://schemas.microsoft.com/office/drawing/2014/main" id="{8485082C-7319-4E62-A7FE-03A6BE336B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48112" y="383025"/>
            <a:ext cx="785813" cy="63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vi-VN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A4D88B4-E45C-49B9-8179-49214AC4F906}"/>
              </a:ext>
            </a:extLst>
          </p:cNvPr>
          <p:cNvSpPr/>
          <p:nvPr/>
        </p:nvSpPr>
        <p:spPr>
          <a:xfrm>
            <a:off x="28993" y="3839318"/>
            <a:ext cx="3071812" cy="1304182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>
                <a:latin typeface="Calibri" panose="020F0502020204030204" pitchFamily="34" charset="0"/>
                <a:cs typeface="Calibri" panose="020F0502020204030204" pitchFamily="34" charset="0"/>
              </a:rPr>
              <a:t>Nếu có thêm 20kg gạo nữa, hỏi cần bao nhiêu bao để đựng hết số gạo?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125E429-92C3-4357-A1FE-EEB7874D5A3C}"/>
              </a:ext>
            </a:extLst>
          </p:cNvPr>
          <p:cNvSpPr/>
          <p:nvPr/>
        </p:nvSpPr>
        <p:spPr>
          <a:xfrm>
            <a:off x="3417376" y="3810040"/>
            <a:ext cx="5726623" cy="13334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>
                <a:latin typeface="Calibri" panose="020F0502020204030204" pitchFamily="34" charset="0"/>
                <a:cs typeface="Calibri" panose="020F0502020204030204" pitchFamily="34" charset="0"/>
              </a:rPr>
              <a:t>Số ki-lô-gam gạo sau khi có thêm 20kg nữa là : 28 + 20 = 48 ( kg )</a:t>
            </a:r>
          </a:p>
          <a:p>
            <a:pPr algn="ctr"/>
            <a:r>
              <a:rPr lang="en-US" sz="2200">
                <a:latin typeface="Calibri" panose="020F0502020204030204" pitchFamily="34" charset="0"/>
                <a:cs typeface="Calibri" panose="020F0502020204030204" pitchFamily="34" charset="0"/>
              </a:rPr>
              <a:t>Cần số bao để đựng hết số gạo là: </a:t>
            </a:r>
          </a:p>
          <a:p>
            <a:pPr algn="ctr"/>
            <a:r>
              <a:rPr lang="en-US" sz="2200">
                <a:latin typeface="Calibri" panose="020F0502020204030204" pitchFamily="34" charset="0"/>
                <a:cs typeface="Calibri" panose="020F0502020204030204" pitchFamily="34" charset="0"/>
              </a:rPr>
              <a:t>48 : 4 = 12 ( bao )</a:t>
            </a:r>
          </a:p>
          <a:p>
            <a:pPr algn="ctr"/>
            <a:endParaRPr lang="en-US" sz="2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33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/>
      <p:bldP spid="23" grpId="0" animBg="1"/>
      <p:bldP spid="24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6392F-4F91-4347-A106-E78AE7050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B5E828-2D23-4427-A385-2D5A0D3D1913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 flipH="1">
            <a:off x="4812645" y="1876950"/>
            <a:ext cx="2445900" cy="1389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7BB0152-8637-4B7E-A6CB-E4B18FD33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图片 1" descr="图片包含 雨, 自然, 室内&#10;&#10;描述已自动生成">
            <a:extLst>
              <a:ext uri="{FF2B5EF4-FFF2-40B4-BE49-F238E27FC236}">
                <a16:creationId xmlns:a16="http://schemas.microsoft.com/office/drawing/2014/main" id="{51FF9927-508D-4CAC-A50F-CDAAF028770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3306" b="4914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3">
            <a:extLst>
              <a:ext uri="{FF2B5EF4-FFF2-40B4-BE49-F238E27FC236}">
                <a16:creationId xmlns:a16="http://schemas.microsoft.com/office/drawing/2014/main" id="{9D1EF796-13CC-4249-8072-AB64E8FF5C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0682" y="307415"/>
            <a:ext cx="8951119" cy="6711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3">
            <a:extLst>
              <a:ext uri="{FF2B5EF4-FFF2-40B4-BE49-F238E27FC236}">
                <a16:creationId xmlns:a16="http://schemas.microsoft.com/office/drawing/2014/main" id="{9333874D-90F0-4904-AEAF-4797AC5163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4292" y="107577"/>
            <a:ext cx="4941794" cy="41230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15">
            <a:extLst>
              <a:ext uri="{FF2B5EF4-FFF2-40B4-BE49-F238E27FC236}">
                <a16:creationId xmlns:a16="http://schemas.microsoft.com/office/drawing/2014/main" id="{0D44B4B1-7CC4-4193-AB5D-A3D1F729255E}"/>
              </a:ext>
            </a:extLst>
          </p:cNvPr>
          <p:cNvSpPr txBox="1"/>
          <p:nvPr/>
        </p:nvSpPr>
        <p:spPr>
          <a:xfrm>
            <a:off x="4618176" y="1123464"/>
            <a:ext cx="4542333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7330" indent="-227330" algn="l" defTabSz="91313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313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313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313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313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800" b="1">
                <a:solidFill>
                  <a:srgbClr val="FF000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Về </a:t>
            </a:r>
            <a:r>
              <a:rPr lang="en-US" altLang="zh-CN" sz="4800" b="1" dirty="0" err="1">
                <a:solidFill>
                  <a:srgbClr val="FF000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nhà</a:t>
            </a:r>
            <a:r>
              <a:rPr lang="en-US" altLang="zh-CN" sz="4800" b="1" dirty="0">
                <a:solidFill>
                  <a:srgbClr val="FF000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 </a:t>
            </a:r>
            <a:r>
              <a:rPr lang="vi-VN" altLang="zh-CN" sz="4800" b="1" dirty="0">
                <a:solidFill>
                  <a:srgbClr val="FF000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r</a:t>
            </a:r>
            <a:r>
              <a:rPr lang="en-US" altLang="zh-CN" sz="4800" b="1" dirty="0" err="1">
                <a:solidFill>
                  <a:srgbClr val="FF000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ồi</a:t>
            </a:r>
            <a:r>
              <a:rPr lang="en-US" altLang="zh-CN" sz="4800" b="1" dirty="0">
                <a:solidFill>
                  <a:srgbClr val="FF000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!</a:t>
            </a:r>
            <a:endParaRPr lang="vi-VN" altLang="zh-CN" sz="4800" b="1" dirty="0">
              <a:solidFill>
                <a:srgbClr val="FF0000"/>
              </a:solidFill>
              <a:latin typeface="HP001 4 hàng" panose="020B0603050302020204" pitchFamily="34" charset="0"/>
              <a:ea typeface="Microsoft YaHei" panose="020B0503020204020204" charset="-122"/>
            </a:endParaRPr>
          </a:p>
          <a:p>
            <a:pPr marL="0" lvl="0" indent="0" algn="ctr"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800" b="1" dirty="0" err="1">
                <a:solidFill>
                  <a:srgbClr val="FF000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Cảm</a:t>
            </a:r>
            <a:r>
              <a:rPr lang="en-US" altLang="zh-CN" sz="4800" b="1" dirty="0">
                <a:solidFill>
                  <a:srgbClr val="FF000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 ơn </a:t>
            </a:r>
            <a:r>
              <a:rPr lang="en-US" altLang="zh-CN" sz="4800" b="1" dirty="0" err="1">
                <a:solidFill>
                  <a:srgbClr val="FF000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các</a:t>
            </a:r>
            <a:r>
              <a:rPr lang="en-US" altLang="zh-CN" sz="4800" b="1" dirty="0">
                <a:solidFill>
                  <a:srgbClr val="FF000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bạn</a:t>
            </a:r>
            <a:r>
              <a:rPr lang="en-US" altLang="zh-CN" sz="4800" b="1" dirty="0">
                <a:solidFill>
                  <a:srgbClr val="FF0000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!</a:t>
            </a:r>
            <a:endParaRPr lang="zh-CN" altLang="en-US" sz="4800" b="1" dirty="0">
              <a:solidFill>
                <a:srgbClr val="FF0000"/>
              </a:solidFill>
              <a:latin typeface="HP001 4 hàng" panose="020B0603050302020204" pitchFamily="34" charset="0"/>
              <a:ea typeface="Microsoft YaHei" panose="020B0503020204020204" charset="-122"/>
            </a:endParaRPr>
          </a:p>
        </p:txBody>
      </p:sp>
      <p:pic>
        <p:nvPicPr>
          <p:cNvPr id="9" name="lời cuối">
            <a:hlinkClick r:id="" action="ppaction://media"/>
            <a:extLst>
              <a:ext uri="{FF2B5EF4-FFF2-40B4-BE49-F238E27FC236}">
                <a16:creationId xmlns:a16="http://schemas.microsoft.com/office/drawing/2014/main" id="{58F4477C-E590-4B4E-8FCA-A84BEEF47C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06636" y="6115984"/>
            <a:ext cx="36552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7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4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7"/>
          <p:cNvSpPr/>
          <p:nvPr/>
        </p:nvSpPr>
        <p:spPr>
          <a:xfrm>
            <a:off x="2610985" y="61247"/>
            <a:ext cx="3983544" cy="2396400"/>
          </a:xfrm>
          <a:prstGeom prst="roundRect">
            <a:avLst>
              <a:gd name="adj" fmla="val 2357"/>
            </a:avLst>
          </a:prstGeom>
          <a:solidFill>
            <a:schemeClr val="lt1"/>
          </a:solidFill>
          <a:ln>
            <a:noFill/>
          </a:ln>
          <a:effectLst>
            <a:outerShdw blurRad="57150" dist="38100" dir="2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47"/>
          <p:cNvSpPr txBox="1">
            <a:spLocks noGrp="1"/>
          </p:cNvSpPr>
          <p:nvPr>
            <p:ph type="title"/>
          </p:nvPr>
        </p:nvSpPr>
        <p:spPr>
          <a:xfrm>
            <a:off x="2610985" y="1388914"/>
            <a:ext cx="420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HOẠT ĐỘNG TIẾP NỐI </a:t>
            </a:r>
            <a:endParaRPr/>
          </a:p>
        </p:txBody>
      </p:sp>
      <p:sp>
        <p:nvSpPr>
          <p:cNvPr id="466" name="Google Shape;466;p47"/>
          <p:cNvSpPr txBox="1">
            <a:spLocks noGrp="1"/>
          </p:cNvSpPr>
          <p:nvPr>
            <p:ph type="title" idx="2"/>
          </p:nvPr>
        </p:nvSpPr>
        <p:spPr>
          <a:xfrm>
            <a:off x="3356623" y="-686"/>
            <a:ext cx="2445900" cy="13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/>
              <a:t>03</a:t>
            </a:r>
            <a:endParaRPr sz="800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1FF40A4-3999-4104-BE92-DC79D1FBD7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0273888"/>
              </p:ext>
            </p:extLst>
          </p:nvPr>
        </p:nvGraphicFramePr>
        <p:xfrm>
          <a:off x="782264" y="2908635"/>
          <a:ext cx="8020773" cy="1616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81;p49">
            <a:extLst>
              <a:ext uri="{FF2B5EF4-FFF2-40B4-BE49-F238E27FC236}">
                <a16:creationId xmlns:a16="http://schemas.microsoft.com/office/drawing/2014/main" id="{B32623C2-BA7A-4995-9B5C-9BB8C301D346}"/>
              </a:ext>
            </a:extLst>
          </p:cNvPr>
          <p:cNvSpPr/>
          <p:nvPr/>
        </p:nvSpPr>
        <p:spPr>
          <a:xfrm>
            <a:off x="1316289" y="1531950"/>
            <a:ext cx="2356800" cy="3030600"/>
          </a:xfrm>
          <a:prstGeom prst="roundRect">
            <a:avLst>
              <a:gd name="adj" fmla="val 2357"/>
            </a:avLst>
          </a:prstGeom>
          <a:solidFill>
            <a:schemeClr val="lt1"/>
          </a:solidFill>
          <a:ln>
            <a:noFill/>
          </a:ln>
          <a:effectLst>
            <a:outerShdw blurRad="57150" dist="38100" dir="2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482;p49">
            <a:extLst>
              <a:ext uri="{FF2B5EF4-FFF2-40B4-BE49-F238E27FC236}">
                <a16:creationId xmlns:a16="http://schemas.microsoft.com/office/drawing/2014/main" id="{6651E7C7-1746-4E58-B81D-8BFF580329C8}"/>
              </a:ext>
            </a:extLst>
          </p:cNvPr>
          <p:cNvSpPr/>
          <p:nvPr/>
        </p:nvSpPr>
        <p:spPr>
          <a:xfrm>
            <a:off x="5408382" y="1531950"/>
            <a:ext cx="2356800" cy="3030600"/>
          </a:xfrm>
          <a:prstGeom prst="roundRect">
            <a:avLst>
              <a:gd name="adj" fmla="val 2357"/>
            </a:avLst>
          </a:prstGeom>
          <a:solidFill>
            <a:schemeClr val="lt1"/>
          </a:solidFill>
          <a:ln>
            <a:noFill/>
          </a:ln>
          <a:effectLst>
            <a:outerShdw blurRad="57150" dist="38100" dir="2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485;p49">
            <a:extLst>
              <a:ext uri="{FF2B5EF4-FFF2-40B4-BE49-F238E27FC236}">
                <a16:creationId xmlns:a16="http://schemas.microsoft.com/office/drawing/2014/main" id="{40706230-6542-4547-BAD9-91C81BE8108C}"/>
              </a:ext>
            </a:extLst>
          </p:cNvPr>
          <p:cNvSpPr txBox="1">
            <a:spLocks/>
          </p:cNvSpPr>
          <p:nvPr/>
        </p:nvSpPr>
        <p:spPr>
          <a:xfrm>
            <a:off x="1316289" y="2301891"/>
            <a:ext cx="2356800" cy="9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just"/>
            <a:r>
              <a:rPr lang="vi-VN" sz="2400">
                <a:latin typeface="Calibri" panose="020F0502020204030204" pitchFamily="34" charset="0"/>
                <a:cs typeface="Calibri" panose="020F0502020204030204" pitchFamily="34" charset="0"/>
              </a:rPr>
              <a:t>Nhận diện được bài toán liên quan đến rút về đơn vị và nắm được cách giải. </a:t>
            </a:r>
          </a:p>
        </p:txBody>
      </p:sp>
      <p:sp>
        <p:nvSpPr>
          <p:cNvPr id="8" name="Google Shape;486;p49">
            <a:extLst>
              <a:ext uri="{FF2B5EF4-FFF2-40B4-BE49-F238E27FC236}">
                <a16:creationId xmlns:a16="http://schemas.microsoft.com/office/drawing/2014/main" id="{FA534C92-7ED8-4E13-BDA9-E217A2F54490}"/>
              </a:ext>
            </a:extLst>
          </p:cNvPr>
          <p:cNvSpPr txBox="1">
            <a:spLocks/>
          </p:cNvSpPr>
          <p:nvPr/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Sriracha"/>
              <a:buNone/>
              <a:defRPr sz="100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Sriracha"/>
              <a:buNone/>
              <a:defRPr sz="120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Sriracha"/>
              <a:buNone/>
              <a:defRPr sz="120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Sriracha"/>
              <a:buNone/>
              <a:defRPr sz="120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Sriracha"/>
              <a:buNone/>
              <a:defRPr sz="120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Sriracha"/>
              <a:buNone/>
              <a:defRPr sz="120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Sriracha"/>
              <a:buNone/>
              <a:defRPr sz="120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Sriracha"/>
              <a:buNone/>
              <a:defRPr sz="120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Sriracha"/>
              <a:buNone/>
              <a:defRPr sz="120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r>
              <a:rPr lang="en-US" sz="4000"/>
              <a:t>YÊU CẦU CẦN ĐẠT </a:t>
            </a:r>
          </a:p>
        </p:txBody>
      </p:sp>
      <p:sp>
        <p:nvSpPr>
          <p:cNvPr id="9" name="Google Shape;488;p49">
            <a:extLst>
              <a:ext uri="{FF2B5EF4-FFF2-40B4-BE49-F238E27FC236}">
                <a16:creationId xmlns:a16="http://schemas.microsoft.com/office/drawing/2014/main" id="{6F781165-54DD-41DF-870D-81F0B25799DA}"/>
              </a:ext>
            </a:extLst>
          </p:cNvPr>
          <p:cNvSpPr txBox="1">
            <a:spLocks/>
          </p:cNvSpPr>
          <p:nvPr/>
        </p:nvSpPr>
        <p:spPr>
          <a:xfrm>
            <a:off x="5385735" y="2416191"/>
            <a:ext cx="2356800" cy="9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  <a:tabLst>
                <a:tab pos="400050" algn="l"/>
              </a:tabLst>
            </a:pPr>
            <a:r>
              <a:rPr lang="en-US" sz="24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Vận dụng giải các bài tập và giải quyết các vấn đề trong cuộc sống</a:t>
            </a:r>
          </a:p>
        </p:txBody>
      </p:sp>
      <p:sp>
        <p:nvSpPr>
          <p:cNvPr id="10" name="Google Shape;491;p49">
            <a:extLst>
              <a:ext uri="{FF2B5EF4-FFF2-40B4-BE49-F238E27FC236}">
                <a16:creationId xmlns:a16="http://schemas.microsoft.com/office/drawing/2014/main" id="{18F94153-0DC6-461F-8279-0B2A676EA052}"/>
              </a:ext>
            </a:extLst>
          </p:cNvPr>
          <p:cNvSpPr/>
          <p:nvPr/>
        </p:nvSpPr>
        <p:spPr>
          <a:xfrm flipH="1">
            <a:off x="2038068" y="1550157"/>
            <a:ext cx="758219" cy="651741"/>
          </a:xfrm>
          <a:custGeom>
            <a:avLst/>
            <a:gdLst/>
            <a:ahLst/>
            <a:cxnLst/>
            <a:rect l="l" t="t" r="r" b="b"/>
            <a:pathLst>
              <a:path w="53471" h="45962" extrusionOk="0">
                <a:moveTo>
                  <a:pt x="22435" y="1"/>
                </a:moveTo>
                <a:cubicBezTo>
                  <a:pt x="13400" y="2221"/>
                  <a:pt x="1" y="10541"/>
                  <a:pt x="2221" y="21695"/>
                </a:cubicBezTo>
                <a:cubicBezTo>
                  <a:pt x="3166" y="26416"/>
                  <a:pt x="8092" y="31368"/>
                  <a:pt x="11282" y="34762"/>
                </a:cubicBezTo>
                <a:cubicBezTo>
                  <a:pt x="14855" y="38591"/>
                  <a:pt x="18862" y="41245"/>
                  <a:pt x="23405" y="43670"/>
                </a:cubicBezTo>
                <a:cubicBezTo>
                  <a:pt x="26318" y="45214"/>
                  <a:pt x="29583" y="45961"/>
                  <a:pt x="32815" y="45961"/>
                </a:cubicBezTo>
                <a:cubicBezTo>
                  <a:pt x="40374" y="45961"/>
                  <a:pt x="47754" y="41873"/>
                  <a:pt x="50025" y="34328"/>
                </a:cubicBezTo>
                <a:cubicBezTo>
                  <a:pt x="53471" y="22843"/>
                  <a:pt x="48494" y="12583"/>
                  <a:pt x="39944" y="5054"/>
                </a:cubicBezTo>
                <a:cubicBezTo>
                  <a:pt x="34814" y="511"/>
                  <a:pt x="29301" y="970"/>
                  <a:pt x="224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rPr>
              <a:t>1</a:t>
            </a:r>
            <a:endParaRPr sz="2400">
              <a:solidFill>
                <a:schemeClr val="dk1"/>
              </a:solidFill>
              <a:latin typeface="Sriracha"/>
              <a:ea typeface="Sriracha"/>
              <a:cs typeface="Sriracha"/>
              <a:sym typeface="Sriracha"/>
            </a:endParaRPr>
          </a:p>
        </p:txBody>
      </p:sp>
      <p:sp>
        <p:nvSpPr>
          <p:cNvPr id="11" name="Google Shape;492;p49">
            <a:extLst>
              <a:ext uri="{FF2B5EF4-FFF2-40B4-BE49-F238E27FC236}">
                <a16:creationId xmlns:a16="http://schemas.microsoft.com/office/drawing/2014/main" id="{47FE8538-CA26-4BF1-9DC7-09DC4F998F23}"/>
              </a:ext>
            </a:extLst>
          </p:cNvPr>
          <p:cNvSpPr/>
          <p:nvPr/>
        </p:nvSpPr>
        <p:spPr>
          <a:xfrm flipH="1">
            <a:off x="6207672" y="1550157"/>
            <a:ext cx="758219" cy="651741"/>
          </a:xfrm>
          <a:custGeom>
            <a:avLst/>
            <a:gdLst/>
            <a:ahLst/>
            <a:cxnLst/>
            <a:rect l="l" t="t" r="r" b="b"/>
            <a:pathLst>
              <a:path w="53471" h="45962" extrusionOk="0">
                <a:moveTo>
                  <a:pt x="22435" y="1"/>
                </a:moveTo>
                <a:cubicBezTo>
                  <a:pt x="13400" y="2221"/>
                  <a:pt x="1" y="10541"/>
                  <a:pt x="2221" y="21695"/>
                </a:cubicBezTo>
                <a:cubicBezTo>
                  <a:pt x="3166" y="26416"/>
                  <a:pt x="8092" y="31368"/>
                  <a:pt x="11282" y="34762"/>
                </a:cubicBezTo>
                <a:cubicBezTo>
                  <a:pt x="14855" y="38591"/>
                  <a:pt x="18862" y="41245"/>
                  <a:pt x="23405" y="43670"/>
                </a:cubicBezTo>
                <a:cubicBezTo>
                  <a:pt x="26318" y="45214"/>
                  <a:pt x="29583" y="45961"/>
                  <a:pt x="32815" y="45961"/>
                </a:cubicBezTo>
                <a:cubicBezTo>
                  <a:pt x="40374" y="45961"/>
                  <a:pt x="47754" y="41873"/>
                  <a:pt x="50025" y="34328"/>
                </a:cubicBezTo>
                <a:cubicBezTo>
                  <a:pt x="53471" y="22843"/>
                  <a:pt x="48494" y="12583"/>
                  <a:pt x="39944" y="5054"/>
                </a:cubicBezTo>
                <a:cubicBezTo>
                  <a:pt x="34814" y="511"/>
                  <a:pt x="29301" y="970"/>
                  <a:pt x="2243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rPr>
              <a:t>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2840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959;p66">
            <a:extLst>
              <a:ext uri="{FF2B5EF4-FFF2-40B4-BE49-F238E27FC236}">
                <a16:creationId xmlns:a16="http://schemas.microsoft.com/office/drawing/2014/main" id="{03E20832-8EC8-4E58-BB77-4A2B4C314FC8}"/>
              </a:ext>
            </a:extLst>
          </p:cNvPr>
          <p:cNvGrpSpPr/>
          <p:nvPr/>
        </p:nvGrpSpPr>
        <p:grpSpPr>
          <a:xfrm>
            <a:off x="6864038" y="2151167"/>
            <a:ext cx="1780200" cy="1744200"/>
            <a:chOff x="6864038" y="2151167"/>
            <a:chExt cx="1780200" cy="1744200"/>
          </a:xfrm>
        </p:grpSpPr>
        <p:sp>
          <p:nvSpPr>
            <p:cNvPr id="5" name="Google Shape;960;p66">
              <a:extLst>
                <a:ext uri="{FF2B5EF4-FFF2-40B4-BE49-F238E27FC236}">
                  <a16:creationId xmlns:a16="http://schemas.microsoft.com/office/drawing/2014/main" id="{05DD56FD-CCCC-4A79-9D9F-055EBFDDAD4D}"/>
                </a:ext>
              </a:extLst>
            </p:cNvPr>
            <p:cNvSpPr/>
            <p:nvPr/>
          </p:nvSpPr>
          <p:spPr>
            <a:xfrm>
              <a:off x="6864038" y="2151167"/>
              <a:ext cx="1780200" cy="1744200"/>
            </a:xfrm>
            <a:prstGeom prst="roundRect">
              <a:avLst>
                <a:gd name="adj" fmla="val 2357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38100" dir="2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961;p66">
              <a:extLst>
                <a:ext uri="{FF2B5EF4-FFF2-40B4-BE49-F238E27FC236}">
                  <a16:creationId xmlns:a16="http://schemas.microsoft.com/office/drawing/2014/main" id="{DAA14845-45FF-463B-A160-D0B3D11BC589}"/>
                </a:ext>
              </a:extLst>
            </p:cNvPr>
            <p:cNvGrpSpPr/>
            <p:nvPr/>
          </p:nvGrpSpPr>
          <p:grpSpPr>
            <a:xfrm>
              <a:off x="7160480" y="2434593"/>
              <a:ext cx="1187335" cy="1177800"/>
              <a:chOff x="6860494" y="2982755"/>
              <a:chExt cx="897389" cy="890316"/>
            </a:xfrm>
          </p:grpSpPr>
          <p:sp>
            <p:nvSpPr>
              <p:cNvPr id="7" name="Google Shape;962;p66">
                <a:extLst>
                  <a:ext uri="{FF2B5EF4-FFF2-40B4-BE49-F238E27FC236}">
                    <a16:creationId xmlns:a16="http://schemas.microsoft.com/office/drawing/2014/main" id="{E59F74BB-2206-41C2-824D-ED05D6F253BF}"/>
                  </a:ext>
                </a:extLst>
              </p:cNvPr>
              <p:cNvSpPr/>
              <p:nvPr/>
            </p:nvSpPr>
            <p:spPr>
              <a:xfrm>
                <a:off x="6860494" y="3348109"/>
                <a:ext cx="557674" cy="524962"/>
              </a:xfrm>
              <a:custGeom>
                <a:avLst/>
                <a:gdLst/>
                <a:ahLst/>
                <a:cxnLst/>
                <a:rect l="l" t="t" r="r" b="b"/>
                <a:pathLst>
                  <a:path w="17900" h="16850" extrusionOk="0">
                    <a:moveTo>
                      <a:pt x="15961" y="1"/>
                    </a:moveTo>
                    <a:cubicBezTo>
                      <a:pt x="15961" y="1"/>
                      <a:pt x="734" y="14930"/>
                      <a:pt x="244" y="15697"/>
                    </a:cubicBezTo>
                    <a:cubicBezTo>
                      <a:pt x="0" y="16109"/>
                      <a:pt x="349" y="16849"/>
                      <a:pt x="1016" y="16849"/>
                    </a:cubicBezTo>
                    <a:cubicBezTo>
                      <a:pt x="1107" y="16849"/>
                      <a:pt x="1205" y="16835"/>
                      <a:pt x="1309" y="16804"/>
                    </a:cubicBezTo>
                    <a:cubicBezTo>
                      <a:pt x="1798" y="16655"/>
                      <a:pt x="17899" y="2109"/>
                      <a:pt x="17899" y="2109"/>
                    </a:cubicBezTo>
                    <a:cubicBezTo>
                      <a:pt x="16685" y="1598"/>
                      <a:pt x="15961" y="1"/>
                      <a:pt x="159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963;p66">
                <a:extLst>
                  <a:ext uri="{FF2B5EF4-FFF2-40B4-BE49-F238E27FC236}">
                    <a16:creationId xmlns:a16="http://schemas.microsoft.com/office/drawing/2014/main" id="{D770B428-8E1F-4FF1-B49C-4CA6BB248A69}"/>
                  </a:ext>
                </a:extLst>
              </p:cNvPr>
              <p:cNvSpPr/>
              <p:nvPr/>
            </p:nvSpPr>
            <p:spPr>
              <a:xfrm>
                <a:off x="7357759" y="3228692"/>
                <a:ext cx="189142" cy="185154"/>
              </a:xfrm>
              <a:custGeom>
                <a:avLst/>
                <a:gdLst/>
                <a:ahLst/>
                <a:cxnLst/>
                <a:rect l="l" t="t" r="r" b="b"/>
                <a:pathLst>
                  <a:path w="6071" h="5943" extrusionOk="0">
                    <a:moveTo>
                      <a:pt x="3088" y="0"/>
                    </a:moveTo>
                    <a:lnTo>
                      <a:pt x="0" y="3834"/>
                    </a:lnTo>
                    <a:cubicBezTo>
                      <a:pt x="0" y="3834"/>
                      <a:pt x="724" y="5431"/>
                      <a:pt x="1938" y="5942"/>
                    </a:cubicBezTo>
                    <a:lnTo>
                      <a:pt x="6070" y="2875"/>
                    </a:lnTo>
                    <a:cubicBezTo>
                      <a:pt x="5687" y="2811"/>
                      <a:pt x="5325" y="2662"/>
                      <a:pt x="5005" y="2471"/>
                    </a:cubicBezTo>
                    <a:cubicBezTo>
                      <a:pt x="4111" y="1896"/>
                      <a:pt x="3301" y="1065"/>
                      <a:pt x="30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964;p66">
                <a:extLst>
                  <a:ext uri="{FF2B5EF4-FFF2-40B4-BE49-F238E27FC236}">
                    <a16:creationId xmlns:a16="http://schemas.microsoft.com/office/drawing/2014/main" id="{52566306-BCA9-48BD-A240-566ABE135DE5}"/>
                  </a:ext>
                </a:extLst>
              </p:cNvPr>
              <p:cNvSpPr/>
              <p:nvPr/>
            </p:nvSpPr>
            <p:spPr>
              <a:xfrm>
                <a:off x="7448669" y="3060798"/>
                <a:ext cx="295941" cy="259677"/>
              </a:xfrm>
              <a:custGeom>
                <a:avLst/>
                <a:gdLst/>
                <a:ahLst/>
                <a:cxnLst/>
                <a:rect l="l" t="t" r="r" b="b"/>
                <a:pathLst>
                  <a:path w="9499" h="8335" extrusionOk="0">
                    <a:moveTo>
                      <a:pt x="5282" y="1"/>
                    </a:moveTo>
                    <a:lnTo>
                      <a:pt x="5282" y="1"/>
                    </a:lnTo>
                    <a:cubicBezTo>
                      <a:pt x="3748" y="491"/>
                      <a:pt x="1874" y="1257"/>
                      <a:pt x="873" y="2684"/>
                    </a:cubicBezTo>
                    <a:cubicBezTo>
                      <a:pt x="170" y="3707"/>
                      <a:pt x="0" y="4601"/>
                      <a:pt x="170" y="5389"/>
                    </a:cubicBezTo>
                    <a:cubicBezTo>
                      <a:pt x="383" y="6454"/>
                      <a:pt x="1193" y="7285"/>
                      <a:pt x="2087" y="7860"/>
                    </a:cubicBezTo>
                    <a:cubicBezTo>
                      <a:pt x="2407" y="8051"/>
                      <a:pt x="2769" y="8200"/>
                      <a:pt x="3152" y="8264"/>
                    </a:cubicBezTo>
                    <a:cubicBezTo>
                      <a:pt x="3385" y="8310"/>
                      <a:pt x="3631" y="8335"/>
                      <a:pt x="3888" y="8335"/>
                    </a:cubicBezTo>
                    <a:cubicBezTo>
                      <a:pt x="5532" y="8335"/>
                      <a:pt x="7576" y="7321"/>
                      <a:pt x="8903" y="4409"/>
                    </a:cubicBezTo>
                    <a:cubicBezTo>
                      <a:pt x="9179" y="3771"/>
                      <a:pt x="9392" y="3089"/>
                      <a:pt x="9499" y="2386"/>
                    </a:cubicBezTo>
                    <a:cubicBezTo>
                      <a:pt x="9463" y="2376"/>
                      <a:pt x="9429" y="2371"/>
                      <a:pt x="9398" y="2371"/>
                    </a:cubicBezTo>
                    <a:cubicBezTo>
                      <a:pt x="9117" y="2371"/>
                      <a:pt x="8994" y="2742"/>
                      <a:pt x="8568" y="2742"/>
                    </a:cubicBezTo>
                    <a:cubicBezTo>
                      <a:pt x="8450" y="2742"/>
                      <a:pt x="8309" y="2714"/>
                      <a:pt x="8136" y="2642"/>
                    </a:cubicBezTo>
                    <a:cubicBezTo>
                      <a:pt x="7284" y="2280"/>
                      <a:pt x="7454" y="1492"/>
                      <a:pt x="7050" y="1151"/>
                    </a:cubicBezTo>
                    <a:cubicBezTo>
                      <a:pt x="6943" y="1056"/>
                      <a:pt x="6832" y="1025"/>
                      <a:pt x="6715" y="1025"/>
                    </a:cubicBezTo>
                    <a:cubicBezTo>
                      <a:pt x="6509" y="1025"/>
                      <a:pt x="6283" y="1119"/>
                      <a:pt x="6027" y="1119"/>
                    </a:cubicBezTo>
                    <a:cubicBezTo>
                      <a:pt x="5875" y="1119"/>
                      <a:pt x="5713" y="1086"/>
                      <a:pt x="5537" y="981"/>
                    </a:cubicBezTo>
                    <a:cubicBezTo>
                      <a:pt x="5175" y="789"/>
                      <a:pt x="5069" y="342"/>
                      <a:pt x="52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965;p66">
                <a:extLst>
                  <a:ext uri="{FF2B5EF4-FFF2-40B4-BE49-F238E27FC236}">
                    <a16:creationId xmlns:a16="http://schemas.microsoft.com/office/drawing/2014/main" id="{54A0F208-F76F-454E-8F62-D7118F33DB21}"/>
                  </a:ext>
                </a:extLst>
              </p:cNvPr>
              <p:cNvSpPr/>
              <p:nvPr/>
            </p:nvSpPr>
            <p:spPr>
              <a:xfrm>
                <a:off x="7605909" y="2982755"/>
                <a:ext cx="151974" cy="163564"/>
              </a:xfrm>
              <a:custGeom>
                <a:avLst/>
                <a:gdLst/>
                <a:ahLst/>
                <a:cxnLst/>
                <a:rect l="l" t="t" r="r" b="b"/>
                <a:pathLst>
                  <a:path w="4878" h="5250" extrusionOk="0">
                    <a:moveTo>
                      <a:pt x="3742" y="1"/>
                    </a:moveTo>
                    <a:cubicBezTo>
                      <a:pt x="3277" y="1"/>
                      <a:pt x="3073" y="1053"/>
                      <a:pt x="2492" y="1654"/>
                    </a:cubicBezTo>
                    <a:cubicBezTo>
                      <a:pt x="2216" y="1931"/>
                      <a:pt x="1321" y="2165"/>
                      <a:pt x="214" y="2506"/>
                    </a:cubicBezTo>
                    <a:cubicBezTo>
                      <a:pt x="1" y="2847"/>
                      <a:pt x="128" y="3294"/>
                      <a:pt x="490" y="3486"/>
                    </a:cubicBezTo>
                    <a:cubicBezTo>
                      <a:pt x="665" y="3594"/>
                      <a:pt x="829" y="3627"/>
                      <a:pt x="984" y="3627"/>
                    </a:cubicBezTo>
                    <a:cubicBezTo>
                      <a:pt x="1236" y="3627"/>
                      <a:pt x="1463" y="3539"/>
                      <a:pt x="1670" y="3539"/>
                    </a:cubicBezTo>
                    <a:cubicBezTo>
                      <a:pt x="1787" y="3539"/>
                      <a:pt x="1898" y="3568"/>
                      <a:pt x="2003" y="3656"/>
                    </a:cubicBezTo>
                    <a:cubicBezTo>
                      <a:pt x="2386" y="3997"/>
                      <a:pt x="2237" y="4785"/>
                      <a:pt x="3089" y="5147"/>
                    </a:cubicBezTo>
                    <a:cubicBezTo>
                      <a:pt x="3267" y="5221"/>
                      <a:pt x="3410" y="5249"/>
                      <a:pt x="3529" y="5249"/>
                    </a:cubicBezTo>
                    <a:cubicBezTo>
                      <a:pt x="3948" y="5249"/>
                      <a:pt x="4071" y="4897"/>
                      <a:pt x="4348" y="4897"/>
                    </a:cubicBezTo>
                    <a:cubicBezTo>
                      <a:pt x="4381" y="4897"/>
                      <a:pt x="4415" y="4902"/>
                      <a:pt x="4452" y="4913"/>
                    </a:cubicBezTo>
                    <a:cubicBezTo>
                      <a:pt x="4878" y="2399"/>
                      <a:pt x="4154" y="99"/>
                      <a:pt x="3834" y="14"/>
                    </a:cubicBezTo>
                    <a:cubicBezTo>
                      <a:pt x="3802" y="5"/>
                      <a:pt x="3772" y="1"/>
                      <a:pt x="37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966;p66">
                <a:extLst>
                  <a:ext uri="{FF2B5EF4-FFF2-40B4-BE49-F238E27FC236}">
                    <a16:creationId xmlns:a16="http://schemas.microsoft.com/office/drawing/2014/main" id="{4F26A263-EBB6-4996-B7AA-A99F3DBC5220}"/>
                  </a:ext>
                </a:extLst>
              </p:cNvPr>
              <p:cNvSpPr/>
              <p:nvPr/>
            </p:nvSpPr>
            <p:spPr>
              <a:xfrm>
                <a:off x="7464434" y="3097841"/>
                <a:ext cx="137331" cy="156741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5031" extrusionOk="0">
                    <a:moveTo>
                      <a:pt x="4366" y="0"/>
                    </a:moveTo>
                    <a:cubicBezTo>
                      <a:pt x="4361" y="0"/>
                      <a:pt x="4356" y="2"/>
                      <a:pt x="4350" y="5"/>
                    </a:cubicBezTo>
                    <a:cubicBezTo>
                      <a:pt x="3264" y="367"/>
                      <a:pt x="2305" y="1006"/>
                      <a:pt x="1581" y="1879"/>
                    </a:cubicBezTo>
                    <a:cubicBezTo>
                      <a:pt x="793" y="2731"/>
                      <a:pt x="261" y="3774"/>
                      <a:pt x="27" y="4882"/>
                    </a:cubicBezTo>
                    <a:cubicBezTo>
                      <a:pt x="1" y="4972"/>
                      <a:pt x="68" y="5030"/>
                      <a:pt x="135" y="5030"/>
                    </a:cubicBezTo>
                    <a:cubicBezTo>
                      <a:pt x="179" y="5030"/>
                      <a:pt x="223" y="5005"/>
                      <a:pt x="240" y="4946"/>
                    </a:cubicBezTo>
                    <a:cubicBezTo>
                      <a:pt x="602" y="3902"/>
                      <a:pt x="1134" y="2944"/>
                      <a:pt x="1837" y="2092"/>
                    </a:cubicBezTo>
                    <a:cubicBezTo>
                      <a:pt x="2561" y="1282"/>
                      <a:pt x="3413" y="601"/>
                      <a:pt x="4371" y="68"/>
                    </a:cubicBezTo>
                    <a:cubicBezTo>
                      <a:pt x="4408" y="50"/>
                      <a:pt x="4397" y="0"/>
                      <a:pt x="4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967;p66">
                <a:extLst>
                  <a:ext uri="{FF2B5EF4-FFF2-40B4-BE49-F238E27FC236}">
                    <a16:creationId xmlns:a16="http://schemas.microsoft.com/office/drawing/2014/main" id="{F9069AD0-5298-4950-A469-A2C0477B9763}"/>
                  </a:ext>
                </a:extLst>
              </p:cNvPr>
              <p:cNvSpPr/>
              <p:nvPr/>
            </p:nvSpPr>
            <p:spPr>
              <a:xfrm>
                <a:off x="7489327" y="3129370"/>
                <a:ext cx="150821" cy="147644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4739" extrusionOk="0">
                    <a:moveTo>
                      <a:pt x="4775" y="1"/>
                    </a:moveTo>
                    <a:cubicBezTo>
                      <a:pt x="4765" y="1"/>
                      <a:pt x="4754" y="5"/>
                      <a:pt x="4744" y="15"/>
                    </a:cubicBezTo>
                    <a:cubicBezTo>
                      <a:pt x="3019" y="1314"/>
                      <a:pt x="1102" y="2741"/>
                      <a:pt x="16" y="4658"/>
                    </a:cubicBezTo>
                    <a:cubicBezTo>
                      <a:pt x="0" y="4704"/>
                      <a:pt x="29" y="4739"/>
                      <a:pt x="62" y="4739"/>
                    </a:cubicBezTo>
                    <a:cubicBezTo>
                      <a:pt x="75" y="4739"/>
                      <a:pt x="89" y="4733"/>
                      <a:pt x="101" y="4722"/>
                    </a:cubicBezTo>
                    <a:cubicBezTo>
                      <a:pt x="782" y="3827"/>
                      <a:pt x="1506" y="2975"/>
                      <a:pt x="2337" y="2208"/>
                    </a:cubicBezTo>
                    <a:cubicBezTo>
                      <a:pt x="3125" y="1463"/>
                      <a:pt x="3977" y="760"/>
                      <a:pt x="4808" y="79"/>
                    </a:cubicBezTo>
                    <a:cubicBezTo>
                      <a:pt x="4840" y="46"/>
                      <a:pt x="4810" y="1"/>
                      <a:pt x="4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968;p66">
                <a:extLst>
                  <a:ext uri="{FF2B5EF4-FFF2-40B4-BE49-F238E27FC236}">
                    <a16:creationId xmlns:a16="http://schemas.microsoft.com/office/drawing/2014/main" id="{AECF4375-16C7-483A-A338-9BA9259E918E}"/>
                  </a:ext>
                </a:extLst>
              </p:cNvPr>
              <p:cNvSpPr/>
              <p:nvPr/>
            </p:nvSpPr>
            <p:spPr>
              <a:xfrm>
                <a:off x="7566903" y="3145571"/>
                <a:ext cx="113622" cy="107142"/>
              </a:xfrm>
              <a:custGeom>
                <a:avLst/>
                <a:gdLst/>
                <a:ahLst/>
                <a:cxnLst/>
                <a:rect l="l" t="t" r="r" b="b"/>
                <a:pathLst>
                  <a:path w="3647" h="3439" extrusionOk="0">
                    <a:moveTo>
                      <a:pt x="3559" y="1"/>
                    </a:moveTo>
                    <a:cubicBezTo>
                      <a:pt x="3541" y="1"/>
                      <a:pt x="3523" y="9"/>
                      <a:pt x="3510" y="27"/>
                    </a:cubicBezTo>
                    <a:cubicBezTo>
                      <a:pt x="3020" y="687"/>
                      <a:pt x="2488" y="1305"/>
                      <a:pt x="1913" y="1880"/>
                    </a:cubicBezTo>
                    <a:cubicBezTo>
                      <a:pt x="1317" y="2413"/>
                      <a:pt x="699" y="2881"/>
                      <a:pt x="39" y="3328"/>
                    </a:cubicBezTo>
                    <a:cubicBezTo>
                      <a:pt x="1" y="3366"/>
                      <a:pt x="30" y="3438"/>
                      <a:pt x="98" y="3438"/>
                    </a:cubicBezTo>
                    <a:cubicBezTo>
                      <a:pt x="106" y="3438"/>
                      <a:pt x="115" y="3437"/>
                      <a:pt x="124" y="3435"/>
                    </a:cubicBezTo>
                    <a:cubicBezTo>
                      <a:pt x="1572" y="2668"/>
                      <a:pt x="2786" y="1497"/>
                      <a:pt x="3617" y="91"/>
                    </a:cubicBezTo>
                    <a:cubicBezTo>
                      <a:pt x="3647" y="46"/>
                      <a:pt x="3602" y="1"/>
                      <a:pt x="35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969;p66">
                <a:extLst>
                  <a:ext uri="{FF2B5EF4-FFF2-40B4-BE49-F238E27FC236}">
                    <a16:creationId xmlns:a16="http://schemas.microsoft.com/office/drawing/2014/main" id="{1C2E590E-204F-41E4-9715-F817178B7AEA}"/>
                  </a:ext>
                </a:extLst>
              </p:cNvPr>
              <p:cNvSpPr/>
              <p:nvPr/>
            </p:nvSpPr>
            <p:spPr>
              <a:xfrm>
                <a:off x="7514344" y="3162924"/>
                <a:ext cx="194438" cy="130010"/>
              </a:xfrm>
              <a:custGeom>
                <a:avLst/>
                <a:gdLst/>
                <a:ahLst/>
                <a:cxnLst/>
                <a:rect l="l" t="t" r="r" b="b"/>
                <a:pathLst>
                  <a:path w="6241" h="4173" extrusionOk="0">
                    <a:moveTo>
                      <a:pt x="6221" y="1"/>
                    </a:moveTo>
                    <a:cubicBezTo>
                      <a:pt x="6214" y="1"/>
                      <a:pt x="6206" y="8"/>
                      <a:pt x="6198" y="24"/>
                    </a:cubicBezTo>
                    <a:cubicBezTo>
                      <a:pt x="5581" y="1195"/>
                      <a:pt x="4665" y="2196"/>
                      <a:pt x="3536" y="2920"/>
                    </a:cubicBezTo>
                    <a:cubicBezTo>
                      <a:pt x="2492" y="3538"/>
                      <a:pt x="1300" y="3900"/>
                      <a:pt x="86" y="4007"/>
                    </a:cubicBezTo>
                    <a:cubicBezTo>
                      <a:pt x="1" y="4007"/>
                      <a:pt x="22" y="4156"/>
                      <a:pt x="107" y="4156"/>
                    </a:cubicBezTo>
                    <a:cubicBezTo>
                      <a:pt x="247" y="4167"/>
                      <a:pt x="386" y="4172"/>
                      <a:pt x="526" y="4172"/>
                    </a:cubicBezTo>
                    <a:cubicBezTo>
                      <a:pt x="3037" y="4172"/>
                      <a:pt x="5413" y="2386"/>
                      <a:pt x="6241" y="45"/>
                    </a:cubicBezTo>
                    <a:cubicBezTo>
                      <a:pt x="6241" y="19"/>
                      <a:pt x="6233" y="1"/>
                      <a:pt x="62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" name="Google Shape;970;p66">
            <a:extLst>
              <a:ext uri="{FF2B5EF4-FFF2-40B4-BE49-F238E27FC236}">
                <a16:creationId xmlns:a16="http://schemas.microsoft.com/office/drawing/2014/main" id="{8769629D-4209-4084-A198-126CD22EA562}"/>
              </a:ext>
            </a:extLst>
          </p:cNvPr>
          <p:cNvGrpSpPr/>
          <p:nvPr/>
        </p:nvGrpSpPr>
        <p:grpSpPr>
          <a:xfrm>
            <a:off x="148113" y="1035352"/>
            <a:ext cx="1780200" cy="1744200"/>
            <a:chOff x="289850" y="1302038"/>
            <a:chExt cx="1780200" cy="1744200"/>
          </a:xfrm>
        </p:grpSpPr>
        <p:sp>
          <p:nvSpPr>
            <p:cNvPr id="16" name="Google Shape;971;p66">
              <a:extLst>
                <a:ext uri="{FF2B5EF4-FFF2-40B4-BE49-F238E27FC236}">
                  <a16:creationId xmlns:a16="http://schemas.microsoft.com/office/drawing/2014/main" id="{048745B4-752E-4243-8114-71A623D22057}"/>
                </a:ext>
              </a:extLst>
            </p:cNvPr>
            <p:cNvSpPr/>
            <p:nvPr/>
          </p:nvSpPr>
          <p:spPr>
            <a:xfrm>
              <a:off x="289850" y="1302038"/>
              <a:ext cx="1780200" cy="1744200"/>
            </a:xfrm>
            <a:prstGeom prst="roundRect">
              <a:avLst>
                <a:gd name="adj" fmla="val 2357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38100" dir="2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" name="Google Shape;972;p66">
              <a:extLst>
                <a:ext uri="{FF2B5EF4-FFF2-40B4-BE49-F238E27FC236}">
                  <a16:creationId xmlns:a16="http://schemas.microsoft.com/office/drawing/2014/main" id="{FCEC6BB7-B052-4111-8179-83359B8ABC1A}"/>
                </a:ext>
              </a:extLst>
            </p:cNvPr>
            <p:cNvGrpSpPr/>
            <p:nvPr/>
          </p:nvGrpSpPr>
          <p:grpSpPr>
            <a:xfrm>
              <a:off x="480629" y="1725942"/>
              <a:ext cx="1398644" cy="896400"/>
              <a:chOff x="4897356" y="1712830"/>
              <a:chExt cx="3014969" cy="1932312"/>
            </a:xfrm>
          </p:grpSpPr>
          <p:sp>
            <p:nvSpPr>
              <p:cNvPr id="18" name="Google Shape;973;p66">
                <a:extLst>
                  <a:ext uri="{FF2B5EF4-FFF2-40B4-BE49-F238E27FC236}">
                    <a16:creationId xmlns:a16="http://schemas.microsoft.com/office/drawing/2014/main" id="{229382E5-541E-4E91-ACA8-88EC0D17F89F}"/>
                  </a:ext>
                </a:extLst>
              </p:cNvPr>
              <p:cNvSpPr/>
              <p:nvPr/>
            </p:nvSpPr>
            <p:spPr>
              <a:xfrm>
                <a:off x="6733149" y="2894044"/>
                <a:ext cx="120298" cy="68744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852" extrusionOk="0">
                    <a:moveTo>
                      <a:pt x="895" y="0"/>
                    </a:moveTo>
                    <a:lnTo>
                      <a:pt x="0" y="852"/>
                    </a:lnTo>
                    <a:lnTo>
                      <a:pt x="1491" y="490"/>
                    </a:lnTo>
                    <a:cubicBezTo>
                      <a:pt x="1299" y="447"/>
                      <a:pt x="1150" y="320"/>
                      <a:pt x="1044" y="21"/>
                    </a:cubicBezTo>
                    <a:cubicBezTo>
                      <a:pt x="1001" y="21"/>
                      <a:pt x="937" y="0"/>
                      <a:pt x="8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974;p66">
                <a:extLst>
                  <a:ext uri="{FF2B5EF4-FFF2-40B4-BE49-F238E27FC236}">
                    <a16:creationId xmlns:a16="http://schemas.microsoft.com/office/drawing/2014/main" id="{4AB66D07-904D-4896-859A-3BC9FD773FE4}"/>
                  </a:ext>
                </a:extLst>
              </p:cNvPr>
              <p:cNvSpPr/>
              <p:nvPr/>
            </p:nvSpPr>
            <p:spPr>
              <a:xfrm>
                <a:off x="6817302" y="2378150"/>
                <a:ext cx="1095023" cy="712852"/>
              </a:xfrm>
              <a:custGeom>
                <a:avLst/>
                <a:gdLst/>
                <a:ahLst/>
                <a:cxnLst/>
                <a:rect l="l" t="t" r="r" b="b"/>
                <a:pathLst>
                  <a:path w="13572" h="8835" extrusionOk="0">
                    <a:moveTo>
                      <a:pt x="8677" y="1925"/>
                    </a:moveTo>
                    <a:cubicBezTo>
                      <a:pt x="8962" y="1925"/>
                      <a:pt x="9252" y="1964"/>
                      <a:pt x="9542" y="2049"/>
                    </a:cubicBezTo>
                    <a:cubicBezTo>
                      <a:pt x="10607" y="2369"/>
                      <a:pt x="11991" y="3753"/>
                      <a:pt x="11075" y="5436"/>
                    </a:cubicBezTo>
                    <a:cubicBezTo>
                      <a:pt x="10617" y="6258"/>
                      <a:pt x="9646" y="6653"/>
                      <a:pt x="8638" y="6653"/>
                    </a:cubicBezTo>
                    <a:cubicBezTo>
                      <a:pt x="7583" y="6653"/>
                      <a:pt x="6488" y="6221"/>
                      <a:pt x="5900" y="5393"/>
                    </a:cubicBezTo>
                    <a:cubicBezTo>
                      <a:pt x="4871" y="3971"/>
                      <a:pt x="6620" y="1925"/>
                      <a:pt x="8677" y="1925"/>
                    </a:cubicBezTo>
                    <a:close/>
                    <a:moveTo>
                      <a:pt x="8958" y="1"/>
                    </a:moveTo>
                    <a:cubicBezTo>
                      <a:pt x="8586" y="1"/>
                      <a:pt x="8210" y="43"/>
                      <a:pt x="7838" y="133"/>
                    </a:cubicBezTo>
                    <a:cubicBezTo>
                      <a:pt x="6326" y="495"/>
                      <a:pt x="5496" y="1240"/>
                      <a:pt x="4516" y="1645"/>
                    </a:cubicBezTo>
                    <a:cubicBezTo>
                      <a:pt x="2152" y="4200"/>
                      <a:pt x="1172" y="5713"/>
                      <a:pt x="640" y="6245"/>
                    </a:cubicBezTo>
                    <a:cubicBezTo>
                      <a:pt x="504" y="6364"/>
                      <a:pt x="328" y="6428"/>
                      <a:pt x="144" y="6428"/>
                    </a:cubicBezTo>
                    <a:cubicBezTo>
                      <a:pt x="96" y="6428"/>
                      <a:pt x="49" y="6424"/>
                      <a:pt x="1" y="6415"/>
                    </a:cubicBezTo>
                    <a:lnTo>
                      <a:pt x="1" y="6415"/>
                    </a:lnTo>
                    <a:cubicBezTo>
                      <a:pt x="107" y="6714"/>
                      <a:pt x="256" y="6841"/>
                      <a:pt x="448" y="6884"/>
                    </a:cubicBezTo>
                    <a:cubicBezTo>
                      <a:pt x="491" y="6894"/>
                      <a:pt x="538" y="6898"/>
                      <a:pt x="586" y="6898"/>
                    </a:cubicBezTo>
                    <a:cubicBezTo>
                      <a:pt x="977" y="6898"/>
                      <a:pt x="1547" y="6620"/>
                      <a:pt x="2349" y="6620"/>
                    </a:cubicBezTo>
                    <a:cubicBezTo>
                      <a:pt x="2534" y="6620"/>
                      <a:pt x="2730" y="6635"/>
                      <a:pt x="2940" y="6671"/>
                    </a:cubicBezTo>
                    <a:cubicBezTo>
                      <a:pt x="3621" y="6799"/>
                      <a:pt x="4793" y="8652"/>
                      <a:pt x="7732" y="8822"/>
                    </a:cubicBezTo>
                    <a:cubicBezTo>
                      <a:pt x="7875" y="8830"/>
                      <a:pt x="8017" y="8835"/>
                      <a:pt x="8159" y="8835"/>
                    </a:cubicBezTo>
                    <a:cubicBezTo>
                      <a:pt x="10908" y="8835"/>
                      <a:pt x="13360" y="7268"/>
                      <a:pt x="13461" y="4392"/>
                    </a:cubicBezTo>
                    <a:cubicBezTo>
                      <a:pt x="13571" y="1758"/>
                      <a:pt x="11340" y="1"/>
                      <a:pt x="89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975;p66">
                <a:extLst>
                  <a:ext uri="{FF2B5EF4-FFF2-40B4-BE49-F238E27FC236}">
                    <a16:creationId xmlns:a16="http://schemas.microsoft.com/office/drawing/2014/main" id="{916069B6-A4BA-4987-A9CF-546EFB241F0E}"/>
                  </a:ext>
                </a:extLst>
              </p:cNvPr>
              <p:cNvSpPr/>
              <p:nvPr/>
            </p:nvSpPr>
            <p:spPr>
              <a:xfrm>
                <a:off x="5953020" y="2689510"/>
                <a:ext cx="852330" cy="955633"/>
              </a:xfrm>
              <a:custGeom>
                <a:avLst/>
                <a:gdLst/>
                <a:ahLst/>
                <a:cxnLst/>
                <a:rect l="l" t="t" r="r" b="b"/>
                <a:pathLst>
                  <a:path w="10564" h="11844" extrusionOk="0">
                    <a:moveTo>
                      <a:pt x="7348" y="1"/>
                    </a:moveTo>
                    <a:lnTo>
                      <a:pt x="7305" y="65"/>
                    </a:lnTo>
                    <a:cubicBezTo>
                      <a:pt x="7050" y="405"/>
                      <a:pt x="5346" y="2578"/>
                      <a:pt x="3748" y="4729"/>
                    </a:cubicBezTo>
                    <a:cubicBezTo>
                      <a:pt x="2407" y="6539"/>
                      <a:pt x="1129" y="8328"/>
                      <a:pt x="767" y="9052"/>
                    </a:cubicBezTo>
                    <a:cubicBezTo>
                      <a:pt x="298" y="10053"/>
                      <a:pt x="0" y="11714"/>
                      <a:pt x="298" y="11842"/>
                    </a:cubicBezTo>
                    <a:cubicBezTo>
                      <a:pt x="300" y="11843"/>
                      <a:pt x="303" y="11843"/>
                      <a:pt x="306" y="11843"/>
                    </a:cubicBezTo>
                    <a:cubicBezTo>
                      <a:pt x="666" y="11843"/>
                      <a:pt x="7241" y="5668"/>
                      <a:pt x="9669" y="3387"/>
                    </a:cubicBezTo>
                    <a:lnTo>
                      <a:pt x="10564" y="2514"/>
                    </a:lnTo>
                    <a:cubicBezTo>
                      <a:pt x="9456" y="2280"/>
                      <a:pt x="7816" y="661"/>
                      <a:pt x="73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976;p66">
                <a:extLst>
                  <a:ext uri="{FF2B5EF4-FFF2-40B4-BE49-F238E27FC236}">
                    <a16:creationId xmlns:a16="http://schemas.microsoft.com/office/drawing/2014/main" id="{970D22AF-17E8-48A5-9CB3-40D50754B1EB}"/>
                  </a:ext>
                </a:extLst>
              </p:cNvPr>
              <p:cNvSpPr/>
              <p:nvPr/>
            </p:nvSpPr>
            <p:spPr>
              <a:xfrm>
                <a:off x="5605838" y="2689510"/>
                <a:ext cx="938337" cy="402457"/>
              </a:xfrm>
              <a:custGeom>
                <a:avLst/>
                <a:gdLst/>
                <a:ahLst/>
                <a:cxnLst/>
                <a:rect l="l" t="t" r="r" b="b"/>
                <a:pathLst>
                  <a:path w="11630" h="4988" extrusionOk="0">
                    <a:moveTo>
                      <a:pt x="11544" y="1"/>
                    </a:moveTo>
                    <a:cubicBezTo>
                      <a:pt x="7796" y="1598"/>
                      <a:pt x="1" y="3877"/>
                      <a:pt x="1" y="4090"/>
                    </a:cubicBezTo>
                    <a:cubicBezTo>
                      <a:pt x="22" y="4431"/>
                      <a:pt x="1875" y="4920"/>
                      <a:pt x="3110" y="4984"/>
                    </a:cubicBezTo>
                    <a:cubicBezTo>
                      <a:pt x="3276" y="4986"/>
                      <a:pt x="3442" y="4988"/>
                      <a:pt x="3608" y="4988"/>
                    </a:cubicBezTo>
                    <a:cubicBezTo>
                      <a:pt x="5100" y="4988"/>
                      <a:pt x="6575" y="4901"/>
                      <a:pt x="8051" y="4729"/>
                    </a:cubicBezTo>
                    <a:cubicBezTo>
                      <a:pt x="9670" y="2578"/>
                      <a:pt x="11353" y="405"/>
                      <a:pt x="11629" y="65"/>
                    </a:cubicBezTo>
                    <a:lnTo>
                      <a:pt x="1154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977;p66">
                <a:extLst>
                  <a:ext uri="{FF2B5EF4-FFF2-40B4-BE49-F238E27FC236}">
                    <a16:creationId xmlns:a16="http://schemas.microsoft.com/office/drawing/2014/main" id="{8C7ADAE9-5F42-42ED-BBA0-22A80F80ABEA}"/>
                  </a:ext>
                </a:extLst>
              </p:cNvPr>
              <p:cNvSpPr/>
              <p:nvPr/>
            </p:nvSpPr>
            <p:spPr>
              <a:xfrm>
                <a:off x="6530391" y="1712830"/>
                <a:ext cx="1008693" cy="1183891"/>
              </a:xfrm>
              <a:custGeom>
                <a:avLst/>
                <a:gdLst/>
                <a:ahLst/>
                <a:cxnLst/>
                <a:rect l="l" t="t" r="r" b="b"/>
                <a:pathLst>
                  <a:path w="12502" h="14673" extrusionOk="0">
                    <a:moveTo>
                      <a:pt x="7109" y="2096"/>
                    </a:moveTo>
                    <a:cubicBezTo>
                      <a:pt x="8898" y="2096"/>
                      <a:pt x="9664" y="3739"/>
                      <a:pt x="9584" y="4779"/>
                    </a:cubicBezTo>
                    <a:lnTo>
                      <a:pt x="9584" y="4758"/>
                    </a:lnTo>
                    <a:cubicBezTo>
                      <a:pt x="9450" y="6497"/>
                      <a:pt x="7770" y="7708"/>
                      <a:pt x="6362" y="7708"/>
                    </a:cubicBezTo>
                    <a:cubicBezTo>
                      <a:pt x="5753" y="7708"/>
                      <a:pt x="5195" y="7481"/>
                      <a:pt x="4835" y="6973"/>
                    </a:cubicBezTo>
                    <a:cubicBezTo>
                      <a:pt x="3663" y="5312"/>
                      <a:pt x="4707" y="2352"/>
                      <a:pt x="6751" y="2117"/>
                    </a:cubicBezTo>
                    <a:cubicBezTo>
                      <a:pt x="6875" y="2103"/>
                      <a:pt x="6994" y="2096"/>
                      <a:pt x="7109" y="2096"/>
                    </a:cubicBezTo>
                    <a:close/>
                    <a:moveTo>
                      <a:pt x="7088" y="1"/>
                    </a:moveTo>
                    <a:cubicBezTo>
                      <a:pt x="4693" y="1"/>
                      <a:pt x="2835" y="1745"/>
                      <a:pt x="2066" y="4034"/>
                    </a:cubicBezTo>
                    <a:cubicBezTo>
                      <a:pt x="1129" y="6803"/>
                      <a:pt x="2385" y="8592"/>
                      <a:pt x="1874" y="9103"/>
                    </a:cubicBezTo>
                    <a:cubicBezTo>
                      <a:pt x="1363" y="9614"/>
                      <a:pt x="0" y="11424"/>
                      <a:pt x="85" y="11893"/>
                    </a:cubicBezTo>
                    <a:cubicBezTo>
                      <a:pt x="107" y="11957"/>
                      <a:pt x="149" y="12042"/>
                      <a:pt x="213" y="12106"/>
                    </a:cubicBezTo>
                    <a:cubicBezTo>
                      <a:pt x="660" y="12766"/>
                      <a:pt x="2300" y="14385"/>
                      <a:pt x="3429" y="14640"/>
                    </a:cubicBezTo>
                    <a:cubicBezTo>
                      <a:pt x="3472" y="14640"/>
                      <a:pt x="3514" y="14640"/>
                      <a:pt x="3557" y="14661"/>
                    </a:cubicBezTo>
                    <a:cubicBezTo>
                      <a:pt x="3598" y="14669"/>
                      <a:pt x="3638" y="14672"/>
                      <a:pt x="3679" y="14672"/>
                    </a:cubicBezTo>
                    <a:cubicBezTo>
                      <a:pt x="3871" y="14672"/>
                      <a:pt x="4055" y="14593"/>
                      <a:pt x="4196" y="14470"/>
                    </a:cubicBezTo>
                    <a:cubicBezTo>
                      <a:pt x="4728" y="13937"/>
                      <a:pt x="5708" y="12425"/>
                      <a:pt x="8072" y="9891"/>
                    </a:cubicBezTo>
                    <a:cubicBezTo>
                      <a:pt x="8860" y="9039"/>
                      <a:pt x="9776" y="8102"/>
                      <a:pt x="10883" y="7037"/>
                    </a:cubicBezTo>
                    <a:cubicBezTo>
                      <a:pt x="12502" y="5504"/>
                      <a:pt x="11841" y="1244"/>
                      <a:pt x="8732" y="264"/>
                    </a:cubicBezTo>
                    <a:cubicBezTo>
                      <a:pt x="8162" y="85"/>
                      <a:pt x="7612" y="1"/>
                      <a:pt x="70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978;p66">
                <a:extLst>
                  <a:ext uri="{FF2B5EF4-FFF2-40B4-BE49-F238E27FC236}">
                    <a16:creationId xmlns:a16="http://schemas.microsoft.com/office/drawing/2014/main" id="{9FDD5B80-4AE4-4B3A-8B4E-56E85B4321D8}"/>
                  </a:ext>
                </a:extLst>
              </p:cNvPr>
              <p:cNvSpPr/>
              <p:nvPr/>
            </p:nvSpPr>
            <p:spPr>
              <a:xfrm>
                <a:off x="6725081" y="2615926"/>
                <a:ext cx="136999" cy="123851"/>
              </a:xfrm>
              <a:custGeom>
                <a:avLst/>
                <a:gdLst/>
                <a:ahLst/>
                <a:cxnLst/>
                <a:rect l="l" t="t" r="r" b="b"/>
                <a:pathLst>
                  <a:path w="1698" h="1535" extrusionOk="0">
                    <a:moveTo>
                      <a:pt x="834" y="1"/>
                    </a:moveTo>
                    <a:cubicBezTo>
                      <a:pt x="485" y="1"/>
                      <a:pt x="144" y="242"/>
                      <a:pt x="79" y="657"/>
                    </a:cubicBezTo>
                    <a:cubicBezTo>
                      <a:pt x="0" y="1160"/>
                      <a:pt x="397" y="1535"/>
                      <a:pt x="832" y="1535"/>
                    </a:cubicBezTo>
                    <a:cubicBezTo>
                      <a:pt x="987" y="1535"/>
                      <a:pt x="1147" y="1487"/>
                      <a:pt x="1293" y="1381"/>
                    </a:cubicBezTo>
                    <a:cubicBezTo>
                      <a:pt x="1634" y="1126"/>
                      <a:pt x="1697" y="657"/>
                      <a:pt x="1442" y="316"/>
                    </a:cubicBezTo>
                    <a:cubicBezTo>
                      <a:pt x="1284" y="100"/>
                      <a:pt x="1057" y="1"/>
                      <a:pt x="8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979;p66">
                <a:extLst>
                  <a:ext uri="{FF2B5EF4-FFF2-40B4-BE49-F238E27FC236}">
                    <a16:creationId xmlns:a16="http://schemas.microsoft.com/office/drawing/2014/main" id="{A3A6294A-8B5A-41A0-B8C6-811B0E4B2C28}"/>
                  </a:ext>
                </a:extLst>
              </p:cNvPr>
              <p:cNvSpPr/>
              <p:nvPr/>
            </p:nvSpPr>
            <p:spPr>
              <a:xfrm>
                <a:off x="4897356" y="2728238"/>
                <a:ext cx="98271" cy="49218"/>
              </a:xfrm>
              <a:custGeom>
                <a:avLst/>
                <a:gdLst/>
                <a:ahLst/>
                <a:cxnLst/>
                <a:rect l="l" t="t" r="r" b="b"/>
                <a:pathLst>
                  <a:path w="1218" h="610" extrusionOk="0">
                    <a:moveTo>
                      <a:pt x="868" y="1"/>
                    </a:moveTo>
                    <a:cubicBezTo>
                      <a:pt x="845" y="1"/>
                      <a:pt x="821" y="4"/>
                      <a:pt x="795" y="11"/>
                    </a:cubicBezTo>
                    <a:cubicBezTo>
                      <a:pt x="625" y="53"/>
                      <a:pt x="476" y="96"/>
                      <a:pt x="305" y="117"/>
                    </a:cubicBezTo>
                    <a:lnTo>
                      <a:pt x="327" y="117"/>
                    </a:lnTo>
                    <a:cubicBezTo>
                      <a:pt x="0" y="158"/>
                      <a:pt x="65" y="610"/>
                      <a:pt x="352" y="610"/>
                    </a:cubicBezTo>
                    <a:cubicBezTo>
                      <a:pt x="364" y="610"/>
                      <a:pt x="377" y="609"/>
                      <a:pt x="391" y="607"/>
                    </a:cubicBezTo>
                    <a:cubicBezTo>
                      <a:pt x="561" y="564"/>
                      <a:pt x="753" y="543"/>
                      <a:pt x="923" y="500"/>
                    </a:cubicBezTo>
                    <a:cubicBezTo>
                      <a:pt x="1217" y="422"/>
                      <a:pt x="1132" y="1"/>
                      <a:pt x="8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980;p66">
                <a:extLst>
                  <a:ext uri="{FF2B5EF4-FFF2-40B4-BE49-F238E27FC236}">
                    <a16:creationId xmlns:a16="http://schemas.microsoft.com/office/drawing/2014/main" id="{EA9E0C46-51F3-4141-9BAA-75A6D011B932}"/>
                  </a:ext>
                </a:extLst>
              </p:cNvPr>
              <p:cNvSpPr/>
              <p:nvPr/>
            </p:nvSpPr>
            <p:spPr>
              <a:xfrm>
                <a:off x="4996274" y="2693625"/>
                <a:ext cx="95851" cy="5890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730" extrusionOk="0">
                    <a:moveTo>
                      <a:pt x="886" y="0"/>
                    </a:moveTo>
                    <a:cubicBezTo>
                      <a:pt x="859" y="0"/>
                      <a:pt x="831" y="5"/>
                      <a:pt x="805" y="14"/>
                    </a:cubicBezTo>
                    <a:lnTo>
                      <a:pt x="783" y="14"/>
                    </a:lnTo>
                    <a:lnTo>
                      <a:pt x="315" y="227"/>
                    </a:lnTo>
                    <a:lnTo>
                      <a:pt x="293" y="227"/>
                    </a:lnTo>
                    <a:cubicBezTo>
                      <a:pt x="1" y="336"/>
                      <a:pt x="117" y="730"/>
                      <a:pt x="358" y="730"/>
                    </a:cubicBezTo>
                    <a:cubicBezTo>
                      <a:pt x="397" y="730"/>
                      <a:pt x="440" y="719"/>
                      <a:pt x="485" y="695"/>
                    </a:cubicBezTo>
                    <a:lnTo>
                      <a:pt x="996" y="482"/>
                    </a:lnTo>
                    <a:cubicBezTo>
                      <a:pt x="1124" y="440"/>
                      <a:pt x="1188" y="290"/>
                      <a:pt x="1124" y="163"/>
                    </a:cubicBezTo>
                    <a:cubicBezTo>
                      <a:pt x="1090" y="62"/>
                      <a:pt x="990" y="0"/>
                      <a:pt x="8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981;p66">
                <a:extLst>
                  <a:ext uri="{FF2B5EF4-FFF2-40B4-BE49-F238E27FC236}">
                    <a16:creationId xmlns:a16="http://schemas.microsoft.com/office/drawing/2014/main" id="{9FDF349B-9120-4A77-8E74-4C0632B162B9}"/>
                  </a:ext>
                </a:extLst>
              </p:cNvPr>
              <p:cNvSpPr/>
              <p:nvPr/>
            </p:nvSpPr>
            <p:spPr>
              <a:xfrm>
                <a:off x="5100678" y="2643681"/>
                <a:ext cx="84394" cy="62127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70" extrusionOk="0">
                    <a:moveTo>
                      <a:pt x="702" y="1"/>
                    </a:moveTo>
                    <a:cubicBezTo>
                      <a:pt x="675" y="1"/>
                      <a:pt x="647" y="5"/>
                      <a:pt x="618" y="15"/>
                    </a:cubicBezTo>
                    <a:lnTo>
                      <a:pt x="171" y="292"/>
                    </a:lnTo>
                    <a:lnTo>
                      <a:pt x="149" y="313"/>
                    </a:lnTo>
                    <a:cubicBezTo>
                      <a:pt x="43" y="377"/>
                      <a:pt x="0" y="547"/>
                      <a:pt x="86" y="654"/>
                    </a:cubicBezTo>
                    <a:cubicBezTo>
                      <a:pt x="129" y="726"/>
                      <a:pt x="212" y="769"/>
                      <a:pt x="300" y="769"/>
                    </a:cubicBezTo>
                    <a:cubicBezTo>
                      <a:pt x="342" y="769"/>
                      <a:pt x="385" y="760"/>
                      <a:pt x="426" y="739"/>
                    </a:cubicBezTo>
                    <a:cubicBezTo>
                      <a:pt x="575" y="633"/>
                      <a:pt x="746" y="547"/>
                      <a:pt x="895" y="441"/>
                    </a:cubicBezTo>
                    <a:cubicBezTo>
                      <a:pt x="1046" y="271"/>
                      <a:pt x="913" y="1"/>
                      <a:pt x="7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982;p66">
                <a:extLst>
                  <a:ext uri="{FF2B5EF4-FFF2-40B4-BE49-F238E27FC236}">
                    <a16:creationId xmlns:a16="http://schemas.microsoft.com/office/drawing/2014/main" id="{726833A4-C8A2-4026-BA29-2F4F29CECFF9}"/>
                  </a:ext>
                </a:extLst>
              </p:cNvPr>
              <p:cNvSpPr/>
              <p:nvPr/>
            </p:nvSpPr>
            <p:spPr>
              <a:xfrm>
                <a:off x="5189995" y="2574616"/>
                <a:ext cx="79150" cy="69389"/>
              </a:xfrm>
              <a:custGeom>
                <a:avLst/>
                <a:gdLst/>
                <a:ahLst/>
                <a:cxnLst/>
                <a:rect l="l" t="t" r="r" b="b"/>
                <a:pathLst>
                  <a:path w="981" h="860" extrusionOk="0">
                    <a:moveTo>
                      <a:pt x="704" y="0"/>
                    </a:moveTo>
                    <a:cubicBezTo>
                      <a:pt x="643" y="0"/>
                      <a:pt x="584" y="21"/>
                      <a:pt x="533" y="62"/>
                    </a:cubicBezTo>
                    <a:lnTo>
                      <a:pt x="129" y="402"/>
                    </a:lnTo>
                    <a:lnTo>
                      <a:pt x="107" y="402"/>
                    </a:lnTo>
                    <a:cubicBezTo>
                      <a:pt x="1" y="509"/>
                      <a:pt x="1" y="658"/>
                      <a:pt x="86" y="765"/>
                    </a:cubicBezTo>
                    <a:cubicBezTo>
                      <a:pt x="136" y="827"/>
                      <a:pt x="214" y="860"/>
                      <a:pt x="292" y="860"/>
                    </a:cubicBezTo>
                    <a:cubicBezTo>
                      <a:pt x="348" y="860"/>
                      <a:pt x="404" y="843"/>
                      <a:pt x="448" y="807"/>
                    </a:cubicBezTo>
                    <a:lnTo>
                      <a:pt x="853" y="445"/>
                    </a:lnTo>
                    <a:cubicBezTo>
                      <a:pt x="959" y="360"/>
                      <a:pt x="981" y="189"/>
                      <a:pt x="895" y="83"/>
                    </a:cubicBezTo>
                    <a:cubicBezTo>
                      <a:pt x="839" y="27"/>
                      <a:pt x="771" y="0"/>
                      <a:pt x="7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983;p66">
                <a:extLst>
                  <a:ext uri="{FF2B5EF4-FFF2-40B4-BE49-F238E27FC236}">
                    <a16:creationId xmlns:a16="http://schemas.microsoft.com/office/drawing/2014/main" id="{E0612738-D610-42DB-B3E0-D75AF75478FD}"/>
                  </a:ext>
                </a:extLst>
              </p:cNvPr>
              <p:cNvSpPr/>
              <p:nvPr/>
            </p:nvSpPr>
            <p:spPr>
              <a:xfrm>
                <a:off x="5266644" y="2501597"/>
                <a:ext cx="85281" cy="69873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866" extrusionOk="0">
                    <a:moveTo>
                      <a:pt x="680" y="1"/>
                    </a:moveTo>
                    <a:cubicBezTo>
                      <a:pt x="628" y="1"/>
                      <a:pt x="573" y="16"/>
                      <a:pt x="520" y="51"/>
                    </a:cubicBezTo>
                    <a:lnTo>
                      <a:pt x="158" y="434"/>
                    </a:lnTo>
                    <a:lnTo>
                      <a:pt x="137" y="434"/>
                    </a:lnTo>
                    <a:cubicBezTo>
                      <a:pt x="0" y="622"/>
                      <a:pt x="166" y="866"/>
                      <a:pt x="369" y="866"/>
                    </a:cubicBezTo>
                    <a:cubicBezTo>
                      <a:pt x="418" y="866"/>
                      <a:pt x="470" y="851"/>
                      <a:pt x="520" y="818"/>
                    </a:cubicBezTo>
                    <a:lnTo>
                      <a:pt x="904" y="434"/>
                    </a:lnTo>
                    <a:cubicBezTo>
                      <a:pt x="1056" y="231"/>
                      <a:pt x="885" y="1"/>
                      <a:pt x="6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84;p66">
                <a:extLst>
                  <a:ext uri="{FF2B5EF4-FFF2-40B4-BE49-F238E27FC236}">
                    <a16:creationId xmlns:a16="http://schemas.microsoft.com/office/drawing/2014/main" id="{B0A8D0E3-18F1-4E31-A79C-3A7B542D7E0E}"/>
                  </a:ext>
                </a:extLst>
              </p:cNvPr>
              <p:cNvSpPr/>
              <p:nvPr/>
            </p:nvSpPr>
            <p:spPr>
              <a:xfrm>
                <a:off x="5341357" y="2425350"/>
                <a:ext cx="84636" cy="70519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874" extrusionOk="0">
                    <a:moveTo>
                      <a:pt x="697" y="0"/>
                    </a:moveTo>
                    <a:cubicBezTo>
                      <a:pt x="643" y="0"/>
                      <a:pt x="586" y="18"/>
                      <a:pt x="532" y="59"/>
                    </a:cubicBezTo>
                    <a:lnTo>
                      <a:pt x="169" y="442"/>
                    </a:lnTo>
                    <a:lnTo>
                      <a:pt x="148" y="442"/>
                    </a:lnTo>
                    <a:cubicBezTo>
                      <a:pt x="0" y="639"/>
                      <a:pt x="169" y="874"/>
                      <a:pt x="361" y="874"/>
                    </a:cubicBezTo>
                    <a:cubicBezTo>
                      <a:pt x="418" y="874"/>
                      <a:pt x="478" y="853"/>
                      <a:pt x="532" y="804"/>
                    </a:cubicBezTo>
                    <a:lnTo>
                      <a:pt x="915" y="421"/>
                    </a:lnTo>
                    <a:cubicBezTo>
                      <a:pt x="1049" y="237"/>
                      <a:pt x="893" y="0"/>
                      <a:pt x="6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985;p66">
                <a:extLst>
                  <a:ext uri="{FF2B5EF4-FFF2-40B4-BE49-F238E27FC236}">
                    <a16:creationId xmlns:a16="http://schemas.microsoft.com/office/drawing/2014/main" id="{A2BF0F96-D590-425C-81F4-98248AC5E75C}"/>
                  </a:ext>
                </a:extLst>
              </p:cNvPr>
              <p:cNvSpPr/>
              <p:nvPr/>
            </p:nvSpPr>
            <p:spPr>
              <a:xfrm>
                <a:off x="5423735" y="2347975"/>
                <a:ext cx="75680" cy="71406"/>
              </a:xfrm>
              <a:custGeom>
                <a:avLst/>
                <a:gdLst/>
                <a:ahLst/>
                <a:cxnLst/>
                <a:rect l="l" t="t" r="r" b="b"/>
                <a:pathLst>
                  <a:path w="938" h="885" extrusionOk="0">
                    <a:moveTo>
                      <a:pt x="663" y="1"/>
                    </a:moveTo>
                    <a:cubicBezTo>
                      <a:pt x="597" y="1"/>
                      <a:pt x="533" y="27"/>
                      <a:pt x="490" y="81"/>
                    </a:cubicBezTo>
                    <a:lnTo>
                      <a:pt x="86" y="443"/>
                    </a:lnTo>
                    <a:lnTo>
                      <a:pt x="107" y="443"/>
                    </a:lnTo>
                    <a:cubicBezTo>
                      <a:pt x="0" y="549"/>
                      <a:pt x="0" y="698"/>
                      <a:pt x="107" y="805"/>
                    </a:cubicBezTo>
                    <a:cubicBezTo>
                      <a:pt x="149" y="858"/>
                      <a:pt x="213" y="885"/>
                      <a:pt x="280" y="885"/>
                    </a:cubicBezTo>
                    <a:cubicBezTo>
                      <a:pt x="346" y="885"/>
                      <a:pt x="416" y="858"/>
                      <a:pt x="469" y="805"/>
                    </a:cubicBezTo>
                    <a:lnTo>
                      <a:pt x="852" y="443"/>
                    </a:lnTo>
                    <a:cubicBezTo>
                      <a:pt x="937" y="336"/>
                      <a:pt x="937" y="187"/>
                      <a:pt x="852" y="81"/>
                    </a:cubicBezTo>
                    <a:cubicBezTo>
                      <a:pt x="799" y="27"/>
                      <a:pt x="730" y="1"/>
                      <a:pt x="6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986;p66">
                <a:extLst>
                  <a:ext uri="{FF2B5EF4-FFF2-40B4-BE49-F238E27FC236}">
                    <a16:creationId xmlns:a16="http://schemas.microsoft.com/office/drawing/2014/main" id="{977E0D75-4025-45AE-B052-28773364F78B}"/>
                  </a:ext>
                </a:extLst>
              </p:cNvPr>
              <p:cNvSpPr/>
              <p:nvPr/>
            </p:nvSpPr>
            <p:spPr>
              <a:xfrm>
                <a:off x="5502805" y="2280442"/>
                <a:ext cx="79069" cy="63822"/>
              </a:xfrm>
              <a:custGeom>
                <a:avLst/>
                <a:gdLst/>
                <a:ahLst/>
                <a:cxnLst/>
                <a:rect l="l" t="t" r="r" b="b"/>
                <a:pathLst>
                  <a:path w="980" h="791" extrusionOk="0">
                    <a:moveTo>
                      <a:pt x="709" y="1"/>
                    </a:moveTo>
                    <a:cubicBezTo>
                      <a:pt x="655" y="1"/>
                      <a:pt x="600" y="17"/>
                      <a:pt x="554" y="45"/>
                    </a:cubicBezTo>
                    <a:lnTo>
                      <a:pt x="128" y="385"/>
                    </a:lnTo>
                    <a:lnTo>
                      <a:pt x="128" y="364"/>
                    </a:lnTo>
                    <a:lnTo>
                      <a:pt x="128" y="364"/>
                    </a:lnTo>
                    <a:cubicBezTo>
                      <a:pt x="0" y="546"/>
                      <a:pt x="153" y="791"/>
                      <a:pt x="347" y="791"/>
                    </a:cubicBezTo>
                    <a:cubicBezTo>
                      <a:pt x="380" y="791"/>
                      <a:pt x="414" y="784"/>
                      <a:pt x="447" y="769"/>
                    </a:cubicBezTo>
                    <a:lnTo>
                      <a:pt x="852" y="449"/>
                    </a:lnTo>
                    <a:cubicBezTo>
                      <a:pt x="958" y="364"/>
                      <a:pt x="980" y="194"/>
                      <a:pt x="895" y="87"/>
                    </a:cubicBezTo>
                    <a:cubicBezTo>
                      <a:pt x="847" y="27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987;p66">
                <a:extLst>
                  <a:ext uri="{FF2B5EF4-FFF2-40B4-BE49-F238E27FC236}">
                    <a16:creationId xmlns:a16="http://schemas.microsoft.com/office/drawing/2014/main" id="{4B3F04D8-5D08-4CF4-B8E3-47CAFB49FAF1}"/>
                  </a:ext>
                </a:extLst>
              </p:cNvPr>
              <p:cNvSpPr/>
              <p:nvPr/>
            </p:nvSpPr>
            <p:spPr>
              <a:xfrm>
                <a:off x="5583731" y="2223076"/>
                <a:ext cx="96335" cy="60756"/>
              </a:xfrm>
              <a:custGeom>
                <a:avLst/>
                <a:gdLst/>
                <a:ahLst/>
                <a:cxnLst/>
                <a:rect l="l" t="t" r="r" b="b"/>
                <a:pathLst>
                  <a:path w="1194" h="753" extrusionOk="0">
                    <a:moveTo>
                      <a:pt x="825" y="0"/>
                    </a:moveTo>
                    <a:cubicBezTo>
                      <a:pt x="786" y="0"/>
                      <a:pt x="744" y="10"/>
                      <a:pt x="701" y="31"/>
                    </a:cubicBezTo>
                    <a:lnTo>
                      <a:pt x="232" y="308"/>
                    </a:lnTo>
                    <a:lnTo>
                      <a:pt x="232" y="287"/>
                    </a:lnTo>
                    <a:lnTo>
                      <a:pt x="232" y="287"/>
                    </a:lnTo>
                    <a:cubicBezTo>
                      <a:pt x="0" y="430"/>
                      <a:pt x="127" y="752"/>
                      <a:pt x="350" y="752"/>
                    </a:cubicBezTo>
                    <a:cubicBezTo>
                      <a:pt x="393" y="752"/>
                      <a:pt x="440" y="740"/>
                      <a:pt x="488" y="713"/>
                    </a:cubicBezTo>
                    <a:lnTo>
                      <a:pt x="935" y="457"/>
                    </a:lnTo>
                    <a:lnTo>
                      <a:pt x="956" y="457"/>
                    </a:lnTo>
                    <a:cubicBezTo>
                      <a:pt x="1193" y="330"/>
                      <a:pt x="1056" y="0"/>
                      <a:pt x="8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988;p66">
                <a:extLst>
                  <a:ext uri="{FF2B5EF4-FFF2-40B4-BE49-F238E27FC236}">
                    <a16:creationId xmlns:a16="http://schemas.microsoft.com/office/drawing/2014/main" id="{957A47BA-62A9-4A41-8C56-92CB832FCA5B}"/>
                  </a:ext>
                </a:extLst>
              </p:cNvPr>
              <p:cNvSpPr/>
              <p:nvPr/>
            </p:nvSpPr>
            <p:spPr>
              <a:xfrm>
                <a:off x="5686602" y="2184751"/>
                <a:ext cx="91978" cy="52284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648" extrusionOk="0">
                    <a:moveTo>
                      <a:pt x="811" y="1"/>
                    </a:moveTo>
                    <a:cubicBezTo>
                      <a:pt x="784" y="1"/>
                      <a:pt x="755" y="6"/>
                      <a:pt x="725" y="17"/>
                    </a:cubicBezTo>
                    <a:cubicBezTo>
                      <a:pt x="533" y="59"/>
                      <a:pt x="363" y="123"/>
                      <a:pt x="193" y="187"/>
                    </a:cubicBezTo>
                    <a:cubicBezTo>
                      <a:pt x="65" y="230"/>
                      <a:pt x="1" y="357"/>
                      <a:pt x="65" y="485"/>
                    </a:cubicBezTo>
                    <a:cubicBezTo>
                      <a:pt x="98" y="586"/>
                      <a:pt x="186" y="647"/>
                      <a:pt x="284" y="647"/>
                    </a:cubicBezTo>
                    <a:cubicBezTo>
                      <a:pt x="310" y="647"/>
                      <a:pt x="336" y="643"/>
                      <a:pt x="363" y="634"/>
                    </a:cubicBezTo>
                    <a:cubicBezTo>
                      <a:pt x="533" y="570"/>
                      <a:pt x="704" y="528"/>
                      <a:pt x="853" y="464"/>
                    </a:cubicBezTo>
                    <a:cubicBezTo>
                      <a:pt x="1140" y="387"/>
                      <a:pt x="1049" y="1"/>
                      <a:pt x="8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989;p66">
                <a:extLst>
                  <a:ext uri="{FF2B5EF4-FFF2-40B4-BE49-F238E27FC236}">
                    <a16:creationId xmlns:a16="http://schemas.microsoft.com/office/drawing/2014/main" id="{CF79F6CE-04E6-4ECE-933E-1A0942B5CA20}"/>
                  </a:ext>
                </a:extLst>
              </p:cNvPr>
              <p:cNvSpPr/>
              <p:nvPr/>
            </p:nvSpPr>
            <p:spPr>
              <a:xfrm>
                <a:off x="5786892" y="2165225"/>
                <a:ext cx="88831" cy="43328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537" extrusionOk="0">
                    <a:moveTo>
                      <a:pt x="856" y="0"/>
                    </a:moveTo>
                    <a:cubicBezTo>
                      <a:pt x="846" y="0"/>
                      <a:pt x="835" y="1"/>
                      <a:pt x="824" y="3"/>
                    </a:cubicBezTo>
                    <a:cubicBezTo>
                      <a:pt x="653" y="24"/>
                      <a:pt x="462" y="46"/>
                      <a:pt x="291" y="67"/>
                    </a:cubicBezTo>
                    <a:lnTo>
                      <a:pt x="270" y="67"/>
                    </a:lnTo>
                    <a:cubicBezTo>
                      <a:pt x="0" y="150"/>
                      <a:pt x="54" y="536"/>
                      <a:pt x="333" y="536"/>
                    </a:cubicBezTo>
                    <a:cubicBezTo>
                      <a:pt x="340" y="536"/>
                      <a:pt x="348" y="536"/>
                      <a:pt x="355" y="535"/>
                    </a:cubicBezTo>
                    <a:cubicBezTo>
                      <a:pt x="526" y="514"/>
                      <a:pt x="696" y="493"/>
                      <a:pt x="866" y="472"/>
                    </a:cubicBezTo>
                    <a:cubicBezTo>
                      <a:pt x="994" y="472"/>
                      <a:pt x="1101" y="344"/>
                      <a:pt x="1079" y="216"/>
                    </a:cubicBezTo>
                    <a:cubicBezTo>
                      <a:pt x="1060" y="99"/>
                      <a:pt x="969" y="0"/>
                      <a:pt x="8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990;p66">
                <a:extLst>
                  <a:ext uri="{FF2B5EF4-FFF2-40B4-BE49-F238E27FC236}">
                    <a16:creationId xmlns:a16="http://schemas.microsoft.com/office/drawing/2014/main" id="{D4244F19-E397-4CE1-8C53-1A8ECD51376E}"/>
                  </a:ext>
                </a:extLst>
              </p:cNvPr>
              <p:cNvSpPr/>
              <p:nvPr/>
            </p:nvSpPr>
            <p:spPr>
              <a:xfrm>
                <a:off x="5893959" y="2166920"/>
                <a:ext cx="88347" cy="43570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540" extrusionOk="0">
                    <a:moveTo>
                      <a:pt x="309" y="1"/>
                    </a:moveTo>
                    <a:cubicBezTo>
                      <a:pt x="26" y="1"/>
                      <a:pt x="0" y="430"/>
                      <a:pt x="306" y="451"/>
                    </a:cubicBezTo>
                    <a:cubicBezTo>
                      <a:pt x="476" y="472"/>
                      <a:pt x="647" y="493"/>
                      <a:pt x="796" y="536"/>
                    </a:cubicBezTo>
                    <a:cubicBezTo>
                      <a:pt x="809" y="538"/>
                      <a:pt x="822" y="539"/>
                      <a:pt x="835" y="539"/>
                    </a:cubicBezTo>
                    <a:cubicBezTo>
                      <a:pt x="945" y="539"/>
                      <a:pt x="1035" y="461"/>
                      <a:pt x="1073" y="365"/>
                    </a:cubicBezTo>
                    <a:cubicBezTo>
                      <a:pt x="1094" y="238"/>
                      <a:pt x="1009" y="110"/>
                      <a:pt x="902" y="89"/>
                    </a:cubicBezTo>
                    <a:cubicBezTo>
                      <a:pt x="711" y="46"/>
                      <a:pt x="519" y="25"/>
                      <a:pt x="349" y="3"/>
                    </a:cubicBezTo>
                    <a:cubicBezTo>
                      <a:pt x="335" y="1"/>
                      <a:pt x="321" y="1"/>
                      <a:pt x="3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991;p66">
                <a:extLst>
                  <a:ext uri="{FF2B5EF4-FFF2-40B4-BE49-F238E27FC236}">
                    <a16:creationId xmlns:a16="http://schemas.microsoft.com/office/drawing/2014/main" id="{FEB63F3E-6F61-4883-859C-CD5CE0FDE0EB}"/>
                  </a:ext>
                </a:extLst>
              </p:cNvPr>
              <p:cNvSpPr/>
              <p:nvPr/>
            </p:nvSpPr>
            <p:spPr>
              <a:xfrm>
                <a:off x="5994330" y="2193868"/>
                <a:ext cx="92785" cy="57690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715" extrusionOk="0">
                    <a:moveTo>
                      <a:pt x="331" y="0"/>
                    </a:moveTo>
                    <a:cubicBezTo>
                      <a:pt x="118" y="0"/>
                      <a:pt x="0" y="327"/>
                      <a:pt x="255" y="436"/>
                    </a:cubicBezTo>
                    <a:cubicBezTo>
                      <a:pt x="404" y="500"/>
                      <a:pt x="553" y="585"/>
                      <a:pt x="681" y="670"/>
                    </a:cubicBezTo>
                    <a:cubicBezTo>
                      <a:pt x="723" y="701"/>
                      <a:pt x="768" y="715"/>
                      <a:pt x="810" y="715"/>
                    </a:cubicBezTo>
                    <a:cubicBezTo>
                      <a:pt x="999" y="715"/>
                      <a:pt x="1149" y="447"/>
                      <a:pt x="958" y="308"/>
                    </a:cubicBezTo>
                    <a:cubicBezTo>
                      <a:pt x="787" y="202"/>
                      <a:pt x="638" y="95"/>
                      <a:pt x="446" y="31"/>
                    </a:cubicBezTo>
                    <a:cubicBezTo>
                      <a:pt x="406" y="10"/>
                      <a:pt x="367" y="0"/>
                      <a:pt x="3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992;p66">
                <a:extLst>
                  <a:ext uri="{FF2B5EF4-FFF2-40B4-BE49-F238E27FC236}">
                    <a16:creationId xmlns:a16="http://schemas.microsoft.com/office/drawing/2014/main" id="{673626A3-6D7D-4E5B-AA76-4B4F347E3EFE}"/>
                  </a:ext>
                </a:extLst>
              </p:cNvPr>
              <p:cNvSpPr/>
              <p:nvPr/>
            </p:nvSpPr>
            <p:spPr>
              <a:xfrm>
                <a:off x="6087035" y="2260513"/>
                <a:ext cx="58495" cy="73746"/>
              </a:xfrm>
              <a:custGeom>
                <a:avLst/>
                <a:gdLst/>
                <a:ahLst/>
                <a:cxnLst/>
                <a:rect l="l" t="t" r="r" b="b"/>
                <a:pathLst>
                  <a:path w="725" h="914" extrusionOk="0">
                    <a:moveTo>
                      <a:pt x="243" y="0"/>
                    </a:moveTo>
                    <a:cubicBezTo>
                      <a:pt x="201" y="0"/>
                      <a:pt x="160" y="12"/>
                      <a:pt x="128" y="36"/>
                    </a:cubicBezTo>
                    <a:cubicBezTo>
                      <a:pt x="22" y="121"/>
                      <a:pt x="0" y="249"/>
                      <a:pt x="64" y="355"/>
                    </a:cubicBezTo>
                    <a:cubicBezTo>
                      <a:pt x="149" y="483"/>
                      <a:pt x="235" y="611"/>
                      <a:pt x="277" y="760"/>
                    </a:cubicBezTo>
                    <a:cubicBezTo>
                      <a:pt x="314" y="853"/>
                      <a:pt x="400" y="913"/>
                      <a:pt x="506" y="913"/>
                    </a:cubicBezTo>
                    <a:cubicBezTo>
                      <a:pt x="521" y="913"/>
                      <a:pt x="537" y="912"/>
                      <a:pt x="554" y="909"/>
                    </a:cubicBezTo>
                    <a:cubicBezTo>
                      <a:pt x="660" y="867"/>
                      <a:pt x="724" y="739"/>
                      <a:pt x="682" y="632"/>
                    </a:cubicBezTo>
                    <a:cubicBezTo>
                      <a:pt x="618" y="441"/>
                      <a:pt x="533" y="270"/>
                      <a:pt x="426" y="100"/>
                    </a:cubicBezTo>
                    <a:cubicBezTo>
                      <a:pt x="386" y="33"/>
                      <a:pt x="313" y="0"/>
                      <a:pt x="2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993;p66">
                <a:extLst>
                  <a:ext uri="{FF2B5EF4-FFF2-40B4-BE49-F238E27FC236}">
                    <a16:creationId xmlns:a16="http://schemas.microsoft.com/office/drawing/2014/main" id="{2471497B-11C0-4495-B779-1F96350CAE05}"/>
                  </a:ext>
                </a:extLst>
              </p:cNvPr>
              <p:cNvSpPr/>
              <p:nvPr/>
            </p:nvSpPr>
            <p:spPr>
              <a:xfrm>
                <a:off x="6102284" y="2363062"/>
                <a:ext cx="48410" cy="76489"/>
              </a:xfrm>
              <a:custGeom>
                <a:avLst/>
                <a:gdLst/>
                <a:ahLst/>
                <a:cxnLst/>
                <a:rect l="l" t="t" r="r" b="b"/>
                <a:pathLst>
                  <a:path w="600" h="948" extrusionOk="0">
                    <a:moveTo>
                      <a:pt x="386" y="0"/>
                    </a:moveTo>
                    <a:cubicBezTo>
                      <a:pt x="280" y="0"/>
                      <a:pt x="173" y="85"/>
                      <a:pt x="173" y="192"/>
                    </a:cubicBezTo>
                    <a:cubicBezTo>
                      <a:pt x="152" y="362"/>
                      <a:pt x="109" y="511"/>
                      <a:pt x="67" y="660"/>
                    </a:cubicBezTo>
                    <a:cubicBezTo>
                      <a:pt x="0" y="833"/>
                      <a:pt x="133" y="948"/>
                      <a:pt x="262" y="948"/>
                    </a:cubicBezTo>
                    <a:cubicBezTo>
                      <a:pt x="341" y="948"/>
                      <a:pt x="418" y="906"/>
                      <a:pt x="450" y="810"/>
                    </a:cubicBezTo>
                    <a:cubicBezTo>
                      <a:pt x="514" y="618"/>
                      <a:pt x="557" y="426"/>
                      <a:pt x="578" y="234"/>
                    </a:cubicBezTo>
                    <a:cubicBezTo>
                      <a:pt x="599" y="128"/>
                      <a:pt x="514" y="22"/>
                      <a:pt x="3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994;p66">
                <a:extLst>
                  <a:ext uri="{FF2B5EF4-FFF2-40B4-BE49-F238E27FC236}">
                    <a16:creationId xmlns:a16="http://schemas.microsoft.com/office/drawing/2014/main" id="{B78052EC-9A38-4EFE-8BEA-93678C45B17C}"/>
                  </a:ext>
                </a:extLst>
              </p:cNvPr>
              <p:cNvSpPr/>
              <p:nvPr/>
            </p:nvSpPr>
            <p:spPr>
              <a:xfrm>
                <a:off x="6045806" y="2463111"/>
                <a:ext cx="65353" cy="6495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805" extrusionOk="0">
                    <a:moveTo>
                      <a:pt x="572" y="1"/>
                    </a:moveTo>
                    <a:cubicBezTo>
                      <a:pt x="506" y="1"/>
                      <a:pt x="443" y="29"/>
                      <a:pt x="405" y="81"/>
                    </a:cubicBezTo>
                    <a:cubicBezTo>
                      <a:pt x="320" y="230"/>
                      <a:pt x="213" y="358"/>
                      <a:pt x="85" y="464"/>
                    </a:cubicBezTo>
                    <a:cubicBezTo>
                      <a:pt x="0" y="549"/>
                      <a:pt x="0" y="677"/>
                      <a:pt x="85" y="741"/>
                    </a:cubicBezTo>
                    <a:cubicBezTo>
                      <a:pt x="128" y="783"/>
                      <a:pt x="181" y="805"/>
                      <a:pt x="232" y="805"/>
                    </a:cubicBezTo>
                    <a:cubicBezTo>
                      <a:pt x="282" y="805"/>
                      <a:pt x="330" y="783"/>
                      <a:pt x="362" y="741"/>
                    </a:cubicBezTo>
                    <a:cubicBezTo>
                      <a:pt x="511" y="613"/>
                      <a:pt x="639" y="464"/>
                      <a:pt x="746" y="315"/>
                    </a:cubicBezTo>
                    <a:lnTo>
                      <a:pt x="746" y="336"/>
                    </a:lnTo>
                    <a:cubicBezTo>
                      <a:pt x="809" y="230"/>
                      <a:pt x="788" y="102"/>
                      <a:pt x="703" y="38"/>
                    </a:cubicBezTo>
                    <a:cubicBezTo>
                      <a:pt x="661" y="13"/>
                      <a:pt x="616" y="1"/>
                      <a:pt x="5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995;p66">
                <a:extLst>
                  <a:ext uri="{FF2B5EF4-FFF2-40B4-BE49-F238E27FC236}">
                    <a16:creationId xmlns:a16="http://schemas.microsoft.com/office/drawing/2014/main" id="{FDBC93E9-092A-473A-BC4A-2D96CF5B12DE}"/>
                  </a:ext>
                </a:extLst>
              </p:cNvPr>
              <p:cNvSpPr/>
              <p:nvPr/>
            </p:nvSpPr>
            <p:spPr>
              <a:xfrm>
                <a:off x="5956408" y="2534839"/>
                <a:ext cx="73986" cy="52042"/>
              </a:xfrm>
              <a:custGeom>
                <a:avLst/>
                <a:gdLst/>
                <a:ahLst/>
                <a:cxnLst/>
                <a:rect l="l" t="t" r="r" b="b"/>
                <a:pathLst>
                  <a:path w="917" h="645" extrusionOk="0">
                    <a:moveTo>
                      <a:pt x="692" y="1"/>
                    </a:moveTo>
                    <a:cubicBezTo>
                      <a:pt x="658" y="1"/>
                      <a:pt x="625" y="8"/>
                      <a:pt x="597" y="22"/>
                    </a:cubicBezTo>
                    <a:cubicBezTo>
                      <a:pt x="448" y="107"/>
                      <a:pt x="299" y="193"/>
                      <a:pt x="150" y="257"/>
                    </a:cubicBezTo>
                    <a:cubicBezTo>
                      <a:pt x="43" y="299"/>
                      <a:pt x="1" y="427"/>
                      <a:pt x="43" y="533"/>
                    </a:cubicBezTo>
                    <a:cubicBezTo>
                      <a:pt x="74" y="594"/>
                      <a:pt x="148" y="645"/>
                      <a:pt x="219" y="645"/>
                    </a:cubicBezTo>
                    <a:cubicBezTo>
                      <a:pt x="247" y="645"/>
                      <a:pt x="275" y="637"/>
                      <a:pt x="299" y="619"/>
                    </a:cubicBezTo>
                    <a:cubicBezTo>
                      <a:pt x="469" y="555"/>
                      <a:pt x="640" y="448"/>
                      <a:pt x="789" y="363"/>
                    </a:cubicBezTo>
                    <a:cubicBezTo>
                      <a:pt x="895" y="299"/>
                      <a:pt x="916" y="171"/>
                      <a:pt x="853" y="86"/>
                    </a:cubicBezTo>
                    <a:cubicBezTo>
                      <a:pt x="824" y="29"/>
                      <a:pt x="758" y="1"/>
                      <a:pt x="6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996;p66">
                <a:extLst>
                  <a:ext uri="{FF2B5EF4-FFF2-40B4-BE49-F238E27FC236}">
                    <a16:creationId xmlns:a16="http://schemas.microsoft.com/office/drawing/2014/main" id="{BD48DC44-2DDB-48DA-8842-B7E4FABD6ABF}"/>
                  </a:ext>
                </a:extLst>
              </p:cNvPr>
              <p:cNvSpPr/>
              <p:nvPr/>
            </p:nvSpPr>
            <p:spPr>
              <a:xfrm>
                <a:off x="5848131" y="2577520"/>
                <a:ext cx="82619" cy="43973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545" extrusionOk="0">
                    <a:moveTo>
                      <a:pt x="788" y="0"/>
                    </a:moveTo>
                    <a:cubicBezTo>
                      <a:pt x="774" y="0"/>
                      <a:pt x="760" y="2"/>
                      <a:pt x="746" y="4"/>
                    </a:cubicBezTo>
                    <a:lnTo>
                      <a:pt x="235" y="153"/>
                    </a:lnTo>
                    <a:cubicBezTo>
                      <a:pt x="0" y="232"/>
                      <a:pt x="89" y="544"/>
                      <a:pt x="287" y="544"/>
                    </a:cubicBezTo>
                    <a:cubicBezTo>
                      <a:pt x="305" y="544"/>
                      <a:pt x="323" y="542"/>
                      <a:pt x="342" y="537"/>
                    </a:cubicBezTo>
                    <a:lnTo>
                      <a:pt x="874" y="388"/>
                    </a:lnTo>
                    <a:cubicBezTo>
                      <a:pt x="981" y="345"/>
                      <a:pt x="1023" y="239"/>
                      <a:pt x="981" y="132"/>
                    </a:cubicBezTo>
                    <a:cubicBezTo>
                      <a:pt x="962" y="58"/>
                      <a:pt x="879" y="0"/>
                      <a:pt x="7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997;p66">
                <a:extLst>
                  <a:ext uri="{FF2B5EF4-FFF2-40B4-BE49-F238E27FC236}">
                    <a16:creationId xmlns:a16="http://schemas.microsoft.com/office/drawing/2014/main" id="{E06A2DBE-7A80-4E5C-B504-FDC56B739281}"/>
                  </a:ext>
                </a:extLst>
              </p:cNvPr>
              <p:cNvSpPr/>
              <p:nvPr/>
            </p:nvSpPr>
            <p:spPr>
              <a:xfrm>
                <a:off x="5743888" y="2605276"/>
                <a:ext cx="86572" cy="36308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450" extrusionOk="0">
                    <a:moveTo>
                      <a:pt x="802" y="0"/>
                    </a:moveTo>
                    <a:cubicBezTo>
                      <a:pt x="796" y="0"/>
                      <a:pt x="789" y="1"/>
                      <a:pt x="782" y="1"/>
                    </a:cubicBezTo>
                    <a:cubicBezTo>
                      <a:pt x="611" y="44"/>
                      <a:pt x="462" y="44"/>
                      <a:pt x="292" y="44"/>
                    </a:cubicBezTo>
                    <a:cubicBezTo>
                      <a:pt x="285" y="43"/>
                      <a:pt x="278" y="43"/>
                      <a:pt x="272" y="43"/>
                    </a:cubicBezTo>
                    <a:cubicBezTo>
                      <a:pt x="0" y="43"/>
                      <a:pt x="0" y="449"/>
                      <a:pt x="272" y="449"/>
                    </a:cubicBezTo>
                    <a:cubicBezTo>
                      <a:pt x="278" y="449"/>
                      <a:pt x="285" y="449"/>
                      <a:pt x="292" y="448"/>
                    </a:cubicBezTo>
                    <a:cubicBezTo>
                      <a:pt x="484" y="448"/>
                      <a:pt x="675" y="427"/>
                      <a:pt x="867" y="406"/>
                    </a:cubicBezTo>
                    <a:lnTo>
                      <a:pt x="846" y="406"/>
                    </a:lnTo>
                    <a:cubicBezTo>
                      <a:pt x="1073" y="323"/>
                      <a:pt x="1020" y="0"/>
                      <a:pt x="8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998;p66">
                <a:extLst>
                  <a:ext uri="{FF2B5EF4-FFF2-40B4-BE49-F238E27FC236}">
                    <a16:creationId xmlns:a16="http://schemas.microsoft.com/office/drawing/2014/main" id="{9ED0324F-289E-47E5-8A01-AA30543CBC69}"/>
                  </a:ext>
                </a:extLst>
              </p:cNvPr>
              <p:cNvSpPr/>
              <p:nvPr/>
            </p:nvSpPr>
            <p:spPr>
              <a:xfrm>
                <a:off x="5668610" y="2551137"/>
                <a:ext cx="57607" cy="69712"/>
              </a:xfrm>
              <a:custGeom>
                <a:avLst/>
                <a:gdLst/>
                <a:ahLst/>
                <a:cxnLst/>
                <a:rect l="l" t="t" r="r" b="b"/>
                <a:pathLst>
                  <a:path w="714" h="864" extrusionOk="0">
                    <a:moveTo>
                      <a:pt x="237" y="0"/>
                    </a:moveTo>
                    <a:cubicBezTo>
                      <a:pt x="119" y="0"/>
                      <a:pt x="1" y="110"/>
                      <a:pt x="54" y="268"/>
                    </a:cubicBezTo>
                    <a:cubicBezTo>
                      <a:pt x="96" y="459"/>
                      <a:pt x="203" y="651"/>
                      <a:pt x="352" y="800"/>
                    </a:cubicBezTo>
                    <a:cubicBezTo>
                      <a:pt x="384" y="843"/>
                      <a:pt x="432" y="864"/>
                      <a:pt x="482" y="864"/>
                    </a:cubicBezTo>
                    <a:cubicBezTo>
                      <a:pt x="533" y="864"/>
                      <a:pt x="586" y="843"/>
                      <a:pt x="629" y="800"/>
                    </a:cubicBezTo>
                    <a:cubicBezTo>
                      <a:pt x="714" y="715"/>
                      <a:pt x="714" y="608"/>
                      <a:pt x="629" y="523"/>
                    </a:cubicBezTo>
                    <a:cubicBezTo>
                      <a:pt x="522" y="417"/>
                      <a:pt x="458" y="289"/>
                      <a:pt x="416" y="140"/>
                    </a:cubicBezTo>
                    <a:cubicBezTo>
                      <a:pt x="383" y="42"/>
                      <a:pt x="310" y="0"/>
                      <a:pt x="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999;p66">
                <a:extLst>
                  <a:ext uri="{FF2B5EF4-FFF2-40B4-BE49-F238E27FC236}">
                    <a16:creationId xmlns:a16="http://schemas.microsoft.com/office/drawing/2014/main" id="{7F687EE0-3978-4F91-AD13-060115AFD60E}"/>
                  </a:ext>
                </a:extLst>
              </p:cNvPr>
              <p:cNvSpPr/>
              <p:nvPr/>
            </p:nvSpPr>
            <p:spPr>
              <a:xfrm>
                <a:off x="5664334" y="2453751"/>
                <a:ext cx="60189" cy="64387"/>
              </a:xfrm>
              <a:custGeom>
                <a:avLst/>
                <a:gdLst/>
                <a:ahLst/>
                <a:cxnLst/>
                <a:rect l="l" t="t" r="r" b="b"/>
                <a:pathLst>
                  <a:path w="746" h="798" extrusionOk="0">
                    <a:moveTo>
                      <a:pt x="530" y="1"/>
                    </a:moveTo>
                    <a:cubicBezTo>
                      <a:pt x="517" y="1"/>
                      <a:pt x="503" y="2"/>
                      <a:pt x="490" y="5"/>
                    </a:cubicBezTo>
                    <a:cubicBezTo>
                      <a:pt x="362" y="48"/>
                      <a:pt x="234" y="133"/>
                      <a:pt x="149" y="239"/>
                    </a:cubicBezTo>
                    <a:cubicBezTo>
                      <a:pt x="85" y="346"/>
                      <a:pt x="43" y="452"/>
                      <a:pt x="21" y="559"/>
                    </a:cubicBezTo>
                    <a:lnTo>
                      <a:pt x="43" y="559"/>
                    </a:lnTo>
                    <a:cubicBezTo>
                      <a:pt x="0" y="665"/>
                      <a:pt x="85" y="772"/>
                      <a:pt x="192" y="793"/>
                    </a:cubicBezTo>
                    <a:cubicBezTo>
                      <a:pt x="205" y="796"/>
                      <a:pt x="219" y="797"/>
                      <a:pt x="233" y="797"/>
                    </a:cubicBezTo>
                    <a:cubicBezTo>
                      <a:pt x="324" y="797"/>
                      <a:pt x="407" y="737"/>
                      <a:pt x="426" y="644"/>
                    </a:cubicBezTo>
                    <a:cubicBezTo>
                      <a:pt x="426" y="580"/>
                      <a:pt x="469" y="516"/>
                      <a:pt x="490" y="474"/>
                    </a:cubicBezTo>
                    <a:cubicBezTo>
                      <a:pt x="511" y="431"/>
                      <a:pt x="554" y="410"/>
                      <a:pt x="575" y="410"/>
                    </a:cubicBezTo>
                    <a:cubicBezTo>
                      <a:pt x="682" y="388"/>
                      <a:pt x="745" y="282"/>
                      <a:pt x="724" y="175"/>
                    </a:cubicBezTo>
                    <a:cubicBezTo>
                      <a:pt x="706" y="64"/>
                      <a:pt x="622" y="1"/>
                      <a:pt x="5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000;p66">
                <a:extLst>
                  <a:ext uri="{FF2B5EF4-FFF2-40B4-BE49-F238E27FC236}">
                    <a16:creationId xmlns:a16="http://schemas.microsoft.com/office/drawing/2014/main" id="{2E0A3A6D-5CBF-49CF-8355-72B15C448763}"/>
                  </a:ext>
                </a:extLst>
              </p:cNvPr>
              <p:cNvSpPr/>
              <p:nvPr/>
            </p:nvSpPr>
            <p:spPr>
              <a:xfrm>
                <a:off x="5751956" y="2446167"/>
                <a:ext cx="73824" cy="59788"/>
              </a:xfrm>
              <a:custGeom>
                <a:avLst/>
                <a:gdLst/>
                <a:ahLst/>
                <a:cxnLst/>
                <a:rect l="l" t="t" r="r" b="b"/>
                <a:pathLst>
                  <a:path w="915" h="741" extrusionOk="0">
                    <a:moveTo>
                      <a:pt x="228" y="0"/>
                    </a:moveTo>
                    <a:cubicBezTo>
                      <a:pt x="142" y="0"/>
                      <a:pt x="60" y="58"/>
                      <a:pt x="43" y="142"/>
                    </a:cubicBezTo>
                    <a:cubicBezTo>
                      <a:pt x="0" y="248"/>
                      <a:pt x="64" y="376"/>
                      <a:pt x="171" y="418"/>
                    </a:cubicBezTo>
                    <a:cubicBezTo>
                      <a:pt x="298" y="461"/>
                      <a:pt x="405" y="525"/>
                      <a:pt x="469" y="653"/>
                    </a:cubicBezTo>
                    <a:cubicBezTo>
                      <a:pt x="512" y="715"/>
                      <a:pt x="573" y="741"/>
                      <a:pt x="632" y="741"/>
                    </a:cubicBezTo>
                    <a:cubicBezTo>
                      <a:pt x="775" y="741"/>
                      <a:pt x="915" y="590"/>
                      <a:pt x="810" y="440"/>
                    </a:cubicBezTo>
                    <a:cubicBezTo>
                      <a:pt x="703" y="248"/>
                      <a:pt x="511" y="99"/>
                      <a:pt x="277" y="35"/>
                    </a:cubicBezTo>
                    <a:lnTo>
                      <a:pt x="298" y="14"/>
                    </a:lnTo>
                    <a:cubicBezTo>
                      <a:pt x="276" y="5"/>
                      <a:pt x="252" y="0"/>
                      <a:pt x="2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001;p66">
                <a:extLst>
                  <a:ext uri="{FF2B5EF4-FFF2-40B4-BE49-F238E27FC236}">
                    <a16:creationId xmlns:a16="http://schemas.microsoft.com/office/drawing/2014/main" id="{B0F70ABC-C2E9-4FA9-84F1-5699EC095969}"/>
                  </a:ext>
                </a:extLst>
              </p:cNvPr>
              <p:cNvSpPr/>
              <p:nvPr/>
            </p:nvSpPr>
            <p:spPr>
              <a:xfrm>
                <a:off x="5748164" y="2534839"/>
                <a:ext cx="69145" cy="63660"/>
              </a:xfrm>
              <a:custGeom>
                <a:avLst/>
                <a:gdLst/>
                <a:ahLst/>
                <a:cxnLst/>
                <a:rect l="l" t="t" r="r" b="b"/>
                <a:pathLst>
                  <a:path w="857" h="789" extrusionOk="0">
                    <a:moveTo>
                      <a:pt x="624" y="1"/>
                    </a:moveTo>
                    <a:cubicBezTo>
                      <a:pt x="556" y="1"/>
                      <a:pt x="494" y="29"/>
                      <a:pt x="452" y="86"/>
                    </a:cubicBezTo>
                    <a:cubicBezTo>
                      <a:pt x="367" y="214"/>
                      <a:pt x="260" y="342"/>
                      <a:pt x="154" y="448"/>
                    </a:cubicBezTo>
                    <a:cubicBezTo>
                      <a:pt x="0" y="585"/>
                      <a:pt x="133" y="789"/>
                      <a:pt x="291" y="789"/>
                    </a:cubicBezTo>
                    <a:cubicBezTo>
                      <a:pt x="330" y="789"/>
                      <a:pt x="371" y="776"/>
                      <a:pt x="409" y="746"/>
                    </a:cubicBezTo>
                    <a:cubicBezTo>
                      <a:pt x="558" y="619"/>
                      <a:pt x="686" y="470"/>
                      <a:pt x="793" y="299"/>
                    </a:cubicBezTo>
                    <a:cubicBezTo>
                      <a:pt x="857" y="193"/>
                      <a:pt x="814" y="86"/>
                      <a:pt x="729" y="22"/>
                    </a:cubicBezTo>
                    <a:cubicBezTo>
                      <a:pt x="693" y="8"/>
                      <a:pt x="658" y="1"/>
                      <a:pt x="6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002;p66">
                <a:extLst>
                  <a:ext uri="{FF2B5EF4-FFF2-40B4-BE49-F238E27FC236}">
                    <a16:creationId xmlns:a16="http://schemas.microsoft.com/office/drawing/2014/main" id="{3C536178-1125-4D1A-9105-1986351386AB}"/>
                  </a:ext>
                </a:extLst>
              </p:cNvPr>
              <p:cNvSpPr/>
              <p:nvPr/>
            </p:nvSpPr>
            <p:spPr>
              <a:xfrm>
                <a:off x="5659170" y="2604630"/>
                <a:ext cx="81489" cy="57932"/>
              </a:xfrm>
              <a:custGeom>
                <a:avLst/>
                <a:gdLst/>
                <a:ahLst/>
                <a:cxnLst/>
                <a:rect l="l" t="t" r="r" b="b"/>
                <a:pathLst>
                  <a:path w="1010" h="718" extrusionOk="0">
                    <a:moveTo>
                      <a:pt x="726" y="1"/>
                    </a:moveTo>
                    <a:cubicBezTo>
                      <a:pt x="692" y="1"/>
                      <a:pt x="655" y="10"/>
                      <a:pt x="618" y="30"/>
                    </a:cubicBezTo>
                    <a:lnTo>
                      <a:pt x="383" y="180"/>
                    </a:lnTo>
                    <a:cubicBezTo>
                      <a:pt x="341" y="201"/>
                      <a:pt x="320" y="222"/>
                      <a:pt x="256" y="265"/>
                    </a:cubicBezTo>
                    <a:lnTo>
                      <a:pt x="171" y="350"/>
                    </a:lnTo>
                    <a:cubicBezTo>
                      <a:pt x="0" y="486"/>
                      <a:pt x="130" y="718"/>
                      <a:pt x="297" y="718"/>
                    </a:cubicBezTo>
                    <a:cubicBezTo>
                      <a:pt x="339" y="718"/>
                      <a:pt x="383" y="703"/>
                      <a:pt x="426" y="669"/>
                    </a:cubicBezTo>
                    <a:lnTo>
                      <a:pt x="533" y="584"/>
                    </a:lnTo>
                    <a:cubicBezTo>
                      <a:pt x="554" y="563"/>
                      <a:pt x="596" y="542"/>
                      <a:pt x="618" y="520"/>
                    </a:cubicBezTo>
                    <a:lnTo>
                      <a:pt x="852" y="371"/>
                    </a:lnTo>
                    <a:lnTo>
                      <a:pt x="831" y="371"/>
                    </a:lnTo>
                    <a:cubicBezTo>
                      <a:pt x="1009" y="246"/>
                      <a:pt x="903" y="1"/>
                      <a:pt x="7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003;p66">
                <a:extLst>
                  <a:ext uri="{FF2B5EF4-FFF2-40B4-BE49-F238E27FC236}">
                    <a16:creationId xmlns:a16="http://schemas.microsoft.com/office/drawing/2014/main" id="{8A72E3B5-7B80-46C6-B467-91E9EC001D1A}"/>
                  </a:ext>
                </a:extLst>
              </p:cNvPr>
              <p:cNvSpPr/>
              <p:nvPr/>
            </p:nvSpPr>
            <p:spPr>
              <a:xfrm>
                <a:off x="5573726" y="2667644"/>
                <a:ext cx="82215" cy="58174"/>
              </a:xfrm>
              <a:custGeom>
                <a:avLst/>
                <a:gdLst/>
                <a:ahLst/>
                <a:cxnLst/>
                <a:rect l="l" t="t" r="r" b="b"/>
                <a:pathLst>
                  <a:path w="1019" h="721" extrusionOk="0">
                    <a:moveTo>
                      <a:pt x="710" y="1"/>
                    </a:moveTo>
                    <a:cubicBezTo>
                      <a:pt x="672" y="1"/>
                      <a:pt x="631" y="12"/>
                      <a:pt x="591" y="37"/>
                    </a:cubicBezTo>
                    <a:lnTo>
                      <a:pt x="165" y="357"/>
                    </a:lnTo>
                    <a:cubicBezTo>
                      <a:pt x="1" y="484"/>
                      <a:pt x="132" y="720"/>
                      <a:pt x="307" y="720"/>
                    </a:cubicBezTo>
                    <a:cubicBezTo>
                      <a:pt x="337" y="720"/>
                      <a:pt x="368" y="713"/>
                      <a:pt x="399" y="698"/>
                    </a:cubicBezTo>
                    <a:lnTo>
                      <a:pt x="846" y="378"/>
                    </a:lnTo>
                    <a:lnTo>
                      <a:pt x="825" y="378"/>
                    </a:lnTo>
                    <a:cubicBezTo>
                      <a:pt x="1019" y="255"/>
                      <a:pt x="892" y="1"/>
                      <a:pt x="7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004;p66">
                <a:extLst>
                  <a:ext uri="{FF2B5EF4-FFF2-40B4-BE49-F238E27FC236}">
                    <a16:creationId xmlns:a16="http://schemas.microsoft.com/office/drawing/2014/main" id="{E5C177FE-A957-4D6F-B88E-ADBCA58AA507}"/>
                  </a:ext>
                </a:extLst>
              </p:cNvPr>
              <p:cNvSpPr/>
              <p:nvPr/>
            </p:nvSpPr>
            <p:spPr>
              <a:xfrm>
                <a:off x="5483683" y="2727835"/>
                <a:ext cx="79311" cy="59223"/>
              </a:xfrm>
              <a:custGeom>
                <a:avLst/>
                <a:gdLst/>
                <a:ahLst/>
                <a:cxnLst/>
                <a:rect l="l" t="t" r="r" b="b"/>
                <a:pathLst>
                  <a:path w="983" h="734" extrusionOk="0">
                    <a:moveTo>
                      <a:pt x="745" y="1"/>
                    </a:moveTo>
                    <a:cubicBezTo>
                      <a:pt x="703" y="1"/>
                      <a:pt x="660" y="13"/>
                      <a:pt x="620" y="37"/>
                    </a:cubicBezTo>
                    <a:lnTo>
                      <a:pt x="194" y="356"/>
                    </a:lnTo>
                    <a:cubicBezTo>
                      <a:pt x="1" y="480"/>
                      <a:pt x="127" y="734"/>
                      <a:pt x="310" y="734"/>
                    </a:cubicBezTo>
                    <a:cubicBezTo>
                      <a:pt x="348" y="734"/>
                      <a:pt x="388" y="723"/>
                      <a:pt x="429" y="697"/>
                    </a:cubicBezTo>
                    <a:lnTo>
                      <a:pt x="855" y="399"/>
                    </a:lnTo>
                    <a:cubicBezTo>
                      <a:pt x="961" y="335"/>
                      <a:pt x="982" y="186"/>
                      <a:pt x="919" y="101"/>
                    </a:cubicBezTo>
                    <a:cubicBezTo>
                      <a:pt x="879" y="34"/>
                      <a:pt x="814" y="1"/>
                      <a:pt x="7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005;p66">
                <a:extLst>
                  <a:ext uri="{FF2B5EF4-FFF2-40B4-BE49-F238E27FC236}">
                    <a16:creationId xmlns:a16="http://schemas.microsoft.com/office/drawing/2014/main" id="{23DD6081-92DA-41E0-99A7-B63C337440AF}"/>
                  </a:ext>
                </a:extLst>
              </p:cNvPr>
              <p:cNvSpPr/>
              <p:nvPr/>
            </p:nvSpPr>
            <p:spPr>
              <a:xfrm>
                <a:off x="5403080" y="2789800"/>
                <a:ext cx="78988" cy="61401"/>
              </a:xfrm>
              <a:custGeom>
                <a:avLst/>
                <a:gdLst/>
                <a:ahLst/>
                <a:cxnLst/>
                <a:rect l="l" t="t" r="r" b="b"/>
                <a:pathLst>
                  <a:path w="979" h="761" extrusionOk="0">
                    <a:moveTo>
                      <a:pt x="670" y="0"/>
                    </a:moveTo>
                    <a:cubicBezTo>
                      <a:pt x="625" y="0"/>
                      <a:pt x="578" y="17"/>
                      <a:pt x="533" y="57"/>
                    </a:cubicBezTo>
                    <a:lnTo>
                      <a:pt x="107" y="398"/>
                    </a:lnTo>
                    <a:cubicBezTo>
                      <a:pt x="22" y="462"/>
                      <a:pt x="1" y="589"/>
                      <a:pt x="86" y="674"/>
                    </a:cubicBezTo>
                    <a:cubicBezTo>
                      <a:pt x="122" y="734"/>
                      <a:pt x="178" y="761"/>
                      <a:pt x="236" y="761"/>
                    </a:cubicBezTo>
                    <a:cubicBezTo>
                      <a:pt x="280" y="761"/>
                      <a:pt x="326" y="745"/>
                      <a:pt x="363" y="717"/>
                    </a:cubicBezTo>
                    <a:lnTo>
                      <a:pt x="789" y="398"/>
                    </a:lnTo>
                    <a:lnTo>
                      <a:pt x="810" y="376"/>
                    </a:lnTo>
                    <a:cubicBezTo>
                      <a:pt x="979" y="242"/>
                      <a:pt x="840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006;p66">
                <a:extLst>
                  <a:ext uri="{FF2B5EF4-FFF2-40B4-BE49-F238E27FC236}">
                    <a16:creationId xmlns:a16="http://schemas.microsoft.com/office/drawing/2014/main" id="{EEC6A0DC-CD73-4442-921A-D0E84ED19A00}"/>
                  </a:ext>
                </a:extLst>
              </p:cNvPr>
              <p:cNvSpPr/>
              <p:nvPr/>
            </p:nvSpPr>
            <p:spPr>
              <a:xfrm>
                <a:off x="5322074" y="2861367"/>
                <a:ext cx="72534" cy="65193"/>
              </a:xfrm>
              <a:custGeom>
                <a:avLst/>
                <a:gdLst/>
                <a:ahLst/>
                <a:cxnLst/>
                <a:rect l="l" t="t" r="r" b="b"/>
                <a:pathLst>
                  <a:path w="899" h="808" extrusionOk="0">
                    <a:moveTo>
                      <a:pt x="664" y="0"/>
                    </a:moveTo>
                    <a:cubicBezTo>
                      <a:pt x="611" y="0"/>
                      <a:pt x="558" y="22"/>
                      <a:pt x="515" y="64"/>
                    </a:cubicBezTo>
                    <a:cubicBezTo>
                      <a:pt x="451" y="128"/>
                      <a:pt x="387" y="192"/>
                      <a:pt x="323" y="256"/>
                    </a:cubicBezTo>
                    <a:lnTo>
                      <a:pt x="132" y="469"/>
                    </a:lnTo>
                    <a:cubicBezTo>
                      <a:pt x="0" y="600"/>
                      <a:pt x="198" y="808"/>
                      <a:pt x="345" y="808"/>
                    </a:cubicBezTo>
                    <a:cubicBezTo>
                      <a:pt x="388" y="808"/>
                      <a:pt x="427" y="790"/>
                      <a:pt x="451" y="746"/>
                    </a:cubicBezTo>
                    <a:lnTo>
                      <a:pt x="621" y="533"/>
                    </a:lnTo>
                    <a:cubicBezTo>
                      <a:pt x="685" y="490"/>
                      <a:pt x="749" y="426"/>
                      <a:pt x="792" y="363"/>
                    </a:cubicBezTo>
                    <a:lnTo>
                      <a:pt x="813" y="363"/>
                    </a:lnTo>
                    <a:cubicBezTo>
                      <a:pt x="898" y="277"/>
                      <a:pt x="898" y="128"/>
                      <a:pt x="813" y="64"/>
                    </a:cubicBezTo>
                    <a:cubicBezTo>
                      <a:pt x="771" y="22"/>
                      <a:pt x="717" y="0"/>
                      <a:pt x="6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007;p66">
                <a:extLst>
                  <a:ext uri="{FF2B5EF4-FFF2-40B4-BE49-F238E27FC236}">
                    <a16:creationId xmlns:a16="http://schemas.microsoft.com/office/drawing/2014/main" id="{CF4B1523-6526-4346-BDD1-A889F019898C}"/>
                  </a:ext>
                </a:extLst>
              </p:cNvPr>
              <p:cNvSpPr/>
              <p:nvPr/>
            </p:nvSpPr>
            <p:spPr>
              <a:xfrm>
                <a:off x="5266483" y="2945923"/>
                <a:ext cx="64788" cy="75440"/>
              </a:xfrm>
              <a:custGeom>
                <a:avLst/>
                <a:gdLst/>
                <a:ahLst/>
                <a:cxnLst/>
                <a:rect l="l" t="t" r="r" b="b"/>
                <a:pathLst>
                  <a:path w="803" h="935" extrusionOk="0">
                    <a:moveTo>
                      <a:pt x="524" y="1"/>
                    </a:moveTo>
                    <a:cubicBezTo>
                      <a:pt x="462" y="1"/>
                      <a:pt x="398" y="31"/>
                      <a:pt x="352" y="103"/>
                    </a:cubicBezTo>
                    <a:cubicBezTo>
                      <a:pt x="267" y="273"/>
                      <a:pt x="182" y="443"/>
                      <a:pt x="96" y="614"/>
                    </a:cubicBezTo>
                    <a:cubicBezTo>
                      <a:pt x="1" y="792"/>
                      <a:pt x="151" y="934"/>
                      <a:pt x="299" y="934"/>
                    </a:cubicBezTo>
                    <a:cubicBezTo>
                      <a:pt x="382" y="934"/>
                      <a:pt x="463" y="890"/>
                      <a:pt x="501" y="784"/>
                    </a:cubicBezTo>
                    <a:cubicBezTo>
                      <a:pt x="565" y="614"/>
                      <a:pt x="629" y="465"/>
                      <a:pt x="714" y="315"/>
                    </a:cubicBezTo>
                    <a:cubicBezTo>
                      <a:pt x="803" y="153"/>
                      <a:pt x="666" y="1"/>
                      <a:pt x="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008;p66">
                <a:extLst>
                  <a:ext uri="{FF2B5EF4-FFF2-40B4-BE49-F238E27FC236}">
                    <a16:creationId xmlns:a16="http://schemas.microsoft.com/office/drawing/2014/main" id="{E8A0D48F-DB54-4020-AE6B-A8C6616EEFDA}"/>
                  </a:ext>
                </a:extLst>
              </p:cNvPr>
              <p:cNvSpPr/>
              <p:nvPr/>
            </p:nvSpPr>
            <p:spPr>
              <a:xfrm>
                <a:off x="5245828" y="3047262"/>
                <a:ext cx="42520" cy="75037"/>
              </a:xfrm>
              <a:custGeom>
                <a:avLst/>
                <a:gdLst/>
                <a:ahLst/>
                <a:cxnLst/>
                <a:rect l="l" t="t" r="r" b="b"/>
                <a:pathLst>
                  <a:path w="527" h="930" extrusionOk="0">
                    <a:moveTo>
                      <a:pt x="303" y="0"/>
                    </a:moveTo>
                    <a:cubicBezTo>
                      <a:pt x="219" y="0"/>
                      <a:pt x="133" y="46"/>
                      <a:pt x="97" y="146"/>
                    </a:cubicBezTo>
                    <a:cubicBezTo>
                      <a:pt x="54" y="316"/>
                      <a:pt x="33" y="508"/>
                      <a:pt x="12" y="699"/>
                    </a:cubicBezTo>
                    <a:cubicBezTo>
                      <a:pt x="0" y="848"/>
                      <a:pt x="112" y="930"/>
                      <a:pt x="221" y="930"/>
                    </a:cubicBezTo>
                    <a:cubicBezTo>
                      <a:pt x="315" y="930"/>
                      <a:pt x="407" y="870"/>
                      <a:pt x="416" y="742"/>
                    </a:cubicBezTo>
                    <a:cubicBezTo>
                      <a:pt x="438" y="572"/>
                      <a:pt x="459" y="401"/>
                      <a:pt x="502" y="252"/>
                    </a:cubicBezTo>
                    <a:lnTo>
                      <a:pt x="502" y="231"/>
                    </a:lnTo>
                    <a:cubicBezTo>
                      <a:pt x="526" y="84"/>
                      <a:pt x="417" y="0"/>
                      <a:pt x="3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009;p66">
                <a:extLst>
                  <a:ext uri="{FF2B5EF4-FFF2-40B4-BE49-F238E27FC236}">
                    <a16:creationId xmlns:a16="http://schemas.microsoft.com/office/drawing/2014/main" id="{EDADD749-516B-4FF1-8CA7-ACF5F119433D}"/>
                  </a:ext>
                </a:extLst>
              </p:cNvPr>
              <p:cNvSpPr/>
              <p:nvPr/>
            </p:nvSpPr>
            <p:spPr>
              <a:xfrm>
                <a:off x="5245586" y="3152797"/>
                <a:ext cx="52363" cy="76247"/>
              </a:xfrm>
              <a:custGeom>
                <a:avLst/>
                <a:gdLst/>
                <a:ahLst/>
                <a:cxnLst/>
                <a:rect l="l" t="t" r="r" b="b"/>
                <a:pathLst>
                  <a:path w="649" h="945" extrusionOk="0">
                    <a:moveTo>
                      <a:pt x="234" y="1"/>
                    </a:moveTo>
                    <a:cubicBezTo>
                      <a:pt x="117" y="1"/>
                      <a:pt x="0" y="89"/>
                      <a:pt x="36" y="243"/>
                    </a:cubicBezTo>
                    <a:cubicBezTo>
                      <a:pt x="57" y="435"/>
                      <a:pt x="121" y="605"/>
                      <a:pt x="185" y="797"/>
                    </a:cubicBezTo>
                    <a:cubicBezTo>
                      <a:pt x="209" y="901"/>
                      <a:pt x="286" y="945"/>
                      <a:pt x="367" y="945"/>
                    </a:cubicBezTo>
                    <a:cubicBezTo>
                      <a:pt x="503" y="945"/>
                      <a:pt x="648" y="821"/>
                      <a:pt x="568" y="648"/>
                    </a:cubicBezTo>
                    <a:cubicBezTo>
                      <a:pt x="505" y="499"/>
                      <a:pt x="462" y="350"/>
                      <a:pt x="441" y="179"/>
                    </a:cubicBezTo>
                    <a:cubicBezTo>
                      <a:pt x="422" y="57"/>
                      <a:pt x="328" y="1"/>
                      <a:pt x="2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010;p66">
                <a:extLst>
                  <a:ext uri="{FF2B5EF4-FFF2-40B4-BE49-F238E27FC236}">
                    <a16:creationId xmlns:a16="http://schemas.microsoft.com/office/drawing/2014/main" id="{CDDA2AE5-F464-43EA-AAB4-96AD91F6F629}"/>
                  </a:ext>
                </a:extLst>
              </p:cNvPr>
              <p:cNvSpPr/>
              <p:nvPr/>
            </p:nvSpPr>
            <p:spPr>
              <a:xfrm>
                <a:off x="5287945" y="3251715"/>
                <a:ext cx="72614" cy="62127"/>
              </a:xfrm>
              <a:custGeom>
                <a:avLst/>
                <a:gdLst/>
                <a:ahLst/>
                <a:cxnLst/>
                <a:rect l="l" t="t" r="r" b="b"/>
                <a:pathLst>
                  <a:path w="900" h="770" extrusionOk="0">
                    <a:moveTo>
                      <a:pt x="221" y="1"/>
                    </a:moveTo>
                    <a:cubicBezTo>
                      <a:pt x="182" y="1"/>
                      <a:pt x="143" y="13"/>
                      <a:pt x="107" y="40"/>
                    </a:cubicBezTo>
                    <a:cubicBezTo>
                      <a:pt x="22" y="103"/>
                      <a:pt x="1" y="231"/>
                      <a:pt x="86" y="316"/>
                    </a:cubicBezTo>
                    <a:cubicBezTo>
                      <a:pt x="193" y="466"/>
                      <a:pt x="342" y="593"/>
                      <a:pt x="491" y="721"/>
                    </a:cubicBezTo>
                    <a:cubicBezTo>
                      <a:pt x="529" y="755"/>
                      <a:pt x="570" y="770"/>
                      <a:pt x="610" y="770"/>
                    </a:cubicBezTo>
                    <a:cubicBezTo>
                      <a:pt x="767" y="770"/>
                      <a:pt x="899" y="542"/>
                      <a:pt x="746" y="423"/>
                    </a:cubicBezTo>
                    <a:cubicBezTo>
                      <a:pt x="618" y="316"/>
                      <a:pt x="491" y="189"/>
                      <a:pt x="384" y="61"/>
                    </a:cubicBezTo>
                    <a:lnTo>
                      <a:pt x="363" y="61"/>
                    </a:lnTo>
                    <a:cubicBezTo>
                      <a:pt x="326" y="24"/>
                      <a:pt x="274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011;p66">
                <a:extLst>
                  <a:ext uri="{FF2B5EF4-FFF2-40B4-BE49-F238E27FC236}">
                    <a16:creationId xmlns:a16="http://schemas.microsoft.com/office/drawing/2014/main" id="{419211F7-2251-430E-A078-D6BC5C41514C}"/>
                  </a:ext>
                </a:extLst>
              </p:cNvPr>
              <p:cNvSpPr/>
              <p:nvPr/>
            </p:nvSpPr>
            <p:spPr>
              <a:xfrm>
                <a:off x="5375648" y="3315375"/>
                <a:ext cx="73905" cy="44699"/>
              </a:xfrm>
              <a:custGeom>
                <a:avLst/>
                <a:gdLst/>
                <a:ahLst/>
                <a:cxnLst/>
                <a:rect l="l" t="t" r="r" b="b"/>
                <a:pathLst>
                  <a:path w="916" h="554" extrusionOk="0">
                    <a:moveTo>
                      <a:pt x="205" y="1"/>
                    </a:moveTo>
                    <a:cubicBezTo>
                      <a:pt x="133" y="1"/>
                      <a:pt x="58" y="45"/>
                      <a:pt x="43" y="124"/>
                    </a:cubicBezTo>
                    <a:cubicBezTo>
                      <a:pt x="0" y="209"/>
                      <a:pt x="43" y="315"/>
                      <a:pt x="128" y="358"/>
                    </a:cubicBezTo>
                    <a:cubicBezTo>
                      <a:pt x="298" y="443"/>
                      <a:pt x="490" y="507"/>
                      <a:pt x="660" y="550"/>
                    </a:cubicBezTo>
                    <a:cubicBezTo>
                      <a:pt x="674" y="553"/>
                      <a:pt x="688" y="554"/>
                      <a:pt x="702" y="554"/>
                    </a:cubicBezTo>
                    <a:cubicBezTo>
                      <a:pt x="793" y="554"/>
                      <a:pt x="876" y="496"/>
                      <a:pt x="895" y="422"/>
                    </a:cubicBezTo>
                    <a:cubicBezTo>
                      <a:pt x="916" y="315"/>
                      <a:pt x="873" y="209"/>
                      <a:pt x="767" y="188"/>
                    </a:cubicBezTo>
                    <a:cubicBezTo>
                      <a:pt x="596" y="145"/>
                      <a:pt x="447" y="81"/>
                      <a:pt x="298" y="17"/>
                    </a:cubicBezTo>
                    <a:lnTo>
                      <a:pt x="277" y="17"/>
                    </a:lnTo>
                    <a:cubicBezTo>
                      <a:pt x="255" y="6"/>
                      <a:pt x="230" y="1"/>
                      <a:pt x="2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012;p66">
                <a:extLst>
                  <a:ext uri="{FF2B5EF4-FFF2-40B4-BE49-F238E27FC236}">
                    <a16:creationId xmlns:a16="http://schemas.microsoft.com/office/drawing/2014/main" id="{D7DB967C-884D-4774-ADFA-517D4895E1A4}"/>
                  </a:ext>
                </a:extLst>
              </p:cNvPr>
              <p:cNvSpPr/>
              <p:nvPr/>
            </p:nvSpPr>
            <p:spPr>
              <a:xfrm>
                <a:off x="5475857" y="3340710"/>
                <a:ext cx="83668" cy="31064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385" extrusionOk="0">
                    <a:moveTo>
                      <a:pt x="251" y="1"/>
                    </a:moveTo>
                    <a:cubicBezTo>
                      <a:pt x="34" y="1"/>
                      <a:pt x="1" y="343"/>
                      <a:pt x="249" y="363"/>
                    </a:cubicBezTo>
                    <a:cubicBezTo>
                      <a:pt x="419" y="385"/>
                      <a:pt x="611" y="385"/>
                      <a:pt x="781" y="385"/>
                    </a:cubicBezTo>
                    <a:cubicBezTo>
                      <a:pt x="1037" y="385"/>
                      <a:pt x="1037" y="23"/>
                      <a:pt x="781" y="23"/>
                    </a:cubicBezTo>
                    <a:cubicBezTo>
                      <a:pt x="611" y="23"/>
                      <a:pt x="441" y="23"/>
                      <a:pt x="270" y="1"/>
                    </a:cubicBezTo>
                    <a:cubicBezTo>
                      <a:pt x="263" y="1"/>
                      <a:pt x="257" y="1"/>
                      <a:pt x="2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013;p66">
                <a:extLst>
                  <a:ext uri="{FF2B5EF4-FFF2-40B4-BE49-F238E27FC236}">
                    <a16:creationId xmlns:a16="http://schemas.microsoft.com/office/drawing/2014/main" id="{E0ABAE48-089B-4C0A-93B7-0146EE778F33}"/>
                  </a:ext>
                </a:extLst>
              </p:cNvPr>
              <p:cNvSpPr/>
              <p:nvPr/>
            </p:nvSpPr>
            <p:spPr>
              <a:xfrm>
                <a:off x="5584538" y="3325380"/>
                <a:ext cx="81005" cy="41553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515" extrusionOk="0">
                    <a:moveTo>
                      <a:pt x="757" y="1"/>
                    </a:moveTo>
                    <a:cubicBezTo>
                      <a:pt x="730" y="1"/>
                      <a:pt x="701" y="7"/>
                      <a:pt x="670" y="21"/>
                    </a:cubicBezTo>
                    <a:cubicBezTo>
                      <a:pt x="520" y="85"/>
                      <a:pt x="371" y="128"/>
                      <a:pt x="201" y="170"/>
                    </a:cubicBezTo>
                    <a:cubicBezTo>
                      <a:pt x="1" y="210"/>
                      <a:pt x="45" y="515"/>
                      <a:pt x="247" y="515"/>
                    </a:cubicBezTo>
                    <a:cubicBezTo>
                      <a:pt x="259" y="515"/>
                      <a:pt x="272" y="513"/>
                      <a:pt x="286" y="511"/>
                    </a:cubicBezTo>
                    <a:cubicBezTo>
                      <a:pt x="457" y="468"/>
                      <a:pt x="648" y="404"/>
                      <a:pt x="819" y="341"/>
                    </a:cubicBezTo>
                    <a:cubicBezTo>
                      <a:pt x="1003" y="267"/>
                      <a:pt x="932" y="1"/>
                      <a:pt x="7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014;p66">
                <a:extLst>
                  <a:ext uri="{FF2B5EF4-FFF2-40B4-BE49-F238E27FC236}">
                    <a16:creationId xmlns:a16="http://schemas.microsoft.com/office/drawing/2014/main" id="{A2D775B1-B3B8-4308-9AF1-7026055BC922}"/>
                  </a:ext>
                </a:extLst>
              </p:cNvPr>
              <p:cNvSpPr/>
              <p:nvPr/>
            </p:nvSpPr>
            <p:spPr>
              <a:xfrm>
                <a:off x="5679502" y="3274710"/>
                <a:ext cx="80198" cy="50428"/>
              </a:xfrm>
              <a:custGeom>
                <a:avLst/>
                <a:gdLst/>
                <a:ahLst/>
                <a:cxnLst/>
                <a:rect l="l" t="t" r="r" b="b"/>
                <a:pathLst>
                  <a:path w="994" h="625" extrusionOk="0">
                    <a:moveTo>
                      <a:pt x="739" y="0"/>
                    </a:moveTo>
                    <a:cubicBezTo>
                      <a:pt x="708" y="0"/>
                      <a:pt x="675" y="10"/>
                      <a:pt x="643" y="31"/>
                    </a:cubicBezTo>
                    <a:lnTo>
                      <a:pt x="195" y="287"/>
                    </a:lnTo>
                    <a:lnTo>
                      <a:pt x="174" y="308"/>
                    </a:lnTo>
                    <a:cubicBezTo>
                      <a:pt x="0" y="395"/>
                      <a:pt x="96" y="624"/>
                      <a:pt x="253" y="624"/>
                    </a:cubicBezTo>
                    <a:cubicBezTo>
                      <a:pt x="288" y="624"/>
                      <a:pt x="327" y="613"/>
                      <a:pt x="366" y="585"/>
                    </a:cubicBezTo>
                    <a:lnTo>
                      <a:pt x="834" y="308"/>
                    </a:lnTo>
                    <a:cubicBezTo>
                      <a:pt x="993" y="220"/>
                      <a:pt x="889" y="0"/>
                      <a:pt x="7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015;p66">
                <a:extLst>
                  <a:ext uri="{FF2B5EF4-FFF2-40B4-BE49-F238E27FC236}">
                    <a16:creationId xmlns:a16="http://schemas.microsoft.com/office/drawing/2014/main" id="{69905A89-A0DF-464F-ABD6-F5519B5F8E48}"/>
                  </a:ext>
                </a:extLst>
              </p:cNvPr>
              <p:cNvSpPr/>
              <p:nvPr/>
            </p:nvSpPr>
            <p:spPr>
              <a:xfrm>
                <a:off x="5779389" y="3219523"/>
                <a:ext cx="67531" cy="45829"/>
              </a:xfrm>
              <a:custGeom>
                <a:avLst/>
                <a:gdLst/>
                <a:ahLst/>
                <a:cxnLst/>
                <a:rect l="l" t="t" r="r" b="b"/>
                <a:pathLst>
                  <a:path w="837" h="568" extrusionOk="0">
                    <a:moveTo>
                      <a:pt x="617" y="1"/>
                    </a:moveTo>
                    <a:cubicBezTo>
                      <a:pt x="597" y="1"/>
                      <a:pt x="576" y="5"/>
                      <a:pt x="555" y="13"/>
                    </a:cubicBezTo>
                    <a:lnTo>
                      <a:pt x="86" y="289"/>
                    </a:lnTo>
                    <a:lnTo>
                      <a:pt x="86" y="268"/>
                    </a:lnTo>
                    <a:cubicBezTo>
                      <a:pt x="22" y="311"/>
                      <a:pt x="1" y="417"/>
                      <a:pt x="44" y="502"/>
                    </a:cubicBezTo>
                    <a:cubicBezTo>
                      <a:pt x="71" y="544"/>
                      <a:pt x="125" y="567"/>
                      <a:pt x="177" y="567"/>
                    </a:cubicBezTo>
                    <a:cubicBezTo>
                      <a:pt x="206" y="567"/>
                      <a:pt x="234" y="560"/>
                      <a:pt x="257" y="545"/>
                    </a:cubicBezTo>
                    <a:lnTo>
                      <a:pt x="725" y="289"/>
                    </a:lnTo>
                    <a:cubicBezTo>
                      <a:pt x="837" y="178"/>
                      <a:pt x="753" y="1"/>
                      <a:pt x="6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016;p66">
                <a:extLst>
                  <a:ext uri="{FF2B5EF4-FFF2-40B4-BE49-F238E27FC236}">
                    <a16:creationId xmlns:a16="http://schemas.microsoft.com/office/drawing/2014/main" id="{452BC820-3D67-4811-A541-15DFA39BF8AA}"/>
                  </a:ext>
                </a:extLst>
              </p:cNvPr>
              <p:cNvSpPr/>
              <p:nvPr/>
            </p:nvSpPr>
            <p:spPr>
              <a:xfrm>
                <a:off x="5874757" y="3171516"/>
                <a:ext cx="66805" cy="39213"/>
              </a:xfrm>
              <a:custGeom>
                <a:avLst/>
                <a:gdLst/>
                <a:ahLst/>
                <a:cxnLst/>
                <a:rect l="l" t="t" r="r" b="b"/>
                <a:pathLst>
                  <a:path w="828" h="486" extrusionOk="0">
                    <a:moveTo>
                      <a:pt x="637" y="0"/>
                    </a:moveTo>
                    <a:cubicBezTo>
                      <a:pt x="621" y="0"/>
                      <a:pt x="604" y="4"/>
                      <a:pt x="587" y="11"/>
                    </a:cubicBezTo>
                    <a:lnTo>
                      <a:pt x="76" y="224"/>
                    </a:lnTo>
                    <a:lnTo>
                      <a:pt x="97" y="224"/>
                    </a:lnTo>
                    <a:cubicBezTo>
                      <a:pt x="1" y="320"/>
                      <a:pt x="61" y="486"/>
                      <a:pt x="183" y="486"/>
                    </a:cubicBezTo>
                    <a:cubicBezTo>
                      <a:pt x="196" y="486"/>
                      <a:pt x="210" y="484"/>
                      <a:pt x="225" y="480"/>
                    </a:cubicBezTo>
                    <a:lnTo>
                      <a:pt x="714" y="267"/>
                    </a:lnTo>
                    <a:cubicBezTo>
                      <a:pt x="827" y="192"/>
                      <a:pt x="758" y="0"/>
                      <a:pt x="6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017;p66">
                <a:extLst>
                  <a:ext uri="{FF2B5EF4-FFF2-40B4-BE49-F238E27FC236}">
                    <a16:creationId xmlns:a16="http://schemas.microsoft.com/office/drawing/2014/main" id="{18E50F48-5444-4F00-90F9-93B03782A8CE}"/>
                  </a:ext>
                </a:extLst>
              </p:cNvPr>
              <p:cNvSpPr/>
              <p:nvPr/>
            </p:nvSpPr>
            <p:spPr>
              <a:xfrm>
                <a:off x="5971173" y="3148359"/>
                <a:ext cx="50588" cy="26142"/>
              </a:xfrm>
              <a:custGeom>
                <a:avLst/>
                <a:gdLst/>
                <a:ahLst/>
                <a:cxnLst/>
                <a:rect l="l" t="t" r="r" b="b"/>
                <a:pathLst>
                  <a:path w="627" h="324" extrusionOk="0">
                    <a:moveTo>
                      <a:pt x="435" y="0"/>
                    </a:moveTo>
                    <a:lnTo>
                      <a:pt x="180" y="64"/>
                    </a:lnTo>
                    <a:lnTo>
                      <a:pt x="180" y="43"/>
                    </a:lnTo>
                    <a:lnTo>
                      <a:pt x="180" y="43"/>
                    </a:lnTo>
                    <a:cubicBezTo>
                      <a:pt x="1" y="63"/>
                      <a:pt x="26" y="324"/>
                      <a:pt x="186" y="324"/>
                    </a:cubicBezTo>
                    <a:cubicBezTo>
                      <a:pt x="197" y="324"/>
                      <a:pt x="210" y="322"/>
                      <a:pt x="222" y="320"/>
                    </a:cubicBezTo>
                    <a:lnTo>
                      <a:pt x="499" y="277"/>
                    </a:lnTo>
                    <a:cubicBezTo>
                      <a:pt x="627" y="213"/>
                      <a:pt x="584" y="21"/>
                      <a:pt x="4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1018;p66">
            <a:extLst>
              <a:ext uri="{FF2B5EF4-FFF2-40B4-BE49-F238E27FC236}">
                <a16:creationId xmlns:a16="http://schemas.microsoft.com/office/drawing/2014/main" id="{586188E3-4ADC-4F6E-90F2-AE3FC54DD0A7}"/>
              </a:ext>
            </a:extLst>
          </p:cNvPr>
          <p:cNvGrpSpPr/>
          <p:nvPr/>
        </p:nvGrpSpPr>
        <p:grpSpPr>
          <a:xfrm>
            <a:off x="594640" y="3277734"/>
            <a:ext cx="1780200" cy="1744200"/>
            <a:chOff x="623963" y="3210279"/>
            <a:chExt cx="1780200" cy="1744200"/>
          </a:xfrm>
        </p:grpSpPr>
        <p:sp>
          <p:nvSpPr>
            <p:cNvPr id="64" name="Google Shape;1019;p66">
              <a:extLst>
                <a:ext uri="{FF2B5EF4-FFF2-40B4-BE49-F238E27FC236}">
                  <a16:creationId xmlns:a16="http://schemas.microsoft.com/office/drawing/2014/main" id="{1892C359-5AD0-494F-8B06-EF8910950F2F}"/>
                </a:ext>
              </a:extLst>
            </p:cNvPr>
            <p:cNvSpPr/>
            <p:nvPr/>
          </p:nvSpPr>
          <p:spPr>
            <a:xfrm>
              <a:off x="623963" y="3210279"/>
              <a:ext cx="1780200" cy="1744200"/>
            </a:xfrm>
            <a:prstGeom prst="roundRect">
              <a:avLst>
                <a:gd name="adj" fmla="val 2357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38100" dir="2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" name="Google Shape;1020;p66">
              <a:extLst>
                <a:ext uri="{FF2B5EF4-FFF2-40B4-BE49-F238E27FC236}">
                  <a16:creationId xmlns:a16="http://schemas.microsoft.com/office/drawing/2014/main" id="{95233927-29D3-47D0-9A6A-E274B432A1F6}"/>
                </a:ext>
              </a:extLst>
            </p:cNvPr>
            <p:cNvGrpSpPr/>
            <p:nvPr/>
          </p:nvGrpSpPr>
          <p:grpSpPr>
            <a:xfrm>
              <a:off x="1043495" y="3583099"/>
              <a:ext cx="941158" cy="998601"/>
              <a:chOff x="4138980" y="3056873"/>
              <a:chExt cx="761085" cy="807538"/>
            </a:xfrm>
          </p:grpSpPr>
          <p:sp>
            <p:nvSpPr>
              <p:cNvPr id="66" name="Google Shape;1021;p66">
                <a:extLst>
                  <a:ext uri="{FF2B5EF4-FFF2-40B4-BE49-F238E27FC236}">
                    <a16:creationId xmlns:a16="http://schemas.microsoft.com/office/drawing/2014/main" id="{F5FF197A-DF68-4590-B3CB-01EAC3E911FD}"/>
                  </a:ext>
                </a:extLst>
              </p:cNvPr>
              <p:cNvSpPr/>
              <p:nvPr/>
            </p:nvSpPr>
            <p:spPr>
              <a:xfrm>
                <a:off x="4138980" y="3056873"/>
                <a:ext cx="727251" cy="528140"/>
              </a:xfrm>
              <a:custGeom>
                <a:avLst/>
                <a:gdLst/>
                <a:ahLst/>
                <a:cxnLst/>
                <a:rect l="l" t="t" r="r" b="b"/>
                <a:pathLst>
                  <a:path w="23343" h="16952" extrusionOk="0">
                    <a:moveTo>
                      <a:pt x="13443" y="0"/>
                    </a:moveTo>
                    <a:cubicBezTo>
                      <a:pt x="13113" y="0"/>
                      <a:pt x="12803" y="61"/>
                      <a:pt x="12524" y="191"/>
                    </a:cubicBezTo>
                    <a:cubicBezTo>
                      <a:pt x="12034" y="382"/>
                      <a:pt x="11608" y="702"/>
                      <a:pt x="11267" y="1128"/>
                    </a:cubicBezTo>
                    <a:cubicBezTo>
                      <a:pt x="9999" y="599"/>
                      <a:pt x="8352" y="244"/>
                      <a:pt x="6922" y="244"/>
                    </a:cubicBezTo>
                    <a:cubicBezTo>
                      <a:pt x="5471" y="244"/>
                      <a:pt x="4242" y="610"/>
                      <a:pt x="3856" y="1533"/>
                    </a:cubicBezTo>
                    <a:cubicBezTo>
                      <a:pt x="3493" y="2448"/>
                      <a:pt x="3621" y="3172"/>
                      <a:pt x="3983" y="3684"/>
                    </a:cubicBezTo>
                    <a:cubicBezTo>
                      <a:pt x="2599" y="4024"/>
                      <a:pt x="1108" y="4812"/>
                      <a:pt x="703" y="6048"/>
                    </a:cubicBezTo>
                    <a:cubicBezTo>
                      <a:pt x="1" y="8177"/>
                      <a:pt x="1364" y="9924"/>
                      <a:pt x="3941" y="10158"/>
                    </a:cubicBezTo>
                    <a:cubicBezTo>
                      <a:pt x="4132" y="10169"/>
                      <a:pt x="4319" y="10174"/>
                      <a:pt x="4505" y="10174"/>
                    </a:cubicBezTo>
                    <a:cubicBezTo>
                      <a:pt x="4691" y="10174"/>
                      <a:pt x="4878" y="10169"/>
                      <a:pt x="5069" y="10158"/>
                    </a:cubicBezTo>
                    <a:cubicBezTo>
                      <a:pt x="5964" y="10094"/>
                      <a:pt x="6837" y="9817"/>
                      <a:pt x="7583" y="9349"/>
                    </a:cubicBezTo>
                    <a:cubicBezTo>
                      <a:pt x="7689" y="10073"/>
                      <a:pt x="8200" y="10648"/>
                      <a:pt x="8882" y="10861"/>
                    </a:cubicBezTo>
                    <a:cubicBezTo>
                      <a:pt x="9222" y="10968"/>
                      <a:pt x="9555" y="11013"/>
                      <a:pt x="9874" y="11013"/>
                    </a:cubicBezTo>
                    <a:cubicBezTo>
                      <a:pt x="11657" y="11013"/>
                      <a:pt x="13035" y="9604"/>
                      <a:pt x="13035" y="9604"/>
                    </a:cubicBezTo>
                    <a:cubicBezTo>
                      <a:pt x="13624" y="10823"/>
                      <a:pt x="14613" y="11205"/>
                      <a:pt x="15620" y="11205"/>
                    </a:cubicBezTo>
                    <a:cubicBezTo>
                      <a:pt x="17305" y="11205"/>
                      <a:pt x="19041" y="10137"/>
                      <a:pt x="19041" y="10137"/>
                    </a:cubicBezTo>
                    <a:lnTo>
                      <a:pt x="19041" y="10137"/>
                    </a:lnTo>
                    <a:cubicBezTo>
                      <a:pt x="18231" y="14737"/>
                      <a:pt x="19552" y="16952"/>
                      <a:pt x="19552" y="16952"/>
                    </a:cubicBezTo>
                    <a:cubicBezTo>
                      <a:pt x="20126" y="16427"/>
                      <a:pt x="20877" y="16155"/>
                      <a:pt x="21630" y="16155"/>
                    </a:cubicBezTo>
                    <a:cubicBezTo>
                      <a:pt x="21855" y="16155"/>
                      <a:pt x="22079" y="16179"/>
                      <a:pt x="22299" y="16228"/>
                    </a:cubicBezTo>
                    <a:cubicBezTo>
                      <a:pt x="22448" y="15717"/>
                      <a:pt x="23343" y="12373"/>
                      <a:pt x="22597" y="9839"/>
                    </a:cubicBezTo>
                    <a:cubicBezTo>
                      <a:pt x="22278" y="8838"/>
                      <a:pt x="21575" y="8007"/>
                      <a:pt x="20638" y="7538"/>
                    </a:cubicBezTo>
                    <a:cubicBezTo>
                      <a:pt x="21021" y="4856"/>
                      <a:pt x="16404" y="0"/>
                      <a:pt x="134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022;p66">
                <a:extLst>
                  <a:ext uri="{FF2B5EF4-FFF2-40B4-BE49-F238E27FC236}">
                    <a16:creationId xmlns:a16="http://schemas.microsoft.com/office/drawing/2014/main" id="{4C495148-A5FB-422E-9C09-209FE0C55553}"/>
                  </a:ext>
                </a:extLst>
              </p:cNvPr>
              <p:cNvSpPr/>
              <p:nvPr/>
            </p:nvSpPr>
            <p:spPr>
              <a:xfrm>
                <a:off x="4163530" y="3348764"/>
                <a:ext cx="736535" cy="515646"/>
              </a:xfrm>
              <a:custGeom>
                <a:avLst/>
                <a:gdLst/>
                <a:ahLst/>
                <a:cxnLst/>
                <a:rect l="l" t="t" r="r" b="b"/>
                <a:pathLst>
                  <a:path w="23641" h="16551" extrusionOk="0">
                    <a:moveTo>
                      <a:pt x="6795" y="1"/>
                    </a:moveTo>
                    <a:cubicBezTo>
                      <a:pt x="6049" y="470"/>
                      <a:pt x="5176" y="746"/>
                      <a:pt x="4281" y="789"/>
                    </a:cubicBezTo>
                    <a:cubicBezTo>
                      <a:pt x="4090" y="810"/>
                      <a:pt x="3903" y="821"/>
                      <a:pt x="3717" y="821"/>
                    </a:cubicBezTo>
                    <a:cubicBezTo>
                      <a:pt x="3531" y="821"/>
                      <a:pt x="3344" y="810"/>
                      <a:pt x="3153" y="789"/>
                    </a:cubicBezTo>
                    <a:cubicBezTo>
                      <a:pt x="3153" y="789"/>
                      <a:pt x="2237" y="4729"/>
                      <a:pt x="1875" y="5666"/>
                    </a:cubicBezTo>
                    <a:cubicBezTo>
                      <a:pt x="1619" y="6284"/>
                      <a:pt x="1" y="7647"/>
                      <a:pt x="43" y="10202"/>
                    </a:cubicBezTo>
                    <a:cubicBezTo>
                      <a:pt x="121" y="13254"/>
                      <a:pt x="3578" y="16551"/>
                      <a:pt x="9161" y="16551"/>
                    </a:cubicBezTo>
                    <a:cubicBezTo>
                      <a:pt x="9735" y="16551"/>
                      <a:pt x="10331" y="16516"/>
                      <a:pt x="10948" y="16443"/>
                    </a:cubicBezTo>
                    <a:cubicBezTo>
                      <a:pt x="17550" y="15633"/>
                      <a:pt x="18764" y="12481"/>
                      <a:pt x="18764" y="12481"/>
                    </a:cubicBezTo>
                    <a:cubicBezTo>
                      <a:pt x="18764" y="12481"/>
                      <a:pt x="19147" y="12776"/>
                      <a:pt x="19885" y="12776"/>
                    </a:cubicBezTo>
                    <a:cubicBezTo>
                      <a:pt x="20288" y="12776"/>
                      <a:pt x="20796" y="12688"/>
                      <a:pt x="21405" y="12417"/>
                    </a:cubicBezTo>
                    <a:cubicBezTo>
                      <a:pt x="23620" y="11459"/>
                      <a:pt x="23641" y="7540"/>
                      <a:pt x="21809" y="6965"/>
                    </a:cubicBezTo>
                    <a:cubicBezTo>
                      <a:pt x="21703" y="6944"/>
                      <a:pt x="21618" y="6901"/>
                      <a:pt x="21533" y="6880"/>
                    </a:cubicBezTo>
                    <a:cubicBezTo>
                      <a:pt x="21306" y="6831"/>
                      <a:pt x="21077" y="6807"/>
                      <a:pt x="20848" y="6807"/>
                    </a:cubicBezTo>
                    <a:cubicBezTo>
                      <a:pt x="20087" y="6807"/>
                      <a:pt x="19337" y="7075"/>
                      <a:pt x="18764" y="7583"/>
                    </a:cubicBezTo>
                    <a:cubicBezTo>
                      <a:pt x="18764" y="7583"/>
                      <a:pt x="17443" y="5368"/>
                      <a:pt x="18253" y="789"/>
                    </a:cubicBezTo>
                    <a:lnTo>
                      <a:pt x="18253" y="789"/>
                    </a:lnTo>
                    <a:cubicBezTo>
                      <a:pt x="18253" y="789"/>
                      <a:pt x="16519" y="1848"/>
                      <a:pt x="14835" y="1848"/>
                    </a:cubicBezTo>
                    <a:cubicBezTo>
                      <a:pt x="13827" y="1848"/>
                      <a:pt x="12837" y="1468"/>
                      <a:pt x="12247" y="257"/>
                    </a:cubicBezTo>
                    <a:cubicBezTo>
                      <a:pt x="12247" y="257"/>
                      <a:pt x="10860" y="1658"/>
                      <a:pt x="9070" y="1658"/>
                    </a:cubicBezTo>
                    <a:cubicBezTo>
                      <a:pt x="8755" y="1658"/>
                      <a:pt x="8428" y="1615"/>
                      <a:pt x="8094" y="1513"/>
                    </a:cubicBezTo>
                    <a:cubicBezTo>
                      <a:pt x="7412" y="1300"/>
                      <a:pt x="6901" y="704"/>
                      <a:pt x="67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023;p66">
                <a:extLst>
                  <a:ext uri="{FF2B5EF4-FFF2-40B4-BE49-F238E27FC236}">
                    <a16:creationId xmlns:a16="http://schemas.microsoft.com/office/drawing/2014/main" id="{7AA49FDE-D65D-4906-AF18-14F4FF1A51A6}"/>
                  </a:ext>
                </a:extLst>
              </p:cNvPr>
              <p:cNvSpPr/>
              <p:nvPr/>
            </p:nvSpPr>
            <p:spPr>
              <a:xfrm>
                <a:off x="4373827" y="3552549"/>
                <a:ext cx="71750" cy="60160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1931" extrusionOk="0">
                    <a:moveTo>
                      <a:pt x="1276" y="0"/>
                    </a:moveTo>
                    <a:cubicBezTo>
                      <a:pt x="508" y="0"/>
                      <a:pt x="0" y="904"/>
                      <a:pt x="492" y="1553"/>
                    </a:cubicBezTo>
                    <a:cubicBezTo>
                      <a:pt x="697" y="1813"/>
                      <a:pt x="981" y="1930"/>
                      <a:pt x="1260" y="1930"/>
                    </a:cubicBezTo>
                    <a:cubicBezTo>
                      <a:pt x="1736" y="1930"/>
                      <a:pt x="2198" y="1592"/>
                      <a:pt x="2238" y="1042"/>
                    </a:cubicBezTo>
                    <a:cubicBezTo>
                      <a:pt x="2302" y="552"/>
                      <a:pt x="1940" y="105"/>
                      <a:pt x="1472" y="20"/>
                    </a:cubicBezTo>
                    <a:cubicBezTo>
                      <a:pt x="1405" y="7"/>
                      <a:pt x="1339" y="0"/>
                      <a:pt x="1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024;p66">
                <a:extLst>
                  <a:ext uri="{FF2B5EF4-FFF2-40B4-BE49-F238E27FC236}">
                    <a16:creationId xmlns:a16="http://schemas.microsoft.com/office/drawing/2014/main" id="{5D38999F-7878-49E0-8FA6-89F8817ABA94}"/>
                  </a:ext>
                </a:extLst>
              </p:cNvPr>
              <p:cNvSpPr/>
              <p:nvPr/>
            </p:nvSpPr>
            <p:spPr>
              <a:xfrm>
                <a:off x="4521377" y="3595542"/>
                <a:ext cx="167053" cy="142752"/>
              </a:xfrm>
              <a:custGeom>
                <a:avLst/>
                <a:gdLst/>
                <a:ahLst/>
                <a:cxnLst/>
                <a:rect l="l" t="t" r="r" b="b"/>
                <a:pathLst>
                  <a:path w="5362" h="4582" extrusionOk="0">
                    <a:moveTo>
                      <a:pt x="3043" y="0"/>
                    </a:moveTo>
                    <a:cubicBezTo>
                      <a:pt x="2470" y="0"/>
                      <a:pt x="1887" y="218"/>
                      <a:pt x="1421" y="705"/>
                    </a:cubicBezTo>
                    <a:cubicBezTo>
                      <a:pt x="0" y="2147"/>
                      <a:pt x="1050" y="4582"/>
                      <a:pt x="3056" y="4582"/>
                    </a:cubicBezTo>
                    <a:cubicBezTo>
                      <a:pt x="3065" y="4582"/>
                      <a:pt x="3073" y="4582"/>
                      <a:pt x="3082" y="4582"/>
                    </a:cubicBezTo>
                    <a:cubicBezTo>
                      <a:pt x="4339" y="4560"/>
                      <a:pt x="5361" y="3517"/>
                      <a:pt x="5340" y="2239"/>
                    </a:cubicBezTo>
                    <a:cubicBezTo>
                      <a:pt x="5311" y="886"/>
                      <a:pt x="4198" y="0"/>
                      <a:pt x="30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025;p66">
                <a:extLst>
                  <a:ext uri="{FF2B5EF4-FFF2-40B4-BE49-F238E27FC236}">
                    <a16:creationId xmlns:a16="http://schemas.microsoft.com/office/drawing/2014/main" id="{EEEF9BFF-E40C-4F0F-B3F9-B8922B8C7CB2}"/>
                  </a:ext>
                </a:extLst>
              </p:cNvPr>
              <p:cNvSpPr/>
              <p:nvPr/>
            </p:nvSpPr>
            <p:spPr>
              <a:xfrm>
                <a:off x="4158421" y="3570805"/>
                <a:ext cx="166368" cy="142285"/>
              </a:xfrm>
              <a:custGeom>
                <a:avLst/>
                <a:gdLst/>
                <a:ahLst/>
                <a:cxnLst/>
                <a:rect l="l" t="t" r="r" b="b"/>
                <a:pathLst>
                  <a:path w="5340" h="4567" extrusionOk="0">
                    <a:moveTo>
                      <a:pt x="3027" y="1"/>
                    </a:moveTo>
                    <a:cubicBezTo>
                      <a:pt x="2460" y="1"/>
                      <a:pt x="1883" y="214"/>
                      <a:pt x="1421" y="690"/>
                    </a:cubicBezTo>
                    <a:cubicBezTo>
                      <a:pt x="0" y="2132"/>
                      <a:pt x="1029" y="4566"/>
                      <a:pt x="3056" y="4566"/>
                    </a:cubicBezTo>
                    <a:cubicBezTo>
                      <a:pt x="3065" y="4566"/>
                      <a:pt x="3074" y="4566"/>
                      <a:pt x="3082" y="4566"/>
                    </a:cubicBezTo>
                    <a:cubicBezTo>
                      <a:pt x="4339" y="4545"/>
                      <a:pt x="5340" y="3523"/>
                      <a:pt x="5319" y="2266"/>
                    </a:cubicBezTo>
                    <a:cubicBezTo>
                      <a:pt x="5304" y="893"/>
                      <a:pt x="4186" y="1"/>
                      <a:pt x="30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026;p66">
                <a:extLst>
                  <a:ext uri="{FF2B5EF4-FFF2-40B4-BE49-F238E27FC236}">
                    <a16:creationId xmlns:a16="http://schemas.microsoft.com/office/drawing/2014/main" id="{5BEFCE7F-BBA6-402C-BDE4-14DCF456A69F}"/>
                  </a:ext>
                </a:extLst>
              </p:cNvPr>
              <p:cNvSpPr/>
              <p:nvPr/>
            </p:nvSpPr>
            <p:spPr>
              <a:xfrm>
                <a:off x="4519196" y="3429019"/>
                <a:ext cx="89571" cy="58540"/>
              </a:xfrm>
              <a:custGeom>
                <a:avLst/>
                <a:gdLst/>
                <a:ahLst/>
                <a:cxnLst/>
                <a:rect l="l" t="t" r="r" b="b"/>
                <a:pathLst>
                  <a:path w="2875" h="1879" extrusionOk="0">
                    <a:moveTo>
                      <a:pt x="849" y="0"/>
                    </a:moveTo>
                    <a:cubicBezTo>
                      <a:pt x="765" y="0"/>
                      <a:pt x="681" y="8"/>
                      <a:pt x="597" y="23"/>
                    </a:cubicBezTo>
                    <a:cubicBezTo>
                      <a:pt x="21" y="151"/>
                      <a:pt x="0" y="598"/>
                      <a:pt x="213" y="790"/>
                    </a:cubicBezTo>
                    <a:cubicBezTo>
                      <a:pt x="511" y="1046"/>
                      <a:pt x="746" y="1003"/>
                      <a:pt x="1257" y="1259"/>
                    </a:cubicBezTo>
                    <a:cubicBezTo>
                      <a:pt x="1921" y="1606"/>
                      <a:pt x="2222" y="1878"/>
                      <a:pt x="2408" y="1878"/>
                    </a:cubicBezTo>
                    <a:cubicBezTo>
                      <a:pt x="2485" y="1878"/>
                      <a:pt x="2543" y="1832"/>
                      <a:pt x="2598" y="1727"/>
                    </a:cubicBezTo>
                    <a:cubicBezTo>
                      <a:pt x="2875" y="1174"/>
                      <a:pt x="1908" y="0"/>
                      <a:pt x="8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027;p66">
                <a:extLst>
                  <a:ext uri="{FF2B5EF4-FFF2-40B4-BE49-F238E27FC236}">
                    <a16:creationId xmlns:a16="http://schemas.microsoft.com/office/drawing/2014/main" id="{372ACBA9-2276-4FE2-B84A-33236D227A78}"/>
                  </a:ext>
                </a:extLst>
              </p:cNvPr>
              <p:cNvSpPr/>
              <p:nvPr/>
            </p:nvSpPr>
            <p:spPr>
              <a:xfrm>
                <a:off x="4283758" y="3405372"/>
                <a:ext cx="94119" cy="45424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1458" extrusionOk="0">
                    <a:moveTo>
                      <a:pt x="1837" y="1"/>
                    </a:moveTo>
                    <a:cubicBezTo>
                      <a:pt x="919" y="1"/>
                      <a:pt x="0" y="736"/>
                      <a:pt x="103" y="1251"/>
                    </a:cubicBezTo>
                    <a:cubicBezTo>
                      <a:pt x="135" y="1402"/>
                      <a:pt x="199" y="1458"/>
                      <a:pt x="320" y="1458"/>
                    </a:cubicBezTo>
                    <a:cubicBezTo>
                      <a:pt x="524" y="1458"/>
                      <a:pt x="889" y="1299"/>
                      <a:pt x="1530" y="1166"/>
                    </a:cubicBezTo>
                    <a:cubicBezTo>
                      <a:pt x="2084" y="1059"/>
                      <a:pt x="2297" y="1144"/>
                      <a:pt x="2659" y="974"/>
                    </a:cubicBezTo>
                    <a:cubicBezTo>
                      <a:pt x="2893" y="846"/>
                      <a:pt x="3021" y="420"/>
                      <a:pt x="2488" y="143"/>
                    </a:cubicBezTo>
                    <a:cubicBezTo>
                      <a:pt x="2281" y="44"/>
                      <a:pt x="2059" y="1"/>
                      <a:pt x="18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028;p66">
                <a:extLst>
                  <a:ext uri="{FF2B5EF4-FFF2-40B4-BE49-F238E27FC236}">
                    <a16:creationId xmlns:a16="http://schemas.microsoft.com/office/drawing/2014/main" id="{B6CD3CBC-8FDA-4728-BDBB-078554A01464}"/>
                  </a:ext>
                </a:extLst>
              </p:cNvPr>
              <p:cNvSpPr/>
              <p:nvPr/>
            </p:nvSpPr>
            <p:spPr>
              <a:xfrm>
                <a:off x="4507918" y="3504040"/>
                <a:ext cx="57730" cy="77763"/>
              </a:xfrm>
              <a:custGeom>
                <a:avLst/>
                <a:gdLst/>
                <a:ahLst/>
                <a:cxnLst/>
                <a:rect l="l" t="t" r="r" b="b"/>
                <a:pathLst>
                  <a:path w="1853" h="2496" extrusionOk="0">
                    <a:moveTo>
                      <a:pt x="682" y="1"/>
                    </a:moveTo>
                    <a:cubicBezTo>
                      <a:pt x="618" y="1"/>
                      <a:pt x="554" y="22"/>
                      <a:pt x="469" y="22"/>
                    </a:cubicBezTo>
                    <a:cubicBezTo>
                      <a:pt x="383" y="43"/>
                      <a:pt x="298" y="86"/>
                      <a:pt x="192" y="128"/>
                    </a:cubicBezTo>
                    <a:cubicBezTo>
                      <a:pt x="128" y="171"/>
                      <a:pt x="107" y="192"/>
                      <a:pt x="107" y="192"/>
                    </a:cubicBezTo>
                    <a:cubicBezTo>
                      <a:pt x="43" y="214"/>
                      <a:pt x="0" y="277"/>
                      <a:pt x="21" y="341"/>
                    </a:cubicBezTo>
                    <a:cubicBezTo>
                      <a:pt x="53" y="389"/>
                      <a:pt x="85" y="413"/>
                      <a:pt x="135" y="413"/>
                    </a:cubicBezTo>
                    <a:cubicBezTo>
                      <a:pt x="152" y="413"/>
                      <a:pt x="170" y="411"/>
                      <a:pt x="192" y="405"/>
                    </a:cubicBezTo>
                    <a:lnTo>
                      <a:pt x="511" y="405"/>
                    </a:lnTo>
                    <a:cubicBezTo>
                      <a:pt x="575" y="405"/>
                      <a:pt x="618" y="427"/>
                      <a:pt x="660" y="427"/>
                    </a:cubicBezTo>
                    <a:cubicBezTo>
                      <a:pt x="724" y="427"/>
                      <a:pt x="767" y="448"/>
                      <a:pt x="831" y="448"/>
                    </a:cubicBezTo>
                    <a:cubicBezTo>
                      <a:pt x="873" y="469"/>
                      <a:pt x="937" y="490"/>
                      <a:pt x="980" y="512"/>
                    </a:cubicBezTo>
                    <a:cubicBezTo>
                      <a:pt x="1001" y="533"/>
                      <a:pt x="1022" y="533"/>
                      <a:pt x="1022" y="554"/>
                    </a:cubicBezTo>
                    <a:cubicBezTo>
                      <a:pt x="554" y="597"/>
                      <a:pt x="192" y="980"/>
                      <a:pt x="192" y="1449"/>
                    </a:cubicBezTo>
                    <a:cubicBezTo>
                      <a:pt x="107" y="1939"/>
                      <a:pt x="447" y="2407"/>
                      <a:pt x="916" y="2492"/>
                    </a:cubicBezTo>
                    <a:cubicBezTo>
                      <a:pt x="938" y="2494"/>
                      <a:pt x="959" y="2495"/>
                      <a:pt x="980" y="2495"/>
                    </a:cubicBezTo>
                    <a:cubicBezTo>
                      <a:pt x="1400" y="2495"/>
                      <a:pt x="1750" y="2104"/>
                      <a:pt x="1810" y="1577"/>
                    </a:cubicBezTo>
                    <a:cubicBezTo>
                      <a:pt x="1853" y="1342"/>
                      <a:pt x="1853" y="1087"/>
                      <a:pt x="1789" y="831"/>
                    </a:cubicBezTo>
                    <a:cubicBezTo>
                      <a:pt x="1768" y="767"/>
                      <a:pt x="1747" y="703"/>
                      <a:pt x="1725" y="618"/>
                    </a:cubicBezTo>
                    <a:cubicBezTo>
                      <a:pt x="1683" y="554"/>
                      <a:pt x="1640" y="469"/>
                      <a:pt x="1597" y="405"/>
                    </a:cubicBezTo>
                    <a:cubicBezTo>
                      <a:pt x="1534" y="341"/>
                      <a:pt x="1470" y="277"/>
                      <a:pt x="1406" y="214"/>
                    </a:cubicBezTo>
                    <a:cubicBezTo>
                      <a:pt x="1321" y="150"/>
                      <a:pt x="1257" y="107"/>
                      <a:pt x="1171" y="64"/>
                    </a:cubicBezTo>
                    <a:cubicBezTo>
                      <a:pt x="1086" y="43"/>
                      <a:pt x="1001" y="22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029;p66">
                <a:extLst>
                  <a:ext uri="{FF2B5EF4-FFF2-40B4-BE49-F238E27FC236}">
                    <a16:creationId xmlns:a16="http://schemas.microsoft.com/office/drawing/2014/main" id="{B8F048B8-00D8-4838-98CD-DBFAF2D9FD0F}"/>
                  </a:ext>
                </a:extLst>
              </p:cNvPr>
              <p:cNvSpPr/>
              <p:nvPr/>
            </p:nvSpPr>
            <p:spPr>
              <a:xfrm>
                <a:off x="4288929" y="3482979"/>
                <a:ext cx="57761" cy="77576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2490" extrusionOk="0">
                    <a:moveTo>
                      <a:pt x="778" y="0"/>
                    </a:moveTo>
                    <a:cubicBezTo>
                      <a:pt x="741" y="0"/>
                      <a:pt x="704" y="6"/>
                      <a:pt x="661" y="16"/>
                    </a:cubicBezTo>
                    <a:cubicBezTo>
                      <a:pt x="597" y="16"/>
                      <a:pt x="533" y="16"/>
                      <a:pt x="469" y="38"/>
                    </a:cubicBezTo>
                    <a:cubicBezTo>
                      <a:pt x="363" y="59"/>
                      <a:pt x="278" y="102"/>
                      <a:pt x="193" y="144"/>
                    </a:cubicBezTo>
                    <a:cubicBezTo>
                      <a:pt x="141" y="161"/>
                      <a:pt x="103" y="193"/>
                      <a:pt x="91" y="193"/>
                    </a:cubicBezTo>
                    <a:cubicBezTo>
                      <a:pt x="88" y="193"/>
                      <a:pt x="86" y="191"/>
                      <a:pt x="86" y="187"/>
                    </a:cubicBezTo>
                    <a:cubicBezTo>
                      <a:pt x="22" y="229"/>
                      <a:pt x="1" y="293"/>
                      <a:pt x="22" y="357"/>
                    </a:cubicBezTo>
                    <a:cubicBezTo>
                      <a:pt x="38" y="405"/>
                      <a:pt x="78" y="429"/>
                      <a:pt x="124" y="429"/>
                    </a:cubicBezTo>
                    <a:cubicBezTo>
                      <a:pt x="139" y="429"/>
                      <a:pt x="155" y="426"/>
                      <a:pt x="171" y="421"/>
                    </a:cubicBezTo>
                    <a:lnTo>
                      <a:pt x="512" y="421"/>
                    </a:lnTo>
                    <a:cubicBezTo>
                      <a:pt x="555" y="421"/>
                      <a:pt x="597" y="421"/>
                      <a:pt x="661" y="442"/>
                    </a:cubicBezTo>
                    <a:cubicBezTo>
                      <a:pt x="704" y="442"/>
                      <a:pt x="746" y="464"/>
                      <a:pt x="810" y="464"/>
                    </a:cubicBezTo>
                    <a:cubicBezTo>
                      <a:pt x="853" y="485"/>
                      <a:pt x="917" y="506"/>
                      <a:pt x="959" y="527"/>
                    </a:cubicBezTo>
                    <a:cubicBezTo>
                      <a:pt x="981" y="527"/>
                      <a:pt x="1002" y="549"/>
                      <a:pt x="1023" y="549"/>
                    </a:cubicBezTo>
                    <a:cubicBezTo>
                      <a:pt x="555" y="591"/>
                      <a:pt x="193" y="996"/>
                      <a:pt x="171" y="1465"/>
                    </a:cubicBezTo>
                    <a:cubicBezTo>
                      <a:pt x="86" y="1954"/>
                      <a:pt x="427" y="2402"/>
                      <a:pt x="917" y="2487"/>
                    </a:cubicBezTo>
                    <a:cubicBezTo>
                      <a:pt x="938" y="2489"/>
                      <a:pt x="960" y="2490"/>
                      <a:pt x="981" y="2490"/>
                    </a:cubicBezTo>
                    <a:cubicBezTo>
                      <a:pt x="1398" y="2490"/>
                      <a:pt x="1730" y="2099"/>
                      <a:pt x="1811" y="1592"/>
                    </a:cubicBezTo>
                    <a:cubicBezTo>
                      <a:pt x="1854" y="1337"/>
                      <a:pt x="1832" y="1103"/>
                      <a:pt x="1790" y="847"/>
                    </a:cubicBezTo>
                    <a:cubicBezTo>
                      <a:pt x="1769" y="783"/>
                      <a:pt x="1726" y="698"/>
                      <a:pt x="1705" y="634"/>
                    </a:cubicBezTo>
                    <a:cubicBezTo>
                      <a:pt x="1662" y="549"/>
                      <a:pt x="1620" y="485"/>
                      <a:pt x="1577" y="421"/>
                    </a:cubicBezTo>
                    <a:cubicBezTo>
                      <a:pt x="1513" y="336"/>
                      <a:pt x="1449" y="272"/>
                      <a:pt x="1385" y="229"/>
                    </a:cubicBezTo>
                    <a:cubicBezTo>
                      <a:pt x="1321" y="165"/>
                      <a:pt x="1236" y="123"/>
                      <a:pt x="1151" y="80"/>
                    </a:cubicBezTo>
                    <a:cubicBezTo>
                      <a:pt x="1066" y="59"/>
                      <a:pt x="981" y="16"/>
                      <a:pt x="895" y="16"/>
                    </a:cubicBezTo>
                    <a:cubicBezTo>
                      <a:pt x="853" y="6"/>
                      <a:pt x="816" y="0"/>
                      <a:pt x="7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030;p66">
                <a:extLst>
                  <a:ext uri="{FF2B5EF4-FFF2-40B4-BE49-F238E27FC236}">
                    <a16:creationId xmlns:a16="http://schemas.microsoft.com/office/drawing/2014/main" id="{D9F18DB1-7475-457D-B7D7-6EECA99B11B9}"/>
                  </a:ext>
                </a:extLst>
              </p:cNvPr>
              <p:cNvSpPr/>
              <p:nvPr/>
            </p:nvSpPr>
            <p:spPr>
              <a:xfrm>
                <a:off x="4791117" y="3211152"/>
                <a:ext cx="51904" cy="52714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1692" extrusionOk="0">
                    <a:moveTo>
                      <a:pt x="665" y="1"/>
                    </a:moveTo>
                    <a:cubicBezTo>
                      <a:pt x="3" y="1"/>
                      <a:pt x="0" y="1692"/>
                      <a:pt x="430" y="1692"/>
                    </a:cubicBezTo>
                    <a:cubicBezTo>
                      <a:pt x="792" y="1692"/>
                      <a:pt x="1665" y="201"/>
                      <a:pt x="750" y="9"/>
                    </a:cubicBezTo>
                    <a:cubicBezTo>
                      <a:pt x="720" y="4"/>
                      <a:pt x="692" y="1"/>
                      <a:pt x="6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031;p66">
                <a:extLst>
                  <a:ext uri="{FF2B5EF4-FFF2-40B4-BE49-F238E27FC236}">
                    <a16:creationId xmlns:a16="http://schemas.microsoft.com/office/drawing/2014/main" id="{2F4D3CBA-3581-49CB-B538-EBC0A4FD9797}"/>
                  </a:ext>
                </a:extLst>
              </p:cNvPr>
              <p:cNvSpPr/>
              <p:nvPr/>
            </p:nvSpPr>
            <p:spPr>
              <a:xfrm>
                <a:off x="4816851" y="3256420"/>
                <a:ext cx="51873" cy="28912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928" extrusionOk="0">
                    <a:moveTo>
                      <a:pt x="997" y="1"/>
                    </a:moveTo>
                    <a:cubicBezTo>
                      <a:pt x="547" y="1"/>
                      <a:pt x="0" y="506"/>
                      <a:pt x="94" y="771"/>
                    </a:cubicBezTo>
                    <a:cubicBezTo>
                      <a:pt x="134" y="877"/>
                      <a:pt x="311" y="928"/>
                      <a:pt x="526" y="928"/>
                    </a:cubicBezTo>
                    <a:cubicBezTo>
                      <a:pt x="1003" y="928"/>
                      <a:pt x="1664" y="679"/>
                      <a:pt x="1414" y="239"/>
                    </a:cubicBezTo>
                    <a:cubicBezTo>
                      <a:pt x="1312" y="68"/>
                      <a:pt x="1161" y="1"/>
                      <a:pt x="9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032;p66">
                <a:extLst>
                  <a:ext uri="{FF2B5EF4-FFF2-40B4-BE49-F238E27FC236}">
                    <a16:creationId xmlns:a16="http://schemas.microsoft.com/office/drawing/2014/main" id="{83470E7B-995B-4ECD-82E7-E17E71D6F5FC}"/>
                  </a:ext>
                </a:extLst>
              </p:cNvPr>
              <p:cNvSpPr/>
              <p:nvPr/>
            </p:nvSpPr>
            <p:spPr>
              <a:xfrm>
                <a:off x="4771988" y="3599593"/>
                <a:ext cx="65737" cy="45393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1457" extrusionOk="0">
                    <a:moveTo>
                      <a:pt x="1385" y="0"/>
                    </a:moveTo>
                    <a:cubicBezTo>
                      <a:pt x="1129" y="0"/>
                      <a:pt x="895" y="64"/>
                      <a:pt x="682" y="192"/>
                    </a:cubicBezTo>
                    <a:cubicBezTo>
                      <a:pt x="469" y="299"/>
                      <a:pt x="299" y="490"/>
                      <a:pt x="192" y="682"/>
                    </a:cubicBezTo>
                    <a:cubicBezTo>
                      <a:pt x="64" y="895"/>
                      <a:pt x="1" y="1108"/>
                      <a:pt x="1" y="1342"/>
                    </a:cubicBezTo>
                    <a:cubicBezTo>
                      <a:pt x="1" y="1385"/>
                      <a:pt x="22" y="1427"/>
                      <a:pt x="64" y="1449"/>
                    </a:cubicBezTo>
                    <a:cubicBezTo>
                      <a:pt x="75" y="1454"/>
                      <a:pt x="86" y="1457"/>
                      <a:pt x="96" y="1457"/>
                    </a:cubicBezTo>
                    <a:cubicBezTo>
                      <a:pt x="128" y="1457"/>
                      <a:pt x="160" y="1433"/>
                      <a:pt x="192" y="1385"/>
                    </a:cubicBezTo>
                    <a:cubicBezTo>
                      <a:pt x="256" y="1214"/>
                      <a:pt x="363" y="1044"/>
                      <a:pt x="490" y="895"/>
                    </a:cubicBezTo>
                    <a:cubicBezTo>
                      <a:pt x="597" y="746"/>
                      <a:pt x="725" y="618"/>
                      <a:pt x="895" y="512"/>
                    </a:cubicBezTo>
                    <a:cubicBezTo>
                      <a:pt x="1044" y="426"/>
                      <a:pt x="1215" y="362"/>
                      <a:pt x="1406" y="341"/>
                    </a:cubicBezTo>
                    <a:lnTo>
                      <a:pt x="2003" y="341"/>
                    </a:lnTo>
                    <a:cubicBezTo>
                      <a:pt x="2045" y="341"/>
                      <a:pt x="2066" y="320"/>
                      <a:pt x="2088" y="299"/>
                    </a:cubicBezTo>
                    <a:cubicBezTo>
                      <a:pt x="2109" y="235"/>
                      <a:pt x="2088" y="192"/>
                      <a:pt x="2045" y="171"/>
                    </a:cubicBezTo>
                    <a:cubicBezTo>
                      <a:pt x="1939" y="107"/>
                      <a:pt x="1832" y="86"/>
                      <a:pt x="1726" y="43"/>
                    </a:cubicBezTo>
                    <a:cubicBezTo>
                      <a:pt x="1619" y="22"/>
                      <a:pt x="1491" y="0"/>
                      <a:pt x="13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033;p66">
                <a:extLst>
                  <a:ext uri="{FF2B5EF4-FFF2-40B4-BE49-F238E27FC236}">
                    <a16:creationId xmlns:a16="http://schemas.microsoft.com/office/drawing/2014/main" id="{36FFC128-3BD8-4F4C-A883-AD5BC2CD7976}"/>
                  </a:ext>
                </a:extLst>
              </p:cNvPr>
              <p:cNvSpPr/>
              <p:nvPr/>
            </p:nvSpPr>
            <p:spPr>
              <a:xfrm>
                <a:off x="4379840" y="3552206"/>
                <a:ext cx="23927" cy="50066"/>
              </a:xfrm>
              <a:custGeom>
                <a:avLst/>
                <a:gdLst/>
                <a:ahLst/>
                <a:cxnLst/>
                <a:rect l="l" t="t" r="r" b="b"/>
                <a:pathLst>
                  <a:path w="768" h="1607" extrusionOk="0">
                    <a:moveTo>
                      <a:pt x="703" y="1"/>
                    </a:moveTo>
                    <a:cubicBezTo>
                      <a:pt x="695" y="1"/>
                      <a:pt x="688" y="4"/>
                      <a:pt x="682" y="9"/>
                    </a:cubicBezTo>
                    <a:cubicBezTo>
                      <a:pt x="512" y="52"/>
                      <a:pt x="341" y="137"/>
                      <a:pt x="235" y="265"/>
                    </a:cubicBezTo>
                    <a:cubicBezTo>
                      <a:pt x="107" y="414"/>
                      <a:pt x="22" y="584"/>
                      <a:pt x="22" y="755"/>
                    </a:cubicBezTo>
                    <a:cubicBezTo>
                      <a:pt x="1" y="968"/>
                      <a:pt x="65" y="1138"/>
                      <a:pt x="171" y="1287"/>
                    </a:cubicBezTo>
                    <a:cubicBezTo>
                      <a:pt x="299" y="1436"/>
                      <a:pt x="427" y="1543"/>
                      <a:pt x="597" y="1607"/>
                    </a:cubicBezTo>
                    <a:cubicBezTo>
                      <a:pt x="618" y="1607"/>
                      <a:pt x="640" y="1607"/>
                      <a:pt x="661" y="1585"/>
                    </a:cubicBezTo>
                    <a:cubicBezTo>
                      <a:pt x="682" y="1564"/>
                      <a:pt x="682" y="1521"/>
                      <a:pt x="661" y="1500"/>
                    </a:cubicBezTo>
                    <a:cubicBezTo>
                      <a:pt x="554" y="1415"/>
                      <a:pt x="448" y="1287"/>
                      <a:pt x="384" y="1181"/>
                    </a:cubicBezTo>
                    <a:cubicBezTo>
                      <a:pt x="299" y="1053"/>
                      <a:pt x="278" y="925"/>
                      <a:pt x="299" y="797"/>
                    </a:cubicBezTo>
                    <a:cubicBezTo>
                      <a:pt x="299" y="669"/>
                      <a:pt x="341" y="542"/>
                      <a:pt x="427" y="435"/>
                    </a:cubicBezTo>
                    <a:cubicBezTo>
                      <a:pt x="512" y="307"/>
                      <a:pt x="597" y="222"/>
                      <a:pt x="725" y="137"/>
                    </a:cubicBezTo>
                    <a:lnTo>
                      <a:pt x="725" y="116"/>
                    </a:lnTo>
                    <a:cubicBezTo>
                      <a:pt x="746" y="94"/>
                      <a:pt x="767" y="73"/>
                      <a:pt x="746" y="52"/>
                    </a:cubicBezTo>
                    <a:cubicBezTo>
                      <a:pt x="746" y="21"/>
                      <a:pt x="723" y="1"/>
                      <a:pt x="7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034;p66">
                <a:extLst>
                  <a:ext uri="{FF2B5EF4-FFF2-40B4-BE49-F238E27FC236}">
                    <a16:creationId xmlns:a16="http://schemas.microsoft.com/office/drawing/2014/main" id="{EDB64B2F-C5C8-44BC-B6E7-6E2293C4208F}"/>
                  </a:ext>
                </a:extLst>
              </p:cNvPr>
              <p:cNvSpPr/>
              <p:nvPr/>
            </p:nvSpPr>
            <p:spPr>
              <a:xfrm>
                <a:off x="4371210" y="3699569"/>
                <a:ext cx="127424" cy="52745"/>
              </a:xfrm>
              <a:custGeom>
                <a:avLst/>
                <a:gdLst/>
                <a:ahLst/>
                <a:cxnLst/>
                <a:rect l="l" t="t" r="r" b="b"/>
                <a:pathLst>
                  <a:path w="4090" h="1693" extrusionOk="0">
                    <a:moveTo>
                      <a:pt x="2422" y="1"/>
                    </a:moveTo>
                    <a:cubicBezTo>
                      <a:pt x="2286" y="1"/>
                      <a:pt x="2139" y="10"/>
                      <a:pt x="1981" y="29"/>
                    </a:cubicBezTo>
                    <a:cubicBezTo>
                      <a:pt x="427" y="199"/>
                      <a:pt x="1" y="1349"/>
                      <a:pt x="1" y="1349"/>
                    </a:cubicBezTo>
                    <a:cubicBezTo>
                      <a:pt x="489" y="1583"/>
                      <a:pt x="1031" y="1692"/>
                      <a:pt x="1561" y="1692"/>
                    </a:cubicBezTo>
                    <a:cubicBezTo>
                      <a:pt x="1609" y="1692"/>
                      <a:pt x="1657" y="1692"/>
                      <a:pt x="1705" y="1690"/>
                    </a:cubicBezTo>
                    <a:cubicBezTo>
                      <a:pt x="2578" y="1690"/>
                      <a:pt x="3408" y="1392"/>
                      <a:pt x="4090" y="902"/>
                    </a:cubicBezTo>
                    <a:cubicBezTo>
                      <a:pt x="4090" y="902"/>
                      <a:pt x="3807" y="1"/>
                      <a:pt x="24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035;p66">
                <a:extLst>
                  <a:ext uri="{FF2B5EF4-FFF2-40B4-BE49-F238E27FC236}">
                    <a16:creationId xmlns:a16="http://schemas.microsoft.com/office/drawing/2014/main" id="{64915FF8-71F2-4E53-A563-2274A1B773B2}"/>
                  </a:ext>
                </a:extLst>
              </p:cNvPr>
              <p:cNvSpPr/>
              <p:nvPr/>
            </p:nvSpPr>
            <p:spPr>
              <a:xfrm>
                <a:off x="4318807" y="3618036"/>
                <a:ext cx="229612" cy="123592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3967" extrusionOk="0">
                    <a:moveTo>
                      <a:pt x="5816" y="0"/>
                    </a:moveTo>
                    <a:cubicBezTo>
                      <a:pt x="5039" y="0"/>
                      <a:pt x="4130" y="694"/>
                      <a:pt x="3067" y="857"/>
                    </a:cubicBezTo>
                    <a:cubicBezTo>
                      <a:pt x="2855" y="887"/>
                      <a:pt x="2650" y="898"/>
                      <a:pt x="2454" y="898"/>
                    </a:cubicBezTo>
                    <a:cubicBezTo>
                      <a:pt x="1969" y="898"/>
                      <a:pt x="1537" y="832"/>
                      <a:pt x="1193" y="832"/>
                    </a:cubicBezTo>
                    <a:cubicBezTo>
                      <a:pt x="893" y="832"/>
                      <a:pt x="658" y="882"/>
                      <a:pt x="511" y="1070"/>
                    </a:cubicBezTo>
                    <a:cubicBezTo>
                      <a:pt x="0" y="1751"/>
                      <a:pt x="320" y="3285"/>
                      <a:pt x="1683" y="3966"/>
                    </a:cubicBezTo>
                    <a:cubicBezTo>
                      <a:pt x="1683" y="3966"/>
                      <a:pt x="2109" y="2816"/>
                      <a:pt x="3663" y="2646"/>
                    </a:cubicBezTo>
                    <a:cubicBezTo>
                      <a:pt x="3809" y="2630"/>
                      <a:pt x="3946" y="2623"/>
                      <a:pt x="4073" y="2623"/>
                    </a:cubicBezTo>
                    <a:cubicBezTo>
                      <a:pt x="5485" y="2623"/>
                      <a:pt x="5772" y="3519"/>
                      <a:pt x="5772" y="3519"/>
                    </a:cubicBezTo>
                    <a:cubicBezTo>
                      <a:pt x="6943" y="2646"/>
                      <a:pt x="7369" y="1304"/>
                      <a:pt x="6773" y="516"/>
                    </a:cubicBezTo>
                    <a:cubicBezTo>
                      <a:pt x="6479" y="137"/>
                      <a:pt x="6160" y="0"/>
                      <a:pt x="58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036;p66">
                <a:extLst>
                  <a:ext uri="{FF2B5EF4-FFF2-40B4-BE49-F238E27FC236}">
                    <a16:creationId xmlns:a16="http://schemas.microsoft.com/office/drawing/2014/main" id="{D8337CCC-325A-4AB7-890D-66D9E23A9A98}"/>
                  </a:ext>
                </a:extLst>
              </p:cNvPr>
              <p:cNvSpPr/>
              <p:nvPr/>
            </p:nvSpPr>
            <p:spPr>
              <a:xfrm>
                <a:off x="4213285" y="3060082"/>
                <a:ext cx="349715" cy="148080"/>
              </a:xfrm>
              <a:custGeom>
                <a:avLst/>
                <a:gdLst/>
                <a:ahLst/>
                <a:cxnLst/>
                <a:rect l="l" t="t" r="r" b="b"/>
                <a:pathLst>
                  <a:path w="11225" h="4753" extrusionOk="0">
                    <a:moveTo>
                      <a:pt x="8941" y="1239"/>
                    </a:moveTo>
                    <a:lnTo>
                      <a:pt x="8941" y="1239"/>
                    </a:lnTo>
                    <a:cubicBezTo>
                      <a:pt x="9007" y="1267"/>
                      <a:pt x="9072" y="1295"/>
                      <a:pt x="9138" y="1323"/>
                    </a:cubicBezTo>
                    <a:cubicBezTo>
                      <a:pt x="9627" y="1536"/>
                      <a:pt x="10075" y="1834"/>
                      <a:pt x="10458" y="2196"/>
                    </a:cubicBezTo>
                    <a:cubicBezTo>
                      <a:pt x="10650" y="2367"/>
                      <a:pt x="10756" y="2580"/>
                      <a:pt x="10820" y="2814"/>
                    </a:cubicBezTo>
                    <a:cubicBezTo>
                      <a:pt x="10863" y="3006"/>
                      <a:pt x="10799" y="3219"/>
                      <a:pt x="10628" y="3346"/>
                    </a:cubicBezTo>
                    <a:cubicBezTo>
                      <a:pt x="10536" y="3374"/>
                      <a:pt x="10443" y="3390"/>
                      <a:pt x="10350" y="3390"/>
                    </a:cubicBezTo>
                    <a:cubicBezTo>
                      <a:pt x="10230" y="3390"/>
                      <a:pt x="10110" y="3364"/>
                      <a:pt x="9990" y="3304"/>
                    </a:cubicBezTo>
                    <a:cubicBezTo>
                      <a:pt x="9755" y="3197"/>
                      <a:pt x="9542" y="3069"/>
                      <a:pt x="9372" y="2899"/>
                    </a:cubicBezTo>
                    <a:cubicBezTo>
                      <a:pt x="8967" y="2580"/>
                      <a:pt x="8776" y="2068"/>
                      <a:pt x="8839" y="1557"/>
                    </a:cubicBezTo>
                    <a:cubicBezTo>
                      <a:pt x="8858" y="1448"/>
                      <a:pt x="8893" y="1342"/>
                      <a:pt x="8941" y="1239"/>
                    </a:cubicBezTo>
                    <a:close/>
                    <a:moveTo>
                      <a:pt x="2618" y="3664"/>
                    </a:moveTo>
                    <a:cubicBezTo>
                      <a:pt x="2810" y="3664"/>
                      <a:pt x="3003" y="3672"/>
                      <a:pt x="3196" y="3687"/>
                    </a:cubicBezTo>
                    <a:cubicBezTo>
                      <a:pt x="3451" y="3708"/>
                      <a:pt x="3685" y="3772"/>
                      <a:pt x="3898" y="3900"/>
                    </a:cubicBezTo>
                    <a:cubicBezTo>
                      <a:pt x="3941" y="3921"/>
                      <a:pt x="3962" y="3964"/>
                      <a:pt x="3984" y="4007"/>
                    </a:cubicBezTo>
                    <a:cubicBezTo>
                      <a:pt x="3984" y="4007"/>
                      <a:pt x="3984" y="4028"/>
                      <a:pt x="3984" y="4028"/>
                    </a:cubicBezTo>
                    <a:cubicBezTo>
                      <a:pt x="3984" y="4049"/>
                      <a:pt x="3984" y="4070"/>
                      <a:pt x="3984" y="4092"/>
                    </a:cubicBezTo>
                    <a:cubicBezTo>
                      <a:pt x="3962" y="4198"/>
                      <a:pt x="3898" y="4262"/>
                      <a:pt x="3813" y="4305"/>
                    </a:cubicBezTo>
                    <a:cubicBezTo>
                      <a:pt x="3680" y="4371"/>
                      <a:pt x="3539" y="4405"/>
                      <a:pt x="3394" y="4405"/>
                    </a:cubicBezTo>
                    <a:cubicBezTo>
                      <a:pt x="3307" y="4405"/>
                      <a:pt x="3220" y="4393"/>
                      <a:pt x="3132" y="4369"/>
                    </a:cubicBezTo>
                    <a:cubicBezTo>
                      <a:pt x="2876" y="4326"/>
                      <a:pt x="2642" y="4241"/>
                      <a:pt x="2429" y="4113"/>
                    </a:cubicBezTo>
                    <a:cubicBezTo>
                      <a:pt x="2234" y="4002"/>
                      <a:pt x="2060" y="3862"/>
                      <a:pt x="1912" y="3700"/>
                    </a:cubicBezTo>
                    <a:lnTo>
                      <a:pt x="1912" y="3700"/>
                    </a:lnTo>
                    <a:cubicBezTo>
                      <a:pt x="2146" y="3676"/>
                      <a:pt x="2382" y="3664"/>
                      <a:pt x="2618" y="3664"/>
                    </a:cubicBezTo>
                    <a:close/>
                    <a:moveTo>
                      <a:pt x="4621" y="1"/>
                    </a:moveTo>
                    <a:cubicBezTo>
                      <a:pt x="4551" y="1"/>
                      <a:pt x="4480" y="1"/>
                      <a:pt x="4410" y="3"/>
                    </a:cubicBezTo>
                    <a:cubicBezTo>
                      <a:pt x="3835" y="3"/>
                      <a:pt x="3281" y="88"/>
                      <a:pt x="2727" y="237"/>
                    </a:cubicBezTo>
                    <a:cubicBezTo>
                      <a:pt x="2450" y="322"/>
                      <a:pt x="2195" y="471"/>
                      <a:pt x="1960" y="620"/>
                    </a:cubicBezTo>
                    <a:cubicBezTo>
                      <a:pt x="1705" y="812"/>
                      <a:pt x="1513" y="1046"/>
                      <a:pt x="1385" y="1323"/>
                    </a:cubicBezTo>
                    <a:cubicBezTo>
                      <a:pt x="1130" y="1855"/>
                      <a:pt x="1045" y="2452"/>
                      <a:pt x="1172" y="3027"/>
                    </a:cubicBezTo>
                    <a:cubicBezTo>
                      <a:pt x="1223" y="3230"/>
                      <a:pt x="1301" y="3421"/>
                      <a:pt x="1403" y="3597"/>
                    </a:cubicBezTo>
                    <a:lnTo>
                      <a:pt x="1403" y="3597"/>
                    </a:lnTo>
                    <a:cubicBezTo>
                      <a:pt x="908" y="3727"/>
                      <a:pt x="446" y="3928"/>
                      <a:pt x="1" y="4198"/>
                    </a:cubicBezTo>
                    <a:cubicBezTo>
                      <a:pt x="490" y="3984"/>
                      <a:pt x="993" y="3839"/>
                      <a:pt x="1504" y="3754"/>
                    </a:cubicBezTo>
                    <a:lnTo>
                      <a:pt x="1504" y="3754"/>
                    </a:lnTo>
                    <a:cubicBezTo>
                      <a:pt x="1693" y="4022"/>
                      <a:pt x="1942" y="4246"/>
                      <a:pt x="2237" y="4411"/>
                    </a:cubicBezTo>
                    <a:cubicBezTo>
                      <a:pt x="2493" y="4560"/>
                      <a:pt x="2770" y="4667"/>
                      <a:pt x="3068" y="4709"/>
                    </a:cubicBezTo>
                    <a:cubicBezTo>
                      <a:pt x="3177" y="4739"/>
                      <a:pt x="3287" y="4753"/>
                      <a:pt x="3396" y="4753"/>
                    </a:cubicBezTo>
                    <a:cubicBezTo>
                      <a:pt x="3604" y="4753"/>
                      <a:pt x="3809" y="4701"/>
                      <a:pt x="4005" y="4603"/>
                    </a:cubicBezTo>
                    <a:cubicBezTo>
                      <a:pt x="4154" y="4496"/>
                      <a:pt x="4260" y="4347"/>
                      <a:pt x="4303" y="4156"/>
                    </a:cubicBezTo>
                    <a:cubicBezTo>
                      <a:pt x="4303" y="4113"/>
                      <a:pt x="4303" y="4070"/>
                      <a:pt x="4303" y="4028"/>
                    </a:cubicBezTo>
                    <a:cubicBezTo>
                      <a:pt x="4303" y="3964"/>
                      <a:pt x="4303" y="3921"/>
                      <a:pt x="4282" y="3857"/>
                    </a:cubicBezTo>
                    <a:cubicBezTo>
                      <a:pt x="4239" y="3772"/>
                      <a:pt x="4175" y="3687"/>
                      <a:pt x="4090" y="3644"/>
                    </a:cubicBezTo>
                    <a:cubicBezTo>
                      <a:pt x="3835" y="3474"/>
                      <a:pt x="3536" y="3389"/>
                      <a:pt x="3217" y="3389"/>
                    </a:cubicBezTo>
                    <a:cubicBezTo>
                      <a:pt x="3129" y="3386"/>
                      <a:pt x="3041" y="3384"/>
                      <a:pt x="2953" y="3384"/>
                    </a:cubicBezTo>
                    <a:cubicBezTo>
                      <a:pt x="2553" y="3384"/>
                      <a:pt x="2147" y="3420"/>
                      <a:pt x="1759" y="3508"/>
                    </a:cubicBezTo>
                    <a:lnTo>
                      <a:pt x="1759" y="3508"/>
                    </a:lnTo>
                    <a:cubicBezTo>
                      <a:pt x="1643" y="3343"/>
                      <a:pt x="1552" y="3160"/>
                      <a:pt x="1492" y="2963"/>
                    </a:cubicBezTo>
                    <a:cubicBezTo>
                      <a:pt x="1385" y="2452"/>
                      <a:pt x="1449" y="1919"/>
                      <a:pt x="1662" y="1451"/>
                    </a:cubicBezTo>
                    <a:cubicBezTo>
                      <a:pt x="1896" y="1004"/>
                      <a:pt x="2322" y="663"/>
                      <a:pt x="2834" y="535"/>
                    </a:cubicBezTo>
                    <a:cubicBezTo>
                      <a:pt x="3345" y="386"/>
                      <a:pt x="3877" y="301"/>
                      <a:pt x="4410" y="301"/>
                    </a:cubicBezTo>
                    <a:cubicBezTo>
                      <a:pt x="5496" y="301"/>
                      <a:pt x="6582" y="450"/>
                      <a:pt x="7626" y="769"/>
                    </a:cubicBezTo>
                    <a:cubicBezTo>
                      <a:pt x="8003" y="879"/>
                      <a:pt x="8380" y="1013"/>
                      <a:pt x="8749" y="1161"/>
                    </a:cubicBezTo>
                    <a:lnTo>
                      <a:pt x="8749" y="1161"/>
                    </a:lnTo>
                    <a:cubicBezTo>
                      <a:pt x="8689" y="1270"/>
                      <a:pt x="8641" y="1389"/>
                      <a:pt x="8605" y="1515"/>
                    </a:cubicBezTo>
                    <a:cubicBezTo>
                      <a:pt x="8520" y="1813"/>
                      <a:pt x="8541" y="2111"/>
                      <a:pt x="8648" y="2409"/>
                    </a:cubicBezTo>
                    <a:cubicBezTo>
                      <a:pt x="8754" y="2686"/>
                      <a:pt x="8903" y="2942"/>
                      <a:pt x="9116" y="3155"/>
                    </a:cubicBezTo>
                    <a:cubicBezTo>
                      <a:pt x="9329" y="3368"/>
                      <a:pt x="9585" y="3538"/>
                      <a:pt x="9862" y="3644"/>
                    </a:cubicBezTo>
                    <a:cubicBezTo>
                      <a:pt x="10011" y="3708"/>
                      <a:pt x="10160" y="3751"/>
                      <a:pt x="10330" y="3772"/>
                    </a:cubicBezTo>
                    <a:cubicBezTo>
                      <a:pt x="10501" y="3772"/>
                      <a:pt x="10671" y="3751"/>
                      <a:pt x="10820" y="3666"/>
                    </a:cubicBezTo>
                    <a:cubicBezTo>
                      <a:pt x="10991" y="3559"/>
                      <a:pt x="11097" y="3410"/>
                      <a:pt x="11161" y="3240"/>
                    </a:cubicBezTo>
                    <a:cubicBezTo>
                      <a:pt x="11204" y="3069"/>
                      <a:pt x="11225" y="2899"/>
                      <a:pt x="11182" y="2729"/>
                    </a:cubicBezTo>
                    <a:cubicBezTo>
                      <a:pt x="11118" y="2431"/>
                      <a:pt x="10969" y="2154"/>
                      <a:pt x="10735" y="1941"/>
                    </a:cubicBezTo>
                    <a:cubicBezTo>
                      <a:pt x="10309" y="1557"/>
                      <a:pt x="9819" y="1238"/>
                      <a:pt x="9308" y="1004"/>
                    </a:cubicBezTo>
                    <a:cubicBezTo>
                      <a:pt x="9249" y="977"/>
                      <a:pt x="9190" y="950"/>
                      <a:pt x="9130" y="925"/>
                    </a:cubicBezTo>
                    <a:lnTo>
                      <a:pt x="9130" y="925"/>
                    </a:lnTo>
                    <a:cubicBezTo>
                      <a:pt x="9301" y="694"/>
                      <a:pt x="9525" y="485"/>
                      <a:pt x="9755" y="301"/>
                    </a:cubicBezTo>
                    <a:lnTo>
                      <a:pt x="9755" y="301"/>
                    </a:lnTo>
                    <a:cubicBezTo>
                      <a:pt x="9500" y="429"/>
                      <a:pt x="9265" y="578"/>
                      <a:pt x="9074" y="769"/>
                    </a:cubicBezTo>
                    <a:cubicBezTo>
                      <a:pt x="9038" y="798"/>
                      <a:pt x="9005" y="828"/>
                      <a:pt x="8974" y="860"/>
                    </a:cubicBezTo>
                    <a:lnTo>
                      <a:pt x="8974" y="860"/>
                    </a:lnTo>
                    <a:cubicBezTo>
                      <a:pt x="8567" y="697"/>
                      <a:pt x="8149" y="567"/>
                      <a:pt x="7732" y="450"/>
                    </a:cubicBezTo>
                    <a:cubicBezTo>
                      <a:pt x="6714" y="150"/>
                      <a:pt x="5677" y="1"/>
                      <a:pt x="46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037;p66">
                <a:extLst>
                  <a:ext uri="{FF2B5EF4-FFF2-40B4-BE49-F238E27FC236}">
                    <a16:creationId xmlns:a16="http://schemas.microsoft.com/office/drawing/2014/main" id="{2F7F7606-CD2C-4E8F-952A-307F2D559816}"/>
                  </a:ext>
                </a:extLst>
              </p:cNvPr>
              <p:cNvSpPr/>
              <p:nvPr/>
            </p:nvSpPr>
            <p:spPr>
              <a:xfrm>
                <a:off x="4212631" y="3267511"/>
                <a:ext cx="521566" cy="142846"/>
              </a:xfrm>
              <a:custGeom>
                <a:avLst/>
                <a:gdLst/>
                <a:ahLst/>
                <a:cxnLst/>
                <a:rect l="l" t="t" r="r" b="b"/>
                <a:pathLst>
                  <a:path w="16741" h="4585" extrusionOk="0">
                    <a:moveTo>
                      <a:pt x="6164" y="378"/>
                    </a:moveTo>
                    <a:cubicBezTo>
                      <a:pt x="6196" y="378"/>
                      <a:pt x="6229" y="383"/>
                      <a:pt x="6262" y="394"/>
                    </a:cubicBezTo>
                    <a:cubicBezTo>
                      <a:pt x="6369" y="437"/>
                      <a:pt x="6454" y="522"/>
                      <a:pt x="6454" y="650"/>
                    </a:cubicBezTo>
                    <a:cubicBezTo>
                      <a:pt x="6454" y="990"/>
                      <a:pt x="6326" y="1310"/>
                      <a:pt x="6113" y="1565"/>
                    </a:cubicBezTo>
                    <a:cubicBezTo>
                      <a:pt x="5905" y="1857"/>
                      <a:pt x="5656" y="2113"/>
                      <a:pt x="5376" y="2330"/>
                    </a:cubicBezTo>
                    <a:lnTo>
                      <a:pt x="5376" y="2330"/>
                    </a:lnTo>
                    <a:cubicBezTo>
                      <a:pt x="5352" y="2012"/>
                      <a:pt x="5378" y="1695"/>
                      <a:pt x="5453" y="1395"/>
                    </a:cubicBezTo>
                    <a:cubicBezTo>
                      <a:pt x="5517" y="1054"/>
                      <a:pt x="5687" y="735"/>
                      <a:pt x="5921" y="501"/>
                    </a:cubicBezTo>
                    <a:cubicBezTo>
                      <a:pt x="5985" y="422"/>
                      <a:pt x="6071" y="378"/>
                      <a:pt x="6164" y="378"/>
                    </a:cubicBezTo>
                    <a:close/>
                    <a:moveTo>
                      <a:pt x="6177" y="0"/>
                    </a:moveTo>
                    <a:cubicBezTo>
                      <a:pt x="6113" y="0"/>
                      <a:pt x="6049" y="11"/>
                      <a:pt x="5985" y="32"/>
                    </a:cubicBezTo>
                    <a:cubicBezTo>
                      <a:pt x="5858" y="75"/>
                      <a:pt x="5751" y="138"/>
                      <a:pt x="5666" y="224"/>
                    </a:cubicBezTo>
                    <a:cubicBezTo>
                      <a:pt x="5368" y="522"/>
                      <a:pt x="5176" y="884"/>
                      <a:pt x="5091" y="1289"/>
                    </a:cubicBezTo>
                    <a:cubicBezTo>
                      <a:pt x="4984" y="1693"/>
                      <a:pt x="4963" y="2098"/>
                      <a:pt x="5006" y="2481"/>
                    </a:cubicBezTo>
                    <a:cubicBezTo>
                      <a:pt x="5009" y="2514"/>
                      <a:pt x="5013" y="2547"/>
                      <a:pt x="5018" y="2579"/>
                    </a:cubicBezTo>
                    <a:lnTo>
                      <a:pt x="5018" y="2579"/>
                    </a:lnTo>
                    <a:cubicBezTo>
                      <a:pt x="4825" y="2697"/>
                      <a:pt x="4621" y="2800"/>
                      <a:pt x="4409" y="2886"/>
                    </a:cubicBezTo>
                    <a:cubicBezTo>
                      <a:pt x="3728" y="3163"/>
                      <a:pt x="2982" y="3312"/>
                      <a:pt x="2258" y="3333"/>
                    </a:cubicBezTo>
                    <a:cubicBezTo>
                      <a:pt x="2164" y="3338"/>
                      <a:pt x="2069" y="3341"/>
                      <a:pt x="1973" y="3341"/>
                    </a:cubicBezTo>
                    <a:cubicBezTo>
                      <a:pt x="1319" y="3341"/>
                      <a:pt x="660" y="3215"/>
                      <a:pt x="65" y="2992"/>
                    </a:cubicBezTo>
                    <a:cubicBezTo>
                      <a:pt x="43" y="2992"/>
                      <a:pt x="22" y="2992"/>
                      <a:pt x="1" y="3014"/>
                    </a:cubicBezTo>
                    <a:cubicBezTo>
                      <a:pt x="1" y="3035"/>
                      <a:pt x="1" y="3056"/>
                      <a:pt x="22" y="3056"/>
                    </a:cubicBezTo>
                    <a:cubicBezTo>
                      <a:pt x="725" y="3376"/>
                      <a:pt x="1492" y="3525"/>
                      <a:pt x="2258" y="3525"/>
                    </a:cubicBezTo>
                    <a:cubicBezTo>
                      <a:pt x="2307" y="3526"/>
                      <a:pt x="2355" y="3527"/>
                      <a:pt x="2403" y="3527"/>
                    </a:cubicBezTo>
                    <a:cubicBezTo>
                      <a:pt x="3121" y="3527"/>
                      <a:pt x="3837" y="3380"/>
                      <a:pt x="4516" y="3120"/>
                    </a:cubicBezTo>
                    <a:cubicBezTo>
                      <a:pt x="4713" y="3053"/>
                      <a:pt x="4902" y="2970"/>
                      <a:pt x="5083" y="2874"/>
                    </a:cubicBezTo>
                    <a:lnTo>
                      <a:pt x="5083" y="2874"/>
                    </a:lnTo>
                    <a:cubicBezTo>
                      <a:pt x="5165" y="3146"/>
                      <a:pt x="5300" y="3399"/>
                      <a:pt x="5474" y="3631"/>
                    </a:cubicBezTo>
                    <a:cubicBezTo>
                      <a:pt x="5730" y="3951"/>
                      <a:pt x="6092" y="4185"/>
                      <a:pt x="6496" y="4313"/>
                    </a:cubicBezTo>
                    <a:cubicBezTo>
                      <a:pt x="6880" y="4419"/>
                      <a:pt x="7263" y="4462"/>
                      <a:pt x="7668" y="4462"/>
                    </a:cubicBezTo>
                    <a:cubicBezTo>
                      <a:pt x="8051" y="4419"/>
                      <a:pt x="8435" y="4355"/>
                      <a:pt x="8797" y="4206"/>
                    </a:cubicBezTo>
                    <a:cubicBezTo>
                      <a:pt x="9470" y="3975"/>
                      <a:pt x="10074" y="3605"/>
                      <a:pt x="10609" y="3127"/>
                    </a:cubicBezTo>
                    <a:lnTo>
                      <a:pt x="10609" y="3127"/>
                    </a:lnTo>
                    <a:cubicBezTo>
                      <a:pt x="10883" y="3590"/>
                      <a:pt x="11266" y="3966"/>
                      <a:pt x="11714" y="4228"/>
                    </a:cubicBezTo>
                    <a:cubicBezTo>
                      <a:pt x="12174" y="4457"/>
                      <a:pt x="12663" y="4585"/>
                      <a:pt x="13157" y="4585"/>
                    </a:cubicBezTo>
                    <a:cubicBezTo>
                      <a:pt x="13258" y="4585"/>
                      <a:pt x="13359" y="4579"/>
                      <a:pt x="13461" y="4568"/>
                    </a:cubicBezTo>
                    <a:cubicBezTo>
                      <a:pt x="14036" y="4526"/>
                      <a:pt x="14611" y="4398"/>
                      <a:pt x="15165" y="4185"/>
                    </a:cubicBezTo>
                    <a:cubicBezTo>
                      <a:pt x="15697" y="3993"/>
                      <a:pt x="16208" y="3738"/>
                      <a:pt x="16698" y="3440"/>
                    </a:cubicBezTo>
                    <a:cubicBezTo>
                      <a:pt x="16741" y="3418"/>
                      <a:pt x="16741" y="3397"/>
                      <a:pt x="16741" y="3376"/>
                    </a:cubicBezTo>
                    <a:cubicBezTo>
                      <a:pt x="16726" y="3361"/>
                      <a:pt x="16710" y="3346"/>
                      <a:pt x="16695" y="3346"/>
                    </a:cubicBezTo>
                    <a:cubicBezTo>
                      <a:pt x="16689" y="3346"/>
                      <a:pt x="16683" y="3348"/>
                      <a:pt x="16677" y="3354"/>
                    </a:cubicBezTo>
                    <a:cubicBezTo>
                      <a:pt x="16166" y="3610"/>
                      <a:pt x="15654" y="3844"/>
                      <a:pt x="15122" y="4015"/>
                    </a:cubicBezTo>
                    <a:cubicBezTo>
                      <a:pt x="14568" y="4185"/>
                      <a:pt x="14015" y="4291"/>
                      <a:pt x="13461" y="4313"/>
                    </a:cubicBezTo>
                    <a:cubicBezTo>
                      <a:pt x="13390" y="4318"/>
                      <a:pt x="13320" y="4321"/>
                      <a:pt x="13251" y="4321"/>
                    </a:cubicBezTo>
                    <a:cubicBezTo>
                      <a:pt x="12772" y="4321"/>
                      <a:pt x="12312" y="4195"/>
                      <a:pt x="11885" y="3972"/>
                    </a:cubicBezTo>
                    <a:cubicBezTo>
                      <a:pt x="11416" y="3674"/>
                      <a:pt x="11054" y="3269"/>
                      <a:pt x="10841" y="2779"/>
                    </a:cubicBezTo>
                    <a:cubicBezTo>
                      <a:pt x="10820" y="2758"/>
                      <a:pt x="10820" y="2737"/>
                      <a:pt x="10799" y="2737"/>
                    </a:cubicBezTo>
                    <a:cubicBezTo>
                      <a:pt x="10767" y="2694"/>
                      <a:pt x="10724" y="2673"/>
                      <a:pt x="10681" y="2673"/>
                    </a:cubicBezTo>
                    <a:cubicBezTo>
                      <a:pt x="10639" y="2673"/>
                      <a:pt x="10596" y="2694"/>
                      <a:pt x="10564" y="2737"/>
                    </a:cubicBezTo>
                    <a:cubicBezTo>
                      <a:pt x="10032" y="3227"/>
                      <a:pt x="9414" y="3610"/>
                      <a:pt x="8711" y="3866"/>
                    </a:cubicBezTo>
                    <a:cubicBezTo>
                      <a:pt x="8371" y="3972"/>
                      <a:pt x="8009" y="4036"/>
                      <a:pt x="7647" y="4057"/>
                    </a:cubicBezTo>
                    <a:cubicBezTo>
                      <a:pt x="7602" y="4060"/>
                      <a:pt x="7557" y="4061"/>
                      <a:pt x="7511" y="4061"/>
                    </a:cubicBezTo>
                    <a:cubicBezTo>
                      <a:pt x="7211" y="4061"/>
                      <a:pt x="6899" y="4003"/>
                      <a:pt x="6603" y="3929"/>
                    </a:cubicBezTo>
                    <a:cubicBezTo>
                      <a:pt x="6283" y="3823"/>
                      <a:pt x="5985" y="3653"/>
                      <a:pt x="5772" y="3397"/>
                    </a:cubicBezTo>
                    <a:cubicBezTo>
                      <a:pt x="5604" y="3178"/>
                      <a:pt x="5488" y="2932"/>
                      <a:pt x="5427" y="2670"/>
                    </a:cubicBezTo>
                    <a:lnTo>
                      <a:pt x="5427" y="2670"/>
                    </a:lnTo>
                    <a:cubicBezTo>
                      <a:pt x="5790" y="2428"/>
                      <a:pt x="6114" y="2127"/>
                      <a:pt x="6390" y="1778"/>
                    </a:cubicBezTo>
                    <a:cubicBezTo>
                      <a:pt x="6518" y="1608"/>
                      <a:pt x="6624" y="1438"/>
                      <a:pt x="6709" y="1246"/>
                    </a:cubicBezTo>
                    <a:cubicBezTo>
                      <a:pt x="6795" y="1054"/>
                      <a:pt x="6837" y="820"/>
                      <a:pt x="6816" y="607"/>
                    </a:cubicBezTo>
                    <a:cubicBezTo>
                      <a:pt x="6795" y="479"/>
                      <a:pt x="6752" y="351"/>
                      <a:pt x="6688" y="266"/>
                    </a:cubicBezTo>
                    <a:cubicBezTo>
                      <a:pt x="6603" y="160"/>
                      <a:pt x="6496" y="75"/>
                      <a:pt x="6369" y="32"/>
                    </a:cubicBezTo>
                    <a:cubicBezTo>
                      <a:pt x="6305" y="11"/>
                      <a:pt x="6241" y="0"/>
                      <a:pt x="6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3" name="Google Shape;1038;p66">
            <a:extLst>
              <a:ext uri="{FF2B5EF4-FFF2-40B4-BE49-F238E27FC236}">
                <a16:creationId xmlns:a16="http://schemas.microsoft.com/office/drawing/2014/main" id="{72CABB75-0BA3-4008-B700-CC43D1C6E8EE}"/>
              </a:ext>
            </a:extLst>
          </p:cNvPr>
          <p:cNvGrpSpPr/>
          <p:nvPr/>
        </p:nvGrpSpPr>
        <p:grpSpPr>
          <a:xfrm>
            <a:off x="7074048" y="237475"/>
            <a:ext cx="1780200" cy="1744200"/>
            <a:chOff x="7074048" y="237475"/>
            <a:chExt cx="1780200" cy="1744200"/>
          </a:xfrm>
        </p:grpSpPr>
        <p:sp>
          <p:nvSpPr>
            <p:cNvPr id="84" name="Google Shape;1039;p66">
              <a:extLst>
                <a:ext uri="{FF2B5EF4-FFF2-40B4-BE49-F238E27FC236}">
                  <a16:creationId xmlns:a16="http://schemas.microsoft.com/office/drawing/2014/main" id="{283BB60A-0C3E-4603-987E-524DCDB95689}"/>
                </a:ext>
              </a:extLst>
            </p:cNvPr>
            <p:cNvSpPr/>
            <p:nvPr/>
          </p:nvSpPr>
          <p:spPr>
            <a:xfrm>
              <a:off x="7074048" y="237475"/>
              <a:ext cx="1780200" cy="1744200"/>
            </a:xfrm>
            <a:prstGeom prst="roundRect">
              <a:avLst>
                <a:gd name="adj" fmla="val 2357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38100" dir="2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" name="Google Shape;1040;p66">
              <a:extLst>
                <a:ext uri="{FF2B5EF4-FFF2-40B4-BE49-F238E27FC236}">
                  <a16:creationId xmlns:a16="http://schemas.microsoft.com/office/drawing/2014/main" id="{B23B202E-A79A-4227-8416-C7C02EA25654}"/>
                </a:ext>
              </a:extLst>
            </p:cNvPr>
            <p:cNvGrpSpPr/>
            <p:nvPr/>
          </p:nvGrpSpPr>
          <p:grpSpPr>
            <a:xfrm>
              <a:off x="7580986" y="492619"/>
              <a:ext cx="766339" cy="1233908"/>
              <a:chOff x="2173175" y="238550"/>
              <a:chExt cx="3181150" cy="5122075"/>
            </a:xfrm>
          </p:grpSpPr>
          <p:sp>
            <p:nvSpPr>
              <p:cNvPr id="86" name="Google Shape;1041;p66">
                <a:extLst>
                  <a:ext uri="{FF2B5EF4-FFF2-40B4-BE49-F238E27FC236}">
                    <a16:creationId xmlns:a16="http://schemas.microsoft.com/office/drawing/2014/main" id="{D0316C2A-BC87-44C4-8875-D004371FC735}"/>
                  </a:ext>
                </a:extLst>
              </p:cNvPr>
              <p:cNvSpPr/>
              <p:nvPr/>
            </p:nvSpPr>
            <p:spPr>
              <a:xfrm>
                <a:off x="2173175" y="1395875"/>
                <a:ext cx="3181150" cy="3964750"/>
              </a:xfrm>
              <a:custGeom>
                <a:avLst/>
                <a:gdLst/>
                <a:ahLst/>
                <a:cxnLst/>
                <a:rect l="l" t="t" r="r" b="b"/>
                <a:pathLst>
                  <a:path w="127246" h="158590" extrusionOk="0">
                    <a:moveTo>
                      <a:pt x="69709" y="0"/>
                    </a:moveTo>
                    <a:cubicBezTo>
                      <a:pt x="65005" y="0"/>
                      <a:pt x="61173" y="733"/>
                      <a:pt x="59924" y="2517"/>
                    </a:cubicBezTo>
                    <a:cubicBezTo>
                      <a:pt x="56410" y="7511"/>
                      <a:pt x="63993" y="12505"/>
                      <a:pt x="63993" y="12505"/>
                    </a:cubicBezTo>
                    <a:cubicBezTo>
                      <a:pt x="63993" y="12505"/>
                      <a:pt x="57890" y="57448"/>
                      <a:pt x="54560" y="65216"/>
                    </a:cubicBezTo>
                    <a:cubicBezTo>
                      <a:pt x="51231" y="72984"/>
                      <a:pt x="0" y="136052"/>
                      <a:pt x="4809" y="145670"/>
                    </a:cubicBezTo>
                    <a:cubicBezTo>
                      <a:pt x="8247" y="152413"/>
                      <a:pt x="63391" y="158589"/>
                      <a:pt x="96716" y="158589"/>
                    </a:cubicBezTo>
                    <a:cubicBezTo>
                      <a:pt x="110006" y="158589"/>
                      <a:pt x="119825" y="157607"/>
                      <a:pt x="121512" y="155287"/>
                    </a:cubicBezTo>
                    <a:cubicBezTo>
                      <a:pt x="127246" y="147334"/>
                      <a:pt x="90996" y="73169"/>
                      <a:pt x="88406" y="70209"/>
                    </a:cubicBezTo>
                    <a:cubicBezTo>
                      <a:pt x="86002" y="67065"/>
                      <a:pt x="88221" y="17128"/>
                      <a:pt x="88406" y="16204"/>
                    </a:cubicBezTo>
                    <a:cubicBezTo>
                      <a:pt x="88776" y="15094"/>
                      <a:pt x="97469" y="11765"/>
                      <a:pt x="95065" y="6771"/>
                    </a:cubicBezTo>
                    <a:cubicBezTo>
                      <a:pt x="93433" y="3258"/>
                      <a:pt x="79631" y="0"/>
                      <a:pt x="697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042;p66">
                <a:extLst>
                  <a:ext uri="{FF2B5EF4-FFF2-40B4-BE49-F238E27FC236}">
                    <a16:creationId xmlns:a16="http://schemas.microsoft.com/office/drawing/2014/main" id="{E2BFD3EA-D243-40C6-9575-714414FA3CAF}"/>
                  </a:ext>
                </a:extLst>
              </p:cNvPr>
              <p:cNvSpPr/>
              <p:nvPr/>
            </p:nvSpPr>
            <p:spPr>
              <a:xfrm>
                <a:off x="3782225" y="1512525"/>
                <a:ext cx="642725" cy="111600"/>
              </a:xfrm>
              <a:custGeom>
                <a:avLst/>
                <a:gdLst/>
                <a:ahLst/>
                <a:cxnLst/>
                <a:rect l="l" t="t" r="r" b="b"/>
                <a:pathLst>
                  <a:path w="25709" h="4464" extrusionOk="0">
                    <a:moveTo>
                      <a:pt x="6924" y="1"/>
                    </a:moveTo>
                    <a:cubicBezTo>
                      <a:pt x="2919" y="1"/>
                      <a:pt x="186" y="414"/>
                      <a:pt x="186" y="1180"/>
                    </a:cubicBezTo>
                    <a:cubicBezTo>
                      <a:pt x="1" y="2290"/>
                      <a:pt x="5734" y="3770"/>
                      <a:pt x="12577" y="4324"/>
                    </a:cubicBezTo>
                    <a:cubicBezTo>
                      <a:pt x="14334" y="4417"/>
                      <a:pt x="16022" y="4463"/>
                      <a:pt x="17565" y="4463"/>
                    </a:cubicBezTo>
                    <a:cubicBezTo>
                      <a:pt x="22195" y="4463"/>
                      <a:pt x="25524" y="4047"/>
                      <a:pt x="25524" y="3215"/>
                    </a:cubicBezTo>
                    <a:cubicBezTo>
                      <a:pt x="25709" y="2105"/>
                      <a:pt x="19975" y="625"/>
                      <a:pt x="12947" y="256"/>
                    </a:cubicBezTo>
                    <a:cubicBezTo>
                      <a:pt x="10772" y="84"/>
                      <a:pt x="8720" y="1"/>
                      <a:pt x="69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043;p66">
                <a:extLst>
                  <a:ext uri="{FF2B5EF4-FFF2-40B4-BE49-F238E27FC236}">
                    <a16:creationId xmlns:a16="http://schemas.microsoft.com/office/drawing/2014/main" id="{C1273493-F769-43CA-85DB-677018B97E26}"/>
                  </a:ext>
                </a:extLst>
              </p:cNvPr>
              <p:cNvSpPr/>
              <p:nvPr/>
            </p:nvSpPr>
            <p:spPr>
              <a:xfrm>
                <a:off x="3731375" y="1888800"/>
                <a:ext cx="314425" cy="79050"/>
              </a:xfrm>
              <a:custGeom>
                <a:avLst/>
                <a:gdLst/>
                <a:ahLst/>
                <a:cxnLst/>
                <a:rect l="l" t="t" r="r" b="b"/>
                <a:pathLst>
                  <a:path w="12577" h="3162" extrusionOk="0">
                    <a:moveTo>
                      <a:pt x="740" y="1"/>
                    </a:moveTo>
                    <a:cubicBezTo>
                      <a:pt x="555" y="1"/>
                      <a:pt x="370" y="1"/>
                      <a:pt x="185" y="186"/>
                    </a:cubicBezTo>
                    <a:cubicBezTo>
                      <a:pt x="0" y="556"/>
                      <a:pt x="0" y="925"/>
                      <a:pt x="370" y="1110"/>
                    </a:cubicBezTo>
                    <a:cubicBezTo>
                      <a:pt x="1110" y="1480"/>
                      <a:pt x="2220" y="2035"/>
                      <a:pt x="3145" y="2220"/>
                    </a:cubicBezTo>
                    <a:cubicBezTo>
                      <a:pt x="4069" y="2590"/>
                      <a:pt x="4994" y="2775"/>
                      <a:pt x="6104" y="2960"/>
                    </a:cubicBezTo>
                    <a:cubicBezTo>
                      <a:pt x="6881" y="3101"/>
                      <a:pt x="7658" y="3162"/>
                      <a:pt x="8425" y="3162"/>
                    </a:cubicBezTo>
                    <a:cubicBezTo>
                      <a:pt x="9665" y="3162"/>
                      <a:pt x="10879" y="3004"/>
                      <a:pt x="12022" y="2775"/>
                    </a:cubicBezTo>
                    <a:cubicBezTo>
                      <a:pt x="12207" y="2775"/>
                      <a:pt x="12392" y="2590"/>
                      <a:pt x="12577" y="2405"/>
                    </a:cubicBezTo>
                    <a:cubicBezTo>
                      <a:pt x="12577" y="2035"/>
                      <a:pt x="12392" y="1665"/>
                      <a:pt x="12022" y="1665"/>
                    </a:cubicBezTo>
                    <a:cubicBezTo>
                      <a:pt x="10173" y="1295"/>
                      <a:pt x="8323" y="925"/>
                      <a:pt x="6474" y="740"/>
                    </a:cubicBezTo>
                    <a:lnTo>
                      <a:pt x="3514" y="371"/>
                    </a:lnTo>
                    <a:cubicBezTo>
                      <a:pt x="2590" y="186"/>
                      <a:pt x="1665" y="1"/>
                      <a:pt x="7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044;p66">
                <a:extLst>
                  <a:ext uri="{FF2B5EF4-FFF2-40B4-BE49-F238E27FC236}">
                    <a16:creationId xmlns:a16="http://schemas.microsoft.com/office/drawing/2014/main" id="{D68AB686-F56E-4866-AA0C-862718B1F8C5}"/>
                  </a:ext>
                </a:extLst>
              </p:cNvPr>
              <p:cNvSpPr/>
              <p:nvPr/>
            </p:nvSpPr>
            <p:spPr>
              <a:xfrm>
                <a:off x="3703625" y="2115375"/>
                <a:ext cx="282075" cy="71200"/>
              </a:xfrm>
              <a:custGeom>
                <a:avLst/>
                <a:gdLst/>
                <a:ahLst/>
                <a:cxnLst/>
                <a:rect l="l" t="t" r="r" b="b"/>
                <a:pathLst>
                  <a:path w="11283" h="2848" extrusionOk="0">
                    <a:moveTo>
                      <a:pt x="740" y="0"/>
                    </a:moveTo>
                    <a:cubicBezTo>
                      <a:pt x="186" y="0"/>
                      <a:pt x="1" y="740"/>
                      <a:pt x="556" y="925"/>
                    </a:cubicBezTo>
                    <a:cubicBezTo>
                      <a:pt x="1295" y="1480"/>
                      <a:pt x="2035" y="1850"/>
                      <a:pt x="2960" y="2035"/>
                    </a:cubicBezTo>
                    <a:cubicBezTo>
                      <a:pt x="3700" y="2405"/>
                      <a:pt x="4624" y="2590"/>
                      <a:pt x="5549" y="2775"/>
                    </a:cubicBezTo>
                    <a:cubicBezTo>
                      <a:pt x="5995" y="2824"/>
                      <a:pt x="6454" y="2847"/>
                      <a:pt x="6923" y="2847"/>
                    </a:cubicBezTo>
                    <a:cubicBezTo>
                      <a:pt x="8205" y="2847"/>
                      <a:pt x="9559" y="2675"/>
                      <a:pt x="10913" y="2405"/>
                    </a:cubicBezTo>
                    <a:cubicBezTo>
                      <a:pt x="11098" y="2220"/>
                      <a:pt x="11283" y="2035"/>
                      <a:pt x="11283" y="1850"/>
                    </a:cubicBezTo>
                    <a:cubicBezTo>
                      <a:pt x="11283" y="1665"/>
                      <a:pt x="11098" y="1295"/>
                      <a:pt x="10913" y="1295"/>
                    </a:cubicBezTo>
                    <a:cubicBezTo>
                      <a:pt x="9988" y="1110"/>
                      <a:pt x="9248" y="925"/>
                      <a:pt x="8323" y="740"/>
                    </a:cubicBezTo>
                    <a:cubicBezTo>
                      <a:pt x="7584" y="740"/>
                      <a:pt x="6659" y="555"/>
                      <a:pt x="5919" y="370"/>
                    </a:cubicBezTo>
                    <a:cubicBezTo>
                      <a:pt x="4994" y="370"/>
                      <a:pt x="4255" y="185"/>
                      <a:pt x="3330" y="185"/>
                    </a:cubicBezTo>
                    <a:cubicBezTo>
                      <a:pt x="2590" y="0"/>
                      <a:pt x="1665" y="0"/>
                      <a:pt x="9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045;p66">
                <a:extLst>
                  <a:ext uri="{FF2B5EF4-FFF2-40B4-BE49-F238E27FC236}">
                    <a16:creationId xmlns:a16="http://schemas.microsoft.com/office/drawing/2014/main" id="{DEAAA5C9-4125-4243-9F23-59790A336726}"/>
                  </a:ext>
                </a:extLst>
              </p:cNvPr>
              <p:cNvSpPr/>
              <p:nvPr/>
            </p:nvSpPr>
            <p:spPr>
              <a:xfrm>
                <a:off x="3662025" y="2351175"/>
                <a:ext cx="291300" cy="71125"/>
              </a:xfrm>
              <a:custGeom>
                <a:avLst/>
                <a:gdLst/>
                <a:ahLst/>
                <a:cxnLst/>
                <a:rect l="l" t="t" r="r" b="b"/>
                <a:pathLst>
                  <a:path w="11652" h="2845" extrusionOk="0">
                    <a:moveTo>
                      <a:pt x="740" y="1"/>
                    </a:moveTo>
                    <a:cubicBezTo>
                      <a:pt x="370" y="1"/>
                      <a:pt x="185" y="1"/>
                      <a:pt x="185" y="186"/>
                    </a:cubicBezTo>
                    <a:cubicBezTo>
                      <a:pt x="0" y="556"/>
                      <a:pt x="185" y="926"/>
                      <a:pt x="370" y="1111"/>
                    </a:cubicBezTo>
                    <a:cubicBezTo>
                      <a:pt x="1110" y="1480"/>
                      <a:pt x="2035" y="1850"/>
                      <a:pt x="2959" y="2035"/>
                    </a:cubicBezTo>
                    <a:cubicBezTo>
                      <a:pt x="3884" y="2405"/>
                      <a:pt x="4809" y="2590"/>
                      <a:pt x="5734" y="2775"/>
                    </a:cubicBezTo>
                    <a:cubicBezTo>
                      <a:pt x="6196" y="2821"/>
                      <a:pt x="6658" y="2844"/>
                      <a:pt x="7121" y="2844"/>
                    </a:cubicBezTo>
                    <a:cubicBezTo>
                      <a:pt x="8508" y="2844"/>
                      <a:pt x="9895" y="2636"/>
                      <a:pt x="11282" y="2220"/>
                    </a:cubicBezTo>
                    <a:cubicBezTo>
                      <a:pt x="11467" y="2220"/>
                      <a:pt x="11652" y="2035"/>
                      <a:pt x="11652" y="1850"/>
                    </a:cubicBezTo>
                    <a:cubicBezTo>
                      <a:pt x="11652" y="1480"/>
                      <a:pt x="11467" y="1295"/>
                      <a:pt x="11282" y="1111"/>
                    </a:cubicBezTo>
                    <a:cubicBezTo>
                      <a:pt x="9433" y="926"/>
                      <a:pt x="7768" y="556"/>
                      <a:pt x="5919" y="371"/>
                    </a:cubicBezTo>
                    <a:cubicBezTo>
                      <a:pt x="5179" y="186"/>
                      <a:pt x="4254" y="1"/>
                      <a:pt x="33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046;p66">
                <a:extLst>
                  <a:ext uri="{FF2B5EF4-FFF2-40B4-BE49-F238E27FC236}">
                    <a16:creationId xmlns:a16="http://schemas.microsoft.com/office/drawing/2014/main" id="{1DD3C6F5-35F3-4479-A163-1FECE623A8AF}"/>
                  </a:ext>
                </a:extLst>
              </p:cNvPr>
              <p:cNvSpPr/>
              <p:nvPr/>
            </p:nvSpPr>
            <p:spPr>
              <a:xfrm>
                <a:off x="3629650" y="2610125"/>
                <a:ext cx="286700" cy="71175"/>
              </a:xfrm>
              <a:custGeom>
                <a:avLst/>
                <a:gdLst/>
                <a:ahLst/>
                <a:cxnLst/>
                <a:rect l="l" t="t" r="r" b="b"/>
                <a:pathLst>
                  <a:path w="11468" h="2847" extrusionOk="0">
                    <a:moveTo>
                      <a:pt x="740" y="0"/>
                    </a:moveTo>
                    <a:cubicBezTo>
                      <a:pt x="555" y="0"/>
                      <a:pt x="370" y="0"/>
                      <a:pt x="185" y="185"/>
                    </a:cubicBezTo>
                    <a:cubicBezTo>
                      <a:pt x="0" y="555"/>
                      <a:pt x="185" y="925"/>
                      <a:pt x="370" y="1110"/>
                    </a:cubicBezTo>
                    <a:cubicBezTo>
                      <a:pt x="1110" y="1480"/>
                      <a:pt x="2035" y="2035"/>
                      <a:pt x="2775" y="2220"/>
                    </a:cubicBezTo>
                    <a:cubicBezTo>
                      <a:pt x="3699" y="2404"/>
                      <a:pt x="4624" y="2589"/>
                      <a:pt x="5549" y="2774"/>
                    </a:cubicBezTo>
                    <a:cubicBezTo>
                      <a:pt x="6045" y="2824"/>
                      <a:pt x="6540" y="2847"/>
                      <a:pt x="7032" y="2847"/>
                    </a:cubicBezTo>
                    <a:cubicBezTo>
                      <a:pt x="8376" y="2847"/>
                      <a:pt x="9694" y="2675"/>
                      <a:pt x="10913" y="2404"/>
                    </a:cubicBezTo>
                    <a:cubicBezTo>
                      <a:pt x="11097" y="2404"/>
                      <a:pt x="11282" y="2220"/>
                      <a:pt x="11282" y="2035"/>
                    </a:cubicBezTo>
                    <a:cubicBezTo>
                      <a:pt x="11467" y="1665"/>
                      <a:pt x="11282" y="1295"/>
                      <a:pt x="10913" y="1295"/>
                    </a:cubicBezTo>
                    <a:cubicBezTo>
                      <a:pt x="9248" y="925"/>
                      <a:pt x="7583" y="555"/>
                      <a:pt x="5734" y="370"/>
                    </a:cubicBezTo>
                    <a:lnTo>
                      <a:pt x="3330" y="185"/>
                    </a:lnTo>
                    <a:cubicBezTo>
                      <a:pt x="2405" y="0"/>
                      <a:pt x="1665" y="0"/>
                      <a:pt x="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1047;p66">
                <a:extLst>
                  <a:ext uri="{FF2B5EF4-FFF2-40B4-BE49-F238E27FC236}">
                    <a16:creationId xmlns:a16="http://schemas.microsoft.com/office/drawing/2014/main" id="{B59101CC-D2C9-4151-8FF9-550F1811A442}"/>
                  </a:ext>
                </a:extLst>
              </p:cNvPr>
              <p:cNvSpPr/>
              <p:nvPr/>
            </p:nvSpPr>
            <p:spPr>
              <a:xfrm>
                <a:off x="3569550" y="2850550"/>
                <a:ext cx="314425" cy="60125"/>
              </a:xfrm>
              <a:custGeom>
                <a:avLst/>
                <a:gdLst/>
                <a:ahLst/>
                <a:cxnLst/>
                <a:rect l="l" t="t" r="r" b="b"/>
                <a:pathLst>
                  <a:path w="12577" h="2405" extrusionOk="0">
                    <a:moveTo>
                      <a:pt x="740" y="1"/>
                    </a:moveTo>
                    <a:cubicBezTo>
                      <a:pt x="0" y="1"/>
                      <a:pt x="0" y="740"/>
                      <a:pt x="370" y="1110"/>
                    </a:cubicBezTo>
                    <a:cubicBezTo>
                      <a:pt x="2220" y="1850"/>
                      <a:pt x="4254" y="2220"/>
                      <a:pt x="6288" y="2405"/>
                    </a:cubicBezTo>
                    <a:lnTo>
                      <a:pt x="9248" y="2405"/>
                    </a:lnTo>
                    <a:cubicBezTo>
                      <a:pt x="10172" y="2220"/>
                      <a:pt x="11282" y="2035"/>
                      <a:pt x="12207" y="1850"/>
                    </a:cubicBezTo>
                    <a:cubicBezTo>
                      <a:pt x="12392" y="1665"/>
                      <a:pt x="12577" y="1480"/>
                      <a:pt x="12577" y="1295"/>
                    </a:cubicBezTo>
                    <a:cubicBezTo>
                      <a:pt x="12577" y="925"/>
                      <a:pt x="12392" y="740"/>
                      <a:pt x="12022" y="555"/>
                    </a:cubicBezTo>
                    <a:cubicBezTo>
                      <a:pt x="11097" y="370"/>
                      <a:pt x="10172" y="186"/>
                      <a:pt x="9248" y="186"/>
                    </a:cubicBezTo>
                    <a:cubicBezTo>
                      <a:pt x="8323" y="1"/>
                      <a:pt x="7398" y="1"/>
                      <a:pt x="6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048;p66">
                <a:extLst>
                  <a:ext uri="{FF2B5EF4-FFF2-40B4-BE49-F238E27FC236}">
                    <a16:creationId xmlns:a16="http://schemas.microsoft.com/office/drawing/2014/main" id="{D00BA2CF-D8C4-4263-B054-59FF0FBC39C6}"/>
                  </a:ext>
                </a:extLst>
              </p:cNvPr>
              <p:cNvSpPr/>
              <p:nvPr/>
            </p:nvSpPr>
            <p:spPr>
              <a:xfrm>
                <a:off x="2533825" y="3508650"/>
                <a:ext cx="2436725" cy="1593125"/>
              </a:xfrm>
              <a:custGeom>
                <a:avLst/>
                <a:gdLst/>
                <a:ahLst/>
                <a:cxnLst/>
                <a:rect l="l" t="t" r="r" b="b"/>
                <a:pathLst>
                  <a:path w="97469" h="63725" extrusionOk="0">
                    <a:moveTo>
                      <a:pt x="37374" y="0"/>
                    </a:moveTo>
                    <a:cubicBezTo>
                      <a:pt x="36575" y="0"/>
                      <a:pt x="35765" y="194"/>
                      <a:pt x="34956" y="679"/>
                    </a:cubicBezTo>
                    <a:cubicBezTo>
                      <a:pt x="32367" y="2344"/>
                      <a:pt x="0" y="50062"/>
                      <a:pt x="2405" y="53391"/>
                    </a:cubicBezTo>
                    <a:cubicBezTo>
                      <a:pt x="6189" y="58742"/>
                      <a:pt x="48194" y="63724"/>
                      <a:pt x="74349" y="63724"/>
                    </a:cubicBezTo>
                    <a:cubicBezTo>
                      <a:pt x="85258" y="63724"/>
                      <a:pt x="93410" y="62857"/>
                      <a:pt x="94880" y="60789"/>
                    </a:cubicBezTo>
                    <a:cubicBezTo>
                      <a:pt x="97469" y="57090"/>
                      <a:pt x="74720" y="1604"/>
                      <a:pt x="71576" y="1234"/>
                    </a:cubicBezTo>
                    <a:cubicBezTo>
                      <a:pt x="71338" y="1207"/>
                      <a:pt x="71107" y="1194"/>
                      <a:pt x="70883" y="1194"/>
                    </a:cubicBezTo>
                    <a:cubicBezTo>
                      <a:pt x="66992" y="1194"/>
                      <a:pt x="65009" y="5085"/>
                      <a:pt x="62726" y="5085"/>
                    </a:cubicBezTo>
                    <a:cubicBezTo>
                      <a:pt x="62475" y="5085"/>
                      <a:pt x="62220" y="5038"/>
                      <a:pt x="61959" y="4933"/>
                    </a:cubicBezTo>
                    <a:cubicBezTo>
                      <a:pt x="59184" y="3824"/>
                      <a:pt x="58075" y="1049"/>
                      <a:pt x="53081" y="679"/>
                    </a:cubicBezTo>
                    <a:cubicBezTo>
                      <a:pt x="52817" y="660"/>
                      <a:pt x="52566" y="651"/>
                      <a:pt x="52329" y="651"/>
                    </a:cubicBezTo>
                    <a:cubicBezTo>
                      <a:pt x="48530" y="651"/>
                      <a:pt x="48008" y="3007"/>
                      <a:pt x="45939" y="3007"/>
                    </a:cubicBezTo>
                    <a:cubicBezTo>
                      <a:pt x="45693" y="3007"/>
                      <a:pt x="45426" y="2973"/>
                      <a:pt x="45128" y="2899"/>
                    </a:cubicBezTo>
                    <a:cubicBezTo>
                      <a:pt x="42961" y="2465"/>
                      <a:pt x="40229" y="0"/>
                      <a:pt x="373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049;p66">
                <a:extLst>
                  <a:ext uri="{FF2B5EF4-FFF2-40B4-BE49-F238E27FC236}">
                    <a16:creationId xmlns:a16="http://schemas.microsoft.com/office/drawing/2014/main" id="{EB1BF437-F2CC-4709-8934-C6898EE17F80}"/>
                  </a:ext>
                </a:extLst>
              </p:cNvPr>
              <p:cNvSpPr/>
              <p:nvPr/>
            </p:nvSpPr>
            <p:spPr>
              <a:xfrm>
                <a:off x="4623750" y="1944825"/>
                <a:ext cx="120250" cy="986750"/>
              </a:xfrm>
              <a:custGeom>
                <a:avLst/>
                <a:gdLst/>
                <a:ahLst/>
                <a:cxnLst/>
                <a:rect l="l" t="t" r="r" b="b"/>
                <a:pathLst>
                  <a:path w="4810" h="39470" extrusionOk="0">
                    <a:moveTo>
                      <a:pt x="2905" y="1"/>
                    </a:moveTo>
                    <a:cubicBezTo>
                      <a:pt x="2356" y="1"/>
                      <a:pt x="1761" y="328"/>
                      <a:pt x="1665" y="904"/>
                    </a:cubicBezTo>
                    <a:cubicBezTo>
                      <a:pt x="1295" y="7007"/>
                      <a:pt x="1110" y="13296"/>
                      <a:pt x="741" y="19399"/>
                    </a:cubicBezTo>
                    <a:cubicBezTo>
                      <a:pt x="556" y="22358"/>
                      <a:pt x="556" y="25317"/>
                      <a:pt x="371" y="28462"/>
                    </a:cubicBezTo>
                    <a:cubicBezTo>
                      <a:pt x="1" y="31421"/>
                      <a:pt x="1" y="34565"/>
                      <a:pt x="371" y="37709"/>
                    </a:cubicBezTo>
                    <a:cubicBezTo>
                      <a:pt x="274" y="38865"/>
                      <a:pt x="1181" y="39469"/>
                      <a:pt x="2099" y="39469"/>
                    </a:cubicBezTo>
                    <a:cubicBezTo>
                      <a:pt x="2943" y="39469"/>
                      <a:pt x="3796" y="38958"/>
                      <a:pt x="3885" y="37894"/>
                    </a:cubicBezTo>
                    <a:cubicBezTo>
                      <a:pt x="4624" y="34750"/>
                      <a:pt x="4809" y="31791"/>
                      <a:pt x="4624" y="28647"/>
                    </a:cubicBezTo>
                    <a:cubicBezTo>
                      <a:pt x="4624" y="25502"/>
                      <a:pt x="4809" y="22358"/>
                      <a:pt x="4624" y="19399"/>
                    </a:cubicBezTo>
                    <a:cubicBezTo>
                      <a:pt x="4624" y="13111"/>
                      <a:pt x="4440" y="7007"/>
                      <a:pt x="3885" y="904"/>
                    </a:cubicBezTo>
                    <a:cubicBezTo>
                      <a:pt x="3885" y="281"/>
                      <a:pt x="3414" y="1"/>
                      <a:pt x="29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050;p66">
                <a:extLst>
                  <a:ext uri="{FF2B5EF4-FFF2-40B4-BE49-F238E27FC236}">
                    <a16:creationId xmlns:a16="http://schemas.microsoft.com/office/drawing/2014/main" id="{4AADE08F-A2AE-4188-A007-091A808A22BF}"/>
                  </a:ext>
                </a:extLst>
              </p:cNvPr>
              <p:cNvSpPr/>
              <p:nvPr/>
            </p:nvSpPr>
            <p:spPr>
              <a:xfrm>
                <a:off x="4873450" y="2071450"/>
                <a:ext cx="110975" cy="840075"/>
              </a:xfrm>
              <a:custGeom>
                <a:avLst/>
                <a:gdLst/>
                <a:ahLst/>
                <a:cxnLst/>
                <a:rect l="l" t="t" r="r" b="b"/>
                <a:pathLst>
                  <a:path w="4439" h="33603" extrusionOk="0">
                    <a:moveTo>
                      <a:pt x="1295" y="0"/>
                    </a:moveTo>
                    <a:cubicBezTo>
                      <a:pt x="740" y="0"/>
                      <a:pt x="185" y="278"/>
                      <a:pt x="185" y="833"/>
                    </a:cubicBezTo>
                    <a:cubicBezTo>
                      <a:pt x="555" y="6196"/>
                      <a:pt x="555" y="11560"/>
                      <a:pt x="555" y="16923"/>
                    </a:cubicBezTo>
                    <a:cubicBezTo>
                      <a:pt x="0" y="22102"/>
                      <a:pt x="185" y="27281"/>
                      <a:pt x="740" y="32459"/>
                    </a:cubicBezTo>
                    <a:cubicBezTo>
                      <a:pt x="943" y="33170"/>
                      <a:pt x="1648" y="33602"/>
                      <a:pt x="2304" y="33602"/>
                    </a:cubicBezTo>
                    <a:cubicBezTo>
                      <a:pt x="2842" y="33602"/>
                      <a:pt x="3347" y="33311"/>
                      <a:pt x="3514" y="32644"/>
                    </a:cubicBezTo>
                    <a:cubicBezTo>
                      <a:pt x="4254" y="27466"/>
                      <a:pt x="4439" y="22102"/>
                      <a:pt x="3699" y="16923"/>
                    </a:cubicBezTo>
                    <a:cubicBezTo>
                      <a:pt x="3514" y="11560"/>
                      <a:pt x="2959" y="6196"/>
                      <a:pt x="2404" y="833"/>
                    </a:cubicBezTo>
                    <a:cubicBezTo>
                      <a:pt x="2404" y="278"/>
                      <a:pt x="1850" y="0"/>
                      <a:pt x="12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1051;p66">
                <a:extLst>
                  <a:ext uri="{FF2B5EF4-FFF2-40B4-BE49-F238E27FC236}">
                    <a16:creationId xmlns:a16="http://schemas.microsoft.com/office/drawing/2014/main" id="{DF24823A-9C33-4E88-8B15-1E580CC26846}"/>
                  </a:ext>
                </a:extLst>
              </p:cNvPr>
              <p:cNvSpPr/>
              <p:nvPr/>
            </p:nvSpPr>
            <p:spPr>
              <a:xfrm>
                <a:off x="4115150" y="238550"/>
                <a:ext cx="633475" cy="619550"/>
              </a:xfrm>
              <a:custGeom>
                <a:avLst/>
                <a:gdLst/>
                <a:ahLst/>
                <a:cxnLst/>
                <a:rect l="l" t="t" r="r" b="b"/>
                <a:pathLst>
                  <a:path w="25339" h="24782" extrusionOk="0">
                    <a:moveTo>
                      <a:pt x="12274" y="1"/>
                    </a:moveTo>
                    <a:cubicBezTo>
                      <a:pt x="9940" y="1"/>
                      <a:pt x="7591" y="744"/>
                      <a:pt x="5549" y="2202"/>
                    </a:cubicBezTo>
                    <a:cubicBezTo>
                      <a:pt x="1665" y="4977"/>
                      <a:pt x="0" y="9970"/>
                      <a:pt x="1110" y="14594"/>
                    </a:cubicBezTo>
                    <a:cubicBezTo>
                      <a:pt x="2590" y="19588"/>
                      <a:pt x="6658" y="23287"/>
                      <a:pt x="11837" y="24397"/>
                    </a:cubicBezTo>
                    <a:cubicBezTo>
                      <a:pt x="12689" y="24659"/>
                      <a:pt x="13540" y="24781"/>
                      <a:pt x="14392" y="24781"/>
                    </a:cubicBezTo>
                    <a:cubicBezTo>
                      <a:pt x="15945" y="24781"/>
                      <a:pt x="17497" y="24373"/>
                      <a:pt x="19050" y="23657"/>
                    </a:cubicBezTo>
                    <a:cubicBezTo>
                      <a:pt x="21269" y="22362"/>
                      <a:pt x="22934" y="20328"/>
                      <a:pt x="23859" y="17923"/>
                    </a:cubicBezTo>
                    <a:cubicBezTo>
                      <a:pt x="24968" y="14964"/>
                      <a:pt x="25338" y="11820"/>
                      <a:pt x="24968" y="8676"/>
                    </a:cubicBezTo>
                    <a:cubicBezTo>
                      <a:pt x="24784" y="5716"/>
                      <a:pt x="24414" y="2387"/>
                      <a:pt x="21269" y="1463"/>
                    </a:cubicBezTo>
                    <a:cubicBezTo>
                      <a:pt x="21200" y="1449"/>
                      <a:pt x="21131" y="1442"/>
                      <a:pt x="21062" y="1442"/>
                    </a:cubicBezTo>
                    <a:cubicBezTo>
                      <a:pt x="20216" y="1442"/>
                      <a:pt x="19489" y="2443"/>
                      <a:pt x="20345" y="3127"/>
                    </a:cubicBezTo>
                    <a:cubicBezTo>
                      <a:pt x="21454" y="4607"/>
                      <a:pt x="22194" y="6641"/>
                      <a:pt x="22009" y="8491"/>
                    </a:cubicBezTo>
                    <a:cubicBezTo>
                      <a:pt x="22194" y="10710"/>
                      <a:pt x="22194" y="12930"/>
                      <a:pt x="21639" y="15149"/>
                    </a:cubicBezTo>
                    <a:cubicBezTo>
                      <a:pt x="20802" y="18833"/>
                      <a:pt x="18145" y="21911"/>
                      <a:pt x="14355" y="21911"/>
                    </a:cubicBezTo>
                    <a:cubicBezTo>
                      <a:pt x="13960" y="21911"/>
                      <a:pt x="13551" y="21877"/>
                      <a:pt x="13132" y="21807"/>
                    </a:cubicBezTo>
                    <a:cubicBezTo>
                      <a:pt x="9248" y="21252"/>
                      <a:pt x="5734" y="18663"/>
                      <a:pt x="4069" y="14964"/>
                    </a:cubicBezTo>
                    <a:cubicBezTo>
                      <a:pt x="2959" y="11450"/>
                      <a:pt x="3884" y="7566"/>
                      <a:pt x="6473" y="4977"/>
                    </a:cubicBezTo>
                    <a:cubicBezTo>
                      <a:pt x="8626" y="2951"/>
                      <a:pt x="11386" y="1878"/>
                      <a:pt x="14159" y="1878"/>
                    </a:cubicBezTo>
                    <a:cubicBezTo>
                      <a:pt x="15436" y="1878"/>
                      <a:pt x="16716" y="2106"/>
                      <a:pt x="17940" y="2572"/>
                    </a:cubicBezTo>
                    <a:cubicBezTo>
                      <a:pt x="18495" y="2572"/>
                      <a:pt x="18680" y="2017"/>
                      <a:pt x="18310" y="1833"/>
                    </a:cubicBezTo>
                    <a:cubicBezTo>
                      <a:pt x="16469" y="605"/>
                      <a:pt x="14378" y="1"/>
                      <a:pt x="12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1052;p66">
                <a:extLst>
                  <a:ext uri="{FF2B5EF4-FFF2-40B4-BE49-F238E27FC236}">
                    <a16:creationId xmlns:a16="http://schemas.microsoft.com/office/drawing/2014/main" id="{3B302D1C-50BC-4801-BF3D-D2306592FC20}"/>
                  </a:ext>
                </a:extLst>
              </p:cNvPr>
              <p:cNvSpPr/>
              <p:nvPr/>
            </p:nvSpPr>
            <p:spPr>
              <a:xfrm>
                <a:off x="3523300" y="734050"/>
                <a:ext cx="559500" cy="533550"/>
              </a:xfrm>
              <a:custGeom>
                <a:avLst/>
                <a:gdLst/>
                <a:ahLst/>
                <a:cxnLst/>
                <a:rect l="l" t="t" r="r" b="b"/>
                <a:pathLst>
                  <a:path w="22380" h="21342" extrusionOk="0">
                    <a:moveTo>
                      <a:pt x="13687" y="1987"/>
                    </a:moveTo>
                    <a:cubicBezTo>
                      <a:pt x="13872" y="2727"/>
                      <a:pt x="14427" y="3282"/>
                      <a:pt x="14982" y="3837"/>
                    </a:cubicBezTo>
                    <a:cubicBezTo>
                      <a:pt x="15536" y="4392"/>
                      <a:pt x="16276" y="5131"/>
                      <a:pt x="16646" y="5871"/>
                    </a:cubicBezTo>
                    <a:cubicBezTo>
                      <a:pt x="17756" y="7351"/>
                      <a:pt x="18311" y="8830"/>
                      <a:pt x="18496" y="10495"/>
                    </a:cubicBezTo>
                    <a:cubicBezTo>
                      <a:pt x="18866" y="13639"/>
                      <a:pt x="16831" y="16413"/>
                      <a:pt x="13872" y="17153"/>
                    </a:cubicBezTo>
                    <a:lnTo>
                      <a:pt x="13872" y="17338"/>
                    </a:lnTo>
                    <a:cubicBezTo>
                      <a:pt x="12905" y="17596"/>
                      <a:pt x="11760" y="17764"/>
                      <a:pt x="10598" y="17764"/>
                    </a:cubicBezTo>
                    <a:cubicBezTo>
                      <a:pt x="8426" y="17764"/>
                      <a:pt x="6200" y="17176"/>
                      <a:pt x="4994" y="15489"/>
                    </a:cubicBezTo>
                    <a:cubicBezTo>
                      <a:pt x="3330" y="12899"/>
                      <a:pt x="4439" y="9015"/>
                      <a:pt x="5919" y="6611"/>
                    </a:cubicBezTo>
                    <a:cubicBezTo>
                      <a:pt x="7584" y="3652"/>
                      <a:pt x="10543" y="1987"/>
                      <a:pt x="13687" y="1987"/>
                    </a:cubicBezTo>
                    <a:close/>
                    <a:moveTo>
                      <a:pt x="11753" y="1"/>
                    </a:moveTo>
                    <a:cubicBezTo>
                      <a:pt x="9052" y="1"/>
                      <a:pt x="6421" y="1116"/>
                      <a:pt x="4439" y="3097"/>
                    </a:cubicBezTo>
                    <a:cubicBezTo>
                      <a:pt x="1295" y="6426"/>
                      <a:pt x="1" y="11050"/>
                      <a:pt x="925" y="15489"/>
                    </a:cubicBezTo>
                    <a:cubicBezTo>
                      <a:pt x="2516" y="19782"/>
                      <a:pt x="6841" y="21341"/>
                      <a:pt x="10961" y="21341"/>
                    </a:cubicBezTo>
                    <a:cubicBezTo>
                      <a:pt x="11633" y="21341"/>
                      <a:pt x="12299" y="21300"/>
                      <a:pt x="12947" y="21222"/>
                    </a:cubicBezTo>
                    <a:cubicBezTo>
                      <a:pt x="17571" y="20852"/>
                      <a:pt x="21455" y="17338"/>
                      <a:pt x="22195" y="12714"/>
                    </a:cubicBezTo>
                    <a:cubicBezTo>
                      <a:pt x="22380" y="10125"/>
                      <a:pt x="22010" y="7536"/>
                      <a:pt x="20715" y="5316"/>
                    </a:cubicBezTo>
                    <a:cubicBezTo>
                      <a:pt x="19975" y="4207"/>
                      <a:pt x="19235" y="3097"/>
                      <a:pt x="18311" y="2172"/>
                    </a:cubicBezTo>
                    <a:cubicBezTo>
                      <a:pt x="17682" y="1229"/>
                      <a:pt x="16517" y="17"/>
                      <a:pt x="15273" y="17"/>
                    </a:cubicBezTo>
                    <a:cubicBezTo>
                      <a:pt x="15054" y="17"/>
                      <a:pt x="14833" y="55"/>
                      <a:pt x="14612" y="138"/>
                    </a:cubicBezTo>
                    <a:cubicBezTo>
                      <a:pt x="14612" y="138"/>
                      <a:pt x="14427" y="138"/>
                      <a:pt x="14242" y="323"/>
                    </a:cubicBezTo>
                    <a:cubicBezTo>
                      <a:pt x="13417" y="106"/>
                      <a:pt x="12581" y="1"/>
                      <a:pt x="117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1053;p66">
                <a:extLst>
                  <a:ext uri="{FF2B5EF4-FFF2-40B4-BE49-F238E27FC236}">
                    <a16:creationId xmlns:a16="http://schemas.microsoft.com/office/drawing/2014/main" id="{63A05A17-198E-4E10-BBDD-0C591F92276D}"/>
                  </a:ext>
                </a:extLst>
              </p:cNvPr>
              <p:cNvSpPr/>
              <p:nvPr/>
            </p:nvSpPr>
            <p:spPr>
              <a:xfrm>
                <a:off x="3056300" y="1735775"/>
                <a:ext cx="490150" cy="484800"/>
              </a:xfrm>
              <a:custGeom>
                <a:avLst/>
                <a:gdLst/>
                <a:ahLst/>
                <a:cxnLst/>
                <a:rect l="l" t="t" r="r" b="b"/>
                <a:pathLst>
                  <a:path w="19606" h="19392" extrusionOk="0">
                    <a:moveTo>
                      <a:pt x="11005" y="3255"/>
                    </a:moveTo>
                    <a:cubicBezTo>
                      <a:pt x="11421" y="3255"/>
                      <a:pt x="11837" y="3347"/>
                      <a:pt x="12207" y="3532"/>
                    </a:cubicBezTo>
                    <a:cubicBezTo>
                      <a:pt x="13687" y="4272"/>
                      <a:pt x="14797" y="5567"/>
                      <a:pt x="15167" y="7231"/>
                    </a:cubicBezTo>
                    <a:cubicBezTo>
                      <a:pt x="16276" y="9636"/>
                      <a:pt x="15906" y="12595"/>
                      <a:pt x="14057" y="14629"/>
                    </a:cubicBezTo>
                    <a:cubicBezTo>
                      <a:pt x="12804" y="16002"/>
                      <a:pt x="11223" y="16604"/>
                      <a:pt x="9676" y="16604"/>
                    </a:cubicBezTo>
                    <a:cubicBezTo>
                      <a:pt x="6427" y="16604"/>
                      <a:pt x="3324" y="13949"/>
                      <a:pt x="3700" y="10191"/>
                    </a:cubicBezTo>
                    <a:cubicBezTo>
                      <a:pt x="4070" y="7231"/>
                      <a:pt x="6289" y="4827"/>
                      <a:pt x="9063" y="4457"/>
                    </a:cubicBezTo>
                    <a:cubicBezTo>
                      <a:pt x="9618" y="4457"/>
                      <a:pt x="9988" y="3902"/>
                      <a:pt x="9803" y="3532"/>
                    </a:cubicBezTo>
                    <a:cubicBezTo>
                      <a:pt x="10173" y="3347"/>
                      <a:pt x="10589" y="3255"/>
                      <a:pt x="11005" y="3255"/>
                    </a:cubicBezTo>
                    <a:close/>
                    <a:moveTo>
                      <a:pt x="10713" y="1"/>
                    </a:moveTo>
                    <a:cubicBezTo>
                      <a:pt x="9174" y="1"/>
                      <a:pt x="7714" y="569"/>
                      <a:pt x="7029" y="2053"/>
                    </a:cubicBezTo>
                    <a:cubicBezTo>
                      <a:pt x="6844" y="2423"/>
                      <a:pt x="6844" y="2793"/>
                      <a:pt x="7029" y="2977"/>
                    </a:cubicBezTo>
                    <a:cubicBezTo>
                      <a:pt x="4070" y="3717"/>
                      <a:pt x="1850" y="5752"/>
                      <a:pt x="925" y="8711"/>
                    </a:cubicBezTo>
                    <a:cubicBezTo>
                      <a:pt x="1" y="12410"/>
                      <a:pt x="1665" y="16109"/>
                      <a:pt x="4994" y="18144"/>
                    </a:cubicBezTo>
                    <a:cubicBezTo>
                      <a:pt x="6385" y="18994"/>
                      <a:pt x="7937" y="19392"/>
                      <a:pt x="9489" y="19392"/>
                    </a:cubicBezTo>
                    <a:cubicBezTo>
                      <a:pt x="11652" y="19392"/>
                      <a:pt x="13814" y="18619"/>
                      <a:pt x="15536" y="17219"/>
                    </a:cubicBezTo>
                    <a:cubicBezTo>
                      <a:pt x="18496" y="14444"/>
                      <a:pt x="19605" y="10191"/>
                      <a:pt x="18126" y="6307"/>
                    </a:cubicBezTo>
                    <a:cubicBezTo>
                      <a:pt x="17386" y="3902"/>
                      <a:pt x="15721" y="1868"/>
                      <a:pt x="13502" y="573"/>
                    </a:cubicBezTo>
                    <a:cubicBezTo>
                      <a:pt x="12652" y="219"/>
                      <a:pt x="11667" y="1"/>
                      <a:pt x="107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054;p66">
                <a:extLst>
                  <a:ext uri="{FF2B5EF4-FFF2-40B4-BE49-F238E27FC236}">
                    <a16:creationId xmlns:a16="http://schemas.microsoft.com/office/drawing/2014/main" id="{63FCDA68-C443-421B-BD48-B2D1384A7908}"/>
                  </a:ext>
                </a:extLst>
              </p:cNvPr>
              <p:cNvSpPr/>
              <p:nvPr/>
            </p:nvSpPr>
            <p:spPr>
              <a:xfrm>
                <a:off x="4942800" y="3474775"/>
                <a:ext cx="369925" cy="348950"/>
              </a:xfrm>
              <a:custGeom>
                <a:avLst/>
                <a:gdLst/>
                <a:ahLst/>
                <a:cxnLst/>
                <a:rect l="l" t="t" r="r" b="b"/>
                <a:pathLst>
                  <a:path w="14797" h="13958" extrusionOk="0">
                    <a:moveTo>
                      <a:pt x="9248" y="3884"/>
                    </a:moveTo>
                    <a:lnTo>
                      <a:pt x="9618" y="4069"/>
                    </a:lnTo>
                    <a:cubicBezTo>
                      <a:pt x="9803" y="4254"/>
                      <a:pt x="10173" y="4254"/>
                      <a:pt x="10357" y="4439"/>
                    </a:cubicBezTo>
                    <a:lnTo>
                      <a:pt x="10542" y="4624"/>
                    </a:lnTo>
                    <a:lnTo>
                      <a:pt x="10912" y="4994"/>
                    </a:lnTo>
                    <a:cubicBezTo>
                      <a:pt x="11467" y="5734"/>
                      <a:pt x="11837" y="6658"/>
                      <a:pt x="12022" y="7583"/>
                    </a:cubicBezTo>
                    <a:cubicBezTo>
                      <a:pt x="12207" y="8508"/>
                      <a:pt x="12022" y="9433"/>
                      <a:pt x="11652" y="10357"/>
                    </a:cubicBezTo>
                    <a:cubicBezTo>
                      <a:pt x="10604" y="11536"/>
                      <a:pt x="9093" y="12158"/>
                      <a:pt x="7577" y="12158"/>
                    </a:cubicBezTo>
                    <a:cubicBezTo>
                      <a:pt x="6952" y="12158"/>
                      <a:pt x="6327" y="12053"/>
                      <a:pt x="5734" y="11837"/>
                    </a:cubicBezTo>
                    <a:cubicBezTo>
                      <a:pt x="4809" y="11467"/>
                      <a:pt x="4254" y="10727"/>
                      <a:pt x="3699" y="9802"/>
                    </a:cubicBezTo>
                    <a:cubicBezTo>
                      <a:pt x="3514" y="9433"/>
                      <a:pt x="3329" y="8878"/>
                      <a:pt x="3329" y="8508"/>
                    </a:cubicBezTo>
                    <a:cubicBezTo>
                      <a:pt x="3329" y="8508"/>
                      <a:pt x="3329" y="8323"/>
                      <a:pt x="3329" y="8323"/>
                    </a:cubicBezTo>
                    <a:lnTo>
                      <a:pt x="3329" y="7768"/>
                    </a:lnTo>
                    <a:cubicBezTo>
                      <a:pt x="3329" y="7583"/>
                      <a:pt x="3329" y="7213"/>
                      <a:pt x="3329" y="7028"/>
                    </a:cubicBezTo>
                    <a:cubicBezTo>
                      <a:pt x="3329" y="5918"/>
                      <a:pt x="3884" y="4994"/>
                      <a:pt x="4809" y="4254"/>
                    </a:cubicBezTo>
                    <a:cubicBezTo>
                      <a:pt x="5086" y="4624"/>
                      <a:pt x="5456" y="4809"/>
                      <a:pt x="5826" y="4809"/>
                    </a:cubicBezTo>
                    <a:cubicBezTo>
                      <a:pt x="6196" y="4809"/>
                      <a:pt x="6566" y="4624"/>
                      <a:pt x="6843" y="4254"/>
                    </a:cubicBezTo>
                    <a:lnTo>
                      <a:pt x="7028" y="4069"/>
                    </a:lnTo>
                    <a:lnTo>
                      <a:pt x="7213" y="4069"/>
                    </a:lnTo>
                    <a:cubicBezTo>
                      <a:pt x="7398" y="4069"/>
                      <a:pt x="7768" y="4254"/>
                      <a:pt x="7953" y="4254"/>
                    </a:cubicBezTo>
                    <a:cubicBezTo>
                      <a:pt x="8084" y="4385"/>
                      <a:pt x="8262" y="4446"/>
                      <a:pt x="8444" y="4446"/>
                    </a:cubicBezTo>
                    <a:cubicBezTo>
                      <a:pt x="8778" y="4446"/>
                      <a:pt x="9128" y="4242"/>
                      <a:pt x="9248" y="3884"/>
                    </a:cubicBezTo>
                    <a:close/>
                    <a:moveTo>
                      <a:pt x="8693" y="0"/>
                    </a:moveTo>
                    <a:cubicBezTo>
                      <a:pt x="7583" y="0"/>
                      <a:pt x="6658" y="185"/>
                      <a:pt x="5919" y="740"/>
                    </a:cubicBezTo>
                    <a:cubicBezTo>
                      <a:pt x="5734" y="740"/>
                      <a:pt x="5549" y="925"/>
                      <a:pt x="5549" y="925"/>
                    </a:cubicBezTo>
                    <a:lnTo>
                      <a:pt x="4624" y="925"/>
                    </a:lnTo>
                    <a:cubicBezTo>
                      <a:pt x="2590" y="1480"/>
                      <a:pt x="1110" y="2959"/>
                      <a:pt x="555" y="4809"/>
                    </a:cubicBezTo>
                    <a:cubicBezTo>
                      <a:pt x="0" y="6473"/>
                      <a:pt x="185" y="8323"/>
                      <a:pt x="925" y="9802"/>
                    </a:cubicBezTo>
                    <a:cubicBezTo>
                      <a:pt x="1665" y="11097"/>
                      <a:pt x="2775" y="12207"/>
                      <a:pt x="4254" y="13132"/>
                    </a:cubicBezTo>
                    <a:cubicBezTo>
                      <a:pt x="5229" y="13689"/>
                      <a:pt x="6335" y="13957"/>
                      <a:pt x="7444" y="13957"/>
                    </a:cubicBezTo>
                    <a:cubicBezTo>
                      <a:pt x="9280" y="13957"/>
                      <a:pt x="11123" y="13221"/>
                      <a:pt x="12392" y="11837"/>
                    </a:cubicBezTo>
                    <a:cubicBezTo>
                      <a:pt x="13502" y="10727"/>
                      <a:pt x="14241" y="9248"/>
                      <a:pt x="14611" y="7768"/>
                    </a:cubicBezTo>
                    <a:cubicBezTo>
                      <a:pt x="14796" y="6103"/>
                      <a:pt x="14426" y="4439"/>
                      <a:pt x="13502" y="3144"/>
                    </a:cubicBezTo>
                    <a:cubicBezTo>
                      <a:pt x="12577" y="1295"/>
                      <a:pt x="10727" y="185"/>
                      <a:pt x="86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0" name="Google Shape;950;p66">
            <a:extLst>
              <a:ext uri="{FF2B5EF4-FFF2-40B4-BE49-F238E27FC236}">
                <a16:creationId xmlns:a16="http://schemas.microsoft.com/office/drawing/2014/main" id="{46001578-BA85-4F65-B520-8F4BED375E6F}"/>
              </a:ext>
            </a:extLst>
          </p:cNvPr>
          <p:cNvSpPr txBox="1">
            <a:spLocks/>
          </p:cNvSpPr>
          <p:nvPr/>
        </p:nvSpPr>
        <p:spPr>
          <a:xfrm>
            <a:off x="1607171" y="1786177"/>
            <a:ext cx="5968912" cy="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riracha"/>
              <a:buNone/>
              <a:defRPr sz="32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riracha"/>
              <a:buNone/>
              <a:defRPr sz="24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riracha"/>
              <a:buNone/>
              <a:defRPr sz="24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riracha"/>
              <a:buNone/>
              <a:defRPr sz="24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riracha"/>
              <a:buNone/>
              <a:defRPr sz="24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riracha"/>
              <a:buNone/>
              <a:defRPr sz="24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riracha"/>
              <a:buNone/>
              <a:defRPr sz="24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riracha"/>
              <a:buNone/>
              <a:defRPr sz="24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riracha"/>
              <a:buNone/>
              <a:defRPr sz="24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r>
              <a:rPr lang="en-US" sz="5400"/>
              <a:t>CHÀO TẠM BIỆT CÁC CON!</a:t>
            </a:r>
          </a:p>
        </p:txBody>
      </p:sp>
    </p:spTree>
    <p:extLst>
      <p:ext uri="{BB962C8B-B14F-4D97-AF65-F5344CB8AC3E}">
        <p14:creationId xmlns:p14="http://schemas.microsoft.com/office/powerpoint/2010/main" val="420302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7"/>
          <p:cNvSpPr/>
          <p:nvPr/>
        </p:nvSpPr>
        <p:spPr>
          <a:xfrm>
            <a:off x="4417020" y="1799750"/>
            <a:ext cx="2445900" cy="2396400"/>
          </a:xfrm>
          <a:prstGeom prst="roundRect">
            <a:avLst>
              <a:gd name="adj" fmla="val 2357"/>
            </a:avLst>
          </a:prstGeom>
          <a:solidFill>
            <a:schemeClr val="lt1"/>
          </a:solidFill>
          <a:ln>
            <a:noFill/>
          </a:ln>
          <a:effectLst>
            <a:outerShdw blurRad="57150" dist="38100" dir="2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37"/>
          <p:cNvSpPr/>
          <p:nvPr/>
        </p:nvSpPr>
        <p:spPr>
          <a:xfrm>
            <a:off x="2206189" y="2586280"/>
            <a:ext cx="2051003" cy="2396400"/>
          </a:xfrm>
          <a:prstGeom prst="roundRect">
            <a:avLst>
              <a:gd name="adj" fmla="val 2357"/>
            </a:avLst>
          </a:prstGeom>
          <a:solidFill>
            <a:schemeClr val="lt1"/>
          </a:solidFill>
          <a:ln>
            <a:noFill/>
          </a:ln>
          <a:effectLst>
            <a:outerShdw blurRad="57150" dist="38100" dir="2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37"/>
          <p:cNvSpPr/>
          <p:nvPr/>
        </p:nvSpPr>
        <p:spPr>
          <a:xfrm>
            <a:off x="-86978" y="1799750"/>
            <a:ext cx="2124502" cy="2396400"/>
          </a:xfrm>
          <a:prstGeom prst="roundRect">
            <a:avLst>
              <a:gd name="adj" fmla="val 2357"/>
            </a:avLst>
          </a:prstGeom>
          <a:solidFill>
            <a:schemeClr val="lt1"/>
          </a:solidFill>
          <a:ln>
            <a:noFill/>
          </a:ln>
          <a:effectLst>
            <a:outerShdw blurRad="57150" dist="38100" dir="2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CÁC HOẠT ĐỘNG </a:t>
            </a:r>
            <a:endParaRPr/>
          </a:p>
        </p:txBody>
      </p:sp>
      <p:sp>
        <p:nvSpPr>
          <p:cNvPr id="342" name="Google Shape;342;p37"/>
          <p:cNvSpPr txBox="1">
            <a:spLocks noGrp="1"/>
          </p:cNvSpPr>
          <p:nvPr>
            <p:ph type="title" idx="2"/>
          </p:nvPr>
        </p:nvSpPr>
        <p:spPr>
          <a:xfrm>
            <a:off x="-131528" y="2711600"/>
            <a:ext cx="2356800" cy="6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 – KHỞI ĐỘNG </a:t>
            </a:r>
            <a:endParaRPr/>
          </a:p>
        </p:txBody>
      </p:sp>
      <p:sp>
        <p:nvSpPr>
          <p:cNvPr id="345" name="Google Shape;345;p37"/>
          <p:cNvSpPr txBox="1">
            <a:spLocks noGrp="1"/>
          </p:cNvSpPr>
          <p:nvPr>
            <p:ph type="title" idx="4"/>
          </p:nvPr>
        </p:nvSpPr>
        <p:spPr>
          <a:xfrm>
            <a:off x="1944942" y="3497084"/>
            <a:ext cx="2356800" cy="6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 – KHÁM PHÁ </a:t>
            </a:r>
            <a:endParaRPr/>
          </a:p>
        </p:txBody>
      </p:sp>
      <p:sp>
        <p:nvSpPr>
          <p:cNvPr id="348" name="Google Shape;348;p37"/>
          <p:cNvSpPr txBox="1">
            <a:spLocks noGrp="1"/>
          </p:cNvSpPr>
          <p:nvPr>
            <p:ph type="title" idx="7"/>
          </p:nvPr>
        </p:nvSpPr>
        <p:spPr>
          <a:xfrm>
            <a:off x="4461570" y="2605200"/>
            <a:ext cx="2356800" cy="6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 – LUYỆN TẬP </a:t>
            </a:r>
            <a:endParaRPr/>
          </a:p>
        </p:txBody>
      </p:sp>
      <p:sp>
        <p:nvSpPr>
          <p:cNvPr id="24" name="Google Shape;338;p37">
            <a:extLst>
              <a:ext uri="{FF2B5EF4-FFF2-40B4-BE49-F238E27FC236}">
                <a16:creationId xmlns:a16="http://schemas.microsoft.com/office/drawing/2014/main" id="{ECDD3CB0-241D-401C-9A9D-5E1C753A24EB}"/>
              </a:ext>
            </a:extLst>
          </p:cNvPr>
          <p:cNvSpPr/>
          <p:nvPr/>
        </p:nvSpPr>
        <p:spPr>
          <a:xfrm>
            <a:off x="6983624" y="2747100"/>
            <a:ext cx="2160376" cy="2396400"/>
          </a:xfrm>
          <a:prstGeom prst="roundRect">
            <a:avLst>
              <a:gd name="adj" fmla="val 2357"/>
            </a:avLst>
          </a:prstGeom>
          <a:solidFill>
            <a:schemeClr val="lt1"/>
          </a:solidFill>
          <a:ln>
            <a:noFill/>
          </a:ln>
          <a:effectLst>
            <a:outerShdw blurRad="57150" dist="38100" dir="2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348;p37">
            <a:extLst>
              <a:ext uri="{FF2B5EF4-FFF2-40B4-BE49-F238E27FC236}">
                <a16:creationId xmlns:a16="http://schemas.microsoft.com/office/drawing/2014/main" id="{03E7F91E-936B-48C6-83E7-8D346B9E8B11}"/>
              </a:ext>
            </a:extLst>
          </p:cNvPr>
          <p:cNvSpPr txBox="1">
            <a:spLocks/>
          </p:cNvSpPr>
          <p:nvPr/>
        </p:nvSpPr>
        <p:spPr>
          <a:xfrm>
            <a:off x="6937811" y="3497084"/>
            <a:ext cx="23568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riracha"/>
              <a:buNone/>
              <a:defRPr sz="48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riracha"/>
              <a:buNone/>
              <a:defRPr sz="30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riracha"/>
              <a:buNone/>
              <a:defRPr sz="30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riracha"/>
              <a:buNone/>
              <a:defRPr sz="30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riracha"/>
              <a:buNone/>
              <a:defRPr sz="30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riracha"/>
              <a:buNone/>
              <a:defRPr sz="30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riracha"/>
              <a:buNone/>
              <a:defRPr sz="30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riracha"/>
              <a:buNone/>
              <a:defRPr sz="30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riracha"/>
              <a:buNone/>
              <a:defRPr sz="3000" b="1" i="0" u="none" strike="noStrike" cap="none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r>
              <a:rPr lang="en"/>
              <a:t>04 – VẬN DỤNG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3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remove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remove"/>
                                        <p:tgtEl>
                                          <p:spTgt spid="3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3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3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50" autoRev="1" fill="remove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" dur="250" autoRev="1" fill="remove"/>
                                        <p:tgtEl>
                                          <p:spTgt spid="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3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50" autoRev="1" fill="remove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3" dur="250" autoRev="1" fill="remove"/>
                                        <p:tgtEl>
                                          <p:spTgt spid="3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250" autoRev="1" fill="remove"/>
                                        <p:tgtEl>
                                          <p:spTgt spid="3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autoRev="1" fill="remove"/>
                                        <p:tgtEl>
                                          <p:spTgt spid="3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50" autoRev="1" fill="remove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8" dur="250" autoRev="1" fill="remove"/>
                                        <p:tgtEl>
                                          <p:spTgt spid="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autoRev="1" fill="remove"/>
                                        <p:tgtEl>
                                          <p:spTgt spid="3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3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4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" grpId="0" animBg="1"/>
      <p:bldP spid="338" grpId="1" animBg="1"/>
      <p:bldP spid="339" grpId="0" animBg="1"/>
      <p:bldP spid="339" grpId="1" animBg="1"/>
      <p:bldP spid="340" grpId="0" animBg="1"/>
      <p:bldP spid="340" grpId="1" animBg="1"/>
      <p:bldP spid="341" grpId="0"/>
      <p:bldP spid="342" grpId="0"/>
      <p:bldP spid="342" grpId="1"/>
      <p:bldP spid="345" grpId="0"/>
      <p:bldP spid="345" grpId="1"/>
      <p:bldP spid="348" grpId="0"/>
      <p:bldP spid="348" grpId="1"/>
      <p:bldP spid="24" grpId="0" animBg="1"/>
      <p:bldP spid="24" grpId="1" animBg="1"/>
      <p:bldP spid="25" grpId="0"/>
      <p:bldP spid="2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8"/>
          <p:cNvSpPr txBox="1">
            <a:spLocks noGrp="1"/>
          </p:cNvSpPr>
          <p:nvPr>
            <p:ph type="title"/>
          </p:nvPr>
        </p:nvSpPr>
        <p:spPr>
          <a:xfrm>
            <a:off x="3818213" y="1948650"/>
            <a:ext cx="420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KHỞI ĐỘNG </a:t>
            </a:r>
            <a:endParaRPr/>
          </a:p>
        </p:txBody>
      </p:sp>
      <p:sp>
        <p:nvSpPr>
          <p:cNvPr id="357" name="Google Shape;357;p38"/>
          <p:cNvSpPr/>
          <p:nvPr/>
        </p:nvSpPr>
        <p:spPr>
          <a:xfrm>
            <a:off x="1124813" y="1373550"/>
            <a:ext cx="2445900" cy="2396400"/>
          </a:xfrm>
          <a:prstGeom prst="roundRect">
            <a:avLst>
              <a:gd name="adj" fmla="val 2357"/>
            </a:avLst>
          </a:prstGeom>
          <a:solidFill>
            <a:schemeClr val="lt1"/>
          </a:solidFill>
          <a:ln>
            <a:noFill/>
          </a:ln>
          <a:effectLst>
            <a:outerShdw blurRad="57150" dist="38100" dir="2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38"/>
          <p:cNvSpPr txBox="1">
            <a:spLocks noGrp="1"/>
          </p:cNvSpPr>
          <p:nvPr>
            <p:ph type="title" idx="2"/>
          </p:nvPr>
        </p:nvSpPr>
        <p:spPr>
          <a:xfrm>
            <a:off x="1124813" y="1876950"/>
            <a:ext cx="2445900" cy="13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59" name="Google Shape;359;p38"/>
          <p:cNvSpPr/>
          <p:nvPr/>
        </p:nvSpPr>
        <p:spPr>
          <a:xfrm>
            <a:off x="1015825" y="4606650"/>
            <a:ext cx="1551600" cy="430350"/>
          </a:xfrm>
          <a:custGeom>
            <a:avLst/>
            <a:gdLst/>
            <a:ahLst/>
            <a:cxnLst/>
            <a:rect l="l" t="t" r="r" b="b"/>
            <a:pathLst>
              <a:path w="62064" h="17214" extrusionOk="0">
                <a:moveTo>
                  <a:pt x="16711" y="2010"/>
                </a:moveTo>
                <a:cubicBezTo>
                  <a:pt x="17293" y="2010"/>
                  <a:pt x="17772" y="2333"/>
                  <a:pt x="17889" y="3182"/>
                </a:cubicBezTo>
                <a:cubicBezTo>
                  <a:pt x="18045" y="4434"/>
                  <a:pt x="17107" y="5529"/>
                  <a:pt x="16324" y="6364"/>
                </a:cubicBezTo>
                <a:cubicBezTo>
                  <a:pt x="15490" y="7250"/>
                  <a:pt x="14603" y="8033"/>
                  <a:pt x="13560" y="8659"/>
                </a:cubicBezTo>
                <a:cubicBezTo>
                  <a:pt x="13195" y="8867"/>
                  <a:pt x="12778" y="9076"/>
                  <a:pt x="12413" y="9284"/>
                </a:cubicBezTo>
                <a:cubicBezTo>
                  <a:pt x="12204" y="7824"/>
                  <a:pt x="12465" y="6312"/>
                  <a:pt x="13143" y="4956"/>
                </a:cubicBezTo>
                <a:cubicBezTo>
                  <a:pt x="13665" y="3965"/>
                  <a:pt x="14395" y="3130"/>
                  <a:pt x="15281" y="2504"/>
                </a:cubicBezTo>
                <a:cubicBezTo>
                  <a:pt x="15739" y="2207"/>
                  <a:pt x="16256" y="2010"/>
                  <a:pt x="16711" y="2010"/>
                </a:cubicBezTo>
                <a:close/>
                <a:moveTo>
                  <a:pt x="45379" y="1477"/>
                </a:moveTo>
                <a:cubicBezTo>
                  <a:pt x="45648" y="1477"/>
                  <a:pt x="45913" y="1535"/>
                  <a:pt x="46156" y="1670"/>
                </a:cubicBezTo>
                <a:cubicBezTo>
                  <a:pt x="47721" y="2504"/>
                  <a:pt x="47147" y="5164"/>
                  <a:pt x="46574" y="6468"/>
                </a:cubicBezTo>
                <a:cubicBezTo>
                  <a:pt x="46052" y="7720"/>
                  <a:pt x="45270" y="8867"/>
                  <a:pt x="44331" y="9858"/>
                </a:cubicBezTo>
                <a:cubicBezTo>
                  <a:pt x="42610" y="8763"/>
                  <a:pt x="41775" y="6729"/>
                  <a:pt x="42193" y="4747"/>
                </a:cubicBezTo>
                <a:cubicBezTo>
                  <a:pt x="42349" y="3860"/>
                  <a:pt x="42766" y="3078"/>
                  <a:pt x="43340" y="2452"/>
                </a:cubicBezTo>
                <a:cubicBezTo>
                  <a:pt x="43803" y="1950"/>
                  <a:pt x="44610" y="1477"/>
                  <a:pt x="45379" y="1477"/>
                </a:cubicBezTo>
                <a:close/>
                <a:moveTo>
                  <a:pt x="30738" y="1967"/>
                </a:moveTo>
                <a:cubicBezTo>
                  <a:pt x="31242" y="1967"/>
                  <a:pt x="31652" y="2293"/>
                  <a:pt x="31710" y="3130"/>
                </a:cubicBezTo>
                <a:cubicBezTo>
                  <a:pt x="31866" y="5529"/>
                  <a:pt x="30667" y="7876"/>
                  <a:pt x="29206" y="9702"/>
                </a:cubicBezTo>
                <a:cubicBezTo>
                  <a:pt x="28789" y="10223"/>
                  <a:pt x="28372" y="10745"/>
                  <a:pt x="27902" y="11214"/>
                </a:cubicBezTo>
                <a:cubicBezTo>
                  <a:pt x="27642" y="10536"/>
                  <a:pt x="27433" y="9806"/>
                  <a:pt x="27381" y="9024"/>
                </a:cubicBezTo>
                <a:cubicBezTo>
                  <a:pt x="27224" y="7824"/>
                  <a:pt x="27381" y="6572"/>
                  <a:pt x="27746" y="5373"/>
                </a:cubicBezTo>
                <a:cubicBezTo>
                  <a:pt x="28007" y="4278"/>
                  <a:pt x="28580" y="3235"/>
                  <a:pt x="29467" y="2504"/>
                </a:cubicBezTo>
                <a:cubicBezTo>
                  <a:pt x="29863" y="2179"/>
                  <a:pt x="30331" y="1967"/>
                  <a:pt x="30738" y="1967"/>
                </a:cubicBezTo>
                <a:close/>
                <a:moveTo>
                  <a:pt x="45252" y="0"/>
                </a:moveTo>
                <a:cubicBezTo>
                  <a:pt x="44623" y="0"/>
                  <a:pt x="43998" y="171"/>
                  <a:pt x="43444" y="523"/>
                </a:cubicBezTo>
                <a:cubicBezTo>
                  <a:pt x="41358" y="1618"/>
                  <a:pt x="40367" y="4121"/>
                  <a:pt x="40576" y="6364"/>
                </a:cubicBezTo>
                <a:cubicBezTo>
                  <a:pt x="40732" y="8189"/>
                  <a:pt x="41619" y="9858"/>
                  <a:pt x="43079" y="11006"/>
                </a:cubicBezTo>
                <a:cubicBezTo>
                  <a:pt x="40993" y="12674"/>
                  <a:pt x="38490" y="13613"/>
                  <a:pt x="35882" y="13770"/>
                </a:cubicBezTo>
                <a:cubicBezTo>
                  <a:pt x="35545" y="13797"/>
                  <a:pt x="35208" y="13810"/>
                  <a:pt x="34871" y="13810"/>
                </a:cubicBezTo>
                <a:cubicBezTo>
                  <a:pt x="33904" y="13810"/>
                  <a:pt x="32937" y="13702"/>
                  <a:pt x="31970" y="13509"/>
                </a:cubicBezTo>
                <a:cubicBezTo>
                  <a:pt x="30927" y="13352"/>
                  <a:pt x="29884" y="12987"/>
                  <a:pt x="28946" y="12466"/>
                </a:cubicBezTo>
                <a:cubicBezTo>
                  <a:pt x="30719" y="10640"/>
                  <a:pt x="32075" y="8398"/>
                  <a:pt x="32753" y="5999"/>
                </a:cubicBezTo>
                <a:cubicBezTo>
                  <a:pt x="33066" y="4747"/>
                  <a:pt x="33326" y="3078"/>
                  <a:pt x="32753" y="1879"/>
                </a:cubicBezTo>
                <a:cubicBezTo>
                  <a:pt x="32390" y="1072"/>
                  <a:pt x="31590" y="609"/>
                  <a:pt x="30764" y="609"/>
                </a:cubicBezTo>
                <a:cubicBezTo>
                  <a:pt x="30522" y="609"/>
                  <a:pt x="30277" y="648"/>
                  <a:pt x="30041" y="731"/>
                </a:cubicBezTo>
                <a:cubicBezTo>
                  <a:pt x="27381" y="1514"/>
                  <a:pt x="26129" y="4799"/>
                  <a:pt x="25816" y="7250"/>
                </a:cubicBezTo>
                <a:cubicBezTo>
                  <a:pt x="25608" y="8763"/>
                  <a:pt x="25816" y="10328"/>
                  <a:pt x="26338" y="11736"/>
                </a:cubicBezTo>
                <a:cubicBezTo>
                  <a:pt x="26442" y="11944"/>
                  <a:pt x="26546" y="12153"/>
                  <a:pt x="26651" y="12309"/>
                </a:cubicBezTo>
                <a:cubicBezTo>
                  <a:pt x="24576" y="14099"/>
                  <a:pt x="22058" y="15476"/>
                  <a:pt x="19441" y="15476"/>
                </a:cubicBezTo>
                <a:cubicBezTo>
                  <a:pt x="18703" y="15476"/>
                  <a:pt x="17957" y="15367"/>
                  <a:pt x="17211" y="15126"/>
                </a:cubicBezTo>
                <a:cubicBezTo>
                  <a:pt x="15125" y="14395"/>
                  <a:pt x="13456" y="12779"/>
                  <a:pt x="12778" y="10693"/>
                </a:cubicBezTo>
                <a:cubicBezTo>
                  <a:pt x="15021" y="9702"/>
                  <a:pt x="16950" y="8085"/>
                  <a:pt x="18358" y="6103"/>
                </a:cubicBezTo>
                <a:cubicBezTo>
                  <a:pt x="19245" y="5008"/>
                  <a:pt x="19506" y="3600"/>
                  <a:pt x="19141" y="2296"/>
                </a:cubicBezTo>
                <a:cubicBezTo>
                  <a:pt x="18725" y="1187"/>
                  <a:pt x="17695" y="487"/>
                  <a:pt x="16595" y="487"/>
                </a:cubicBezTo>
                <a:cubicBezTo>
                  <a:pt x="16453" y="487"/>
                  <a:pt x="16311" y="499"/>
                  <a:pt x="16168" y="523"/>
                </a:cubicBezTo>
                <a:cubicBezTo>
                  <a:pt x="13560" y="992"/>
                  <a:pt x="11526" y="3913"/>
                  <a:pt x="10953" y="6364"/>
                </a:cubicBezTo>
                <a:cubicBezTo>
                  <a:pt x="10640" y="7511"/>
                  <a:pt x="10587" y="8659"/>
                  <a:pt x="10796" y="9858"/>
                </a:cubicBezTo>
                <a:cubicBezTo>
                  <a:pt x="10017" y="10085"/>
                  <a:pt x="9218" y="10212"/>
                  <a:pt x="8423" y="10212"/>
                </a:cubicBezTo>
                <a:cubicBezTo>
                  <a:pt x="7941" y="10212"/>
                  <a:pt x="7461" y="10165"/>
                  <a:pt x="6989" y="10067"/>
                </a:cubicBezTo>
                <a:cubicBezTo>
                  <a:pt x="4903" y="9650"/>
                  <a:pt x="3025" y="8450"/>
                  <a:pt x="1878" y="6677"/>
                </a:cubicBezTo>
                <a:cubicBezTo>
                  <a:pt x="1304" y="5790"/>
                  <a:pt x="939" y="4747"/>
                  <a:pt x="783" y="3704"/>
                </a:cubicBezTo>
                <a:cubicBezTo>
                  <a:pt x="783" y="3521"/>
                  <a:pt x="652" y="3430"/>
                  <a:pt x="522" y="3430"/>
                </a:cubicBezTo>
                <a:cubicBezTo>
                  <a:pt x="391" y="3430"/>
                  <a:pt x="261" y="3521"/>
                  <a:pt x="261" y="3704"/>
                </a:cubicBezTo>
                <a:cubicBezTo>
                  <a:pt x="0" y="6312"/>
                  <a:pt x="1513" y="8659"/>
                  <a:pt x="3599" y="10119"/>
                </a:cubicBezTo>
                <a:cubicBezTo>
                  <a:pt x="5094" y="11092"/>
                  <a:pt x="6798" y="11602"/>
                  <a:pt x="8524" y="11602"/>
                </a:cubicBezTo>
                <a:cubicBezTo>
                  <a:pt x="9388" y="11602"/>
                  <a:pt x="10257" y="11475"/>
                  <a:pt x="11109" y="11214"/>
                </a:cubicBezTo>
                <a:cubicBezTo>
                  <a:pt x="11474" y="12205"/>
                  <a:pt x="11996" y="13144"/>
                  <a:pt x="12674" y="13926"/>
                </a:cubicBezTo>
                <a:cubicBezTo>
                  <a:pt x="14359" y="16020"/>
                  <a:pt x="16894" y="17213"/>
                  <a:pt x="19545" y="17213"/>
                </a:cubicBezTo>
                <a:cubicBezTo>
                  <a:pt x="19601" y="17213"/>
                  <a:pt x="19658" y="17213"/>
                  <a:pt x="19714" y="17212"/>
                </a:cubicBezTo>
                <a:cubicBezTo>
                  <a:pt x="22687" y="17107"/>
                  <a:pt x="25503" y="15595"/>
                  <a:pt x="27746" y="13665"/>
                </a:cubicBezTo>
                <a:cubicBezTo>
                  <a:pt x="28215" y="14030"/>
                  <a:pt x="28737" y="14343"/>
                  <a:pt x="29363" y="14552"/>
                </a:cubicBezTo>
                <a:cubicBezTo>
                  <a:pt x="31148" y="15237"/>
                  <a:pt x="33007" y="15573"/>
                  <a:pt x="34853" y="15573"/>
                </a:cubicBezTo>
                <a:cubicBezTo>
                  <a:pt x="38348" y="15573"/>
                  <a:pt x="41793" y="14369"/>
                  <a:pt x="44592" y="12049"/>
                </a:cubicBezTo>
                <a:lnTo>
                  <a:pt x="45009" y="12257"/>
                </a:lnTo>
                <a:cubicBezTo>
                  <a:pt x="46339" y="12805"/>
                  <a:pt x="47747" y="13079"/>
                  <a:pt x="49149" y="13079"/>
                </a:cubicBezTo>
                <a:cubicBezTo>
                  <a:pt x="50550" y="13079"/>
                  <a:pt x="51945" y="12805"/>
                  <a:pt x="53249" y="12257"/>
                </a:cubicBezTo>
                <a:cubicBezTo>
                  <a:pt x="56118" y="11214"/>
                  <a:pt x="58673" y="9389"/>
                  <a:pt x="60655" y="7042"/>
                </a:cubicBezTo>
                <a:cubicBezTo>
                  <a:pt x="61489" y="5999"/>
                  <a:pt x="62011" y="4695"/>
                  <a:pt x="62063" y="3339"/>
                </a:cubicBezTo>
                <a:cubicBezTo>
                  <a:pt x="62063" y="2823"/>
                  <a:pt x="61622" y="2519"/>
                  <a:pt x="61222" y="2519"/>
                </a:cubicBezTo>
                <a:cubicBezTo>
                  <a:pt x="60935" y="2519"/>
                  <a:pt x="60668" y="2677"/>
                  <a:pt x="60603" y="3026"/>
                </a:cubicBezTo>
                <a:cubicBezTo>
                  <a:pt x="60290" y="5269"/>
                  <a:pt x="58517" y="6938"/>
                  <a:pt x="56796" y="8241"/>
                </a:cubicBezTo>
                <a:cubicBezTo>
                  <a:pt x="54866" y="9754"/>
                  <a:pt x="52623" y="10797"/>
                  <a:pt x="50224" y="11266"/>
                </a:cubicBezTo>
                <a:cubicBezTo>
                  <a:pt x="49861" y="11304"/>
                  <a:pt x="49500" y="11323"/>
                  <a:pt x="49143" y="11323"/>
                </a:cubicBezTo>
                <a:cubicBezTo>
                  <a:pt x="48016" y="11323"/>
                  <a:pt x="46926" y="11128"/>
                  <a:pt x="45896" y="10693"/>
                </a:cubicBezTo>
                <a:cubicBezTo>
                  <a:pt x="45948" y="10588"/>
                  <a:pt x="46052" y="10484"/>
                  <a:pt x="46156" y="10380"/>
                </a:cubicBezTo>
                <a:cubicBezTo>
                  <a:pt x="47721" y="8450"/>
                  <a:pt x="48973" y="5894"/>
                  <a:pt x="48608" y="3339"/>
                </a:cubicBezTo>
                <a:cubicBezTo>
                  <a:pt x="48503" y="2244"/>
                  <a:pt x="47982" y="1305"/>
                  <a:pt x="47199" y="575"/>
                </a:cubicBezTo>
                <a:cubicBezTo>
                  <a:pt x="46605" y="197"/>
                  <a:pt x="45927" y="0"/>
                  <a:pt x="4525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>
            <a:extLst>
              <a:ext uri="{FF2B5EF4-FFF2-40B4-BE49-F238E27FC236}">
                <a16:creationId xmlns:a16="http://schemas.microsoft.com/office/drawing/2014/main" id="{0635512E-9E0F-48F4-BC0F-28AC62429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2317"/>
            <a:ext cx="9013371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sng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  <a:r>
              <a:rPr kumimoji="0" lang="en-US" sz="2800" b="0" i="0" u="sng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toán</a:t>
            </a:r>
            <a:r>
              <a:rPr kumimoji="0" lang="en-US" sz="2800" b="0" i="0" u="sng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35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7 can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Hỏi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6" name="AutoShape 26">
            <a:extLst>
              <a:ext uri="{FF2B5EF4-FFF2-40B4-BE49-F238E27FC236}">
                <a16:creationId xmlns:a16="http://schemas.microsoft.com/office/drawing/2014/main" id="{280FC256-9B26-471C-AE6A-621F5B816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741" y="1382938"/>
            <a:ext cx="457200" cy="609600"/>
          </a:xfrm>
          <a:prstGeom prst="flowChartPunchedCard">
            <a:avLst/>
          </a:prstGeom>
          <a:solidFill>
            <a:srgbClr val="FBCFA3"/>
          </a:solidFill>
          <a:ln w="19050">
            <a:solidFill>
              <a:srgbClr val="99660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AutoShape 27">
            <a:extLst>
              <a:ext uri="{FF2B5EF4-FFF2-40B4-BE49-F238E27FC236}">
                <a16:creationId xmlns:a16="http://schemas.microsoft.com/office/drawing/2014/main" id="{09ED23B6-1B78-449A-85EE-2795E873F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941" y="1535338"/>
            <a:ext cx="304800" cy="381000"/>
          </a:xfrm>
          <a:prstGeom prst="flowChartPunchedCard">
            <a:avLst/>
          </a:prstGeom>
          <a:solidFill>
            <a:srgbClr val="FBCFA3"/>
          </a:solidFill>
          <a:ln w="19050">
            <a:solidFill>
              <a:srgbClr val="99660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Oval 28">
            <a:extLst>
              <a:ext uri="{FF2B5EF4-FFF2-40B4-BE49-F238E27FC236}">
                <a16:creationId xmlns:a16="http://schemas.microsoft.com/office/drawing/2014/main" id="{81179688-1491-45BA-8866-1381E08A4E7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19741" y="1382938"/>
            <a:ext cx="152400" cy="152400"/>
          </a:xfrm>
          <a:prstGeom prst="ellipse">
            <a:avLst/>
          </a:prstGeom>
          <a:solidFill>
            <a:srgbClr val="800000"/>
          </a:solidFill>
          <a:ln w="19050">
            <a:solidFill>
              <a:srgbClr val="9966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AutoShape 35">
            <a:extLst>
              <a:ext uri="{FF2B5EF4-FFF2-40B4-BE49-F238E27FC236}">
                <a16:creationId xmlns:a16="http://schemas.microsoft.com/office/drawing/2014/main" id="{1353F13B-C13E-4347-B49C-1003478B8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341" y="1382938"/>
            <a:ext cx="457200" cy="609600"/>
          </a:xfrm>
          <a:prstGeom prst="flowChartPunchedCard">
            <a:avLst/>
          </a:prstGeom>
          <a:solidFill>
            <a:srgbClr val="FBCFA3"/>
          </a:solidFill>
          <a:ln w="19050">
            <a:solidFill>
              <a:srgbClr val="99660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AutoShape 36">
            <a:extLst>
              <a:ext uri="{FF2B5EF4-FFF2-40B4-BE49-F238E27FC236}">
                <a16:creationId xmlns:a16="http://schemas.microsoft.com/office/drawing/2014/main" id="{BD2AF7FD-233A-4DA9-8E35-50497A13E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541" y="1535338"/>
            <a:ext cx="304800" cy="381000"/>
          </a:xfrm>
          <a:prstGeom prst="flowChartPunchedCard">
            <a:avLst/>
          </a:prstGeom>
          <a:solidFill>
            <a:srgbClr val="FBCFA3"/>
          </a:solidFill>
          <a:ln w="19050">
            <a:solidFill>
              <a:srgbClr val="99660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Oval 37">
            <a:extLst>
              <a:ext uri="{FF2B5EF4-FFF2-40B4-BE49-F238E27FC236}">
                <a16:creationId xmlns:a16="http://schemas.microsoft.com/office/drawing/2014/main" id="{73AC1926-F16E-43C5-AEF5-D289252B891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29341" y="1382938"/>
            <a:ext cx="152400" cy="152400"/>
          </a:xfrm>
          <a:prstGeom prst="ellipse">
            <a:avLst/>
          </a:prstGeom>
          <a:solidFill>
            <a:srgbClr val="800000"/>
          </a:solidFill>
          <a:ln w="19050">
            <a:solidFill>
              <a:srgbClr val="9966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AutoShape 38">
            <a:extLst>
              <a:ext uri="{FF2B5EF4-FFF2-40B4-BE49-F238E27FC236}">
                <a16:creationId xmlns:a16="http://schemas.microsoft.com/office/drawing/2014/main" id="{53C5CAA6-427B-4EB4-A761-689814037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8941" y="1382938"/>
            <a:ext cx="457200" cy="609600"/>
          </a:xfrm>
          <a:prstGeom prst="flowChartPunchedCard">
            <a:avLst/>
          </a:prstGeom>
          <a:solidFill>
            <a:srgbClr val="FBCFA3"/>
          </a:solidFill>
          <a:ln w="19050">
            <a:solidFill>
              <a:srgbClr val="99660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AutoShape 39">
            <a:extLst>
              <a:ext uri="{FF2B5EF4-FFF2-40B4-BE49-F238E27FC236}">
                <a16:creationId xmlns:a16="http://schemas.microsoft.com/office/drawing/2014/main" id="{86B81437-C613-4D6A-B8D0-4C5E1D1DA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141" y="1535338"/>
            <a:ext cx="304800" cy="381000"/>
          </a:xfrm>
          <a:prstGeom prst="flowChartPunchedCard">
            <a:avLst/>
          </a:prstGeom>
          <a:solidFill>
            <a:srgbClr val="FBCFA3"/>
          </a:solidFill>
          <a:ln w="19050">
            <a:solidFill>
              <a:srgbClr val="99660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Oval 40">
            <a:extLst>
              <a:ext uri="{FF2B5EF4-FFF2-40B4-BE49-F238E27FC236}">
                <a16:creationId xmlns:a16="http://schemas.microsoft.com/office/drawing/2014/main" id="{249B6864-1F8F-4112-AB49-A4135B9FCDE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338941" y="1382938"/>
            <a:ext cx="152400" cy="152400"/>
          </a:xfrm>
          <a:prstGeom prst="ellipse">
            <a:avLst/>
          </a:prstGeom>
          <a:solidFill>
            <a:srgbClr val="800000"/>
          </a:solidFill>
          <a:ln w="19050">
            <a:solidFill>
              <a:srgbClr val="9966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AutoShape 41">
            <a:extLst>
              <a:ext uri="{FF2B5EF4-FFF2-40B4-BE49-F238E27FC236}">
                <a16:creationId xmlns:a16="http://schemas.microsoft.com/office/drawing/2014/main" id="{4E92B22F-3206-4553-A2DB-B55729164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8541" y="1382938"/>
            <a:ext cx="457200" cy="609600"/>
          </a:xfrm>
          <a:prstGeom prst="flowChartPunchedCard">
            <a:avLst/>
          </a:prstGeom>
          <a:solidFill>
            <a:srgbClr val="FBCFA3"/>
          </a:solidFill>
          <a:ln w="19050">
            <a:solidFill>
              <a:srgbClr val="99660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AutoShape 42">
            <a:extLst>
              <a:ext uri="{FF2B5EF4-FFF2-40B4-BE49-F238E27FC236}">
                <a16:creationId xmlns:a16="http://schemas.microsoft.com/office/drawing/2014/main" id="{A7C64EC2-4AE7-41D1-8695-D13AAF9DD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741" y="1535338"/>
            <a:ext cx="304800" cy="381000"/>
          </a:xfrm>
          <a:prstGeom prst="flowChartPunchedCard">
            <a:avLst/>
          </a:prstGeom>
          <a:solidFill>
            <a:srgbClr val="FBCFA3"/>
          </a:solidFill>
          <a:ln w="19050">
            <a:solidFill>
              <a:srgbClr val="99660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Oval 43">
            <a:extLst>
              <a:ext uri="{FF2B5EF4-FFF2-40B4-BE49-F238E27FC236}">
                <a16:creationId xmlns:a16="http://schemas.microsoft.com/office/drawing/2014/main" id="{61775326-6253-46CE-A7FD-CFAED156ED4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948541" y="1382938"/>
            <a:ext cx="152400" cy="152400"/>
          </a:xfrm>
          <a:prstGeom prst="ellipse">
            <a:avLst/>
          </a:prstGeom>
          <a:solidFill>
            <a:srgbClr val="800000"/>
          </a:solidFill>
          <a:ln w="19050">
            <a:solidFill>
              <a:srgbClr val="9966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AutoShape 44">
            <a:extLst>
              <a:ext uri="{FF2B5EF4-FFF2-40B4-BE49-F238E27FC236}">
                <a16:creationId xmlns:a16="http://schemas.microsoft.com/office/drawing/2014/main" id="{D6AC5D90-921F-4791-ADD8-8017A38AE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741" y="2221138"/>
            <a:ext cx="457200" cy="609600"/>
          </a:xfrm>
          <a:prstGeom prst="flowChartPunchedCard">
            <a:avLst/>
          </a:prstGeom>
          <a:solidFill>
            <a:srgbClr val="FBCFA3"/>
          </a:solidFill>
          <a:ln w="19050">
            <a:solidFill>
              <a:srgbClr val="99660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AutoShape 45">
            <a:extLst>
              <a:ext uri="{FF2B5EF4-FFF2-40B4-BE49-F238E27FC236}">
                <a16:creationId xmlns:a16="http://schemas.microsoft.com/office/drawing/2014/main" id="{F9DDDA08-0D90-43C8-B3D6-DFCA7DE75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941" y="2373538"/>
            <a:ext cx="304800" cy="381000"/>
          </a:xfrm>
          <a:prstGeom prst="flowChartPunchedCard">
            <a:avLst/>
          </a:prstGeom>
          <a:solidFill>
            <a:srgbClr val="FBCFA3"/>
          </a:solidFill>
          <a:ln w="19050">
            <a:solidFill>
              <a:srgbClr val="99660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Oval 46">
            <a:extLst>
              <a:ext uri="{FF2B5EF4-FFF2-40B4-BE49-F238E27FC236}">
                <a16:creationId xmlns:a16="http://schemas.microsoft.com/office/drawing/2014/main" id="{EBB76114-C2B1-4408-850D-D187565FEFB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19741" y="2221138"/>
            <a:ext cx="152400" cy="152400"/>
          </a:xfrm>
          <a:prstGeom prst="ellipse">
            <a:avLst/>
          </a:prstGeom>
          <a:solidFill>
            <a:srgbClr val="800000"/>
          </a:solidFill>
          <a:ln w="19050">
            <a:solidFill>
              <a:srgbClr val="9966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AutoShape 47">
            <a:extLst>
              <a:ext uri="{FF2B5EF4-FFF2-40B4-BE49-F238E27FC236}">
                <a16:creationId xmlns:a16="http://schemas.microsoft.com/office/drawing/2014/main" id="{A8B3984B-2BFF-40DA-A452-37F162A28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341" y="2221138"/>
            <a:ext cx="457200" cy="609600"/>
          </a:xfrm>
          <a:prstGeom prst="flowChartPunchedCard">
            <a:avLst/>
          </a:prstGeom>
          <a:solidFill>
            <a:srgbClr val="FBCFA3"/>
          </a:solidFill>
          <a:ln w="19050">
            <a:solidFill>
              <a:srgbClr val="99660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2" name="AutoShape 48">
            <a:extLst>
              <a:ext uri="{FF2B5EF4-FFF2-40B4-BE49-F238E27FC236}">
                <a16:creationId xmlns:a16="http://schemas.microsoft.com/office/drawing/2014/main" id="{C1351A01-BC7E-4322-A3CC-9C97BF892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541" y="2373538"/>
            <a:ext cx="304800" cy="381000"/>
          </a:xfrm>
          <a:prstGeom prst="flowChartPunchedCard">
            <a:avLst/>
          </a:prstGeom>
          <a:solidFill>
            <a:srgbClr val="FBCFA3"/>
          </a:solidFill>
          <a:ln w="19050">
            <a:solidFill>
              <a:srgbClr val="99660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3" name="Oval 49">
            <a:extLst>
              <a:ext uri="{FF2B5EF4-FFF2-40B4-BE49-F238E27FC236}">
                <a16:creationId xmlns:a16="http://schemas.microsoft.com/office/drawing/2014/main" id="{75D6AD56-075B-49DA-AA49-6FAB989029E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29341" y="2221138"/>
            <a:ext cx="152400" cy="152400"/>
          </a:xfrm>
          <a:prstGeom prst="ellipse">
            <a:avLst/>
          </a:prstGeom>
          <a:solidFill>
            <a:srgbClr val="800000"/>
          </a:solidFill>
          <a:ln w="19050">
            <a:solidFill>
              <a:srgbClr val="9966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4" name="AutoShape 50">
            <a:extLst>
              <a:ext uri="{FF2B5EF4-FFF2-40B4-BE49-F238E27FC236}">
                <a16:creationId xmlns:a16="http://schemas.microsoft.com/office/drawing/2014/main" id="{89AABB77-D26E-470D-9484-8442C8607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8941" y="2221138"/>
            <a:ext cx="457200" cy="609600"/>
          </a:xfrm>
          <a:prstGeom prst="flowChartPunchedCard">
            <a:avLst/>
          </a:prstGeom>
          <a:solidFill>
            <a:srgbClr val="FBCFA3"/>
          </a:solidFill>
          <a:ln w="19050">
            <a:solidFill>
              <a:srgbClr val="99660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5" name="AutoShape 51">
            <a:extLst>
              <a:ext uri="{FF2B5EF4-FFF2-40B4-BE49-F238E27FC236}">
                <a16:creationId xmlns:a16="http://schemas.microsoft.com/office/drawing/2014/main" id="{485B084C-034E-4BD3-96BD-78B99AC6F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141" y="2373538"/>
            <a:ext cx="304800" cy="381000"/>
          </a:xfrm>
          <a:prstGeom prst="flowChartPunchedCard">
            <a:avLst/>
          </a:prstGeom>
          <a:solidFill>
            <a:srgbClr val="FBCFA3"/>
          </a:solidFill>
          <a:ln w="19050">
            <a:solidFill>
              <a:srgbClr val="99660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6" name="Oval 52">
            <a:extLst>
              <a:ext uri="{FF2B5EF4-FFF2-40B4-BE49-F238E27FC236}">
                <a16:creationId xmlns:a16="http://schemas.microsoft.com/office/drawing/2014/main" id="{C8220EF6-0326-49D9-99E6-8DFE7A3192C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338941" y="2221138"/>
            <a:ext cx="152400" cy="152400"/>
          </a:xfrm>
          <a:prstGeom prst="ellipse">
            <a:avLst/>
          </a:prstGeom>
          <a:solidFill>
            <a:srgbClr val="800000"/>
          </a:solidFill>
          <a:ln w="19050">
            <a:solidFill>
              <a:srgbClr val="9966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7" name="AutoShape 53">
            <a:extLst>
              <a:ext uri="{FF2B5EF4-FFF2-40B4-BE49-F238E27FC236}">
                <a16:creationId xmlns:a16="http://schemas.microsoft.com/office/drawing/2014/main" id="{5390CF67-A1CF-4B57-AC11-88F66C3AB50A}"/>
              </a:ext>
            </a:extLst>
          </p:cNvPr>
          <p:cNvSpPr/>
          <p:nvPr/>
        </p:nvSpPr>
        <p:spPr bwMode="auto">
          <a:xfrm>
            <a:off x="2481941" y="1306738"/>
            <a:ext cx="304800" cy="1600200"/>
          </a:xfrm>
          <a:prstGeom prst="rightBrace">
            <a:avLst>
              <a:gd name="adj1" fmla="val 43750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8" name="Text Box 54">
            <a:extLst>
              <a:ext uri="{FF2B5EF4-FFF2-40B4-BE49-F238E27FC236}">
                <a16:creationId xmlns:a16="http://schemas.microsoft.com/office/drawing/2014/main" id="{7D5AF525-DEDD-4977-9653-C76175353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741" y="1763938"/>
            <a:ext cx="762000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35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</a:t>
            </a:r>
          </a:p>
        </p:txBody>
      </p:sp>
      <p:sp>
        <p:nvSpPr>
          <p:cNvPr id="29" name="Line 56">
            <a:extLst>
              <a:ext uri="{FF2B5EF4-FFF2-40B4-BE49-F238E27FC236}">
                <a16:creationId xmlns:a16="http://schemas.microsoft.com/office/drawing/2014/main" id="{EDD790AE-CE71-4BF5-9E45-06B95BD84A5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77141" y="420782"/>
            <a:ext cx="1858738" cy="816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0" name="AutoShape 59">
            <a:extLst>
              <a:ext uri="{FF2B5EF4-FFF2-40B4-BE49-F238E27FC236}">
                <a16:creationId xmlns:a16="http://schemas.microsoft.com/office/drawing/2014/main" id="{DB606626-320E-4DC3-87AA-9BC01D3A3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8941" y="2221138"/>
            <a:ext cx="457200" cy="609600"/>
          </a:xfrm>
          <a:prstGeom prst="flowChartPunchedCard">
            <a:avLst/>
          </a:prstGeom>
          <a:solidFill>
            <a:srgbClr val="FBCFA3"/>
          </a:solidFill>
          <a:ln w="19050">
            <a:solidFill>
              <a:srgbClr val="99660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1" name="AutoShape 60">
            <a:extLst>
              <a:ext uri="{FF2B5EF4-FFF2-40B4-BE49-F238E27FC236}">
                <a16:creationId xmlns:a16="http://schemas.microsoft.com/office/drawing/2014/main" id="{9B9D46B9-742E-4B0C-B947-D5D7B0FAA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141" y="2373538"/>
            <a:ext cx="304800" cy="381000"/>
          </a:xfrm>
          <a:prstGeom prst="flowChartPunchedCard">
            <a:avLst/>
          </a:prstGeom>
          <a:solidFill>
            <a:srgbClr val="FBCFA3"/>
          </a:solidFill>
          <a:ln w="19050">
            <a:solidFill>
              <a:srgbClr val="99660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2" name="Oval 61">
            <a:extLst>
              <a:ext uri="{FF2B5EF4-FFF2-40B4-BE49-F238E27FC236}">
                <a16:creationId xmlns:a16="http://schemas.microsoft.com/office/drawing/2014/main" id="{240DBA50-A18F-4B69-8C73-D009527FFBB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338941" y="2221138"/>
            <a:ext cx="152400" cy="152400"/>
          </a:xfrm>
          <a:prstGeom prst="ellipse">
            <a:avLst/>
          </a:prstGeom>
          <a:solidFill>
            <a:srgbClr val="800000"/>
          </a:solidFill>
          <a:ln w="19050">
            <a:solidFill>
              <a:srgbClr val="9966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3" name="Text Box 62">
            <a:extLst>
              <a:ext uri="{FF2B5EF4-FFF2-40B4-BE49-F238E27FC236}">
                <a16:creationId xmlns:a16="http://schemas.microsoft.com/office/drawing/2014/main" id="{55122DBF-03A2-4FE9-82DF-70F7FF63D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4877" y="2946845"/>
            <a:ext cx="1981200" cy="52197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giải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4" name="Text Box 63">
            <a:extLst>
              <a:ext uri="{FF2B5EF4-FFF2-40B4-BE49-F238E27FC236}">
                <a16:creationId xmlns:a16="http://schemas.microsoft.com/office/drawing/2014/main" id="{FE49483C-F35B-41E4-9165-5F84C0488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517" y="3481931"/>
            <a:ext cx="4830763" cy="52197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can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5" name="Text Box 64">
            <a:extLst>
              <a:ext uri="{FF2B5EF4-FFF2-40B4-BE49-F238E27FC236}">
                <a16:creationId xmlns:a16="http://schemas.microsoft.com/office/drawing/2014/main" id="{1146F50A-3AF3-4647-B96C-9BFC587A9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750" y="3977707"/>
            <a:ext cx="2286000" cy="52197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35 :7 = 5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(l)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6" name="Text Box 65">
            <a:extLst>
              <a:ext uri="{FF2B5EF4-FFF2-40B4-BE49-F238E27FC236}">
                <a16:creationId xmlns:a16="http://schemas.microsoft.com/office/drawing/2014/main" id="{9F25EF16-D4FC-4925-B829-92E53AD2C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276" y="4550189"/>
            <a:ext cx="3048000" cy="52197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Đáp số: 5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mật ong.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1F1A18E-4BDD-4873-980C-7E5316F692BB}"/>
              </a:ext>
            </a:extLst>
          </p:cNvPr>
          <p:cNvSpPr txBox="1"/>
          <p:nvPr/>
        </p:nvSpPr>
        <p:spPr>
          <a:xfrm>
            <a:off x="645203" y="4017017"/>
            <a:ext cx="3673475" cy="584775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600" b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</a:t>
            </a:r>
            <a:r>
              <a:rPr lang="en-US" altLang="en-US" sz="16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 trị của 1 phần trong các phần bằng nhau </a:t>
            </a:r>
            <a:endParaRPr lang="vi-VN" altLang="en-US" sz="1600" b="1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 Box 64">
            <a:extLst>
              <a:ext uri="{FF2B5EF4-FFF2-40B4-BE49-F238E27FC236}">
                <a16:creationId xmlns:a16="http://schemas.microsoft.com/office/drawing/2014/main" id="{AF6B3501-E606-4D0F-946A-08588C1F8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0341" y="2904358"/>
            <a:ext cx="2667000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…..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mật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9" name="Text Box 64">
            <a:extLst>
              <a:ext uri="{FF2B5EF4-FFF2-40B4-BE49-F238E27FC236}">
                <a16:creationId xmlns:a16="http://schemas.microsoft.com/office/drawing/2014/main" id="{16521347-C67F-47CE-94A5-4F72B4A60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134" y="2909121"/>
            <a:ext cx="2044700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Mỗi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can:</a:t>
            </a:r>
          </a:p>
        </p:txBody>
      </p:sp>
      <p:sp>
        <p:nvSpPr>
          <p:cNvPr id="40" name="Text Box 28">
            <a:extLst>
              <a:ext uri="{FF2B5EF4-FFF2-40B4-BE49-F238E27FC236}">
                <a16:creationId xmlns:a16="http://schemas.microsoft.com/office/drawing/2014/main" id="{CFE984D0-6B60-4F47-8491-21A4CA92B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914" y="1134520"/>
            <a:ext cx="2062163" cy="52197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Tóm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tắt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41" name="Text Box 29">
            <a:extLst>
              <a:ext uri="{FF2B5EF4-FFF2-40B4-BE49-F238E27FC236}">
                <a16:creationId xmlns:a16="http://schemas.microsoft.com/office/drawing/2014/main" id="{F7A0DE82-A996-4D4A-9F0F-710025692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8637" y="1771688"/>
            <a:ext cx="1327150" cy="52197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 can:</a:t>
            </a:r>
          </a:p>
        </p:txBody>
      </p:sp>
      <p:sp>
        <p:nvSpPr>
          <p:cNvPr id="42" name="Text Box 30">
            <a:extLst>
              <a:ext uri="{FF2B5EF4-FFF2-40B4-BE49-F238E27FC236}">
                <a16:creationId xmlns:a16="http://schemas.microsoft.com/office/drawing/2014/main" id="{AEA61D4D-72B4-4E95-B825-7DD195614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3387" y="1771688"/>
            <a:ext cx="990600" cy="52197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35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</a:t>
            </a:r>
          </a:p>
        </p:txBody>
      </p:sp>
      <p:sp>
        <p:nvSpPr>
          <p:cNvPr id="43" name="Text Box 31">
            <a:extLst>
              <a:ext uri="{FF2B5EF4-FFF2-40B4-BE49-F238E27FC236}">
                <a16:creationId xmlns:a16="http://schemas.microsoft.com/office/drawing/2014/main" id="{77AE5314-9F01-468C-B42A-DB65DD10C5DB}"/>
              </a:ext>
            </a:extLst>
          </p:cNvPr>
          <p:cNvSpPr txBox="1"/>
          <p:nvPr/>
        </p:nvSpPr>
        <p:spPr>
          <a:xfrm>
            <a:off x="5195462" y="2152688"/>
            <a:ext cx="146843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can:</a:t>
            </a:r>
          </a:p>
        </p:txBody>
      </p:sp>
      <p:sp>
        <p:nvSpPr>
          <p:cNvPr id="44" name="Text Box 32">
            <a:extLst>
              <a:ext uri="{FF2B5EF4-FFF2-40B4-BE49-F238E27FC236}">
                <a16:creationId xmlns:a16="http://schemas.microsoft.com/office/drawing/2014/main" id="{B003D168-D047-4CE8-9C12-A65725486747}"/>
              </a:ext>
            </a:extLst>
          </p:cNvPr>
          <p:cNvSpPr txBox="1"/>
          <p:nvPr/>
        </p:nvSpPr>
        <p:spPr>
          <a:xfrm>
            <a:off x="6349574" y="2152688"/>
            <a:ext cx="15335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.…</a:t>
            </a:r>
            <a:r>
              <a:rPr lang="en-US" altLang="en-US" sz="2800" i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 ?</a:t>
            </a:r>
          </a:p>
        </p:txBody>
      </p:sp>
      <p:sp>
        <p:nvSpPr>
          <p:cNvPr id="45" name="Line 56">
            <a:extLst>
              <a:ext uri="{FF2B5EF4-FFF2-40B4-BE49-F238E27FC236}">
                <a16:creationId xmlns:a16="http://schemas.microsoft.com/office/drawing/2014/main" id="{62AF74D4-1251-4C23-8864-4EE95A44007A}"/>
              </a:ext>
            </a:extLst>
          </p:cNvPr>
          <p:cNvSpPr>
            <a:spLocks noChangeShapeType="1"/>
          </p:cNvSpPr>
          <p:nvPr/>
        </p:nvSpPr>
        <p:spPr bwMode="auto">
          <a:xfrm>
            <a:off x="7419201" y="413417"/>
            <a:ext cx="1304925" cy="47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7" name="Line 56">
            <a:extLst>
              <a:ext uri="{FF2B5EF4-FFF2-40B4-BE49-F238E27FC236}">
                <a16:creationId xmlns:a16="http://schemas.microsoft.com/office/drawing/2014/main" id="{59223052-AC3A-469E-8189-37F09BDC015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4626" y="445757"/>
            <a:ext cx="837521" cy="816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8" name="Line 56">
            <a:extLst>
              <a:ext uri="{FF2B5EF4-FFF2-40B4-BE49-F238E27FC236}">
                <a16:creationId xmlns:a16="http://schemas.microsoft.com/office/drawing/2014/main" id="{8E1ADF47-C405-434A-87FE-4169FB13B576}"/>
              </a:ext>
            </a:extLst>
          </p:cNvPr>
          <p:cNvSpPr>
            <a:spLocks noChangeShapeType="1"/>
          </p:cNvSpPr>
          <p:nvPr/>
        </p:nvSpPr>
        <p:spPr bwMode="auto">
          <a:xfrm>
            <a:off x="1263420" y="867567"/>
            <a:ext cx="1463451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55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8" grpId="0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 animBg="1"/>
      <p:bldP spid="37" grpId="1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 animBg="1"/>
      <p:bldP spid="87" grpId="0" animBg="1"/>
      <p:bldP spid="8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3">
            <a:extLst>
              <a:ext uri="{FF2B5EF4-FFF2-40B4-BE49-F238E27FC236}">
                <a16:creationId xmlns:a16="http://schemas.microsoft.com/office/drawing/2014/main" id="{88FE9B22-91BE-4CAB-97AE-D710E2F19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6207" y="1580567"/>
            <a:ext cx="1066800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24">
            <a:extLst>
              <a:ext uri="{FF2B5EF4-FFF2-40B4-BE49-F238E27FC236}">
                <a16:creationId xmlns:a16="http://schemas.microsoft.com/office/drawing/2014/main" id="{024E6193-8FF5-4ECD-8720-13E43ED67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011" y="53190"/>
            <a:ext cx="9148397" cy="83099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b="1" i="0" u="sng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b="1" i="0" u="sng" strike="noStrike" kern="1200" cap="none" spc="0" normalizeH="0" baseline="0" noProof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  <a:r>
              <a:rPr kumimoji="0" lang="en-US" b="1" i="0" u="sng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  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35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mật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ong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chia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đều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7 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can.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2 can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lít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mật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ong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7" name="Line 25">
            <a:extLst>
              <a:ext uri="{FF2B5EF4-FFF2-40B4-BE49-F238E27FC236}">
                <a16:creationId xmlns:a16="http://schemas.microsoft.com/office/drawing/2014/main" id="{D46D537B-4A8B-4791-9D4F-380780D688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17651" y="432013"/>
            <a:ext cx="1040075" cy="7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26">
            <a:extLst>
              <a:ext uri="{FF2B5EF4-FFF2-40B4-BE49-F238E27FC236}">
                <a16:creationId xmlns:a16="http://schemas.microsoft.com/office/drawing/2014/main" id="{363B72FD-BA85-4543-9464-41625F22D0B6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3953" y="454570"/>
            <a:ext cx="8715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400" b="1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27">
            <a:extLst>
              <a:ext uri="{FF2B5EF4-FFF2-40B4-BE49-F238E27FC236}">
                <a16:creationId xmlns:a16="http://schemas.microsoft.com/office/drawing/2014/main" id="{BBF1730D-6DE3-4056-BCBE-EE20986180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2881" y="759417"/>
            <a:ext cx="466056" cy="698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28">
            <a:extLst>
              <a:ext uri="{FF2B5EF4-FFF2-40B4-BE49-F238E27FC236}">
                <a16:creationId xmlns:a16="http://schemas.microsoft.com/office/drawing/2014/main" id="{2756B860-1E5D-44C6-9F77-A0BB76CF8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6888" y="940201"/>
            <a:ext cx="1447800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Tóm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1" name="Text Box 29">
            <a:extLst>
              <a:ext uri="{FF2B5EF4-FFF2-40B4-BE49-F238E27FC236}">
                <a16:creationId xmlns:a16="http://schemas.microsoft.com/office/drawing/2014/main" id="{EEA2E958-9E8F-471C-A3A6-CD9F14583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2168" y="1382023"/>
            <a:ext cx="990600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 can:</a:t>
            </a:r>
          </a:p>
        </p:txBody>
      </p:sp>
      <p:sp>
        <p:nvSpPr>
          <p:cNvPr id="12" name="Text Box 30">
            <a:extLst>
              <a:ext uri="{FF2B5EF4-FFF2-40B4-BE49-F238E27FC236}">
                <a16:creationId xmlns:a16="http://schemas.microsoft.com/office/drawing/2014/main" id="{FEE07ADC-8540-4236-BCB2-2CC20B598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9639" y="1393392"/>
            <a:ext cx="990600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35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3" name="Text Box 31">
            <a:extLst>
              <a:ext uri="{FF2B5EF4-FFF2-40B4-BE49-F238E27FC236}">
                <a16:creationId xmlns:a16="http://schemas.microsoft.com/office/drawing/2014/main" id="{763E60C5-00B1-4FD9-AE78-5F1CB09D4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0513" y="1902597"/>
            <a:ext cx="990600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 can:</a:t>
            </a:r>
          </a:p>
        </p:txBody>
      </p:sp>
      <p:sp>
        <p:nvSpPr>
          <p:cNvPr id="14" name="Text Box 32">
            <a:extLst>
              <a:ext uri="{FF2B5EF4-FFF2-40B4-BE49-F238E27FC236}">
                <a16:creationId xmlns:a16="http://schemas.microsoft.com/office/drawing/2014/main" id="{F0466FE6-02B0-4ED5-96F9-223BBDA22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3459" y="1882605"/>
            <a:ext cx="990600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.…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l ?</a:t>
            </a:r>
          </a:p>
        </p:txBody>
      </p:sp>
      <p:sp>
        <p:nvSpPr>
          <p:cNvPr id="15" name="Text Box 33">
            <a:extLst>
              <a:ext uri="{FF2B5EF4-FFF2-40B4-BE49-F238E27FC236}">
                <a16:creationId xmlns:a16="http://schemas.microsoft.com/office/drawing/2014/main" id="{6991A561-439F-4C86-9B2C-157E16417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2252" y="2465490"/>
            <a:ext cx="183832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34">
            <a:extLst>
              <a:ext uri="{FF2B5EF4-FFF2-40B4-BE49-F238E27FC236}">
                <a16:creationId xmlns:a16="http://schemas.microsoft.com/office/drawing/2014/main" id="{9D9A2275-889E-4A50-B6E8-8C0F768C4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5654" y="2749474"/>
            <a:ext cx="4953000" cy="52197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 can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7" name="Text Box 35">
            <a:extLst>
              <a:ext uri="{FF2B5EF4-FFF2-40B4-BE49-F238E27FC236}">
                <a16:creationId xmlns:a16="http://schemas.microsoft.com/office/drawing/2014/main" id="{57E87974-0511-493C-8DFF-5CE79CC0C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478" y="3154753"/>
            <a:ext cx="2295525" cy="52197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35 :7 = 5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l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8" name="Text Box 36">
            <a:extLst>
              <a:ext uri="{FF2B5EF4-FFF2-40B4-BE49-F238E27FC236}">
                <a16:creationId xmlns:a16="http://schemas.microsoft.com/office/drawing/2014/main" id="{D968F05A-1466-4D3E-9B99-AF6E0037F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478" y="4531457"/>
            <a:ext cx="3352800" cy="52197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 10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 Box 37">
            <a:extLst>
              <a:ext uri="{FF2B5EF4-FFF2-40B4-BE49-F238E27FC236}">
                <a16:creationId xmlns:a16="http://schemas.microsoft.com/office/drawing/2014/main" id="{7CBE3446-9005-4AA3-892E-5E41802D1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2459" y="3610363"/>
            <a:ext cx="4648200" cy="52197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 can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0" name="Text Box 38">
            <a:extLst>
              <a:ext uri="{FF2B5EF4-FFF2-40B4-BE49-F238E27FC236}">
                <a16:creationId xmlns:a16="http://schemas.microsoft.com/office/drawing/2014/main" id="{67BB2FA5-6CAF-4279-BA49-9A4369190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7601" y="4023272"/>
            <a:ext cx="2971800" cy="52197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 x 2 = 10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l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1" name="Line 27">
            <a:extLst>
              <a:ext uri="{FF2B5EF4-FFF2-40B4-BE49-F238E27FC236}">
                <a16:creationId xmlns:a16="http://schemas.microsoft.com/office/drawing/2014/main" id="{C0726970-546D-4FCD-9D02-9D5F3E006E37}"/>
              </a:ext>
            </a:extLst>
          </p:cNvPr>
          <p:cNvSpPr>
            <a:spLocks noChangeShapeType="1"/>
          </p:cNvSpPr>
          <p:nvPr/>
        </p:nvSpPr>
        <p:spPr bwMode="auto">
          <a:xfrm>
            <a:off x="8063563" y="432371"/>
            <a:ext cx="871539" cy="1377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31">
            <a:extLst>
              <a:ext uri="{FF2B5EF4-FFF2-40B4-BE49-F238E27FC236}">
                <a16:creationId xmlns:a16="http://schemas.microsoft.com/office/drawing/2014/main" id="{84A68C63-1517-4B99-8B9E-1F4285D840D6}"/>
              </a:ext>
            </a:extLst>
          </p:cNvPr>
          <p:cNvSpPr txBox="1"/>
          <p:nvPr/>
        </p:nvSpPr>
        <p:spPr>
          <a:xfrm>
            <a:off x="6156566" y="1593307"/>
            <a:ext cx="9906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can:</a:t>
            </a:r>
          </a:p>
        </p:txBody>
      </p:sp>
      <p:sp>
        <p:nvSpPr>
          <p:cNvPr id="23" name="Text Box 32">
            <a:extLst>
              <a:ext uri="{FF2B5EF4-FFF2-40B4-BE49-F238E27FC236}">
                <a16:creationId xmlns:a16="http://schemas.microsoft.com/office/drawing/2014/main" id="{9E9B5DF9-9006-4E1F-8450-D0470C8A9555}"/>
              </a:ext>
            </a:extLst>
          </p:cNvPr>
          <p:cNvSpPr txBox="1"/>
          <p:nvPr/>
        </p:nvSpPr>
        <p:spPr>
          <a:xfrm>
            <a:off x="6940577" y="1546902"/>
            <a:ext cx="9906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.…</a:t>
            </a:r>
            <a:r>
              <a:rPr lang="en-US" alt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?</a:t>
            </a:r>
          </a:p>
        </p:txBody>
      </p:sp>
      <p:sp>
        <p:nvSpPr>
          <p:cNvPr id="24" name="AutoShape 26">
            <a:extLst>
              <a:ext uri="{FF2B5EF4-FFF2-40B4-BE49-F238E27FC236}">
                <a16:creationId xmlns:a16="http://schemas.microsoft.com/office/drawing/2014/main" id="{31481FEE-04F8-4861-8794-09953F436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2939" y="1005359"/>
            <a:ext cx="457200" cy="609600"/>
          </a:xfrm>
          <a:prstGeom prst="flowChartPunchedCard">
            <a:avLst/>
          </a:prstGeom>
          <a:solidFill>
            <a:srgbClr val="FBCFA3"/>
          </a:solidFill>
          <a:ln w="19050">
            <a:solidFill>
              <a:srgbClr val="99660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400" b="1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AutoShape 27">
            <a:extLst>
              <a:ext uri="{FF2B5EF4-FFF2-40B4-BE49-F238E27FC236}">
                <a16:creationId xmlns:a16="http://schemas.microsoft.com/office/drawing/2014/main" id="{0A51DE2F-1DA5-4FCA-86E0-CE3B7AD74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9139" y="1157759"/>
            <a:ext cx="304800" cy="381000"/>
          </a:xfrm>
          <a:prstGeom prst="flowChartPunchedCard">
            <a:avLst/>
          </a:prstGeom>
          <a:solidFill>
            <a:srgbClr val="FBCFA3"/>
          </a:solidFill>
          <a:ln w="19050">
            <a:solidFill>
              <a:srgbClr val="99660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400" b="1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Oval 28">
            <a:extLst>
              <a:ext uri="{FF2B5EF4-FFF2-40B4-BE49-F238E27FC236}">
                <a16:creationId xmlns:a16="http://schemas.microsoft.com/office/drawing/2014/main" id="{CB81A87C-F15D-4E48-8EA0-DC8A0165222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292939" y="1005359"/>
            <a:ext cx="152400" cy="152400"/>
          </a:xfrm>
          <a:prstGeom prst="ellipse">
            <a:avLst/>
          </a:prstGeom>
          <a:solidFill>
            <a:srgbClr val="800000"/>
          </a:solidFill>
          <a:ln w="19050">
            <a:solidFill>
              <a:srgbClr val="9966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400" b="1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AutoShape 35">
            <a:extLst>
              <a:ext uri="{FF2B5EF4-FFF2-40B4-BE49-F238E27FC236}">
                <a16:creationId xmlns:a16="http://schemas.microsoft.com/office/drawing/2014/main" id="{6370621B-0835-4B8E-8072-7E9971569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2539" y="1005359"/>
            <a:ext cx="457200" cy="609600"/>
          </a:xfrm>
          <a:prstGeom prst="flowChartPunchedCard">
            <a:avLst/>
          </a:prstGeom>
          <a:solidFill>
            <a:srgbClr val="FBCFA3"/>
          </a:solidFill>
          <a:ln w="19050">
            <a:solidFill>
              <a:srgbClr val="99660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400" b="1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AutoShape 36">
            <a:extLst>
              <a:ext uri="{FF2B5EF4-FFF2-40B4-BE49-F238E27FC236}">
                <a16:creationId xmlns:a16="http://schemas.microsoft.com/office/drawing/2014/main" id="{DA7709A0-1647-4F76-B51D-92A1AA4CC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8739" y="1157759"/>
            <a:ext cx="304800" cy="381000"/>
          </a:xfrm>
          <a:prstGeom prst="flowChartPunchedCard">
            <a:avLst/>
          </a:prstGeom>
          <a:solidFill>
            <a:srgbClr val="FBCFA3"/>
          </a:solidFill>
          <a:ln w="19050">
            <a:solidFill>
              <a:srgbClr val="99660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400" b="1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Oval 37">
            <a:extLst>
              <a:ext uri="{FF2B5EF4-FFF2-40B4-BE49-F238E27FC236}">
                <a16:creationId xmlns:a16="http://schemas.microsoft.com/office/drawing/2014/main" id="{1E2ADAE3-B2B9-4B7D-8B9A-6947E888B22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902539" y="1005359"/>
            <a:ext cx="152400" cy="152400"/>
          </a:xfrm>
          <a:prstGeom prst="ellipse">
            <a:avLst/>
          </a:prstGeom>
          <a:solidFill>
            <a:srgbClr val="800000"/>
          </a:solidFill>
          <a:ln w="19050">
            <a:solidFill>
              <a:srgbClr val="9966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400" b="1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AutoShape 38">
            <a:extLst>
              <a:ext uri="{FF2B5EF4-FFF2-40B4-BE49-F238E27FC236}">
                <a16:creationId xmlns:a16="http://schemas.microsoft.com/office/drawing/2014/main" id="{B4A6C882-DE20-4A30-91D7-D466BF419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2139" y="1005359"/>
            <a:ext cx="457200" cy="609600"/>
          </a:xfrm>
          <a:prstGeom prst="flowChartPunchedCard">
            <a:avLst/>
          </a:prstGeom>
          <a:solidFill>
            <a:srgbClr val="FBCFA3"/>
          </a:solidFill>
          <a:ln w="19050">
            <a:solidFill>
              <a:srgbClr val="99660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400" b="1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AutoShape 39">
            <a:extLst>
              <a:ext uri="{FF2B5EF4-FFF2-40B4-BE49-F238E27FC236}">
                <a16:creationId xmlns:a16="http://schemas.microsoft.com/office/drawing/2014/main" id="{F278A831-83C0-4046-98C5-735305774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8339" y="1157759"/>
            <a:ext cx="304800" cy="381000"/>
          </a:xfrm>
          <a:prstGeom prst="flowChartPunchedCard">
            <a:avLst/>
          </a:prstGeom>
          <a:solidFill>
            <a:srgbClr val="FBCFA3"/>
          </a:solidFill>
          <a:ln w="19050">
            <a:solidFill>
              <a:srgbClr val="99660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400" b="1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Oval 40">
            <a:extLst>
              <a:ext uri="{FF2B5EF4-FFF2-40B4-BE49-F238E27FC236}">
                <a16:creationId xmlns:a16="http://schemas.microsoft.com/office/drawing/2014/main" id="{46EBBD9B-49B4-47C3-9012-EEB3D30344A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512139" y="1005359"/>
            <a:ext cx="152400" cy="152400"/>
          </a:xfrm>
          <a:prstGeom prst="ellipse">
            <a:avLst/>
          </a:prstGeom>
          <a:solidFill>
            <a:srgbClr val="800000"/>
          </a:solidFill>
          <a:ln w="19050">
            <a:solidFill>
              <a:srgbClr val="9966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400" b="1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AutoShape 41">
            <a:extLst>
              <a:ext uri="{FF2B5EF4-FFF2-40B4-BE49-F238E27FC236}">
                <a16:creationId xmlns:a16="http://schemas.microsoft.com/office/drawing/2014/main" id="{8B85895C-76CD-4A13-8B55-D7C680AE9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1739" y="1005359"/>
            <a:ext cx="457200" cy="609600"/>
          </a:xfrm>
          <a:prstGeom prst="flowChartPunchedCard">
            <a:avLst/>
          </a:prstGeom>
          <a:solidFill>
            <a:srgbClr val="FBCFA3"/>
          </a:solidFill>
          <a:ln w="19050">
            <a:solidFill>
              <a:srgbClr val="99660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400" b="1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AutoShape 42">
            <a:extLst>
              <a:ext uri="{FF2B5EF4-FFF2-40B4-BE49-F238E27FC236}">
                <a16:creationId xmlns:a16="http://schemas.microsoft.com/office/drawing/2014/main" id="{C5C7A518-F656-44F9-B54A-5628663C8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7939" y="1157759"/>
            <a:ext cx="304800" cy="381000"/>
          </a:xfrm>
          <a:prstGeom prst="flowChartPunchedCard">
            <a:avLst/>
          </a:prstGeom>
          <a:solidFill>
            <a:srgbClr val="FBCFA3"/>
          </a:solidFill>
          <a:ln w="19050">
            <a:solidFill>
              <a:srgbClr val="99660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400" b="1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Oval 43">
            <a:extLst>
              <a:ext uri="{FF2B5EF4-FFF2-40B4-BE49-F238E27FC236}">
                <a16:creationId xmlns:a16="http://schemas.microsoft.com/office/drawing/2014/main" id="{41E08324-F514-4ABF-B83A-CF26DD64593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121739" y="1005359"/>
            <a:ext cx="152400" cy="152400"/>
          </a:xfrm>
          <a:prstGeom prst="ellipse">
            <a:avLst/>
          </a:prstGeom>
          <a:solidFill>
            <a:srgbClr val="800000"/>
          </a:solidFill>
          <a:ln w="19050">
            <a:solidFill>
              <a:srgbClr val="9966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400" b="1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AutoShape 44">
            <a:extLst>
              <a:ext uri="{FF2B5EF4-FFF2-40B4-BE49-F238E27FC236}">
                <a16:creationId xmlns:a16="http://schemas.microsoft.com/office/drawing/2014/main" id="{AF985514-1F53-4916-92F5-BD6685C0B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2939" y="1843559"/>
            <a:ext cx="457200" cy="609600"/>
          </a:xfrm>
          <a:prstGeom prst="flowChartPunchedCard">
            <a:avLst/>
          </a:prstGeom>
          <a:solidFill>
            <a:srgbClr val="FBCFA3"/>
          </a:solidFill>
          <a:ln w="19050">
            <a:solidFill>
              <a:srgbClr val="99660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400" b="1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AutoShape 45">
            <a:extLst>
              <a:ext uri="{FF2B5EF4-FFF2-40B4-BE49-F238E27FC236}">
                <a16:creationId xmlns:a16="http://schemas.microsoft.com/office/drawing/2014/main" id="{FD4EC711-1FB5-461D-AC55-EEEB34D0D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9139" y="1995959"/>
            <a:ext cx="304800" cy="381000"/>
          </a:xfrm>
          <a:prstGeom prst="flowChartPunchedCard">
            <a:avLst/>
          </a:prstGeom>
          <a:solidFill>
            <a:srgbClr val="FBCFA3"/>
          </a:solidFill>
          <a:ln w="19050">
            <a:solidFill>
              <a:srgbClr val="99660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400" b="1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Oval 46">
            <a:extLst>
              <a:ext uri="{FF2B5EF4-FFF2-40B4-BE49-F238E27FC236}">
                <a16:creationId xmlns:a16="http://schemas.microsoft.com/office/drawing/2014/main" id="{A835E14F-F763-4C25-83CC-E8DB6B0A45B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292939" y="1843559"/>
            <a:ext cx="152400" cy="152400"/>
          </a:xfrm>
          <a:prstGeom prst="ellipse">
            <a:avLst/>
          </a:prstGeom>
          <a:solidFill>
            <a:srgbClr val="800000"/>
          </a:solidFill>
          <a:ln w="19050">
            <a:solidFill>
              <a:srgbClr val="9966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400" b="1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AutoShape 47">
            <a:extLst>
              <a:ext uri="{FF2B5EF4-FFF2-40B4-BE49-F238E27FC236}">
                <a16:creationId xmlns:a16="http://schemas.microsoft.com/office/drawing/2014/main" id="{67EB4AF6-4D1F-4311-ABE6-3D5584052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2539" y="1843559"/>
            <a:ext cx="457200" cy="609600"/>
          </a:xfrm>
          <a:prstGeom prst="flowChartPunchedCard">
            <a:avLst/>
          </a:prstGeom>
          <a:solidFill>
            <a:srgbClr val="FBCFA3"/>
          </a:solidFill>
          <a:ln w="19050">
            <a:solidFill>
              <a:srgbClr val="99660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400" b="1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AutoShape 48">
            <a:extLst>
              <a:ext uri="{FF2B5EF4-FFF2-40B4-BE49-F238E27FC236}">
                <a16:creationId xmlns:a16="http://schemas.microsoft.com/office/drawing/2014/main" id="{16ECF270-935B-434A-B0F9-2B6CB64A4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8739" y="1995959"/>
            <a:ext cx="304800" cy="381000"/>
          </a:xfrm>
          <a:prstGeom prst="flowChartPunchedCard">
            <a:avLst/>
          </a:prstGeom>
          <a:solidFill>
            <a:srgbClr val="FBCFA3"/>
          </a:solidFill>
          <a:ln w="19050">
            <a:solidFill>
              <a:srgbClr val="99660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400" b="1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Oval 49">
            <a:extLst>
              <a:ext uri="{FF2B5EF4-FFF2-40B4-BE49-F238E27FC236}">
                <a16:creationId xmlns:a16="http://schemas.microsoft.com/office/drawing/2014/main" id="{61B98039-92BF-47E4-82D0-0D0FC39229D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902539" y="1843559"/>
            <a:ext cx="152400" cy="152400"/>
          </a:xfrm>
          <a:prstGeom prst="ellipse">
            <a:avLst/>
          </a:prstGeom>
          <a:solidFill>
            <a:srgbClr val="800000"/>
          </a:solidFill>
          <a:ln w="19050">
            <a:solidFill>
              <a:srgbClr val="9966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400" b="1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AutoShape 50">
            <a:extLst>
              <a:ext uri="{FF2B5EF4-FFF2-40B4-BE49-F238E27FC236}">
                <a16:creationId xmlns:a16="http://schemas.microsoft.com/office/drawing/2014/main" id="{D9CC3CB0-27D0-4926-903F-8F99EAE5D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2139" y="1843559"/>
            <a:ext cx="457200" cy="609600"/>
          </a:xfrm>
          <a:prstGeom prst="flowChartPunchedCard">
            <a:avLst/>
          </a:prstGeom>
          <a:solidFill>
            <a:srgbClr val="FBCFA3"/>
          </a:solidFill>
          <a:ln w="19050">
            <a:solidFill>
              <a:srgbClr val="99660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400" b="1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AutoShape 51">
            <a:extLst>
              <a:ext uri="{FF2B5EF4-FFF2-40B4-BE49-F238E27FC236}">
                <a16:creationId xmlns:a16="http://schemas.microsoft.com/office/drawing/2014/main" id="{88DD7629-D31A-4042-8948-795A40829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8339" y="1995959"/>
            <a:ext cx="304800" cy="381000"/>
          </a:xfrm>
          <a:prstGeom prst="flowChartPunchedCard">
            <a:avLst/>
          </a:prstGeom>
          <a:solidFill>
            <a:srgbClr val="FBCFA3"/>
          </a:solidFill>
          <a:ln w="19050">
            <a:solidFill>
              <a:srgbClr val="99660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400" b="1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Oval 52">
            <a:extLst>
              <a:ext uri="{FF2B5EF4-FFF2-40B4-BE49-F238E27FC236}">
                <a16:creationId xmlns:a16="http://schemas.microsoft.com/office/drawing/2014/main" id="{83B0A7BB-C12E-44B0-8F7C-27B1E0F5550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512139" y="1843559"/>
            <a:ext cx="152400" cy="152400"/>
          </a:xfrm>
          <a:prstGeom prst="ellipse">
            <a:avLst/>
          </a:prstGeom>
          <a:solidFill>
            <a:srgbClr val="800000"/>
          </a:solidFill>
          <a:ln w="19050">
            <a:solidFill>
              <a:srgbClr val="9966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400" b="1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AutoShape 53">
            <a:extLst>
              <a:ext uri="{FF2B5EF4-FFF2-40B4-BE49-F238E27FC236}">
                <a16:creationId xmlns:a16="http://schemas.microsoft.com/office/drawing/2014/main" id="{50B4AED3-D400-41FC-9500-6B561804FD31}"/>
              </a:ext>
            </a:extLst>
          </p:cNvPr>
          <p:cNvSpPr/>
          <p:nvPr/>
        </p:nvSpPr>
        <p:spPr bwMode="auto">
          <a:xfrm>
            <a:off x="3655139" y="929159"/>
            <a:ext cx="304800" cy="1600200"/>
          </a:xfrm>
          <a:prstGeom prst="rightBrace">
            <a:avLst>
              <a:gd name="adj1" fmla="val 43750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400" b="1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 Box 54">
            <a:extLst>
              <a:ext uri="{FF2B5EF4-FFF2-40B4-BE49-F238E27FC236}">
                <a16:creationId xmlns:a16="http://schemas.microsoft.com/office/drawing/2014/main" id="{6EAF57AF-3112-43C9-8C07-4C665A90B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9564" y="1414480"/>
            <a:ext cx="762000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Times New Roman" panose="02020603050405020304" pitchFamily="18" charset="0"/>
              </a:rPr>
              <a:t>35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47" name="AutoShape 59">
            <a:extLst>
              <a:ext uri="{FF2B5EF4-FFF2-40B4-BE49-F238E27FC236}">
                <a16:creationId xmlns:a16="http://schemas.microsoft.com/office/drawing/2014/main" id="{D3F51BFD-2BF8-457B-866F-C58396CD1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2139" y="1843559"/>
            <a:ext cx="457200" cy="609600"/>
          </a:xfrm>
          <a:prstGeom prst="flowChartPunchedCard">
            <a:avLst/>
          </a:prstGeom>
          <a:solidFill>
            <a:srgbClr val="FBCFA3"/>
          </a:solidFill>
          <a:ln w="19050">
            <a:solidFill>
              <a:srgbClr val="99660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400" b="1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AutoShape 60">
            <a:extLst>
              <a:ext uri="{FF2B5EF4-FFF2-40B4-BE49-F238E27FC236}">
                <a16:creationId xmlns:a16="http://schemas.microsoft.com/office/drawing/2014/main" id="{8966773B-2DA1-4FAE-B1B7-47F028E58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8339" y="1995959"/>
            <a:ext cx="304800" cy="381000"/>
          </a:xfrm>
          <a:prstGeom prst="flowChartPunchedCard">
            <a:avLst/>
          </a:prstGeom>
          <a:solidFill>
            <a:srgbClr val="FBCFA3"/>
          </a:solidFill>
          <a:ln w="19050">
            <a:solidFill>
              <a:srgbClr val="99660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400" b="1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Oval 61">
            <a:extLst>
              <a:ext uri="{FF2B5EF4-FFF2-40B4-BE49-F238E27FC236}">
                <a16:creationId xmlns:a16="http://schemas.microsoft.com/office/drawing/2014/main" id="{993265EC-E634-4EA4-AE74-E232F28A84C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512139" y="1843559"/>
            <a:ext cx="152400" cy="152400"/>
          </a:xfrm>
          <a:prstGeom prst="ellipse">
            <a:avLst/>
          </a:prstGeom>
          <a:solidFill>
            <a:srgbClr val="800000"/>
          </a:solidFill>
          <a:ln w="19050">
            <a:solidFill>
              <a:srgbClr val="9966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400" b="1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 Box 64">
            <a:extLst>
              <a:ext uri="{FF2B5EF4-FFF2-40B4-BE49-F238E27FC236}">
                <a16:creationId xmlns:a16="http://schemas.microsoft.com/office/drawing/2014/main" id="{F48AA51E-4514-4FC7-A103-998FD4CD7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0139" y="2540472"/>
            <a:ext cx="2057400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…..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Times New Roman" panose="02020603050405020304" pitchFamily="18" charset="0"/>
              </a:rPr>
              <a:t>l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mật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1" name="Right Brace 50">
            <a:extLst>
              <a:ext uri="{FF2B5EF4-FFF2-40B4-BE49-F238E27FC236}">
                <a16:creationId xmlns:a16="http://schemas.microsoft.com/office/drawing/2014/main" id="{EA05944E-F2A4-42E6-855B-AB02B4DDFB6B}"/>
              </a:ext>
            </a:extLst>
          </p:cNvPr>
          <p:cNvSpPr/>
          <p:nvPr/>
        </p:nvSpPr>
        <p:spPr>
          <a:xfrm rot="16200000" flipH="1">
            <a:off x="2321639" y="2080097"/>
            <a:ext cx="152400" cy="990600"/>
          </a:xfrm>
          <a:prstGeom prst="rightBrace">
            <a:avLst/>
          </a:prstGeom>
          <a:ln w="25400">
            <a:solidFill>
              <a:srgbClr val="1901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 Box 64">
            <a:extLst>
              <a:ext uri="{FF2B5EF4-FFF2-40B4-BE49-F238E27FC236}">
                <a16:creationId xmlns:a16="http://schemas.microsoft.com/office/drawing/2014/main" id="{2FF68EFF-1056-4484-94D8-DBC514A35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602" y="2529359"/>
            <a:ext cx="1227138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 can:</a:t>
            </a:r>
          </a:p>
        </p:txBody>
      </p:sp>
      <p:sp>
        <p:nvSpPr>
          <p:cNvPr id="53" name="Line Callout 1 4">
            <a:extLst>
              <a:ext uri="{FF2B5EF4-FFF2-40B4-BE49-F238E27FC236}">
                <a16:creationId xmlns:a16="http://schemas.microsoft.com/office/drawing/2014/main" id="{9CAF9955-FD37-41CC-82B1-5CA5B56C2F06}"/>
              </a:ext>
            </a:extLst>
          </p:cNvPr>
          <p:cNvSpPr/>
          <p:nvPr/>
        </p:nvSpPr>
        <p:spPr>
          <a:xfrm>
            <a:off x="7770964" y="1475167"/>
            <a:ext cx="1381125" cy="533400"/>
          </a:xfrm>
          <a:prstGeom prst="borderCallout1">
            <a:avLst>
              <a:gd name="adj1" fmla="val 44337"/>
              <a:gd name="adj2" fmla="val 559"/>
              <a:gd name="adj3" fmla="val 46885"/>
              <a:gd name="adj4" fmla="val -708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 1</a:t>
            </a:r>
            <a:endParaRPr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4" name="Line Callout 1 65">
            <a:extLst>
              <a:ext uri="{FF2B5EF4-FFF2-40B4-BE49-F238E27FC236}">
                <a16:creationId xmlns:a16="http://schemas.microsoft.com/office/drawing/2014/main" id="{141A7BEE-5B8F-4E0B-9F24-43A8A56A95BA}"/>
              </a:ext>
            </a:extLst>
          </p:cNvPr>
          <p:cNvSpPr/>
          <p:nvPr/>
        </p:nvSpPr>
        <p:spPr>
          <a:xfrm>
            <a:off x="7749915" y="2209568"/>
            <a:ext cx="1381125" cy="533400"/>
          </a:xfrm>
          <a:prstGeom prst="borderCallout1">
            <a:avLst>
              <a:gd name="adj1" fmla="val 44337"/>
              <a:gd name="adj2" fmla="val 559"/>
              <a:gd name="adj3" fmla="val 44971"/>
              <a:gd name="adj4" fmla="val -8915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 2</a:t>
            </a:r>
            <a:endParaRPr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5" name="Line Callout 1 66">
            <a:extLst>
              <a:ext uri="{FF2B5EF4-FFF2-40B4-BE49-F238E27FC236}">
                <a16:creationId xmlns:a16="http://schemas.microsoft.com/office/drawing/2014/main" id="{38D6878C-89E5-4AD4-962C-369E788F39EF}"/>
              </a:ext>
            </a:extLst>
          </p:cNvPr>
          <p:cNvSpPr/>
          <p:nvPr/>
        </p:nvSpPr>
        <p:spPr>
          <a:xfrm>
            <a:off x="1415566" y="2933274"/>
            <a:ext cx="1381125" cy="533400"/>
          </a:xfrm>
          <a:prstGeom prst="borderCallout1">
            <a:avLst>
              <a:gd name="adj1" fmla="val 52013"/>
              <a:gd name="adj2" fmla="val 99360"/>
              <a:gd name="adj3" fmla="val 58928"/>
              <a:gd name="adj4" fmla="val 2460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dirty="0">
                <a:solidFill>
                  <a:srgbClr val="002060"/>
                </a:solidFill>
                <a:cs typeface="Times New Roman" panose="02020603050405020304" pitchFamily="18" charset="0"/>
              </a:rPr>
              <a:t>Bước 1</a:t>
            </a:r>
            <a:endParaRPr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Line Callout 1 67">
            <a:extLst>
              <a:ext uri="{FF2B5EF4-FFF2-40B4-BE49-F238E27FC236}">
                <a16:creationId xmlns:a16="http://schemas.microsoft.com/office/drawing/2014/main" id="{65714056-3366-4B1F-8E83-956B92A056B4}"/>
              </a:ext>
            </a:extLst>
          </p:cNvPr>
          <p:cNvSpPr/>
          <p:nvPr/>
        </p:nvSpPr>
        <p:spPr>
          <a:xfrm>
            <a:off x="1415565" y="4033244"/>
            <a:ext cx="1381125" cy="533400"/>
          </a:xfrm>
          <a:prstGeom prst="borderCallout1">
            <a:avLst>
              <a:gd name="adj1" fmla="val 45645"/>
              <a:gd name="adj2" fmla="val 100810"/>
              <a:gd name="adj3" fmla="val 49595"/>
              <a:gd name="adj4" fmla="val 240949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dirty="0">
                <a:solidFill>
                  <a:srgbClr val="002060"/>
                </a:solidFill>
                <a:cs typeface="Times New Roman" panose="02020603050405020304" pitchFamily="18" charset="0"/>
              </a:rPr>
              <a:t>Bước 2</a:t>
            </a:r>
            <a:endParaRPr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23495FB-E123-4E1E-A734-FEDAE26FFA37}"/>
              </a:ext>
            </a:extLst>
          </p:cNvPr>
          <p:cNvSpPr/>
          <p:nvPr/>
        </p:nvSpPr>
        <p:spPr>
          <a:xfrm>
            <a:off x="-18848" y="3490555"/>
            <a:ext cx="4069301" cy="38472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19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Tìm giá trị của 1 phần (Rút về đơn vị)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C54A547-96D5-473F-9C21-ED5B63EE8C9F}"/>
              </a:ext>
            </a:extLst>
          </p:cNvPr>
          <p:cNvSpPr/>
          <p:nvPr/>
        </p:nvSpPr>
        <p:spPr>
          <a:xfrm>
            <a:off x="663884" y="4584547"/>
            <a:ext cx="2949069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Tìm giá trị của nhiều phần</a:t>
            </a:r>
          </a:p>
        </p:txBody>
      </p:sp>
      <p:pic>
        <p:nvPicPr>
          <p:cNvPr id="62" name="lời 4">
            <a:hlinkClick r:id="" action="ppaction://media"/>
            <a:extLst>
              <a:ext uri="{FF2B5EF4-FFF2-40B4-BE49-F238E27FC236}">
                <a16:creationId xmlns:a16="http://schemas.microsoft.com/office/drawing/2014/main" id="{BB1DA4D0-AC22-4BEC-87B7-03EF84608E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96207" y="6367495"/>
            <a:ext cx="487363" cy="487363"/>
          </a:xfrm>
          <a:prstGeom prst="rect">
            <a:avLst/>
          </a:prstGeom>
        </p:spPr>
      </p:pic>
      <p:sp>
        <p:nvSpPr>
          <p:cNvPr id="64" name="Line 25">
            <a:extLst>
              <a:ext uri="{FF2B5EF4-FFF2-40B4-BE49-F238E27FC236}">
                <a16:creationId xmlns:a16="http://schemas.microsoft.com/office/drawing/2014/main" id="{B49B0CA7-5525-443A-83AD-9F8A2812D8B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0367" y="419216"/>
            <a:ext cx="625028" cy="1883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 Box 31">
            <a:extLst>
              <a:ext uri="{FF2B5EF4-FFF2-40B4-BE49-F238E27FC236}">
                <a16:creationId xmlns:a16="http://schemas.microsoft.com/office/drawing/2014/main" id="{763E60C5-00B1-4FD9-AE78-5F1CB09D4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1239" y="2211133"/>
            <a:ext cx="990600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 can:</a:t>
            </a:r>
          </a:p>
        </p:txBody>
      </p:sp>
      <p:sp>
        <p:nvSpPr>
          <p:cNvPr id="60" name="Text Box 32">
            <a:extLst>
              <a:ext uri="{FF2B5EF4-FFF2-40B4-BE49-F238E27FC236}">
                <a16:creationId xmlns:a16="http://schemas.microsoft.com/office/drawing/2014/main" id="{F0466FE6-02B0-4ED5-96F9-223BBDA22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77" y="2204627"/>
            <a:ext cx="990600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.…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l ?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6069064" y="1973398"/>
            <a:ext cx="153943" cy="1584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074688" y="2146029"/>
            <a:ext cx="148319" cy="16591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58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/>
      <p:bldP spid="22" grpId="1"/>
      <p:bldP spid="23" grpId="0"/>
      <p:bldP spid="23" grpId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2" grpId="0" animBg="1"/>
      <p:bldP spid="42" grpId="1" animBg="1"/>
      <p:bldP spid="43" grpId="0" animBg="1"/>
      <p:bldP spid="43" grpId="1" animBg="1"/>
      <p:bldP spid="44" grpId="0" animBg="1"/>
      <p:bldP spid="45" grpId="0" animBg="1"/>
      <p:bldP spid="46" grpId="0"/>
      <p:bldP spid="47" grpId="0" animBg="1"/>
      <p:bldP spid="48" grpId="0" animBg="1"/>
      <p:bldP spid="49" grpId="0" animBg="1"/>
      <p:bldP spid="50" grpId="0"/>
      <p:bldP spid="51" grpId="0" animBg="1"/>
      <p:bldP spid="52" grpId="0"/>
      <p:bldP spid="53" grpId="0" animBg="1"/>
      <p:bldP spid="53" grpId="1" animBg="1"/>
      <p:bldP spid="54" grpId="0" animBg="1"/>
      <p:bldP spid="54" grpId="1" animBg="1"/>
      <p:bldP spid="55" grpId="0" animBg="1"/>
      <p:bldP spid="56" grpId="0" animBg="1"/>
      <p:bldP spid="57" grpId="0" animBg="1"/>
      <p:bldP spid="58" grpId="0" animBg="1"/>
      <p:bldP spid="64" grpId="0" animBg="1"/>
      <p:bldP spid="59" grpId="0"/>
      <p:bldP spid="59" grpId="1"/>
      <p:bldP spid="60" grpId="0"/>
      <p:bldP spid="6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333" name="Google Shape;333;p36"/>
          <p:cNvSpPr txBox="1">
            <a:spLocks noGrp="1"/>
          </p:cNvSpPr>
          <p:nvPr>
            <p:ph type="body" idx="1"/>
          </p:nvPr>
        </p:nvSpPr>
        <p:spPr>
          <a:xfrm>
            <a:off x="713225" y="1187600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Here’s what you’ll find in this </a:t>
            </a:r>
            <a:r>
              <a:rPr lang="en" sz="1200" b="1">
                <a:uFill>
                  <a:noFill/>
                </a:uFill>
                <a:hlinkClick r:id="rId3"/>
              </a:rPr>
              <a:t>Slidesgo</a:t>
            </a:r>
            <a:r>
              <a:rPr lang="en" sz="1200"/>
              <a:t> template: 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aheim"/>
              <a:buChar char="●"/>
            </a:pPr>
            <a:r>
              <a:rPr lang="en" sz="1200"/>
              <a:t>A slide structure based on a multi-purpose presentation, which you can easily adapt to your needs. For more info on how to edit the template, please visit </a:t>
            </a:r>
            <a:r>
              <a:rPr lang="en" sz="1200" b="1">
                <a:uFill>
                  <a:noFill/>
                </a:uFill>
                <a:hlinkClick r:id="rId4"/>
              </a:rPr>
              <a:t>Slidesgo School</a:t>
            </a:r>
            <a:r>
              <a:rPr lang="en" sz="1200"/>
              <a:t> or read our </a:t>
            </a:r>
            <a:r>
              <a:rPr lang="en" sz="1200" b="1">
                <a:uFill>
                  <a:noFill/>
                </a:uFill>
                <a:hlinkClick r:id="rId5"/>
              </a:rPr>
              <a:t>FAQs</a:t>
            </a:r>
            <a:r>
              <a:rPr lang="en" sz="1200"/>
              <a:t>.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aheim"/>
              <a:buChar char="●"/>
            </a:pPr>
            <a:r>
              <a:rPr lang="en" sz="1200"/>
              <a:t>An assortment of graphic resources that are suitable for use in the presentation can be found in the </a:t>
            </a:r>
            <a:r>
              <a:rPr lang="en" sz="1200" b="1">
                <a:uFill>
                  <a:noFill/>
                </a:uFill>
                <a:hlinkClick r:id="" action="ppaction://noaction"/>
              </a:rPr>
              <a:t>alternative resources slide</a:t>
            </a:r>
            <a:r>
              <a:rPr lang="en" sz="1200"/>
              <a:t>.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aheim"/>
              <a:buChar char="●"/>
            </a:pPr>
            <a:r>
              <a:rPr lang="en" sz="1200"/>
              <a:t>A </a:t>
            </a:r>
            <a:r>
              <a:rPr lang="en" sz="1200" b="1">
                <a:uFill>
                  <a:noFill/>
                </a:uFill>
                <a:hlinkClick r:id="" action="ppaction://noaction"/>
              </a:rPr>
              <a:t>thanks </a:t>
            </a:r>
            <a:r>
              <a:rPr lang="en" sz="1200" b="1"/>
              <a:t>slide</a:t>
            </a:r>
            <a:r>
              <a:rPr lang="en" sz="1200"/>
              <a:t>, which you must keep so that proper credits for our design are given.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aheim"/>
              <a:buChar char="●"/>
            </a:pPr>
            <a:r>
              <a:rPr lang="en" sz="1200"/>
              <a:t>A </a:t>
            </a:r>
            <a:r>
              <a:rPr lang="en" sz="1200" b="1">
                <a:uFill>
                  <a:noFill/>
                </a:uFill>
                <a:hlinkClick r:id="" action="ppaction://noaction"/>
              </a:rPr>
              <a:t>resources </a:t>
            </a:r>
            <a:r>
              <a:rPr lang="en" sz="1200" b="1"/>
              <a:t>slide</a:t>
            </a:r>
            <a:r>
              <a:rPr lang="en" sz="1200"/>
              <a:t>, where you’ll find links to all the elements used in the template.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aheim"/>
              <a:buChar char="●"/>
            </a:pPr>
            <a:r>
              <a:rPr lang="en" sz="1200" b="1">
                <a:uFill>
                  <a:noFill/>
                </a:uFill>
                <a:hlinkClick r:id="" action="ppaction://noaction"/>
              </a:rPr>
              <a:t>Instructions for use</a:t>
            </a:r>
            <a:r>
              <a:rPr lang="en" sz="1200"/>
              <a:t>.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idact Gothic"/>
              <a:buChar char="●"/>
            </a:pPr>
            <a:r>
              <a:rPr lang="en" sz="1200"/>
              <a:t>Final slides with:</a:t>
            </a:r>
            <a:endParaRPr sz="1200"/>
          </a:p>
          <a:p>
            <a:pPr marL="9144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kkitt"/>
              <a:buChar char="●"/>
            </a:pPr>
            <a:r>
              <a:rPr lang="en" sz="1200"/>
              <a:t>The</a:t>
            </a:r>
            <a:r>
              <a:rPr lang="en" sz="1200">
                <a:uFill>
                  <a:noFill/>
                </a:uFill>
                <a:hlinkClick r:id="" action="ppaction://noaction"/>
              </a:rPr>
              <a:t> </a:t>
            </a:r>
            <a:r>
              <a:rPr lang="en" sz="1200" b="1">
                <a:uFill>
                  <a:noFill/>
                </a:uFill>
                <a:hlinkClick r:id="" action="ppaction://noaction"/>
              </a:rPr>
              <a:t>fonts and colors</a:t>
            </a:r>
            <a:r>
              <a:rPr lang="en" sz="1200"/>
              <a:t> used in the template.</a:t>
            </a:r>
            <a:endParaRPr sz="1200"/>
          </a:p>
          <a:p>
            <a:pPr marL="9144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kkitt"/>
              <a:buChar char="●"/>
            </a:pPr>
            <a:r>
              <a:rPr lang="en" sz="1200"/>
              <a:t>A </a:t>
            </a:r>
            <a:r>
              <a:rPr lang="en" sz="1200" b="1">
                <a:solidFill>
                  <a:schemeClr val="hlink"/>
                </a:solidFill>
                <a:uFill>
                  <a:noFill/>
                </a:uFill>
                <a:hlinkClick r:id="" action="ppaction://noaction"/>
              </a:rPr>
              <a:t>selection of illustrations</a:t>
            </a:r>
            <a:r>
              <a:rPr lang="en" sz="1200"/>
              <a:t>. You can also customize and animate them as you wish with the online editor. Visit </a:t>
            </a:r>
            <a:r>
              <a:rPr lang="en" sz="1200" b="1">
                <a:uFill>
                  <a:noFill/>
                </a:uFill>
                <a:hlinkClick r:id="rId6"/>
              </a:rPr>
              <a:t>Storyset</a:t>
            </a:r>
            <a:r>
              <a:rPr lang="en" sz="1200"/>
              <a:t> to find more. </a:t>
            </a:r>
            <a:endParaRPr sz="1200"/>
          </a:p>
          <a:p>
            <a:pPr marL="9144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kkitt"/>
              <a:buChar char="●"/>
            </a:pPr>
            <a:r>
              <a:rPr lang="en" sz="1200"/>
              <a:t>More</a:t>
            </a:r>
            <a:r>
              <a:rPr lang="en" sz="1200">
                <a:uFill>
                  <a:noFill/>
                </a:uFill>
                <a:hlinkClick r:id="" action="ppaction://noaction"/>
              </a:rPr>
              <a:t> </a:t>
            </a:r>
            <a:r>
              <a:rPr lang="en" sz="1200" b="1">
                <a:uFill>
                  <a:noFill/>
                </a:uFill>
                <a:hlinkClick r:id="" action="ppaction://noaction"/>
              </a:rPr>
              <a:t>infographic resources</a:t>
            </a:r>
            <a:r>
              <a:rPr lang="en" sz="1200"/>
              <a:t>, whose size and color can be edited. </a:t>
            </a:r>
            <a:endParaRPr sz="1200"/>
          </a:p>
          <a:p>
            <a:pPr marL="9144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kkitt"/>
              <a:buChar char="●"/>
            </a:pPr>
            <a:r>
              <a:rPr lang="en" sz="1200"/>
              <a:t>Sets of </a:t>
            </a:r>
            <a:r>
              <a:rPr lang="en" sz="1200" b="1">
                <a:uFill>
                  <a:noFill/>
                </a:uFill>
                <a:hlinkClick r:id="" action="ppaction://noaction"/>
              </a:rPr>
              <a:t>customizable icons</a:t>
            </a:r>
            <a:r>
              <a:rPr lang="en" sz="1200"/>
              <a:t> of the following themes: general, business, avatar, creative process, education, help &amp; support, medical, nature, performing arts, SEO &amp; marketing, and teamwork.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You can delete this slide when you’re done editing the presentation.</a:t>
            </a:r>
            <a:endParaRPr sz="120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965EFE6-DEB4-45DB-A522-3136255F103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0" y="0"/>
            <a:ext cx="1121664" cy="1228881"/>
          </a:xfrm>
          <a:prstGeom prst="rect">
            <a:avLst/>
          </a:prstGeom>
        </p:spPr>
      </p:pic>
      <p:pic>
        <p:nvPicPr>
          <p:cNvPr id="5" name="图片 5">
            <a:extLst>
              <a:ext uri="{FF2B5EF4-FFF2-40B4-BE49-F238E27FC236}">
                <a16:creationId xmlns:a16="http://schemas.microsoft.com/office/drawing/2014/main" id="{57ED8AA9-4A71-4A80-BE5C-D6FD5E629E4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8A306639-47B4-4183-9A59-74051C25F91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7" name="图片 9">
            <a:extLst>
              <a:ext uri="{FF2B5EF4-FFF2-40B4-BE49-F238E27FC236}">
                <a16:creationId xmlns:a16="http://schemas.microsoft.com/office/drawing/2014/main" id="{AACF820F-3FC2-4FD0-962B-DFE36E3778B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grpSp>
        <p:nvGrpSpPr>
          <p:cNvPr id="8" name="组合 15">
            <a:extLst>
              <a:ext uri="{FF2B5EF4-FFF2-40B4-BE49-F238E27FC236}">
                <a16:creationId xmlns:a16="http://schemas.microsoft.com/office/drawing/2014/main" id="{D6F00C3F-18D0-4A1E-A70B-87FBEE1464C5}"/>
              </a:ext>
            </a:extLst>
          </p:cNvPr>
          <p:cNvGrpSpPr/>
          <p:nvPr/>
        </p:nvGrpSpPr>
        <p:grpSpPr>
          <a:xfrm>
            <a:off x="5840919" y="1090909"/>
            <a:ext cx="510162" cy="84317"/>
            <a:chOff x="5878446" y="1252785"/>
            <a:chExt cx="849635" cy="140423"/>
          </a:xfrm>
        </p:grpSpPr>
        <p:sp>
          <p:nvSpPr>
            <p:cNvPr id="9" name="椭圆 11">
              <a:extLst>
                <a:ext uri="{FF2B5EF4-FFF2-40B4-BE49-F238E27FC236}">
                  <a16:creationId xmlns:a16="http://schemas.microsoft.com/office/drawing/2014/main" id="{F5FD6AFA-8D73-4215-8A79-ED4F014F084F}"/>
                </a:ext>
              </a:extLst>
            </p:cNvPr>
            <p:cNvSpPr/>
            <p:nvPr/>
          </p:nvSpPr>
          <p:spPr>
            <a:xfrm>
              <a:off x="5878446" y="1254658"/>
              <a:ext cx="138550" cy="138550"/>
            </a:xfrm>
            <a:prstGeom prst="ellipse">
              <a:avLst/>
            </a:prstGeom>
            <a:solidFill>
              <a:srgbClr val="89F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  <p:sp>
          <p:nvSpPr>
            <p:cNvPr id="10" name="椭圆 12">
              <a:extLst>
                <a:ext uri="{FF2B5EF4-FFF2-40B4-BE49-F238E27FC236}">
                  <a16:creationId xmlns:a16="http://schemas.microsoft.com/office/drawing/2014/main" id="{DC43005D-1EE0-44AD-8BB1-7C574BD173F0}"/>
                </a:ext>
              </a:extLst>
            </p:cNvPr>
            <p:cNvSpPr/>
            <p:nvPr/>
          </p:nvSpPr>
          <p:spPr>
            <a:xfrm>
              <a:off x="6118512" y="1254658"/>
              <a:ext cx="138550" cy="138550"/>
            </a:xfrm>
            <a:prstGeom prst="ellipse">
              <a:avLst/>
            </a:prstGeom>
            <a:solidFill>
              <a:srgbClr val="FABA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  <p:sp>
          <p:nvSpPr>
            <p:cNvPr id="11" name="椭圆 13">
              <a:extLst>
                <a:ext uri="{FF2B5EF4-FFF2-40B4-BE49-F238E27FC236}">
                  <a16:creationId xmlns:a16="http://schemas.microsoft.com/office/drawing/2014/main" id="{5AA1DED2-A0B7-43F8-A690-408C4BB9BC20}"/>
                </a:ext>
              </a:extLst>
            </p:cNvPr>
            <p:cNvSpPr/>
            <p:nvPr/>
          </p:nvSpPr>
          <p:spPr>
            <a:xfrm>
              <a:off x="6358578" y="1252785"/>
              <a:ext cx="138550" cy="138550"/>
            </a:xfrm>
            <a:prstGeom prst="ellipse">
              <a:avLst/>
            </a:prstGeom>
            <a:solidFill>
              <a:srgbClr val="B6B0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  <p:sp>
          <p:nvSpPr>
            <p:cNvPr id="12" name="椭圆 14">
              <a:extLst>
                <a:ext uri="{FF2B5EF4-FFF2-40B4-BE49-F238E27FC236}">
                  <a16:creationId xmlns:a16="http://schemas.microsoft.com/office/drawing/2014/main" id="{C599A8A6-86A8-47FC-922F-3D50B48FF826}"/>
                </a:ext>
              </a:extLst>
            </p:cNvPr>
            <p:cNvSpPr/>
            <p:nvPr/>
          </p:nvSpPr>
          <p:spPr>
            <a:xfrm>
              <a:off x="6589531" y="1252785"/>
              <a:ext cx="138550" cy="138550"/>
            </a:xfrm>
            <a:prstGeom prst="ellipse">
              <a:avLst/>
            </a:prstGeom>
            <a:solidFill>
              <a:srgbClr val="FD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</p:grp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EA3C619C-4CAB-4337-8A34-AE01A2BAC560}"/>
              </a:ext>
            </a:extLst>
          </p:cNvPr>
          <p:cNvSpPr txBox="1">
            <a:spLocks/>
          </p:cNvSpPr>
          <p:nvPr/>
        </p:nvSpPr>
        <p:spPr>
          <a:xfrm>
            <a:off x="4675424" y="6398360"/>
            <a:ext cx="2845912" cy="3654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5295" indent="-12954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2495" indent="-26162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69695" indent="-3943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6895" indent="-52641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1625600" algn="l" defTabSz="65024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1950720" algn="l" defTabSz="65024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2275840" algn="l" defTabSz="65024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2601595" algn="l" defTabSz="65024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13" descr="Visual search query image">
            <a:extLst>
              <a:ext uri="{FF2B5EF4-FFF2-40B4-BE49-F238E27FC236}">
                <a16:creationId xmlns:a16="http://schemas.microsoft.com/office/drawing/2014/main" id="{4C18F702-CD1D-44EE-B152-6B8B08976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6" y="-893"/>
            <a:ext cx="12195176" cy="685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CBCFEE7-F724-4E17-ABF4-BE4F323C30BE}"/>
              </a:ext>
            </a:extLst>
          </p:cNvPr>
          <p:cNvSpPr txBox="1"/>
          <p:nvPr/>
        </p:nvSpPr>
        <p:spPr>
          <a:xfrm>
            <a:off x="890666" y="1069304"/>
            <a:ext cx="12951218" cy="89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2286">
              <a:defRPr/>
            </a:pPr>
            <a:r>
              <a:rPr lang="en-GB" sz="2601" b="1" err="1">
                <a:solidFill>
                  <a:prstClr val="white"/>
                </a:solidFill>
                <a:latin typeface="HP001 4 hàng" panose="020B0603050302020204" pitchFamily="34" charset="0"/>
              </a:rPr>
              <a:t>Thứ</a:t>
            </a:r>
            <a:r>
              <a:rPr lang="en-GB" sz="2601" b="1">
                <a:solidFill>
                  <a:prstClr val="white"/>
                </a:solidFill>
                <a:latin typeface="HP001 4 hàng" panose="020B0603050302020204" pitchFamily="34" charset="0"/>
              </a:rPr>
              <a:t> ba </a:t>
            </a:r>
            <a:r>
              <a:rPr lang="en-GB" sz="2601" b="1" err="1">
                <a:solidFill>
                  <a:prstClr val="white"/>
                </a:solidFill>
                <a:latin typeface="HP001 4 hàng" panose="020B0603050302020204" pitchFamily="34" charset="0"/>
              </a:rPr>
              <a:t>ngày</a:t>
            </a:r>
            <a:r>
              <a:rPr lang="en-GB" sz="2601" b="1">
                <a:solidFill>
                  <a:prstClr val="white"/>
                </a:solidFill>
                <a:latin typeface="HP001 4 hàng" panose="020B0603050302020204" pitchFamily="34" charset="0"/>
              </a:rPr>
              <a:t> 8 </a:t>
            </a:r>
            <a:r>
              <a:rPr lang="en-GB" sz="2601" b="1" err="1">
                <a:solidFill>
                  <a:prstClr val="white"/>
                </a:solidFill>
                <a:latin typeface="HP001 4 hàng" panose="020B0603050302020204" pitchFamily="34" charset="0"/>
              </a:rPr>
              <a:t>tháng</a:t>
            </a:r>
            <a:r>
              <a:rPr lang="en-GB" sz="2601" b="1">
                <a:solidFill>
                  <a:prstClr val="white"/>
                </a:solidFill>
                <a:latin typeface="HP001 4 hàng" panose="020B0603050302020204" pitchFamily="34" charset="0"/>
              </a:rPr>
              <a:t> 3 </a:t>
            </a:r>
            <a:r>
              <a:rPr lang="en-GB" sz="2601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năm</a:t>
            </a:r>
            <a:r>
              <a:rPr lang="en-GB" sz="2601" b="1" dirty="0">
                <a:solidFill>
                  <a:prstClr val="white"/>
                </a:solidFill>
                <a:latin typeface="HP001 4 hàng" panose="020B0603050302020204" pitchFamily="34" charset="0"/>
              </a:rPr>
              <a:t> 2022</a:t>
            </a:r>
          </a:p>
          <a:p>
            <a:pPr defTabSz="1372286">
              <a:defRPr/>
            </a:pPr>
            <a:r>
              <a:rPr lang="en-GB" sz="2601" b="1" dirty="0">
                <a:solidFill>
                  <a:prstClr val="white"/>
                </a:solidFill>
                <a:latin typeface="HP001 4 hàng" panose="020B0603050302020204" pitchFamily="34" charset="0"/>
              </a:rPr>
              <a:t>       </a:t>
            </a:r>
            <a:r>
              <a:rPr lang="en-GB" sz="2601" b="1" dirty="0">
                <a:solidFill>
                  <a:srgbClr val="FFFF00"/>
                </a:solidFill>
                <a:latin typeface="HP001 4 hàng" panose="020B0603050302020204" pitchFamily="34" charset="0"/>
              </a:rPr>
              <a:t>    </a:t>
            </a:r>
            <a:endParaRPr lang="en-US" sz="2601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754A1E-8ABF-4781-9202-871B1674687D}"/>
              </a:ext>
            </a:extLst>
          </p:cNvPr>
          <p:cNvSpPr txBox="1"/>
          <p:nvPr/>
        </p:nvSpPr>
        <p:spPr>
          <a:xfrm>
            <a:off x="2904256" y="1727842"/>
            <a:ext cx="12951218" cy="89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2286">
              <a:defRPr/>
            </a:pPr>
            <a:r>
              <a:rPr lang="en-GB" sz="2601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Toán</a:t>
            </a:r>
            <a:r>
              <a:rPr lang="en-GB" sz="2601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</a:p>
          <a:p>
            <a:pPr defTabSz="1372286">
              <a:defRPr/>
            </a:pPr>
            <a:r>
              <a:rPr lang="en-GB" sz="2601" b="1" dirty="0">
                <a:solidFill>
                  <a:srgbClr val="FFFF00"/>
                </a:solidFill>
                <a:latin typeface="HP001 4 hàng" panose="020B0603050302020204" pitchFamily="34" charset="0"/>
              </a:rPr>
              <a:t>    </a:t>
            </a:r>
            <a:endParaRPr lang="en-US" sz="2601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642ED6-9CE0-458E-95D0-DE3AA827F147}"/>
              </a:ext>
            </a:extLst>
          </p:cNvPr>
          <p:cNvSpPr txBox="1"/>
          <p:nvPr/>
        </p:nvSpPr>
        <p:spPr>
          <a:xfrm>
            <a:off x="890666" y="2440564"/>
            <a:ext cx="12951218" cy="89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2286">
              <a:defRPr/>
            </a:pPr>
            <a:r>
              <a:rPr lang="en-US" sz="2601" b="1" dirty="0">
                <a:solidFill>
                  <a:srgbClr val="FFFF00"/>
                </a:solidFill>
                <a:latin typeface="HP001 4 hàng" panose="020B0603050302020204" pitchFamily="34" charset="0"/>
              </a:rPr>
              <a:t>    </a:t>
            </a:r>
            <a:r>
              <a:rPr lang="en-US" sz="2601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Bài</a:t>
            </a:r>
            <a:r>
              <a:rPr lang="en-US" sz="2601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601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toán</a:t>
            </a:r>
            <a:r>
              <a:rPr lang="en-US" sz="2601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601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có</a:t>
            </a:r>
            <a:r>
              <a:rPr lang="en-US" sz="2601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601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liên</a:t>
            </a:r>
            <a:r>
              <a:rPr lang="en-US" sz="2601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601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quan</a:t>
            </a:r>
            <a:r>
              <a:rPr lang="en-US" sz="2601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601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đến</a:t>
            </a:r>
            <a:r>
              <a:rPr lang="en-US" sz="2601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601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rút</a:t>
            </a:r>
            <a:r>
              <a:rPr lang="en-US" sz="2601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601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về</a:t>
            </a:r>
            <a:r>
              <a:rPr lang="en-US" sz="2601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601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đơn</a:t>
            </a:r>
            <a:r>
              <a:rPr lang="en-US" sz="2601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601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vị</a:t>
            </a:r>
            <a:r>
              <a:rPr lang="en-US" sz="2601" b="1" dirty="0">
                <a:solidFill>
                  <a:srgbClr val="FFFF00"/>
                </a:solidFill>
                <a:latin typeface="HP001 4 hàng" panose="020B0603050302020204" pitchFamily="34" charset="0"/>
              </a:rPr>
              <a:t>.   </a:t>
            </a:r>
            <a:endParaRPr lang="en-GB" sz="2601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  <a:p>
            <a:pPr defTabSz="1372286">
              <a:defRPr/>
            </a:pPr>
            <a:r>
              <a:rPr lang="en-GB" sz="2601" b="1" dirty="0">
                <a:solidFill>
                  <a:srgbClr val="FFFF00"/>
                </a:solidFill>
                <a:latin typeface="HP001 4 hàng" panose="020B0603050302020204" pitchFamily="34" charset="0"/>
              </a:rPr>
              <a:t>    </a:t>
            </a:r>
            <a:endParaRPr lang="en-US" sz="2601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9"/>
          <p:cNvSpPr/>
          <p:nvPr/>
        </p:nvSpPr>
        <p:spPr>
          <a:xfrm>
            <a:off x="1316289" y="1531950"/>
            <a:ext cx="2356800" cy="3030600"/>
          </a:xfrm>
          <a:prstGeom prst="roundRect">
            <a:avLst>
              <a:gd name="adj" fmla="val 2357"/>
            </a:avLst>
          </a:prstGeom>
          <a:solidFill>
            <a:schemeClr val="lt1"/>
          </a:solidFill>
          <a:ln>
            <a:noFill/>
          </a:ln>
          <a:effectLst>
            <a:outerShdw blurRad="57150" dist="38100" dir="2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49"/>
          <p:cNvSpPr/>
          <p:nvPr/>
        </p:nvSpPr>
        <p:spPr>
          <a:xfrm>
            <a:off x="5408382" y="1531950"/>
            <a:ext cx="2356800" cy="3030600"/>
          </a:xfrm>
          <a:prstGeom prst="roundRect">
            <a:avLst>
              <a:gd name="adj" fmla="val 2357"/>
            </a:avLst>
          </a:prstGeom>
          <a:solidFill>
            <a:schemeClr val="lt1"/>
          </a:solidFill>
          <a:ln>
            <a:noFill/>
          </a:ln>
          <a:effectLst>
            <a:outerShdw blurRad="57150" dist="38100" dir="2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49"/>
          <p:cNvSpPr txBox="1">
            <a:spLocks noGrp="1"/>
          </p:cNvSpPr>
          <p:nvPr>
            <p:ph type="subTitle" idx="1"/>
          </p:nvPr>
        </p:nvSpPr>
        <p:spPr>
          <a:xfrm>
            <a:off x="1316289" y="2301891"/>
            <a:ext cx="2356800" cy="9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 panose="020F0502020204030204" pitchFamily="34" charset="0"/>
                <a:cs typeface="Calibri" panose="020F0502020204030204" pitchFamily="34" charset="0"/>
              </a:rPr>
              <a:t>Nhận diện được bài toán liên quan đến rút về đơn vị và nắm được cách giải. </a:t>
            </a:r>
            <a:endParaRPr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6" name="Google Shape;486;p49"/>
          <p:cNvSpPr txBox="1">
            <a:spLocks noGrp="1"/>
          </p:cNvSpPr>
          <p:nvPr>
            <p:ph type="title" idx="2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YÊU CẦU CẦN ĐẠT </a:t>
            </a:r>
            <a:endParaRPr sz="4000"/>
          </a:p>
        </p:txBody>
      </p:sp>
      <p:sp>
        <p:nvSpPr>
          <p:cNvPr id="488" name="Google Shape;488;p49"/>
          <p:cNvSpPr txBox="1">
            <a:spLocks noGrp="1"/>
          </p:cNvSpPr>
          <p:nvPr>
            <p:ph type="subTitle" idx="4"/>
          </p:nvPr>
        </p:nvSpPr>
        <p:spPr>
          <a:xfrm>
            <a:off x="5385735" y="2416191"/>
            <a:ext cx="2356800" cy="9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400050" algn="l"/>
              </a:tabLst>
            </a:pPr>
            <a:r>
              <a:rPr lang="en-US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Vận dụng giải các bài tập và giải quyết các vấn đề trong cuộc sống</a:t>
            </a:r>
          </a:p>
        </p:txBody>
      </p:sp>
      <p:sp>
        <p:nvSpPr>
          <p:cNvPr id="491" name="Google Shape;491;p49"/>
          <p:cNvSpPr/>
          <p:nvPr/>
        </p:nvSpPr>
        <p:spPr>
          <a:xfrm flipH="1">
            <a:off x="2038068" y="1550157"/>
            <a:ext cx="758219" cy="651741"/>
          </a:xfrm>
          <a:custGeom>
            <a:avLst/>
            <a:gdLst/>
            <a:ahLst/>
            <a:cxnLst/>
            <a:rect l="l" t="t" r="r" b="b"/>
            <a:pathLst>
              <a:path w="53471" h="45962" extrusionOk="0">
                <a:moveTo>
                  <a:pt x="22435" y="1"/>
                </a:moveTo>
                <a:cubicBezTo>
                  <a:pt x="13400" y="2221"/>
                  <a:pt x="1" y="10541"/>
                  <a:pt x="2221" y="21695"/>
                </a:cubicBezTo>
                <a:cubicBezTo>
                  <a:pt x="3166" y="26416"/>
                  <a:pt x="8092" y="31368"/>
                  <a:pt x="11282" y="34762"/>
                </a:cubicBezTo>
                <a:cubicBezTo>
                  <a:pt x="14855" y="38591"/>
                  <a:pt x="18862" y="41245"/>
                  <a:pt x="23405" y="43670"/>
                </a:cubicBezTo>
                <a:cubicBezTo>
                  <a:pt x="26318" y="45214"/>
                  <a:pt x="29583" y="45961"/>
                  <a:pt x="32815" y="45961"/>
                </a:cubicBezTo>
                <a:cubicBezTo>
                  <a:pt x="40374" y="45961"/>
                  <a:pt x="47754" y="41873"/>
                  <a:pt x="50025" y="34328"/>
                </a:cubicBezTo>
                <a:cubicBezTo>
                  <a:pt x="53471" y="22843"/>
                  <a:pt x="48494" y="12583"/>
                  <a:pt x="39944" y="5054"/>
                </a:cubicBezTo>
                <a:cubicBezTo>
                  <a:pt x="34814" y="511"/>
                  <a:pt x="29301" y="970"/>
                  <a:pt x="224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rPr>
              <a:t>1</a:t>
            </a:r>
            <a:endParaRPr sz="2400">
              <a:solidFill>
                <a:schemeClr val="dk1"/>
              </a:solidFill>
              <a:latin typeface="Sriracha"/>
              <a:ea typeface="Sriracha"/>
              <a:cs typeface="Sriracha"/>
              <a:sym typeface="Sriracha"/>
            </a:endParaRPr>
          </a:p>
        </p:txBody>
      </p:sp>
      <p:sp>
        <p:nvSpPr>
          <p:cNvPr id="492" name="Google Shape;492;p49"/>
          <p:cNvSpPr/>
          <p:nvPr/>
        </p:nvSpPr>
        <p:spPr>
          <a:xfrm flipH="1">
            <a:off x="6207672" y="1550157"/>
            <a:ext cx="758219" cy="651741"/>
          </a:xfrm>
          <a:custGeom>
            <a:avLst/>
            <a:gdLst/>
            <a:ahLst/>
            <a:cxnLst/>
            <a:rect l="l" t="t" r="r" b="b"/>
            <a:pathLst>
              <a:path w="53471" h="45962" extrusionOk="0">
                <a:moveTo>
                  <a:pt x="22435" y="1"/>
                </a:moveTo>
                <a:cubicBezTo>
                  <a:pt x="13400" y="2221"/>
                  <a:pt x="1" y="10541"/>
                  <a:pt x="2221" y="21695"/>
                </a:cubicBezTo>
                <a:cubicBezTo>
                  <a:pt x="3166" y="26416"/>
                  <a:pt x="8092" y="31368"/>
                  <a:pt x="11282" y="34762"/>
                </a:cubicBezTo>
                <a:cubicBezTo>
                  <a:pt x="14855" y="38591"/>
                  <a:pt x="18862" y="41245"/>
                  <a:pt x="23405" y="43670"/>
                </a:cubicBezTo>
                <a:cubicBezTo>
                  <a:pt x="26318" y="45214"/>
                  <a:pt x="29583" y="45961"/>
                  <a:pt x="32815" y="45961"/>
                </a:cubicBezTo>
                <a:cubicBezTo>
                  <a:pt x="40374" y="45961"/>
                  <a:pt x="47754" y="41873"/>
                  <a:pt x="50025" y="34328"/>
                </a:cubicBezTo>
                <a:cubicBezTo>
                  <a:pt x="53471" y="22843"/>
                  <a:pt x="48494" y="12583"/>
                  <a:pt x="39944" y="5054"/>
                </a:cubicBezTo>
                <a:cubicBezTo>
                  <a:pt x="34814" y="511"/>
                  <a:pt x="29301" y="970"/>
                  <a:pt x="2243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rPr>
              <a:t>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over">
            <a:extLst>
              <a:ext uri="{FF2B5EF4-FFF2-40B4-BE49-F238E27FC236}">
                <a16:creationId xmlns:a16="http://schemas.microsoft.com/office/drawing/2014/main" id="{2CCACC5D-781F-4646-A988-287BF5E97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721" y="3642616"/>
            <a:ext cx="4279227" cy="164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over">
            <a:extLst>
              <a:ext uri="{FF2B5EF4-FFF2-40B4-BE49-F238E27FC236}">
                <a16:creationId xmlns:a16="http://schemas.microsoft.com/office/drawing/2014/main" id="{BF98B4FF-BCAE-48FF-925D-69D4A3018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891" y="2713267"/>
            <a:ext cx="3904477" cy="193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over">
            <a:extLst>
              <a:ext uri="{FF2B5EF4-FFF2-40B4-BE49-F238E27FC236}">
                <a16:creationId xmlns:a16="http://schemas.microsoft.com/office/drawing/2014/main" id="{70DD7EB2-72B0-40F0-A7F8-58A885D3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285" y="715618"/>
            <a:ext cx="4203264" cy="183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over">
            <a:extLst>
              <a:ext uri="{FF2B5EF4-FFF2-40B4-BE49-F238E27FC236}">
                <a16:creationId xmlns:a16="http://schemas.microsoft.com/office/drawing/2014/main" id="{C0E80306-3EC5-4441-A7F3-78D3F9619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891" y="1081462"/>
            <a:ext cx="3953431" cy="224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over">
            <a:extLst>
              <a:ext uri="{FF2B5EF4-FFF2-40B4-BE49-F238E27FC236}">
                <a16:creationId xmlns:a16="http://schemas.microsoft.com/office/drawing/2014/main" id="{2DA6948C-7A88-48B0-A48A-E36EA3604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879" y="1877058"/>
            <a:ext cx="4179631" cy="229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7F6F6FE-4F9A-49E2-9ED7-DF4ED28ACEC9}"/>
              </a:ext>
            </a:extLst>
          </p:cNvPr>
          <p:cNvSpPr/>
          <p:nvPr/>
        </p:nvSpPr>
        <p:spPr>
          <a:xfrm>
            <a:off x="2657959" y="-58735"/>
            <a:ext cx="3099661" cy="6702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GHI NHỚ </a:t>
            </a:r>
          </a:p>
        </p:txBody>
      </p:sp>
    </p:spTree>
    <p:extLst>
      <p:ext uri="{BB962C8B-B14F-4D97-AF65-F5344CB8AC3E}">
        <p14:creationId xmlns:p14="http://schemas.microsoft.com/office/powerpoint/2010/main" val="228484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1"/>
          <p:cNvSpPr/>
          <p:nvPr/>
        </p:nvSpPr>
        <p:spPr>
          <a:xfrm>
            <a:off x="1442154" y="1373550"/>
            <a:ext cx="2445900" cy="2396400"/>
          </a:xfrm>
          <a:prstGeom prst="roundRect">
            <a:avLst>
              <a:gd name="adj" fmla="val 2357"/>
            </a:avLst>
          </a:prstGeom>
          <a:solidFill>
            <a:schemeClr val="lt1"/>
          </a:solidFill>
          <a:ln>
            <a:noFill/>
          </a:ln>
          <a:effectLst>
            <a:outerShdw blurRad="57150" dist="38100" dir="2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41"/>
          <p:cNvSpPr txBox="1">
            <a:spLocks noGrp="1"/>
          </p:cNvSpPr>
          <p:nvPr>
            <p:ph type="title"/>
          </p:nvPr>
        </p:nvSpPr>
        <p:spPr>
          <a:xfrm flipH="1">
            <a:off x="3888054" y="2150850"/>
            <a:ext cx="420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LUYỆN TẬP  </a:t>
            </a:r>
            <a:endParaRPr/>
          </a:p>
        </p:txBody>
      </p:sp>
      <p:sp>
        <p:nvSpPr>
          <p:cNvPr id="398" name="Google Shape;398;p41"/>
          <p:cNvSpPr txBox="1">
            <a:spLocks noGrp="1"/>
          </p:cNvSpPr>
          <p:nvPr>
            <p:ph type="title" idx="2"/>
          </p:nvPr>
        </p:nvSpPr>
        <p:spPr>
          <a:xfrm flipH="1">
            <a:off x="1442159" y="1876950"/>
            <a:ext cx="2445900" cy="13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73543013"/>
</p:tagLst>
</file>

<file path=ppt/theme/theme1.xml><?xml version="1.0" encoding="utf-8"?>
<a:theme xmlns:a="http://schemas.openxmlformats.org/drawingml/2006/main" name="Task Cards for Practicing Elapsed Time by Slidesgo">
  <a:themeElements>
    <a:clrScheme name="Simple Light">
      <a:dk1>
        <a:srgbClr val="6D225A"/>
      </a:dk1>
      <a:lt1>
        <a:srgbClr val="FFFCF4"/>
      </a:lt1>
      <a:dk2>
        <a:srgbClr val="FFE49A"/>
      </a:dk2>
      <a:lt2>
        <a:srgbClr val="FFDDDC"/>
      </a:lt2>
      <a:accent1>
        <a:srgbClr val="FF7986"/>
      </a:accent1>
      <a:accent2>
        <a:srgbClr val="A2E4E6"/>
      </a:accent2>
      <a:accent3>
        <a:srgbClr val="6D225A"/>
      </a:accent3>
      <a:accent4>
        <a:srgbClr val="FFFCF4"/>
      </a:accent4>
      <a:accent5>
        <a:srgbClr val="FFE49A"/>
      </a:accent5>
      <a:accent6>
        <a:srgbClr val="FFDDDC"/>
      </a:accent6>
      <a:hlink>
        <a:srgbClr val="6D225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924</Words>
  <Application>Microsoft Office PowerPoint</Application>
  <PresentationFormat>On-screen Show (16:9)</PresentationFormat>
  <Paragraphs>128</Paragraphs>
  <Slides>19</Slides>
  <Notes>8</Notes>
  <HiddenSlides>0</HiddenSlides>
  <MMClips>3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HP001 4 hàng</vt:lpstr>
      <vt:lpstr>Architecture</vt:lpstr>
      <vt:lpstr>宋体</vt:lpstr>
      <vt:lpstr>Rokkitt</vt:lpstr>
      <vt:lpstr>Sriracha</vt:lpstr>
      <vt:lpstr>Didact Gothic</vt:lpstr>
      <vt:lpstr>Anaheim</vt:lpstr>
      <vt:lpstr>站酷快乐体2016修订版</vt:lpstr>
      <vt:lpstr>Times New Roman</vt:lpstr>
      <vt:lpstr>Microsoft YaHei</vt:lpstr>
      <vt:lpstr>Calibri</vt:lpstr>
      <vt:lpstr>Arial</vt:lpstr>
      <vt:lpstr>UTM Cookies</vt:lpstr>
      <vt:lpstr>Task Cards for Practicing Elapsed Time by Slidesgo</vt:lpstr>
      <vt:lpstr>PowerPoint Presentation</vt:lpstr>
      <vt:lpstr>CÁC HOẠT ĐỘNG </vt:lpstr>
      <vt:lpstr>KHỞI ĐỘNG </vt:lpstr>
      <vt:lpstr>PowerPoint Presentation</vt:lpstr>
      <vt:lpstr>PowerPoint Presentation</vt:lpstr>
      <vt:lpstr>Table of Contents</vt:lpstr>
      <vt:lpstr>YÊU CẦU CẦN ĐẠT </vt:lpstr>
      <vt:lpstr>PowerPoint Presentation</vt:lpstr>
      <vt:lpstr>- LUYỆN TẬP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TIẾP NỐI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10</cp:revision>
  <dcterms:modified xsi:type="dcterms:W3CDTF">2022-03-06T10:14:07Z</dcterms:modified>
</cp:coreProperties>
</file>