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94" r:id="rId5"/>
    <p:sldId id="295" r:id="rId6"/>
    <p:sldId id="296" r:id="rId7"/>
    <p:sldId id="297" r:id="rId8"/>
    <p:sldId id="283" r:id="rId9"/>
    <p:sldId id="269" r:id="rId10"/>
    <p:sldId id="264" r:id="rId11"/>
    <p:sldId id="262" r:id="rId12"/>
    <p:sldId id="281" r:id="rId13"/>
    <p:sldId id="282" r:id="rId14"/>
    <p:sldId id="284" r:id="rId15"/>
    <p:sldId id="270" r:id="rId16"/>
    <p:sldId id="260" r:id="rId17"/>
    <p:sldId id="285" r:id="rId18"/>
    <p:sldId id="265" r:id="rId19"/>
    <p:sldId id="256" r:id="rId20"/>
    <p:sldId id="292" r:id="rId21"/>
    <p:sldId id="293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3" autoAdjust="0"/>
    <p:restoredTop sz="86427" autoAdjust="0"/>
  </p:normalViewPr>
  <p:slideViewPr>
    <p:cSldViewPr snapToGrid="0">
      <p:cViewPr varScale="1">
        <p:scale>
          <a:sx n="97" d="100"/>
          <a:sy n="97" d="100"/>
        </p:scale>
        <p:origin x="15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514D-21D1-400A-891C-3AEB86F8585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82E10-AF35-4184-B900-F7AF11276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3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4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6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99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293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480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52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74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13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7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0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35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8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811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8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7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3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4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2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8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7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3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6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7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7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4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9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6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3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3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0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3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3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7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9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8589-BC44-4D0E-98AD-BBEB1689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C09EBD-9E21-43C2-B19E-4441CC21F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4BF59C-26B5-4E79-AE2B-D8ECBA2B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B025E6-7792-4483-B110-A7B839FA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B639-A5AE-4E25-B9A3-969E999C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E9203-CB8F-458C-B83B-670F2A7AA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02D75C-597F-4196-8214-AC05D63AC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E34824-2B8E-4C68-AE31-813FF6D8E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C02D61-B67D-4812-A4D0-7F707D78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1CF9BF-8F63-4A0E-B4CF-AB1B9A78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3DBE95-663F-4B7E-9980-5C642909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1707B6-3E88-46E2-AA90-4ADE10C8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428862-B4CC-4B50-983D-895344A8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026C3E-9E2F-4D5B-8F0A-293EE4C0A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B385C5-7DC4-4F78-86DC-34E1324C2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7036662-C0CE-49BE-AC7F-266F6FAC1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62568-CDF4-4D3E-B943-9580856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091ED0-E49B-4967-A8AB-7B0F841A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E635BB-BE30-4FCE-9825-8342623B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1CC353-0DE2-487C-AC0A-B01D84AF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B13D11-7E17-4A68-AE4A-8AD1ECA8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612ADF-BF6E-4F4B-887F-66595CF3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E53D78-E50F-4E9C-BC5C-141A367C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5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5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7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7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7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2698D-009D-457D-84AB-244D7A33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DDFFA7-08B5-4BD2-94AD-0208F3FF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0952E3-BE6C-4E9A-8707-F5D610547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E04AB2-42F1-44DE-9381-8FA316D7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DEA4E3-9D7D-4640-8E1C-30CEF2A5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FE562E-E859-4768-9343-C3EA784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C374C-F295-48DD-A2AB-B019B84B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B4FFE0-C8D2-4F60-8170-30920AA7B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28DD15-2192-4168-94C5-42F765C8D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0537FD-A825-4D6A-92DD-06424427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829A2E-53E9-4E5A-8A1C-DBD1E8D6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E18508-8E28-4C49-9BDA-4F9B4DC8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1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F3E4C-B063-4D32-8944-D5189440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4D7F90-F690-41CF-B9D8-35660491C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0436B0-3D78-400B-AE6D-B18AF332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37A52E-33DB-4B4C-8A91-3FA508C5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791AA-921F-4579-92CA-AD769FDA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6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DFEADD-FF74-4177-96D2-65C3CB140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64D004-F206-4288-AB37-18DDEC42E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15E7A8-40DC-452F-B982-F49CB7F2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CFD66F-7C8C-493C-A7F1-4E1199DD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C9508-55EA-4C8E-BF08-353E1063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0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1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BC86841-BF68-40E4-9043-083B00F4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563270-3311-4C00-B60A-D1D0C7F10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F7C51-4EF6-4A89-AEC1-F75CA4193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ED8FB-D82F-47EF-A36A-B0BD14E8287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8F363-0771-4B78-8312-A5BE579C2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6CB86-825B-4BD8-8A22-CD2037E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5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2" r:id="rId2"/>
    <p:sldLayoutId id="2147483721" r:id="rId3"/>
    <p:sldLayoutId id="2147483720" r:id="rId4"/>
    <p:sldLayoutId id="2147483718" r:id="rId5"/>
    <p:sldLayoutId id="2147483717" r:id="rId6"/>
    <p:sldLayoutId id="2147483716" r:id="rId7"/>
    <p:sldLayoutId id="2147483711" r:id="rId8"/>
    <p:sldLayoutId id="2147483710" r:id="rId9"/>
    <p:sldLayoutId id="2147483709" r:id="rId10"/>
    <p:sldLayoutId id="2147483704" r:id="rId11"/>
    <p:sldLayoutId id="2147483703" r:id="rId12"/>
    <p:sldLayoutId id="2147483702" r:id="rId13"/>
    <p:sldLayoutId id="2147483695" r:id="rId14"/>
    <p:sldLayoutId id="2147483693" r:id="rId15"/>
    <p:sldLayoutId id="2147483691" r:id="rId16"/>
    <p:sldLayoutId id="2147483690" r:id="rId17"/>
    <p:sldLayoutId id="2147483689" r:id="rId18"/>
    <p:sldLayoutId id="2147483687" r:id="rId19"/>
    <p:sldLayoutId id="2147483685" r:id="rId20"/>
    <p:sldLayoutId id="2147483682" r:id="rId21"/>
    <p:sldLayoutId id="2147483681" r:id="rId22"/>
    <p:sldLayoutId id="2147483680" r:id="rId23"/>
    <p:sldLayoutId id="2147483674" r:id="rId24"/>
    <p:sldLayoutId id="2147483672" r:id="rId25"/>
    <p:sldLayoutId id="2147483669" r:id="rId26"/>
    <p:sldLayoutId id="2147483684" r:id="rId27"/>
    <p:sldLayoutId id="2147483678" r:id="rId28"/>
    <p:sldLayoutId id="2147483676" r:id="rId29"/>
    <p:sldLayoutId id="2147483673" r:id="rId30"/>
    <p:sldLayoutId id="2147483671" r:id="rId31"/>
    <p:sldLayoutId id="2147483667" r:id="rId32"/>
    <p:sldLayoutId id="2147483666" r:id="rId33"/>
    <p:sldLayoutId id="2147483665" r:id="rId34"/>
    <p:sldLayoutId id="2147483664" r:id="rId35"/>
    <p:sldLayoutId id="2147483663" r:id="rId36"/>
    <p:sldLayoutId id="2147483662" r:id="rId37"/>
    <p:sldLayoutId id="2147483661" r:id="rId38"/>
    <p:sldLayoutId id="2147483719" r:id="rId39"/>
    <p:sldLayoutId id="2147483660" r:id="rId40"/>
    <p:sldLayoutId id="2147483650" r:id="rId41"/>
    <p:sldLayoutId id="2147483715" r:id="rId42"/>
    <p:sldLayoutId id="2147483714" r:id="rId43"/>
    <p:sldLayoutId id="2147483713" r:id="rId44"/>
    <p:sldLayoutId id="2147483712" r:id="rId45"/>
    <p:sldLayoutId id="2147483694" r:id="rId46"/>
    <p:sldLayoutId id="2147483692" r:id="rId47"/>
    <p:sldLayoutId id="2147483688" r:id="rId48"/>
    <p:sldLayoutId id="2147483686" r:id="rId49"/>
    <p:sldLayoutId id="2147483683" r:id="rId50"/>
    <p:sldLayoutId id="2147483679" r:id="rId51"/>
    <p:sldLayoutId id="2147483677" r:id="rId52"/>
    <p:sldLayoutId id="2147483675" r:id="rId53"/>
    <p:sldLayoutId id="2147483670" r:id="rId54"/>
    <p:sldLayoutId id="2147483668" r:id="rId55"/>
    <p:sldLayoutId id="2147483651" r:id="rId56"/>
    <p:sldLayoutId id="2147483652" r:id="rId57"/>
    <p:sldLayoutId id="2147483653" r:id="rId58"/>
    <p:sldLayoutId id="2147483654" r:id="rId59"/>
    <p:sldLayoutId id="2147483655" r:id="rId60"/>
    <p:sldLayoutId id="2147483708" r:id="rId61"/>
    <p:sldLayoutId id="2147483707" r:id="rId62"/>
    <p:sldLayoutId id="2147483706" r:id="rId63"/>
    <p:sldLayoutId id="2147483705" r:id="rId64"/>
    <p:sldLayoutId id="2147483701" r:id="rId65"/>
    <p:sldLayoutId id="2147483700" r:id="rId66"/>
    <p:sldLayoutId id="2147483699" r:id="rId67"/>
    <p:sldLayoutId id="2147483698" r:id="rId68"/>
    <p:sldLayoutId id="2147483697" r:id="rId69"/>
    <p:sldLayoutId id="2147483696" r:id="rId70"/>
    <p:sldLayoutId id="2147483656" r:id="rId71"/>
    <p:sldLayoutId id="2147483657" r:id="rId72"/>
    <p:sldLayoutId id="2147483658" r:id="rId73"/>
    <p:sldLayoutId id="2147483659" r:id="rId7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B1A2D46-C0A9-41B8-B07B-143EDC69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134"/>
          <a:stretch/>
        </p:blipFill>
        <p:spPr>
          <a:xfrm>
            <a:off x="-832207" y="-359596"/>
            <a:ext cx="14044773" cy="6996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519129-FA64-460C-BB35-953FA683A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3932" r="11556" b="12048"/>
          <a:stretch/>
        </p:blipFill>
        <p:spPr>
          <a:xfrm>
            <a:off x="8828290" y="3906667"/>
            <a:ext cx="3491136" cy="3262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71F56-C277-460E-B7FB-20D29834AE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27234" y="3113909"/>
            <a:ext cx="3590945" cy="37440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703779" y="1707593"/>
            <a:ext cx="1097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CHÀO MỪNG CÁC CON ĐẾN VỚI TIẾT HỌC TRỰC TUYẾN </a:t>
            </a:r>
            <a:b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MÔN : TOÁN </a:t>
            </a:r>
            <a:endParaRPr kumimoji="1" lang="zh-CN" altLang="en-US" sz="6000" dirty="0">
              <a:solidFill>
                <a:srgbClr val="F7898C"/>
              </a:solidFill>
              <a:latin typeface="Rockstone" panose="00000400000000000000" pitchFamily="2" charset="0"/>
              <a:ea typeface="站酷快乐体2016修订版" panose="02010600030101010101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5c18cfc8be855">
            <a:hlinkClick r:id="" action="ppaction://media"/>
            <a:extLst>
              <a:ext uri="{FF2B5EF4-FFF2-40B4-BE49-F238E27FC236}">
                <a16:creationId xmlns:a16="http://schemas.microsoft.com/office/drawing/2014/main" id="{A635AB17-9446-4083-9D97-84772D7B2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1021" y="-78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809515" y="730381"/>
            <a:ext cx="6347581" cy="5397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4469415" y="2921168"/>
            <a:ext cx="3027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02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7DBBE3-6A64-4F45-93C2-6F2A45A542FD}"/>
              </a:ext>
            </a:extLst>
          </p:cNvPr>
          <p:cNvSpPr txBox="1"/>
          <p:nvPr/>
        </p:nvSpPr>
        <p:spPr>
          <a:xfrm>
            <a:off x="4307643" y="4159380"/>
            <a:ext cx="3576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LUYỆN TẬP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7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B515F1-8063-4325-9809-822DC16643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80" y="4495215"/>
            <a:ext cx="2534653" cy="2534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314073-45C1-4AC6-86BD-89714E7B5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5423" y="3707013"/>
            <a:ext cx="3880452" cy="388045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422B9E6-5FD3-4B6F-8F27-43B9F727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91" y="208004"/>
            <a:ext cx="62992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FB09FF8E-1EFA-4978-BE6A-EE147A502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609" y="1749121"/>
            <a:ext cx="1195759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3284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1C5D8E-1878-461F-8B2B-A5CD7D311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092" y="1704664"/>
            <a:ext cx="62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7D433052-E5BC-4E4E-9921-7539126CD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1" y="1921568"/>
            <a:ext cx="19539" cy="15070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A2F82F86-BC96-454D-93F1-4291D6B93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0" y="2314254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D28390B7-2498-4F0D-B81B-D4765C20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261" y="1653629"/>
            <a:ext cx="113876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5060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22ABF986-2EB3-4D33-8515-D4182D34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467" y="1646051"/>
            <a:ext cx="111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FC3BD2FC-07F0-44E9-81B2-161DD3BCE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8281" y="1792574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5BB31953-302B-440A-B945-6A574984F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3939" y="2202884"/>
            <a:ext cx="112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04C440B5-D649-45C7-9F79-EAEC17CB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892" y="225321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FA3D1565-CF79-4C3D-9BE3-6683874BC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725" y="223806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E58414DD-BBE4-4251-83E8-B69108A4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151" y="2179456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CC30521B-4E9A-45B7-B319-24F6B025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875" y="2167728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BA8EDC47-9C86-421C-9BAC-FBB08144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27" y="2572205"/>
            <a:ext cx="48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D307C956-D5FA-40D4-BA87-3365682D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045" y="2595651"/>
            <a:ext cx="51190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A1BE8456-DA5D-452C-A394-4C37723A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171" y="2241493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 Box 42">
            <a:extLst>
              <a:ext uri="{FF2B5EF4-FFF2-40B4-BE49-F238E27FC236}">
                <a16:creationId xmlns:a16="http://schemas.microsoft.com/office/drawing/2014/main" id="{930FCE8D-ECB0-46E0-9A47-7435B4DF4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173" y="212084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57AABAE0-88DE-4C18-A0A7-7650BB480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5820" y="213255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 Box 45">
            <a:extLst>
              <a:ext uri="{FF2B5EF4-FFF2-40B4-BE49-F238E27FC236}">
                <a16:creationId xmlns:a16="http://schemas.microsoft.com/office/drawing/2014/main" id="{FE119B73-E8B9-45E6-A55F-F92E45E7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675" y="2032917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 Box 46">
            <a:extLst>
              <a:ext uri="{FF2B5EF4-FFF2-40B4-BE49-F238E27FC236}">
                <a16:creationId xmlns:a16="http://schemas.microsoft.com/office/drawing/2014/main" id="{4153AA65-A24F-40A8-BEFC-01894C98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860" y="2032917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9" name="Text Box 47">
            <a:extLst>
              <a:ext uri="{FF2B5EF4-FFF2-40B4-BE49-F238E27FC236}">
                <a16:creationId xmlns:a16="http://schemas.microsoft.com/office/drawing/2014/main" id="{9762F470-DE2C-4DBF-9605-C21ECCB9D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769" y="2794943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C063770A-60C2-49B9-A2DC-D719DB31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4307" y="2794943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 Box 49">
            <a:extLst>
              <a:ext uri="{FF2B5EF4-FFF2-40B4-BE49-F238E27FC236}">
                <a16:creationId xmlns:a16="http://schemas.microsoft.com/office/drawing/2014/main" id="{9C960294-3C97-441F-84E1-B05CA758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4307" y="2408082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385E15A2-95F9-44D2-8B08-DAAD88E7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359" y="213255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ED099CDD-03D9-4A53-8D3D-1F2370B0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21" y="954395"/>
            <a:ext cx="1219200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a) 821 x 4      3284 : 4        b) 1012 x 5       5060 : 5                                                            </a:t>
            </a: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A4F74758-005C-4731-AA2F-FE012E4A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137" y="3035267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5F344424-F8BF-4C64-8716-F6E33E0A7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836" y="2132552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A08427E2-FDE2-4ACE-B9E5-D9A6B2A42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074" y="3211114"/>
            <a:ext cx="41031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8ED9A571-D485-44B4-A3E0-89C47A57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91" y="1704666"/>
            <a:ext cx="10160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821</a:t>
            </a:r>
          </a:p>
        </p:txBody>
      </p:sp>
      <p:sp>
        <p:nvSpPr>
          <p:cNvPr id="38" name="Text Box 58">
            <a:extLst>
              <a:ext uri="{FF2B5EF4-FFF2-40B4-BE49-F238E27FC236}">
                <a16:creationId xmlns:a16="http://schemas.microsoft.com/office/drawing/2014/main" id="{D19B1C0E-F493-463D-A80A-5A0EF919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01" y="2390495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9" name="Text Box 59">
            <a:extLst>
              <a:ext uri="{FF2B5EF4-FFF2-40B4-BE49-F238E27FC236}">
                <a16:creationId xmlns:a16="http://schemas.microsoft.com/office/drawing/2014/main" id="{1B174A5D-DBD8-4960-B704-000508F1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83" y="1950848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0" name="Line 60">
            <a:extLst>
              <a:ext uri="{FF2B5EF4-FFF2-40B4-BE49-F238E27FC236}">
                <a16:creationId xmlns:a16="http://schemas.microsoft.com/office/drawing/2014/main" id="{04E4A16B-6311-472C-9B28-4E599A9B10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307" y="2964888"/>
            <a:ext cx="1101972" cy="123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61">
            <a:extLst>
              <a:ext uri="{FF2B5EF4-FFF2-40B4-BE49-F238E27FC236}">
                <a16:creationId xmlns:a16="http://schemas.microsoft.com/office/drawing/2014/main" id="{2B951B6D-E7CD-4A10-A3E2-D7F291D48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59" y="2906313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3284</a:t>
            </a:r>
          </a:p>
        </p:txBody>
      </p:sp>
      <p:sp>
        <p:nvSpPr>
          <p:cNvPr id="42" name="Text Box 62">
            <a:extLst>
              <a:ext uri="{FF2B5EF4-FFF2-40B4-BE49-F238E27FC236}">
                <a16:creationId xmlns:a16="http://schemas.microsoft.com/office/drawing/2014/main" id="{EE8C173F-0A32-4C15-A691-73E7116AB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721" y="1647509"/>
            <a:ext cx="115667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1012</a:t>
            </a:r>
          </a:p>
        </p:txBody>
      </p:sp>
      <p:sp>
        <p:nvSpPr>
          <p:cNvPr id="43" name="Text Box 63">
            <a:extLst>
              <a:ext uri="{FF2B5EF4-FFF2-40B4-BE49-F238E27FC236}">
                <a16:creationId xmlns:a16="http://schemas.microsoft.com/office/drawing/2014/main" id="{78730E91-692C-436F-80FC-1BC97DC0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415" y="2260288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 Box 64">
            <a:extLst>
              <a:ext uri="{FF2B5EF4-FFF2-40B4-BE49-F238E27FC236}">
                <a16:creationId xmlns:a16="http://schemas.microsoft.com/office/drawing/2014/main" id="{07147E51-C7C9-465A-ACBA-A0A268EC4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321" y="2071016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5" name="Line 65">
            <a:extLst>
              <a:ext uri="{FF2B5EF4-FFF2-40B4-BE49-F238E27FC236}">
                <a16:creationId xmlns:a16="http://schemas.microsoft.com/office/drawing/2014/main" id="{F5A40439-8C41-4607-8BDA-5D9C49CDE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5750" y="2840965"/>
            <a:ext cx="1258279" cy="73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 Box 66">
            <a:extLst>
              <a:ext uri="{FF2B5EF4-FFF2-40B4-BE49-F238E27FC236}">
                <a16:creationId xmlns:a16="http://schemas.microsoft.com/office/drawing/2014/main" id="{973F4ABD-B578-4302-8B66-7BA2D9641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681" y="2828999"/>
            <a:ext cx="123581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5060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E160A4D1-C8FD-4F91-8AA0-9F099BF0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583" y="2419805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330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2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3" grpId="0"/>
      <p:bldP spid="44" grpId="0"/>
      <p:bldP spid="45" grpId="0" animBg="1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40744A50-8418-4790-B261-B3FCA9747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676" y="1512818"/>
            <a:ext cx="1195759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2156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D39828A-2592-485A-9DE6-810C0E0EB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159" y="1468361"/>
            <a:ext cx="62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A28F7FD-E01A-4533-B3ED-1C612F133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068" y="1685265"/>
            <a:ext cx="19539" cy="15070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95F9F495-1365-4F13-86DB-398735FCE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067" y="2077951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790412D3-DD19-4757-86EB-1F20AF8DD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3328" y="1417326"/>
            <a:ext cx="113876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7380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667B1AD2-7C5A-450F-A802-B181CB275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3426" y="1421476"/>
            <a:ext cx="65649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Line 18">
            <a:extLst>
              <a:ext uri="{FF2B5EF4-FFF2-40B4-BE49-F238E27FC236}">
                <a16:creationId xmlns:a16="http://schemas.microsoft.com/office/drawing/2014/main" id="{8AC92864-524C-40F4-A9C2-3176D5B96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0348" y="1556271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70D52252-33CF-484D-BBDC-E39F441242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6006" y="1966581"/>
            <a:ext cx="112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98994F39-E609-455A-89A3-E53DA8FE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959" y="201690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1E521F03-5361-4519-A5F9-4366929AF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238" y="2001766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02FEC061-4ADA-42B6-9B15-3067824E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18" y="1943153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CE08ED4A-93B5-49BC-8CFB-A76408308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942" y="1931425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91084710-44FD-461B-8AFC-F4EB752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694" y="2359348"/>
            <a:ext cx="48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C6EE9818-21D1-4A5C-9497-5F01E9C2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112" y="2359348"/>
            <a:ext cx="51190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AF5D03AE-FDDE-44DD-9928-3C26953B6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238" y="2005190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A74C1E15-CEB4-42EE-A137-8BC5CF65B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7240" y="188453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90B5CED5-3B47-48C1-A382-97EDC9E05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7888" y="1884539"/>
            <a:ext cx="37513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DD304BDE-280A-4865-AC3A-540B18FB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742" y="179661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9948A9EF-1EC9-4458-86AE-52DB43B6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927" y="1796614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Text Box 47">
            <a:extLst>
              <a:ext uri="{FF2B5EF4-FFF2-40B4-BE49-F238E27FC236}">
                <a16:creationId xmlns:a16="http://schemas.microsoft.com/office/drawing/2014/main" id="{18AE3AF1-3ED9-48CD-83E9-2B451CC7F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836" y="2558640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 Box 48">
            <a:extLst>
              <a:ext uri="{FF2B5EF4-FFF2-40B4-BE49-F238E27FC236}">
                <a16:creationId xmlns:a16="http://schemas.microsoft.com/office/drawing/2014/main" id="{D21159BF-9049-4E5D-B728-1677D5BBB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374" y="257036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49">
            <a:extLst>
              <a:ext uri="{FF2B5EF4-FFF2-40B4-BE49-F238E27FC236}">
                <a16:creationId xmlns:a16="http://schemas.microsoft.com/office/drawing/2014/main" id="{21EBDB5A-0AD8-449A-9BE9-B3F1AE89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374" y="2171779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Text Box 52">
            <a:extLst>
              <a:ext uri="{FF2B5EF4-FFF2-40B4-BE49-F238E27FC236}">
                <a16:creationId xmlns:a16="http://schemas.microsoft.com/office/drawing/2014/main" id="{576CAA2E-3F55-4DCC-A315-F0862F85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9979" y="1884539"/>
            <a:ext cx="44547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392E5543-83A0-4A00-8F40-301D7CAB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83" y="554362"/>
            <a:ext cx="121920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c) 308 x 7       2156 : 7        d) 1230 x 6       7380 : 6                                                            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id="{E6F42824-E0DE-4E8B-A911-46F4CDA6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04" y="279896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9" name="Text Box 55">
            <a:extLst>
              <a:ext uri="{FF2B5EF4-FFF2-40B4-BE49-F238E27FC236}">
                <a16:creationId xmlns:a16="http://schemas.microsoft.com/office/drawing/2014/main" id="{6318BA85-B954-4827-8C13-2FBBFC67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0964" y="1884539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 Box 56">
            <a:extLst>
              <a:ext uri="{FF2B5EF4-FFF2-40B4-BE49-F238E27FC236}">
                <a16:creationId xmlns:a16="http://schemas.microsoft.com/office/drawing/2014/main" id="{E436B8D7-4640-4094-9933-CEA96CB0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9141" y="2974811"/>
            <a:ext cx="41031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1" name="Text Box 57">
            <a:extLst>
              <a:ext uri="{FF2B5EF4-FFF2-40B4-BE49-F238E27FC236}">
                <a16:creationId xmlns:a16="http://schemas.microsoft.com/office/drawing/2014/main" id="{F88AF2CB-8C16-46C6-90B1-F59BCC44E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558" y="1468363"/>
            <a:ext cx="10160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308</a:t>
            </a:r>
          </a:p>
        </p:txBody>
      </p:sp>
      <p:sp>
        <p:nvSpPr>
          <p:cNvPr id="32" name="Text Box 58">
            <a:extLst>
              <a:ext uri="{FF2B5EF4-FFF2-40B4-BE49-F238E27FC236}">
                <a16:creationId xmlns:a16="http://schemas.microsoft.com/office/drawing/2014/main" id="{30EB25FE-8E61-469C-979B-D89707CEF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268" y="2154192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 Box 59">
            <a:extLst>
              <a:ext uri="{FF2B5EF4-FFF2-40B4-BE49-F238E27FC236}">
                <a16:creationId xmlns:a16="http://schemas.microsoft.com/office/drawing/2014/main" id="{69BC36CA-9695-4B86-B7FF-F69277B7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50" y="1773167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4" name="Line 60">
            <a:extLst>
              <a:ext uri="{FF2B5EF4-FFF2-40B4-BE49-F238E27FC236}">
                <a16:creationId xmlns:a16="http://schemas.microsoft.com/office/drawing/2014/main" id="{9D31F6CA-7AD6-4BC1-917C-966E404179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2374" y="2728585"/>
            <a:ext cx="1101972" cy="123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id="{019DAA1F-218E-4FCF-ABB1-70CDAD53A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26" y="2670010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2156</a:t>
            </a:r>
          </a:p>
        </p:txBody>
      </p:sp>
      <p:sp>
        <p:nvSpPr>
          <p:cNvPr id="36" name="Text Box 62">
            <a:extLst>
              <a:ext uri="{FF2B5EF4-FFF2-40B4-BE49-F238E27FC236}">
                <a16:creationId xmlns:a16="http://schemas.microsoft.com/office/drawing/2014/main" id="{24CC331A-5AA9-4A4B-B321-C1EE25A8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788" y="1411206"/>
            <a:ext cx="115667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1230</a:t>
            </a:r>
          </a:p>
        </p:txBody>
      </p:sp>
      <p:sp>
        <p:nvSpPr>
          <p:cNvPr id="37" name="Text Box 63">
            <a:extLst>
              <a:ext uri="{FF2B5EF4-FFF2-40B4-BE49-F238E27FC236}">
                <a16:creationId xmlns:a16="http://schemas.microsoft.com/office/drawing/2014/main" id="{60562B81-9008-4826-B07E-BA11981E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482" y="2023985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Text Box 64">
            <a:extLst>
              <a:ext uri="{FF2B5EF4-FFF2-40B4-BE49-F238E27FC236}">
                <a16:creationId xmlns:a16="http://schemas.microsoft.com/office/drawing/2014/main" id="{CA4AEC34-1F01-4AFB-85C8-7B71E3B3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388" y="1834713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9" name="Line 65">
            <a:extLst>
              <a:ext uri="{FF2B5EF4-FFF2-40B4-BE49-F238E27FC236}">
                <a16:creationId xmlns:a16="http://schemas.microsoft.com/office/drawing/2014/main" id="{A1FC6F95-B8A5-46F1-9208-C703E3C05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7817" y="2604662"/>
            <a:ext cx="1258279" cy="73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66">
            <a:extLst>
              <a:ext uri="{FF2B5EF4-FFF2-40B4-BE49-F238E27FC236}">
                <a16:creationId xmlns:a16="http://schemas.microsoft.com/office/drawing/2014/main" id="{79FF7C54-41B9-4E50-9657-41CDC049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48" y="2592696"/>
            <a:ext cx="123581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7380</a:t>
            </a:r>
          </a:p>
        </p:txBody>
      </p:sp>
      <p:sp>
        <p:nvSpPr>
          <p:cNvPr id="41" name="Text Box 46">
            <a:extLst>
              <a:ext uri="{FF2B5EF4-FFF2-40B4-BE49-F238E27FC236}">
                <a16:creationId xmlns:a16="http://schemas.microsoft.com/office/drawing/2014/main" id="{A6FD61E1-177F-4305-8E64-99C0706DD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650" y="2183502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BC3B1F-8BF7-4556-BA9A-515B09132DF9}"/>
              </a:ext>
            </a:extLst>
          </p:cNvPr>
          <p:cNvSpPr/>
          <p:nvPr/>
        </p:nvSpPr>
        <p:spPr>
          <a:xfrm>
            <a:off x="2032435" y="4369981"/>
            <a:ext cx="8818005" cy="8027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Nêu các bước nhân, chia số có ba, bốn chữ số cho số có một chữ số </a:t>
            </a:r>
          </a:p>
        </p:txBody>
      </p:sp>
    </p:spTree>
    <p:extLst>
      <p:ext uri="{BB962C8B-B14F-4D97-AF65-F5344CB8AC3E}">
        <p14:creationId xmlns:p14="http://schemas.microsoft.com/office/powerpoint/2010/main" val="2019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94E7294F-9788-4958-8334-5FC8D18F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5" y="1736110"/>
            <a:ext cx="18288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4691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EB182BE6-5C75-4593-A75D-36817C13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444" y="1684787"/>
            <a:ext cx="1117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F4F747E-07A9-402B-8159-FC9F196A1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1381" y="1816473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49166452-FCAA-4120-A714-4D9B0D56C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8705" y="2288773"/>
            <a:ext cx="98284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CF891358-9D9E-4348-AF4E-B7AABD85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496" y="1700333"/>
            <a:ext cx="1269909" cy="6921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1230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8DDD4EA4-266F-4B23-ADAF-C10455B6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608" y="1624137"/>
            <a:ext cx="42074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B52D1883-EACF-45DB-9C5C-5FAB1204B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5813" y="1811676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8B698864-DD04-43F4-958E-5E2B6F180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815" y="2258575"/>
            <a:ext cx="1126124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77492784-32C6-420A-9693-7D788CED7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125" y="1650575"/>
            <a:ext cx="1281947" cy="6921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1607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01888EF1-28D8-43A6-A415-957C72F9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732" y="1624137"/>
            <a:ext cx="5588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4" name="Line 18">
            <a:extLst>
              <a:ext uri="{FF2B5EF4-FFF2-40B4-BE49-F238E27FC236}">
                <a16:creationId xmlns:a16="http://schemas.microsoft.com/office/drawing/2014/main" id="{2579F22B-24D1-489E-8DDD-ADFD95E52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1335" y="1757701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A9923001-2F32-42BE-85A9-7C24E80FE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8794" y="2196620"/>
            <a:ext cx="1014015" cy="952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04DD8C2C-89E2-4941-97DE-696E9C86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213" y="2200432"/>
            <a:ext cx="346219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42B2D2FE-F783-48F5-9878-9E5F1EDE5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00" y="2197775"/>
            <a:ext cx="47096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1FCB6AE1-ED57-400A-90AD-839CE1A83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7" y="2172016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326315D4-D6F9-4125-98BC-DB92AC82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23" y="2159579"/>
            <a:ext cx="47481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</a:t>
            </a: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9DDA2BB7-2DAB-468C-BA4A-82CA6B5A3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68" y="2557099"/>
            <a:ext cx="49266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D1CE74BF-D56D-4308-8C41-8F0F5AAB3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19" y="2555577"/>
            <a:ext cx="513268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EE81FCEE-5E24-4645-AFD6-FA7D389E0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11" y="2975189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775790FB-6D1C-450C-AA01-DEB73D15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426" y="2200432"/>
            <a:ext cx="42027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0FB2105E-93C8-4EAB-8596-AC683A995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71" y="2152937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04B5463D-A6CA-4598-A414-9F675258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397" y="2151520"/>
            <a:ext cx="520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24AD703E-596B-4361-985C-640065AC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324" y="2150664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id="{40D60ABB-05CB-4BC9-AC31-93513392E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441" y="2155436"/>
            <a:ext cx="5080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8" name="Text Box 37">
            <a:extLst>
              <a:ext uri="{FF2B5EF4-FFF2-40B4-BE49-F238E27FC236}">
                <a16:creationId xmlns:a16="http://schemas.microsoft.com/office/drawing/2014/main" id="{F951E7B9-CAC6-495D-998C-ECAAD88E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181" y="2643404"/>
            <a:ext cx="61936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15BE0168-0483-4D92-9D69-4DC057EDD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827" y="2106406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30" name="Text Box 43">
            <a:extLst>
              <a:ext uri="{FF2B5EF4-FFF2-40B4-BE49-F238E27FC236}">
                <a16:creationId xmlns:a16="http://schemas.microsoft.com/office/drawing/2014/main" id="{68643B2B-9BAA-47A1-96B0-189968773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56" y="2096882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31" name="Text Box 46">
            <a:extLst>
              <a:ext uri="{FF2B5EF4-FFF2-40B4-BE49-F238E27FC236}">
                <a16:creationId xmlns:a16="http://schemas.microsoft.com/office/drawing/2014/main" id="{BA30F24B-3795-4241-9F84-00CE5564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65" y="2124620"/>
            <a:ext cx="5080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2" name="Text Box 48">
            <a:extLst>
              <a:ext uri="{FF2B5EF4-FFF2-40B4-BE49-F238E27FC236}">
                <a16:creationId xmlns:a16="http://schemas.microsoft.com/office/drawing/2014/main" id="{F746C2F4-4FFD-4537-83FC-CC7FCEA5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796" y="2628260"/>
            <a:ext cx="54497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</a:p>
        </p:txBody>
      </p:sp>
      <p:sp>
        <p:nvSpPr>
          <p:cNvPr id="33" name="Text Box 49">
            <a:extLst>
              <a:ext uri="{FF2B5EF4-FFF2-40B4-BE49-F238E27FC236}">
                <a16:creationId xmlns:a16="http://schemas.microsoft.com/office/drawing/2014/main" id="{1BAF3B9E-4D48-45C4-BD99-5CCE20AA0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579" y="2625872"/>
            <a:ext cx="461308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4" name="Text Box 52">
            <a:extLst>
              <a:ext uri="{FF2B5EF4-FFF2-40B4-BE49-F238E27FC236}">
                <a16:creationId xmlns:a16="http://schemas.microsoft.com/office/drawing/2014/main" id="{9A89FC57-0FD4-4D35-9B42-B77CA061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621" y="2109664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2D03BD66-6049-4E16-B4DD-32093B1C4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715" y="2637316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3819CCC5-9E07-4F89-9107-04CB082F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51" y="3161600"/>
            <a:ext cx="39501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id="{6DE723B2-032D-41F2-96EC-A85D432A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63" y="2156981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D3E69FF2-12CA-4700-9853-777359F2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476" y="2141445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C02895A2-C1C5-4528-9F12-E227EA0EF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711" y="3078312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6A42AD3F-81E6-459B-BF46-495AD77D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90" y="231003"/>
            <a:ext cx="440654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765"/>
            <a:r>
              <a:rPr lang="en-US" altLang="en-US" sz="36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en-US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8DC44CCD-9B6F-4225-A23F-174AA0D02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1" y="898845"/>
            <a:ext cx="1164592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765"/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4691 : 2        1230 : 3              1607 : 4          1038 : 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0C2B0D-243A-4B6F-A7A6-147C9FA1A568}"/>
              </a:ext>
            </a:extLst>
          </p:cNvPr>
          <p:cNvSpPr/>
          <p:nvPr/>
        </p:nvSpPr>
        <p:spPr>
          <a:xfrm>
            <a:off x="9811273" y="1651601"/>
            <a:ext cx="1207882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altLang="en-US" sz="37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1038</a:t>
            </a:r>
          </a:p>
        </p:txBody>
      </p:sp>
      <p:sp>
        <p:nvSpPr>
          <p:cNvPr id="43" name="Text Box 64">
            <a:extLst>
              <a:ext uri="{FF2B5EF4-FFF2-40B4-BE49-F238E27FC236}">
                <a16:creationId xmlns:a16="http://schemas.microsoft.com/office/drawing/2014/main" id="{6729092D-AAFB-49D1-8F2C-8DA58A5B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357" y="1635328"/>
            <a:ext cx="508000" cy="6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50" tIns="60925" rIns="121850" bIns="60925">
            <a:spAutoFit/>
          </a:bodyPr>
          <a:lstStyle/>
          <a:p>
            <a:pPr defTabSz="1218420">
              <a:spcBef>
                <a:spcPct val="50000"/>
              </a:spcBef>
            </a:pPr>
            <a:r>
              <a:rPr lang="en-US" altLang="en-US" sz="37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44" name="Line 18">
            <a:extLst>
              <a:ext uri="{FF2B5EF4-FFF2-40B4-BE49-F238E27FC236}">
                <a16:creationId xmlns:a16="http://schemas.microsoft.com/office/drawing/2014/main" id="{0ED21F76-041B-4CD1-AB4D-F09D9E274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36041" y="1749399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Line 19">
            <a:extLst>
              <a:ext uri="{FF2B5EF4-FFF2-40B4-BE49-F238E27FC236}">
                <a16:creationId xmlns:a16="http://schemas.microsoft.com/office/drawing/2014/main" id="{26706112-A2B4-4C15-A2E7-6C5572C17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8458" y="2213160"/>
            <a:ext cx="1014015" cy="952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6C7FE3-8B4B-4F37-A93E-6C7E0A91B173}"/>
              </a:ext>
            </a:extLst>
          </p:cNvPr>
          <p:cNvSpPr/>
          <p:nvPr/>
        </p:nvSpPr>
        <p:spPr>
          <a:xfrm>
            <a:off x="10929297" y="2099492"/>
            <a:ext cx="483324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81629B57-3875-49E2-8678-2DD84181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6417" y="2158024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48" name="Text Box 34">
            <a:extLst>
              <a:ext uri="{FF2B5EF4-FFF2-40B4-BE49-F238E27FC236}">
                <a16:creationId xmlns:a16="http://schemas.microsoft.com/office/drawing/2014/main" id="{E2415541-4091-474E-8DD7-8B5899D9A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824" y="2149720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1C684B-EE75-488C-88A2-09C03755206D}"/>
              </a:ext>
            </a:extLst>
          </p:cNvPr>
          <p:cNvSpPr/>
          <p:nvPr/>
        </p:nvSpPr>
        <p:spPr>
          <a:xfrm>
            <a:off x="11144995" y="2103625"/>
            <a:ext cx="483324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Text Box 49">
            <a:extLst>
              <a:ext uri="{FF2B5EF4-FFF2-40B4-BE49-F238E27FC236}">
                <a16:creationId xmlns:a16="http://schemas.microsoft.com/office/drawing/2014/main" id="{5E080F65-36F9-49AC-82AC-A27D851C2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359" y="2642452"/>
            <a:ext cx="299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0F38600D-0D2E-4BCE-B596-4C0E8EC0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861" y="2634148"/>
            <a:ext cx="299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</a:p>
        </p:txBody>
      </p:sp>
      <p:sp>
        <p:nvSpPr>
          <p:cNvPr id="52" name="Text Box 34">
            <a:extLst>
              <a:ext uri="{FF2B5EF4-FFF2-40B4-BE49-F238E27FC236}">
                <a16:creationId xmlns:a16="http://schemas.microsoft.com/office/drawing/2014/main" id="{1F1076F8-2CA8-46B4-A9E3-5FC73B2F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9423" y="2099558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AFCB56AE-2E43-431C-B5B1-0BDAF0683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556" y="3086588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54" name="Text Box 29">
            <a:extLst>
              <a:ext uri="{FF2B5EF4-FFF2-40B4-BE49-F238E27FC236}">
                <a16:creationId xmlns:a16="http://schemas.microsoft.com/office/drawing/2014/main" id="{567116E6-AB21-43BA-8F6F-689D4761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51" y="2975190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55" name="Text Box 29">
            <a:extLst>
              <a:ext uri="{FF2B5EF4-FFF2-40B4-BE49-F238E27FC236}">
                <a16:creationId xmlns:a16="http://schemas.microsoft.com/office/drawing/2014/main" id="{045AA397-A9A0-4888-9E41-A6A51204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27" y="3420665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56" name="Text Box 21">
            <a:extLst>
              <a:ext uri="{FF2B5EF4-FFF2-40B4-BE49-F238E27FC236}">
                <a16:creationId xmlns:a16="http://schemas.microsoft.com/office/drawing/2014/main" id="{16E342E2-E1B9-4677-AB68-D340F65A4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83" y="2197775"/>
            <a:ext cx="47096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803C46-706B-4F37-9384-7F6948688067}"/>
              </a:ext>
            </a:extLst>
          </p:cNvPr>
          <p:cNvSpPr/>
          <p:nvPr/>
        </p:nvSpPr>
        <p:spPr>
          <a:xfrm>
            <a:off x="2171165" y="4387065"/>
            <a:ext cx="8120659" cy="9349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Phép chia nào có số dư là lớn nhất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A462131-B422-4F33-8510-C738C7336EBA}"/>
              </a:ext>
            </a:extLst>
          </p:cNvPr>
          <p:cNvSpPr/>
          <p:nvPr/>
        </p:nvSpPr>
        <p:spPr>
          <a:xfrm>
            <a:off x="1511442" y="4395801"/>
            <a:ext cx="9774652" cy="9349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Để phép chia 1038 : 5 là phép chia hết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2159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" grpId="0" animBg="1"/>
      <p:bldP spid="2" grpId="1" animBg="1"/>
      <p:bldP spid="57" grpId="0" animBg="1"/>
      <p:bldP spid="5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DADC-30E1-4880-BE60-3223426C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F2ED4-FF07-46C6-895B-D52541CFC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6C5B345-0B27-4430-BF58-AD94C41F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7A3282A-363C-4264-90FC-A6F795E620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47EA3719-A25B-4756-A906-40555E8735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0FDDF73E-8E6C-4EE5-AC44-E999BB7880DA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3DD4CC4E-997F-41E5-8A14-0A066303B0F4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0244C9A7-B3EE-446F-8226-E322452DF199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47D04D-BCF5-43B2-8B15-3341BBB0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69" y="3976099"/>
            <a:ext cx="3090927" cy="3050886"/>
          </a:xfrm>
          <a:prstGeom prst="rect">
            <a:avLst/>
          </a:prstGeom>
        </p:spPr>
      </p:pic>
      <p:pic>
        <p:nvPicPr>
          <p:cNvPr id="10" name="图片 9" descr="图片包含 矢量图形&#10;&#10;描述已自动生成">
            <a:extLst>
              <a:ext uri="{FF2B5EF4-FFF2-40B4-BE49-F238E27FC236}">
                <a16:creationId xmlns:a16="http://schemas.microsoft.com/office/drawing/2014/main" id="{07536D76-D3EB-4F91-B3CB-99DC0718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42" y="175660"/>
            <a:ext cx="7517258" cy="7026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741128-4D87-4E5A-BC97-782B2E6F3732}"/>
              </a:ext>
            </a:extLst>
          </p:cNvPr>
          <p:cNvSpPr/>
          <p:nvPr/>
        </p:nvSpPr>
        <p:spPr>
          <a:xfrm>
            <a:off x="117222" y="0"/>
            <a:ext cx="12468621" cy="553840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vi-VN" sz="3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3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306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C753F-9864-4A1F-8F55-2589BB6DE411}"/>
              </a:ext>
            </a:extLst>
          </p:cNvPr>
          <p:cNvSpPr/>
          <p:nvPr/>
        </p:nvSpPr>
        <p:spPr>
          <a:xfrm>
            <a:off x="14479" y="489361"/>
            <a:ext cx="12674105" cy="1015505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endParaRPr lang="vi-VN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CC8FD-B800-4771-A0AB-60DA78B00B60}"/>
              </a:ext>
            </a:extLst>
          </p:cNvPr>
          <p:cNvSpPr txBox="1"/>
          <p:nvPr/>
        </p:nvSpPr>
        <p:spPr>
          <a:xfrm>
            <a:off x="117222" y="1748548"/>
            <a:ext cx="4617058" cy="13232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184" tIns="45642" rIns="91184" bIns="45642" rtlCol="0">
            <a:spAutoFit/>
          </a:bodyPr>
          <a:lstStyle/>
          <a:p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Gợi ý : </a:t>
            </a:r>
          </a:p>
          <a:p>
            <a:pPr marL="457200" indent="-457200">
              <a:buFontTx/>
              <a:buChar char="-"/>
            </a:pPr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Tìm 5 thùng có bao nhiêu quyển sách</a:t>
            </a:r>
          </a:p>
          <a:p>
            <a:pPr marL="457200" indent="-457200">
              <a:buFontTx/>
              <a:buChar char="-"/>
            </a:pPr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Tìm mỗi thư viện được chia bao nhiêu quyển sách </a:t>
            </a:r>
            <a:endParaRPr lang="en-US" sz="20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D6014-AC05-42CB-B359-F277E89DC58B}"/>
              </a:ext>
            </a:extLst>
          </p:cNvPr>
          <p:cNvSpPr txBox="1"/>
          <p:nvPr/>
        </p:nvSpPr>
        <p:spPr>
          <a:xfrm>
            <a:off x="7657907" y="1748548"/>
            <a:ext cx="1258161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02A06-897F-498D-9A49-EAF842215ECE}"/>
              </a:ext>
            </a:extLst>
          </p:cNvPr>
          <p:cNvSpPr txBox="1"/>
          <p:nvPr/>
        </p:nvSpPr>
        <p:spPr>
          <a:xfrm>
            <a:off x="5293737" y="2529376"/>
            <a:ext cx="4537905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189B81-4710-4208-9C8B-79B3E3446A13}"/>
              </a:ext>
            </a:extLst>
          </p:cNvPr>
          <p:cNvSpPr txBox="1"/>
          <p:nvPr/>
        </p:nvSpPr>
        <p:spPr>
          <a:xfrm>
            <a:off x="6762824" y="4701409"/>
            <a:ext cx="4477428" cy="523063"/>
          </a:xfrm>
          <a:prstGeom prst="rect">
            <a:avLst/>
          </a:prstGeom>
          <a:noFill/>
        </p:spPr>
        <p:txBody>
          <a:bodyPr wrap="square" lIns="91184" tIns="45642" rIns="91184" bIns="45642" rtlCol="0">
            <a:spAutoFit/>
          </a:bodyPr>
          <a:lstStyle/>
          <a:p>
            <a:pPr algn="ctr"/>
            <a:r>
              <a:rPr lang="vi-VN" sz="28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170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4275EB-12FF-4BE1-AD84-6A913172BA6B}"/>
              </a:ext>
            </a:extLst>
          </p:cNvPr>
          <p:cNvSpPr/>
          <p:nvPr/>
        </p:nvSpPr>
        <p:spPr>
          <a:xfrm>
            <a:off x="5952964" y="3047805"/>
            <a:ext cx="4764924" cy="523063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306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1530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535EEA-942C-4852-9199-7E50B2F1D0F6}"/>
              </a:ext>
            </a:extLst>
          </p:cNvPr>
          <p:cNvSpPr/>
          <p:nvPr/>
        </p:nvSpPr>
        <p:spPr>
          <a:xfrm>
            <a:off x="5316041" y="3596513"/>
            <a:ext cx="6439066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C38A6-A632-4CD7-BA99-1E4175C9A67F}"/>
              </a:ext>
            </a:extLst>
          </p:cNvPr>
          <p:cNvSpPr/>
          <p:nvPr/>
        </p:nvSpPr>
        <p:spPr>
          <a:xfrm>
            <a:off x="5403638" y="4149841"/>
            <a:ext cx="5314250" cy="523063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1530 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9 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B668FB-295F-4369-9E7A-97973EA1A46D}"/>
              </a:ext>
            </a:extLst>
          </p:cNvPr>
          <p:cNvCxnSpPr/>
          <p:nvPr/>
        </p:nvCxnSpPr>
        <p:spPr>
          <a:xfrm>
            <a:off x="1674688" y="467836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4A3BCF-2B6B-490B-B4C1-D8B9264447F6}"/>
              </a:ext>
            </a:extLst>
          </p:cNvPr>
          <p:cNvCxnSpPr>
            <a:cxnSpLocks/>
          </p:cNvCxnSpPr>
          <p:nvPr/>
        </p:nvCxnSpPr>
        <p:spPr>
          <a:xfrm>
            <a:off x="3871645" y="467836"/>
            <a:ext cx="138872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1F0F09-8401-4044-860E-1EB18D6C8202}"/>
              </a:ext>
            </a:extLst>
          </p:cNvPr>
          <p:cNvCxnSpPr/>
          <p:nvPr/>
        </p:nvCxnSpPr>
        <p:spPr>
          <a:xfrm>
            <a:off x="6471007" y="481897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104DE7-9AAB-41F1-83F3-B92A5B2C0BE4}"/>
              </a:ext>
            </a:extLst>
          </p:cNvPr>
          <p:cNvCxnSpPr/>
          <p:nvPr/>
        </p:nvCxnSpPr>
        <p:spPr>
          <a:xfrm>
            <a:off x="693506" y="1081176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74AD9-2916-436D-B380-1C8F7BB44D75}"/>
              </a:ext>
            </a:extLst>
          </p:cNvPr>
          <p:cNvCxnSpPr/>
          <p:nvPr/>
        </p:nvCxnSpPr>
        <p:spPr>
          <a:xfrm>
            <a:off x="5114818" y="997113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3424D5-6A32-42C9-B721-7B6E12D030E8}"/>
              </a:ext>
            </a:extLst>
          </p:cNvPr>
          <p:cNvCxnSpPr>
            <a:cxnSpLocks/>
          </p:cNvCxnSpPr>
          <p:nvPr/>
        </p:nvCxnSpPr>
        <p:spPr>
          <a:xfrm>
            <a:off x="10646332" y="1081176"/>
            <a:ext cx="154566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E2860E-CA6C-4BD3-9564-18134C02F80F}"/>
              </a:ext>
            </a:extLst>
          </p:cNvPr>
          <p:cNvSpPr/>
          <p:nvPr/>
        </p:nvSpPr>
        <p:spPr>
          <a:xfrm>
            <a:off x="2346899" y="5967202"/>
            <a:ext cx="8009263" cy="80423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Bài toán thuộc dạng toán nào? </a:t>
            </a:r>
          </a:p>
        </p:txBody>
      </p:sp>
    </p:spTree>
    <p:extLst>
      <p:ext uri="{BB962C8B-B14F-4D97-AF65-F5344CB8AC3E}">
        <p14:creationId xmlns:p14="http://schemas.microsoft.com/office/powerpoint/2010/main" val="636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ABD651F-85AB-44F4-AE34-8CD05CF820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20940" y="5133908"/>
            <a:ext cx="4092950" cy="1604437"/>
          </a:xfrm>
          <a:prstGeom prst="rect">
            <a:avLst/>
          </a:prstGeom>
        </p:spPr>
      </p:pic>
      <p:pic>
        <p:nvPicPr>
          <p:cNvPr id="12" name="图片 11" descr="图片包含 镜子&#10;&#10;描述已自动生成">
            <a:extLst>
              <a:ext uri="{FF2B5EF4-FFF2-40B4-BE49-F238E27FC236}">
                <a16:creationId xmlns:a16="http://schemas.microsoft.com/office/drawing/2014/main" id="{A1EB64BE-C7FB-49D2-A5D8-D8939ACF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0599" y="562720"/>
            <a:ext cx="7640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B51F57-E041-4202-B3E4-ADCCED9AE43D}"/>
              </a:ext>
            </a:extLst>
          </p:cNvPr>
          <p:cNvSpPr/>
          <p:nvPr/>
        </p:nvSpPr>
        <p:spPr>
          <a:xfrm>
            <a:off x="10545" y="0"/>
            <a:ext cx="12328344" cy="584618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95m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4318D-9BA5-4D8B-B8D7-8776A2FB6A08}"/>
              </a:ext>
            </a:extLst>
          </p:cNvPr>
          <p:cNvSpPr/>
          <p:nvPr/>
        </p:nvSpPr>
        <p:spPr>
          <a:xfrm>
            <a:off x="10537" y="562720"/>
            <a:ext cx="10215680" cy="584618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2DC3A-4BBA-4350-ADAA-706B3BE50336}"/>
              </a:ext>
            </a:extLst>
          </p:cNvPr>
          <p:cNvSpPr txBox="1"/>
          <p:nvPr/>
        </p:nvSpPr>
        <p:spPr>
          <a:xfrm>
            <a:off x="1859961" y="1289910"/>
            <a:ext cx="1318049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  <a:endParaRPr lang="en-US" sz="2800" b="1" u="sng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33">
            <a:extLst>
              <a:ext uri="{FF2B5EF4-FFF2-40B4-BE49-F238E27FC236}">
                <a16:creationId xmlns:a16="http://schemas.microsoft.com/office/drawing/2014/main" id="{6B9E0A78-8144-4A53-A26B-001245AFABB8}"/>
              </a:ext>
            </a:extLst>
          </p:cNvPr>
          <p:cNvGrpSpPr>
            <a:grpSpLocks/>
          </p:cNvGrpSpPr>
          <p:nvPr/>
        </p:nvGrpSpPr>
        <p:grpSpPr bwMode="auto">
          <a:xfrm>
            <a:off x="1695070" y="2992294"/>
            <a:ext cx="3516916" cy="123372"/>
            <a:chOff x="2784" y="2688"/>
            <a:chExt cx="2112" cy="102"/>
          </a:xfrm>
        </p:grpSpPr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id="{C90DAC80-36B1-48E5-A8C3-FD6E088FF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688"/>
              <a:ext cx="2112" cy="96"/>
              <a:chOff x="2784" y="2688"/>
              <a:chExt cx="2112" cy="96"/>
            </a:xfrm>
          </p:grpSpPr>
          <p:sp>
            <p:nvSpPr>
              <p:cNvPr id="19" name="Line 23">
                <a:extLst>
                  <a:ext uri="{FF2B5EF4-FFF2-40B4-BE49-F238E27FC236}">
                    <a16:creationId xmlns:a16="http://schemas.microsoft.com/office/drawing/2014/main" id="{331B20A1-3BC6-44C7-AC10-518C86BC8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8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FA34A7E4-27A5-45FA-9544-EEB512236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2" y="268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Line 27">
                <a:extLst>
                  <a:ext uri="{FF2B5EF4-FFF2-40B4-BE49-F238E27FC236}">
                    <a16:creationId xmlns:a16="http://schemas.microsoft.com/office/drawing/2014/main" id="{0049F671-31C4-40E8-B742-31A47FB4C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736"/>
                <a:ext cx="2112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29F43BDD-AE80-4BED-A259-4525B9365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688"/>
              <a:ext cx="0" cy="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20724D15-DA75-443E-92AE-C2402FF5D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694"/>
              <a:ext cx="0" cy="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38">
            <a:extLst>
              <a:ext uri="{FF2B5EF4-FFF2-40B4-BE49-F238E27FC236}">
                <a16:creationId xmlns:a16="http://schemas.microsoft.com/office/drawing/2014/main" id="{18142EB2-4BF3-4509-951D-F7D715D99170}"/>
              </a:ext>
            </a:extLst>
          </p:cNvPr>
          <p:cNvGrpSpPr>
            <a:grpSpLocks/>
          </p:cNvGrpSpPr>
          <p:nvPr/>
        </p:nvGrpSpPr>
        <p:grpSpPr bwMode="auto">
          <a:xfrm>
            <a:off x="1937387" y="1882923"/>
            <a:ext cx="2489597" cy="400050"/>
            <a:chOff x="2789" y="1828"/>
            <a:chExt cx="729" cy="252"/>
          </a:xfrm>
        </p:grpSpPr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AC5C1571-664E-4ABD-92B2-535C5BAE3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2" y="1968"/>
              <a:ext cx="726" cy="96"/>
              <a:chOff x="2778" y="2352"/>
              <a:chExt cx="726" cy="96"/>
            </a:xfrm>
          </p:grpSpPr>
          <p:sp>
            <p:nvSpPr>
              <p:cNvPr id="25" name="Line 20">
                <a:extLst>
                  <a:ext uri="{FF2B5EF4-FFF2-40B4-BE49-F238E27FC236}">
                    <a16:creationId xmlns:a16="http://schemas.microsoft.com/office/drawing/2014/main" id="{EAD3BF69-B28E-4797-BC2F-A02E85092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400"/>
                <a:ext cx="720" cy="0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Line 21">
                <a:extLst>
                  <a:ext uri="{FF2B5EF4-FFF2-40B4-BE49-F238E27FC236}">
                    <a16:creationId xmlns:a16="http://schemas.microsoft.com/office/drawing/2014/main" id="{8A525C6E-13E5-4500-B69D-490D3E945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352"/>
                <a:ext cx="0" cy="96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Line 22">
                <a:extLst>
                  <a:ext uri="{FF2B5EF4-FFF2-40B4-BE49-F238E27FC236}">
                    <a16:creationId xmlns:a16="http://schemas.microsoft.com/office/drawing/2014/main" id="{C8C423BF-82E4-465E-89CA-A913D8C55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" y="2352"/>
                <a:ext cx="0" cy="96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1274EAC1-E217-4E5A-9D78-D15548819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828"/>
              <a:ext cx="4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95m</a:t>
              </a:r>
            </a:p>
          </p:txBody>
        </p:sp>
      </p:grpSp>
      <p:sp>
        <p:nvSpPr>
          <p:cNvPr id="28" name="Text Box 18">
            <a:extLst>
              <a:ext uri="{FF2B5EF4-FFF2-40B4-BE49-F238E27FC236}">
                <a16:creationId xmlns:a16="http://schemas.microsoft.com/office/drawing/2014/main" id="{D3EA2768-B0F4-4170-84C2-A1992E1D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5" y="2228046"/>
            <a:ext cx="2019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: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AA588864-DA46-44EA-87BB-DF502913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8" y="2797982"/>
            <a:ext cx="17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30" name="Text Box 41">
            <a:extLst>
              <a:ext uri="{FF2B5EF4-FFF2-40B4-BE49-F238E27FC236}">
                <a16:creationId xmlns:a16="http://schemas.microsoft.com/office/drawing/2014/main" id="{95CCEDD9-BE14-4B28-B4EF-B9EBBA0E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495" y="3345685"/>
            <a:ext cx="368494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Chu vi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  </a:t>
            </a:r>
            <a:r>
              <a:rPr lang="en-US" sz="2400" b="1" kern="0" dirty="0" smtClean="0">
                <a:solidFill>
                  <a:srgbClr val="002060"/>
                </a:solidFill>
              </a:rPr>
              <a:t>…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 ?  </a:t>
            </a:r>
          </a:p>
        </p:txBody>
      </p:sp>
      <p:grpSp>
        <p:nvGrpSpPr>
          <p:cNvPr id="31" name="Group 38">
            <a:extLst>
              <a:ext uri="{FF2B5EF4-FFF2-40B4-BE49-F238E27FC236}">
                <a16:creationId xmlns:a16="http://schemas.microsoft.com/office/drawing/2014/main" id="{316AA416-0DB1-417E-85BA-5E8ABEAFC777}"/>
              </a:ext>
            </a:extLst>
          </p:cNvPr>
          <p:cNvGrpSpPr>
            <a:grpSpLocks/>
          </p:cNvGrpSpPr>
          <p:nvPr/>
        </p:nvGrpSpPr>
        <p:grpSpPr bwMode="auto">
          <a:xfrm>
            <a:off x="1725425" y="2038454"/>
            <a:ext cx="1174173" cy="457200"/>
            <a:chOff x="2792" y="1776"/>
            <a:chExt cx="726" cy="288"/>
          </a:xfrm>
        </p:grpSpPr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2DFFBF95-96FF-4C7A-8D99-E6C0CDC1D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2" y="1968"/>
              <a:ext cx="726" cy="96"/>
              <a:chOff x="2778" y="2352"/>
              <a:chExt cx="726" cy="96"/>
            </a:xfrm>
          </p:grpSpPr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A6EE883A-940C-4B18-AB2E-EE7E1CC18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40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9BFF1C8A-FF5C-4DD1-82A5-9F9BA1AB8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35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Line 22">
                <a:extLst>
                  <a:ext uri="{FF2B5EF4-FFF2-40B4-BE49-F238E27FC236}">
                    <a16:creationId xmlns:a16="http://schemas.microsoft.com/office/drawing/2014/main" id="{4E1A68AF-1A97-424A-8044-B2C947DE2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" y="235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" name="Text Box 37">
              <a:extLst>
                <a:ext uri="{FF2B5EF4-FFF2-40B4-BE49-F238E27FC236}">
                  <a16:creationId xmlns:a16="http://schemas.microsoft.com/office/drawing/2014/main" id="{B3749142-EF18-4860-9985-BAAEEECB2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8" y="1776"/>
              <a:ext cx="4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95m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DE03F8-C47C-4793-94DB-3F1FF41E79EC}"/>
              </a:ext>
            </a:extLst>
          </p:cNvPr>
          <p:cNvSpPr txBox="1"/>
          <p:nvPr/>
        </p:nvSpPr>
        <p:spPr>
          <a:xfrm>
            <a:off x="7874446" y="1637926"/>
            <a:ext cx="1258161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613541-0A42-45C8-92CD-575BA0D26E3D}"/>
              </a:ext>
            </a:extLst>
          </p:cNvPr>
          <p:cNvSpPr txBox="1"/>
          <p:nvPr/>
        </p:nvSpPr>
        <p:spPr>
          <a:xfrm>
            <a:off x="6757511" y="2257573"/>
            <a:ext cx="4067776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3D5657-6B04-494F-9ECC-25DD3B28E98A}"/>
              </a:ext>
            </a:extLst>
          </p:cNvPr>
          <p:cNvSpPr txBox="1"/>
          <p:nvPr/>
        </p:nvSpPr>
        <p:spPr>
          <a:xfrm>
            <a:off x="7968799" y="4467627"/>
            <a:ext cx="4370090" cy="523063"/>
          </a:xfrm>
          <a:prstGeom prst="rect">
            <a:avLst/>
          </a:prstGeom>
          <a:noFill/>
        </p:spPr>
        <p:txBody>
          <a:bodyPr wrap="square" lIns="91184" tIns="45642" rIns="91184" bIns="45642" rtlCol="0">
            <a:spAutoFit/>
          </a:bodyPr>
          <a:lstStyle/>
          <a:p>
            <a:pPr algn="ctr"/>
            <a:r>
              <a:rPr lang="vi-VN" sz="2800" b="1" u="sng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</a:t>
            </a:r>
            <a:r>
              <a:rPr lang="vi-VN" sz="28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760 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54C46A-7E43-43D6-B257-DA4223AA5778}"/>
              </a:ext>
            </a:extLst>
          </p:cNvPr>
          <p:cNvSpPr/>
          <p:nvPr/>
        </p:nvSpPr>
        <p:spPr>
          <a:xfrm>
            <a:off x="7361101" y="2776006"/>
            <a:ext cx="2877194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285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9DCC65-2CBA-451A-8A5B-3D09129AB873}"/>
              </a:ext>
            </a:extLst>
          </p:cNvPr>
          <p:cNvSpPr/>
          <p:nvPr/>
        </p:nvSpPr>
        <p:spPr>
          <a:xfrm>
            <a:off x="6813739" y="3324710"/>
            <a:ext cx="3603355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590A0A-BA27-4110-8978-C1B19B4F0A73}"/>
              </a:ext>
            </a:extLst>
          </p:cNvPr>
          <p:cNvSpPr/>
          <p:nvPr/>
        </p:nvSpPr>
        <p:spPr>
          <a:xfrm>
            <a:off x="7348511" y="3878038"/>
            <a:ext cx="4074638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(285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95)  x 2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760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71248" y="3821914"/>
            <a:ext cx="5946094" cy="9154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54153" y="5016613"/>
            <a:ext cx="7640230" cy="175059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m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lối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8234333" y="6043998"/>
            <a:ext cx="2182761" cy="66704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748 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481781"/>
            <a:ext cx="23105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531327" y="481781"/>
            <a:ext cx="466067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3821" y="1078514"/>
            <a:ext cx="33497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56505" y="1053932"/>
            <a:ext cx="1749560" cy="7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0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8" grpId="0"/>
      <p:bldP spid="29" grpId="0"/>
      <p:bldP spid="30" grpId="0"/>
      <p:bldP spid="37" grpId="0"/>
      <p:bldP spid="38" grpId="0"/>
      <p:bldP spid="39" grpId="0"/>
      <p:bldP spid="40" grpId="0"/>
      <p:bldP spid="41" grpId="0"/>
      <p:bldP spid="42" grpId="0"/>
      <p:bldP spid="2" grpId="0" animBg="1"/>
      <p:bldP spid="2" grpId="1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EE7D-8E5C-495E-8E32-558E9854AD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DF11E-EC02-472D-9EF1-EB4137725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F41CB3D-788D-4472-A741-4D01D2CDA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BD8B7E68-8820-45BC-BD40-1A1D9D64BA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97071151-8E7A-4CAF-816D-E1CE4B5934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B718D22A-7969-40EC-83B7-6B721D66BBB8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AB85DE0B-64E2-4096-8377-DC476F90139E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E0B9BC9E-13C1-433E-8A26-480B70EAD107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3D7535-F5CA-4AC2-B456-BD9D1AD7D6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819" y="1282565"/>
            <a:ext cx="5598181" cy="55981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727379-4CCA-4073-A2C9-B19F0F9155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/>
        </p:blipFill>
        <p:spPr>
          <a:xfrm>
            <a:off x="735795" y="767781"/>
            <a:ext cx="5569769" cy="58187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BC2075E-C1C1-49D8-BD69-06A9D8D5B756}"/>
              </a:ext>
            </a:extLst>
          </p:cNvPr>
          <p:cNvSpPr txBox="1"/>
          <p:nvPr/>
        </p:nvSpPr>
        <p:spPr>
          <a:xfrm>
            <a:off x="1247667" y="2256654"/>
            <a:ext cx="4848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- Ôn lại cách nhân, chia số có bốn chữ số cho số có một chữ số. </a:t>
            </a:r>
            <a:endParaRPr lang="zh-CN" altLang="en-US" sz="2800" dirty="0">
              <a:solidFill>
                <a:srgbClr val="00206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BD9767-DFED-4039-9FF1-3D83FF1939EB}"/>
              </a:ext>
            </a:extLst>
          </p:cNvPr>
          <p:cNvSpPr txBox="1"/>
          <p:nvPr/>
        </p:nvSpPr>
        <p:spPr>
          <a:xfrm>
            <a:off x="1257498" y="3932376"/>
            <a:ext cx="4526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- Chuẩn bị bài sau : Làm quen với chữ số La Mã. </a:t>
            </a:r>
            <a:endParaRPr lang="zh-CN" altLang="en-US" sz="2800" dirty="0">
              <a:solidFill>
                <a:srgbClr val="00206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E9615E73-78D6-46AE-97ED-B9B4E1159101}"/>
              </a:ext>
            </a:extLst>
          </p:cNvPr>
          <p:cNvSpPr txBox="1"/>
          <p:nvPr/>
        </p:nvSpPr>
        <p:spPr>
          <a:xfrm>
            <a:off x="3671833" y="202653"/>
            <a:ext cx="629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3 - HOẠT ĐỘNG TIẾP NỐI 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D5F22C1-CD19-45CE-A811-06A6CC43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545909" y="1729853"/>
            <a:ext cx="5105570" cy="3398293"/>
          </a:xfrm>
          <a:prstGeom prst="rect">
            <a:avLst/>
          </a:prstGeom>
        </p:spPr>
      </p:pic>
      <p:pic>
        <p:nvPicPr>
          <p:cNvPr id="7" name="图片 6" descr="图片包含 矢量图形&#10;&#10;描述已自动生成">
            <a:extLst>
              <a:ext uri="{FF2B5EF4-FFF2-40B4-BE49-F238E27FC236}">
                <a16:creationId xmlns:a16="http://schemas.microsoft.com/office/drawing/2014/main" id="{B848D39E-71F8-42A5-B2A3-3441CAC8AF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94" y="1281752"/>
            <a:ext cx="1672988" cy="16729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3C2984-2EB0-4AE1-88FD-DB993D43B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6689676" y="3812078"/>
            <a:ext cx="4031098" cy="2683119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4161E319-F2E6-4CFA-B342-9A2D40CCC7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79" y="3832731"/>
            <a:ext cx="1320906" cy="13209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433905-BA6F-4FD8-A56F-7CACEF70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5188422" y="346221"/>
            <a:ext cx="4378659" cy="2914457"/>
          </a:xfrm>
          <a:prstGeom prst="rect">
            <a:avLst/>
          </a:prstGeom>
        </p:spPr>
      </p:pic>
      <p:pic>
        <p:nvPicPr>
          <p:cNvPr id="11" name="图片 10" descr="图片包含 矢量图形&#10;&#10;描述已自动生成">
            <a:extLst>
              <a:ext uri="{FF2B5EF4-FFF2-40B4-BE49-F238E27FC236}">
                <a16:creationId xmlns:a16="http://schemas.microsoft.com/office/drawing/2014/main" id="{008AB125-CDEA-4680-8953-C11826393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51" y="286767"/>
            <a:ext cx="1434795" cy="1434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CCB3C5A-D846-4EB1-A7B7-B1D092E2CBFC}"/>
              </a:ext>
            </a:extLst>
          </p:cNvPr>
          <p:cNvSpPr txBox="1"/>
          <p:nvPr/>
        </p:nvSpPr>
        <p:spPr>
          <a:xfrm>
            <a:off x="1479323" y="3023464"/>
            <a:ext cx="2670902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CHÀO 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2A087D-51D7-4266-BA5E-CD7940503262}"/>
              </a:ext>
            </a:extLst>
          </p:cNvPr>
          <p:cNvSpPr txBox="1"/>
          <p:nvPr/>
        </p:nvSpPr>
        <p:spPr>
          <a:xfrm>
            <a:off x="5989016" y="1409142"/>
            <a:ext cx="2636369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TẠM 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A8F18E-FAB6-4C81-A376-4A3C83D19A4C}"/>
              </a:ext>
            </a:extLst>
          </p:cNvPr>
          <p:cNvSpPr txBox="1"/>
          <p:nvPr/>
        </p:nvSpPr>
        <p:spPr>
          <a:xfrm>
            <a:off x="7483099" y="4823489"/>
            <a:ext cx="2444251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BIỆT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77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1643865" y="543857"/>
            <a:ext cx="8483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ntique" panose="00000400000000000000" pitchFamily="2" charset="0"/>
                <a:ea typeface="仓耳青禾体-谷力 W05" panose="02020400000000000000" pitchFamily="18" charset="-122"/>
              </a:rPr>
              <a:t>CÁC HOẠT ĐỘNG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ntique" panose="00000400000000000000" pitchFamily="2" charset="0"/>
              <a:ea typeface="仓耳青禾体-谷力 W05" panose="02020400000000000000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55613" y="2718940"/>
            <a:ext cx="2774602" cy="23591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5637CB-7271-4143-BB29-361972604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3284460" y="2103378"/>
            <a:ext cx="2774602" cy="23591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2B13AD-48D5-41AE-824D-53D9028FD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6313307" y="3004830"/>
            <a:ext cx="2774602" cy="23591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A2D4971-6DC3-466D-80D9-B99581BC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9342153" y="2460973"/>
            <a:ext cx="2774602" cy="23591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3C71B35-BDF2-4F66-92A0-EC79515C0C37}"/>
              </a:ext>
            </a:extLst>
          </p:cNvPr>
          <p:cNvSpPr txBox="1"/>
          <p:nvPr/>
        </p:nvSpPr>
        <p:spPr>
          <a:xfrm>
            <a:off x="1005073" y="5078136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01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DBE5AD-44C8-4120-9DF5-CA2187611FD3}"/>
              </a:ext>
            </a:extLst>
          </p:cNvPr>
          <p:cNvSpPr txBox="1"/>
          <p:nvPr/>
        </p:nvSpPr>
        <p:spPr>
          <a:xfrm>
            <a:off x="4033236" y="4333985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02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E02323-1C56-42E6-A946-1504923CCF9E}"/>
              </a:ext>
            </a:extLst>
          </p:cNvPr>
          <p:cNvSpPr txBox="1"/>
          <p:nvPr/>
        </p:nvSpPr>
        <p:spPr>
          <a:xfrm>
            <a:off x="7087658" y="5280015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03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032B1-C9AD-4688-A393-ED7EA64FEFB1}"/>
              </a:ext>
            </a:extLst>
          </p:cNvPr>
          <p:cNvSpPr txBox="1"/>
          <p:nvPr/>
        </p:nvSpPr>
        <p:spPr>
          <a:xfrm>
            <a:off x="10127096" y="4749483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04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449AF6F-8E56-4AA2-88F2-083A79DDDB2F}"/>
              </a:ext>
            </a:extLst>
          </p:cNvPr>
          <p:cNvSpPr txBox="1"/>
          <p:nvPr/>
        </p:nvSpPr>
        <p:spPr>
          <a:xfrm>
            <a:off x="611442" y="3727885"/>
            <a:ext cx="216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KHỞI ĐỘNG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F06CF7-D600-42E7-B096-06D41303512F}"/>
              </a:ext>
            </a:extLst>
          </p:cNvPr>
          <p:cNvSpPr txBox="1"/>
          <p:nvPr/>
        </p:nvSpPr>
        <p:spPr>
          <a:xfrm>
            <a:off x="3587075" y="3143110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LUYỆN TẬP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61AC4D-3B46-4062-8BAA-42B2F950DC97}"/>
              </a:ext>
            </a:extLst>
          </p:cNvPr>
          <p:cNvSpPr txBox="1"/>
          <p:nvPr/>
        </p:nvSpPr>
        <p:spPr>
          <a:xfrm>
            <a:off x="6707655" y="4081879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VẬN DỤNG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014AEC-A6D8-4BF9-B81C-637B6B37C7BA}"/>
              </a:ext>
            </a:extLst>
          </p:cNvPr>
          <p:cNvSpPr txBox="1"/>
          <p:nvPr/>
        </p:nvSpPr>
        <p:spPr>
          <a:xfrm>
            <a:off x="9687949" y="3429000"/>
            <a:ext cx="2165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HOẠT ĐỘNG TIẾP NỐI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4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B1A2D46-C0A9-41B8-B07B-143EDC69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134"/>
          <a:stretch/>
        </p:blipFill>
        <p:spPr>
          <a:xfrm>
            <a:off x="-832207" y="13716000"/>
            <a:ext cx="14044773" cy="6996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519129-FA64-460C-BB35-953FA683A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3932" r="11556" b="12048"/>
          <a:stretch/>
        </p:blipFill>
        <p:spPr>
          <a:xfrm>
            <a:off x="8828290" y="13716000"/>
            <a:ext cx="3491136" cy="3262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71F56-C277-460E-B7FB-20D29834AE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27234" y="13716000"/>
            <a:ext cx="3590945" cy="37440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703779" y="13716000"/>
            <a:ext cx="1097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CHÀO MỪNG CÁC CON ĐẾN VỚI TIẾT HỌC TRỰC TUYẾN </a:t>
            </a:r>
            <a:b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MÔN : TOÁN </a:t>
            </a:r>
            <a:endParaRPr kumimoji="1" lang="zh-CN" altLang="en-US" sz="6000" dirty="0">
              <a:solidFill>
                <a:srgbClr val="F7898C"/>
              </a:solidFill>
              <a:latin typeface="Rockstone" panose="00000400000000000000" pitchFamily="2" charset="0"/>
              <a:ea typeface="站酷快乐体2016修订版" panose="02010600030101010101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5c18cfc8be855">
            <a:hlinkClick r:id="" action="ppaction://media"/>
            <a:extLst>
              <a:ext uri="{FF2B5EF4-FFF2-40B4-BE49-F238E27FC236}">
                <a16:creationId xmlns:a16="http://schemas.microsoft.com/office/drawing/2014/main" id="{A635AB17-9446-4083-9D97-84772D7B2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1021" y="-78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B1A2D46-C0A9-41B8-B07B-143EDC69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134"/>
          <a:stretch/>
        </p:blipFill>
        <p:spPr>
          <a:xfrm>
            <a:off x="-832207" y="-359596"/>
            <a:ext cx="14044773" cy="6996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519129-FA64-460C-BB35-953FA683A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3932" r="11556" b="12048"/>
          <a:stretch/>
        </p:blipFill>
        <p:spPr>
          <a:xfrm>
            <a:off x="8828290" y="3906667"/>
            <a:ext cx="3491136" cy="3262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71F56-C277-460E-B7FB-20D29834AE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27234" y="3113909"/>
            <a:ext cx="3590945" cy="37440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703779" y="1707593"/>
            <a:ext cx="1097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CHÀO MỪNG CÁC CON ĐẾN VỚI TIẾT HỌC TRỰC TUYẾN </a:t>
            </a:r>
            <a:b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MÔN : TOÁN </a:t>
            </a:r>
            <a:endParaRPr kumimoji="1" lang="zh-CN" altLang="en-US" sz="6000" dirty="0">
              <a:solidFill>
                <a:srgbClr val="F7898C"/>
              </a:solidFill>
              <a:latin typeface="Rockstone" panose="00000400000000000000" pitchFamily="2" charset="0"/>
              <a:ea typeface="站酷快乐体2016修订版" panose="02010600030101010101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5c18cfc8be855">
            <a:hlinkClick r:id="" action="ppaction://media"/>
            <a:extLst>
              <a:ext uri="{FF2B5EF4-FFF2-40B4-BE49-F238E27FC236}">
                <a16:creationId xmlns:a16="http://schemas.microsoft.com/office/drawing/2014/main" id="{A635AB17-9446-4083-9D97-84772D7B2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1021" y="-78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809515" y="730381"/>
            <a:ext cx="6347581" cy="5397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4469415" y="2921168"/>
            <a:ext cx="3027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01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7DBBE3-6A64-4F45-93C2-6F2A45A542FD}"/>
              </a:ext>
            </a:extLst>
          </p:cNvPr>
          <p:cNvSpPr txBox="1"/>
          <p:nvPr/>
        </p:nvSpPr>
        <p:spPr>
          <a:xfrm>
            <a:off x="3703827" y="4216841"/>
            <a:ext cx="4558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仓耳青禾体-谷力 W05" panose="02020400000000000000" pitchFamily="18" charset="-122"/>
              </a:rPr>
              <a:t>KHỞI ĐỘNG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0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002774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914196"/>
            <a:endParaRPr lang="en-US" sz="1867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249590" y="4951769"/>
            <a:ext cx="1539268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96"/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Bắt</a:t>
            </a:r>
            <a:r>
              <a:rPr lang="en-US" sz="3733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đầu</a:t>
            </a:r>
            <a:endParaRPr lang="en-US" sz="3733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9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616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908807" y="1092200"/>
            <a:ext cx="541794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1"/>
            <a:ext cx="4806416" cy="1524000"/>
            <a:chOff x="1729187" y="117634"/>
            <a:chExt cx="3604812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971799" y="19383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4000m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30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640075"/>
              <a:ext cx="2362200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6133" b="1">
                  <a:solidFill>
                    <a:prstClr val="white"/>
                  </a:solidFill>
                </a:rPr>
                <a:t> 205m</a:t>
              </a:r>
              <a:endParaRPr lang="en-US" sz="6133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8" y="5075555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860834"/>
              <a:ext cx="236220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250m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32CE40-3420-485A-BC0A-3B652EC91841}"/>
              </a:ext>
            </a:extLst>
          </p:cNvPr>
          <p:cNvSpPr txBox="1"/>
          <p:nvPr/>
        </p:nvSpPr>
        <p:spPr>
          <a:xfrm>
            <a:off x="7208912" y="2435915"/>
            <a:ext cx="488617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38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400" b="1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Chu vi của khu đất hình vuông là 1000m. Vậy độ dài một cạnh khu đất đó là:  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98713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6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19400" y="18490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6804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1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518581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6408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3" y="3327400"/>
            <a:ext cx="4722650" cy="1524000"/>
            <a:chOff x="1802318" y="2800350"/>
            <a:chExt cx="354198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4199" y="2876550"/>
              <a:ext cx="222010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6084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B75AE9-D770-425F-A77B-7506A678784C}"/>
              </a:ext>
            </a:extLst>
          </p:cNvPr>
          <p:cNvSpPr txBox="1"/>
          <p:nvPr/>
        </p:nvSpPr>
        <p:spPr>
          <a:xfrm>
            <a:off x="7733412" y="2543076"/>
            <a:ext cx="38560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 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Kết quả của phép tính 2028 x  3  =  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178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90" y="1498601"/>
            <a:ext cx="4704817" cy="1524000"/>
            <a:chOff x="1729187" y="117634"/>
            <a:chExt cx="3528613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95600" y="1176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5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4892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6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6"/>
            <a:ext cx="4607309" cy="1524000"/>
            <a:chOff x="1802318" y="2800350"/>
            <a:chExt cx="3455482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95600" y="28608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7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8C8939-B594-4538-8B48-88486643E535}"/>
              </a:ext>
            </a:extLst>
          </p:cNvPr>
          <p:cNvSpPr txBox="1"/>
          <p:nvPr/>
        </p:nvSpPr>
        <p:spPr>
          <a:xfrm>
            <a:off x="7436198" y="2822040"/>
            <a:ext cx="4572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642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5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FF51-176B-41DB-A614-D1D66FA10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E5314-8903-473C-AAD3-F7345942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2D31A4-B237-426E-BA16-2DCC64A4C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4F2B7B5-53EE-4059-B5CB-F062A39BC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18698E7-F82F-4A8D-B1C7-FFE9F86C8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208B0BE1-7B2B-4D07-80BF-B26EEEC2F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00803B02-5E01-4A72-AA6C-71F894C5D7DA}"/>
              </a:ext>
            </a:extLst>
          </p:cNvPr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BDC00C70-4876-461D-84B8-DCA49EA59362}"/>
                </a:ext>
              </a:extLst>
            </p:cNvPr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0" name="椭圆 12">
              <a:extLst>
                <a:ext uri="{FF2B5EF4-FFF2-40B4-BE49-F238E27FC236}">
                  <a16:creationId xmlns:a16="http://schemas.microsoft.com/office/drawing/2014/main" id="{29825F58-4489-4F85-9B9B-CA140D39E2ED}"/>
                </a:ext>
              </a:extLst>
            </p:cNvPr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1" name="椭圆 13">
              <a:extLst>
                <a:ext uri="{FF2B5EF4-FFF2-40B4-BE49-F238E27FC236}">
                  <a16:creationId xmlns:a16="http://schemas.microsoft.com/office/drawing/2014/main" id="{3BC42EC4-1D75-49E2-A7D4-CB5435F62904}"/>
                </a:ext>
              </a:extLst>
            </p:cNvPr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2" name="椭圆 14">
              <a:extLst>
                <a:ext uri="{FF2B5EF4-FFF2-40B4-BE49-F238E27FC236}">
                  <a16:creationId xmlns:a16="http://schemas.microsoft.com/office/drawing/2014/main" id="{D3718EFE-9176-42B3-AA40-5F1D0F354278}"/>
                </a:ext>
              </a:extLst>
            </p:cNvPr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E7BD434-E69C-4B5A-9B5F-664744D3AEB4}"/>
              </a:ext>
            </a:extLst>
          </p:cNvPr>
          <p:cNvSpPr txBox="1">
            <a:spLocks/>
          </p:cNvSpPr>
          <p:nvPr/>
        </p:nvSpPr>
        <p:spPr>
          <a:xfrm>
            <a:off x="4675424" y="6398360"/>
            <a:ext cx="2845912" cy="365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5295" indent="-12954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495" indent="-2616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695" indent="-3943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895" indent="-526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60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72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584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595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Visual search query image">
            <a:extLst>
              <a:ext uri="{FF2B5EF4-FFF2-40B4-BE49-F238E27FC236}">
                <a16:creationId xmlns:a16="http://schemas.microsoft.com/office/drawing/2014/main" id="{0764398D-241F-4B3B-BDB8-46D78B08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893"/>
            <a:ext cx="12195176" cy="68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B7547D-1567-4F3A-A11A-2E984FC8946C}"/>
              </a:ext>
            </a:extLst>
          </p:cNvPr>
          <p:cNvSpPr txBox="1"/>
          <p:nvPr/>
        </p:nvSpPr>
        <p:spPr>
          <a:xfrm>
            <a:off x="890666" y="1010312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GB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1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</a:p>
          <a:p>
            <a:pPr defTabSz="1372286">
              <a:defRPr/>
            </a:pP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      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6AE47-AD68-4083-A799-F41EA6DAA7E8}"/>
              </a:ext>
            </a:extLst>
          </p:cNvPr>
          <p:cNvSpPr txBox="1"/>
          <p:nvPr/>
        </p:nvSpPr>
        <p:spPr>
          <a:xfrm>
            <a:off x="2943584" y="1698346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</a:p>
          <a:p>
            <a:pPr defTabSz="1372286">
              <a:defRPr/>
            </a:pP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26D033-0E70-43AF-9C89-160D500B1224}"/>
              </a:ext>
            </a:extLst>
          </p:cNvPr>
          <p:cNvSpPr txBox="1"/>
          <p:nvPr/>
        </p:nvSpPr>
        <p:spPr>
          <a:xfrm>
            <a:off x="153246" y="2376548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   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chung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GB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1372286">
              <a:defRPr/>
            </a:pP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1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8675E3-6A3D-4551-A1AB-E96186A79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E0D23F-C91B-4C4F-B70F-1B9F78839D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EC5E76-972E-4307-BC9C-368A7E363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D460F1-1FC5-4AED-9A51-D817D3619339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B5F752-69F8-4D90-B201-F6F927541752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70C3BAF-864C-4DB3-8F13-A453B5CDF8B2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73484505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794</Words>
  <Application>Microsoft Office PowerPoint</Application>
  <PresentationFormat>Widescreen</PresentationFormat>
  <Paragraphs>210</Paragraphs>
  <Slides>21</Slides>
  <Notes>16</Notes>
  <HiddenSlides>2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#9Slide02 Noi dung dai</vt:lpstr>
      <vt:lpstr>Antique</vt:lpstr>
      <vt:lpstr>Arial</vt:lpstr>
      <vt:lpstr>Arial Rounded MT Bold</vt:lpstr>
      <vt:lpstr>Calibri</vt:lpstr>
      <vt:lpstr>等线</vt:lpstr>
      <vt:lpstr>等线 Light</vt:lpstr>
      <vt:lpstr>HP001 4 hàng</vt:lpstr>
      <vt:lpstr>Nirmala UI</vt:lpstr>
      <vt:lpstr>Rockstone</vt:lpstr>
      <vt:lpstr>仓耳青禾体-谷力 W05</vt:lpstr>
      <vt:lpstr>站酷快乐体2016修订版</vt:lpstr>
      <vt:lpstr>萝莉体 第二版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Admin</cp:lastModifiedBy>
  <cp:revision>17</cp:revision>
  <dcterms:created xsi:type="dcterms:W3CDTF">2019-07-09T02:17:00Z</dcterms:created>
  <dcterms:modified xsi:type="dcterms:W3CDTF">2022-02-27T10:24:30Z</dcterms:modified>
</cp:coreProperties>
</file>