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7"/>
  </p:notesMasterIdLst>
  <p:sldIdLst>
    <p:sldId id="256" r:id="rId2"/>
    <p:sldId id="261" r:id="rId3"/>
    <p:sldId id="331" r:id="rId4"/>
    <p:sldId id="260" r:id="rId5"/>
    <p:sldId id="324" r:id="rId6"/>
    <p:sldId id="326" r:id="rId7"/>
    <p:sldId id="327" r:id="rId8"/>
    <p:sldId id="264" r:id="rId9"/>
    <p:sldId id="340" r:id="rId10"/>
    <p:sldId id="263" r:id="rId11"/>
    <p:sldId id="269" r:id="rId12"/>
    <p:sldId id="335" r:id="rId13"/>
    <p:sldId id="336" r:id="rId14"/>
    <p:sldId id="337" r:id="rId15"/>
    <p:sldId id="338" r:id="rId16"/>
  </p:sldIdLst>
  <p:sldSz cx="9144000" cy="5143500" type="screen16x9"/>
  <p:notesSz cx="6858000" cy="9144000"/>
  <p:embeddedFontLst>
    <p:embeddedFont>
      <p:font typeface="Nirmala UI" panose="020B0502040204020203" pitchFamily="34" charset="0"/>
      <p:regular r:id="rId18"/>
      <p:bold r:id="rId19"/>
    </p:embeddedFont>
    <p:embeddedFont>
      <p:font typeface="宋体" panose="02010600030101010101" pitchFamily="2" charset="-122"/>
      <p:regular r:id="rId20"/>
    </p:embeddedFont>
    <p:embeddedFont>
      <p:font typeface="Amatic SC" panose="020B0604020202020204" charset="-79"/>
      <p:regular r:id="rId21"/>
      <p:bold r:id="rId22"/>
    </p:embeddedFont>
    <p:embeddedFont>
      <p:font typeface="Montserrat" panose="02000505000000020004" pitchFamily="2" charset="0"/>
      <p:regular r:id="rId23"/>
      <p:bold r:id="rId24"/>
      <p:italic r:id="rId25"/>
      <p:boldItalic r:id="rId26"/>
    </p:embeddedFont>
    <p:embeddedFont>
      <p:font typeface="Nunito" panose="020B0604020202020204" charset="0"/>
      <p:regular r:id="rId27"/>
      <p:bold r:id="rId28"/>
      <p:italic r:id="rId29"/>
      <p:boldItalic r:id="rId30"/>
    </p:embeddedFont>
    <p:embeddedFont>
      <p:font typeface="HP001 4 hàng" panose="020B0603050302020204" pitchFamily="3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Segoe UI Black" panose="020B0A02040204020203" pitchFamily="34" charset="0"/>
      <p:bold r:id="rId37"/>
      <p:boldItalic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7243B6-AA65-4607-81A8-D85989E99694}">
  <a:tblStyle styleId="{C37243B6-AA65-4607-81A8-D85989E996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gs" Target="tags/tag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adf95834bd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adf95834bd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8a46fb062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8a46fb0627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https://quizizz.com/admin/quiz/621312a67f285e001df1882e/khoi-dong-tiet-toan-luyen-tap-tuan-23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a46fb062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8a46fb062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b63c71e56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b63c71e56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a46fb062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8a46fb062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06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b63c71e562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b63c71e562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b63c71e562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b63c71e562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" y="-20845"/>
            <a:ext cx="9144003" cy="5143471"/>
            <a:chOff x="-2" y="-20845"/>
            <a:chExt cx="9144003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5205884" y="-20845"/>
              <a:ext cx="3938115" cy="1690775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2" y="-20845"/>
              <a:ext cx="5299295" cy="5143471"/>
            </a:xfrm>
            <a:custGeom>
              <a:avLst/>
              <a:gdLst/>
              <a:ahLst/>
              <a:cxnLst/>
              <a:rect l="l" t="t" r="r" b="b"/>
              <a:pathLst>
                <a:path w="57576" h="55883" extrusionOk="0">
                  <a:moveTo>
                    <a:pt x="27737" y="0"/>
                  </a:moveTo>
                  <a:cubicBezTo>
                    <a:pt x="27311" y="426"/>
                    <a:pt x="26930" y="887"/>
                    <a:pt x="26603" y="1384"/>
                  </a:cubicBezTo>
                  <a:cubicBezTo>
                    <a:pt x="25292" y="3379"/>
                    <a:pt x="25273" y="5755"/>
                    <a:pt x="26024" y="7905"/>
                  </a:cubicBezTo>
                  <a:cubicBezTo>
                    <a:pt x="26687" y="9808"/>
                    <a:pt x="27717" y="11611"/>
                    <a:pt x="28449" y="13496"/>
                  </a:cubicBezTo>
                  <a:cubicBezTo>
                    <a:pt x="29171" y="15359"/>
                    <a:pt x="29901" y="17555"/>
                    <a:pt x="29238" y="19506"/>
                  </a:cubicBezTo>
                  <a:cubicBezTo>
                    <a:pt x="28608" y="21362"/>
                    <a:pt x="26474" y="22426"/>
                    <a:pt x="24264" y="22426"/>
                  </a:cubicBezTo>
                  <a:cubicBezTo>
                    <a:pt x="24138" y="22426"/>
                    <a:pt x="24012" y="22423"/>
                    <a:pt x="23886" y="22416"/>
                  </a:cubicBezTo>
                  <a:cubicBezTo>
                    <a:pt x="20923" y="22253"/>
                    <a:pt x="18360" y="20541"/>
                    <a:pt x="16187" y="18984"/>
                  </a:cubicBezTo>
                  <a:cubicBezTo>
                    <a:pt x="13960" y="17387"/>
                    <a:pt x="11929" y="15492"/>
                    <a:pt x="9268" y="14403"/>
                  </a:cubicBezTo>
                  <a:cubicBezTo>
                    <a:pt x="6865" y="13420"/>
                    <a:pt x="4110" y="12880"/>
                    <a:pt x="1380" y="12880"/>
                  </a:cubicBezTo>
                  <a:cubicBezTo>
                    <a:pt x="919" y="12880"/>
                    <a:pt x="459" y="12896"/>
                    <a:pt x="1" y="12927"/>
                  </a:cubicBezTo>
                  <a:lnTo>
                    <a:pt x="1" y="26654"/>
                  </a:lnTo>
                  <a:cubicBezTo>
                    <a:pt x="1937" y="25947"/>
                    <a:pt x="3975" y="25509"/>
                    <a:pt x="6060" y="25509"/>
                  </a:cubicBezTo>
                  <a:cubicBezTo>
                    <a:pt x="7041" y="25509"/>
                    <a:pt x="8034" y="25606"/>
                    <a:pt x="9031" y="25818"/>
                  </a:cubicBezTo>
                  <a:cubicBezTo>
                    <a:pt x="11436" y="26329"/>
                    <a:pt x="13840" y="27450"/>
                    <a:pt x="15125" y="29297"/>
                  </a:cubicBezTo>
                  <a:cubicBezTo>
                    <a:pt x="16211" y="30859"/>
                    <a:pt x="16437" y="32739"/>
                    <a:pt x="16240" y="34511"/>
                  </a:cubicBezTo>
                  <a:cubicBezTo>
                    <a:pt x="15844" y="38066"/>
                    <a:pt x="14028" y="41280"/>
                    <a:pt x="11962" y="44338"/>
                  </a:cubicBezTo>
                  <a:cubicBezTo>
                    <a:pt x="9761" y="47596"/>
                    <a:pt x="7231" y="50840"/>
                    <a:pt x="6000" y="54478"/>
                  </a:cubicBezTo>
                  <a:cubicBezTo>
                    <a:pt x="5844" y="54938"/>
                    <a:pt x="5713" y="55408"/>
                    <a:pt x="5616" y="55883"/>
                  </a:cubicBezTo>
                  <a:lnTo>
                    <a:pt x="19223" y="55883"/>
                  </a:lnTo>
                  <a:cubicBezTo>
                    <a:pt x="18059" y="52329"/>
                    <a:pt x="18052" y="48582"/>
                    <a:pt x="19998" y="45099"/>
                  </a:cubicBezTo>
                  <a:cubicBezTo>
                    <a:pt x="22458" y="40699"/>
                    <a:pt x="27689" y="36669"/>
                    <a:pt x="33550" y="36009"/>
                  </a:cubicBezTo>
                  <a:cubicBezTo>
                    <a:pt x="34069" y="35950"/>
                    <a:pt x="34601" y="35919"/>
                    <a:pt x="35136" y="35919"/>
                  </a:cubicBezTo>
                  <a:cubicBezTo>
                    <a:pt x="37218" y="35919"/>
                    <a:pt x="39337" y="36395"/>
                    <a:pt x="40875" y="37609"/>
                  </a:cubicBezTo>
                  <a:cubicBezTo>
                    <a:pt x="42467" y="38864"/>
                    <a:pt x="43244" y="40693"/>
                    <a:pt x="43639" y="42460"/>
                  </a:cubicBezTo>
                  <a:cubicBezTo>
                    <a:pt x="44557" y="46572"/>
                    <a:pt x="43920" y="50863"/>
                    <a:pt x="43900" y="55018"/>
                  </a:cubicBezTo>
                  <a:cubicBezTo>
                    <a:pt x="43898" y="55303"/>
                    <a:pt x="43899" y="55592"/>
                    <a:pt x="43902" y="55883"/>
                  </a:cubicBezTo>
                  <a:lnTo>
                    <a:pt x="53411" y="55883"/>
                  </a:lnTo>
                  <a:cubicBezTo>
                    <a:pt x="53465" y="55807"/>
                    <a:pt x="53521" y="55732"/>
                    <a:pt x="53574" y="55655"/>
                  </a:cubicBezTo>
                  <a:cubicBezTo>
                    <a:pt x="55244" y="53245"/>
                    <a:pt x="56232" y="50556"/>
                    <a:pt x="56789" y="47814"/>
                  </a:cubicBezTo>
                  <a:cubicBezTo>
                    <a:pt x="57401" y="44803"/>
                    <a:pt x="57576" y="41748"/>
                    <a:pt x="56190" y="38865"/>
                  </a:cubicBezTo>
                  <a:cubicBezTo>
                    <a:pt x="54953" y="36292"/>
                    <a:pt x="52704" y="34185"/>
                    <a:pt x="50390" y="32261"/>
                  </a:cubicBezTo>
                  <a:cubicBezTo>
                    <a:pt x="47751" y="30067"/>
                    <a:pt x="44905" y="28055"/>
                    <a:pt x="42626" y="25572"/>
                  </a:cubicBezTo>
                  <a:cubicBezTo>
                    <a:pt x="40381" y="23129"/>
                    <a:pt x="38639" y="20357"/>
                    <a:pt x="37669" y="17368"/>
                  </a:cubicBezTo>
                  <a:cubicBezTo>
                    <a:pt x="35802" y="11618"/>
                    <a:pt x="36774" y="5199"/>
                    <a:pt x="40227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70001" y="2494292"/>
              <a:ext cx="3173999" cy="262599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977600" y="1182550"/>
            <a:ext cx="5188800" cy="170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None/>
              <a:defRPr sz="60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977450" y="3060001"/>
            <a:ext cx="51891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17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0"/>
            <a:ext cx="1270863" cy="583354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297820" y="190638"/>
            <a:ext cx="973055" cy="583348"/>
            <a:chOff x="2418650" y="2934475"/>
            <a:chExt cx="200750" cy="120350"/>
          </a:xfrm>
        </p:grpSpPr>
        <p:sp>
          <p:nvSpPr>
            <p:cNvPr id="18" name="Google Shape;18;p2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384026" y="2420775"/>
            <a:ext cx="345162" cy="390362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384014" y="4313809"/>
            <a:ext cx="973023" cy="535549"/>
            <a:chOff x="384013" y="4203479"/>
            <a:chExt cx="1173872" cy="646095"/>
          </a:xfrm>
        </p:grpSpPr>
        <p:sp>
          <p:nvSpPr>
            <p:cNvPr id="26" name="Google Shape;26;p2"/>
            <p:cNvSpPr/>
            <p:nvPr/>
          </p:nvSpPr>
          <p:spPr>
            <a:xfrm>
              <a:off x="384013" y="4203479"/>
              <a:ext cx="531641" cy="536354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52140" y="4697417"/>
              <a:ext cx="115779" cy="93421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957" y="4803408"/>
              <a:ext cx="123514" cy="46167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8876" y="4751198"/>
              <a:ext cx="115537" cy="76864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186013" y="4595415"/>
              <a:ext cx="48100" cy="98497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91624" y="4547072"/>
              <a:ext cx="83148" cy="61636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95854" y="4660315"/>
              <a:ext cx="65020" cy="71304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49583" y="4735849"/>
              <a:ext cx="141763" cy="34202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4099" y="4666599"/>
              <a:ext cx="133786" cy="75655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8347345" y="2255321"/>
            <a:ext cx="416784" cy="390353"/>
          </a:xfrm>
          <a:custGeom>
            <a:avLst/>
            <a:gdLst/>
            <a:ahLst/>
            <a:cxnLst/>
            <a:rect l="l" t="t" r="r" b="b"/>
            <a:pathLst>
              <a:path w="2728" h="2555" extrusionOk="0">
                <a:moveTo>
                  <a:pt x="2101" y="0"/>
                </a:moveTo>
                <a:cubicBezTo>
                  <a:pt x="1984" y="0"/>
                  <a:pt x="1851" y="36"/>
                  <a:pt x="1710" y="125"/>
                </a:cubicBezTo>
                <a:cubicBezTo>
                  <a:pt x="1237" y="424"/>
                  <a:pt x="695" y="1042"/>
                  <a:pt x="371" y="1413"/>
                </a:cubicBezTo>
                <a:cubicBezTo>
                  <a:pt x="310" y="1483"/>
                  <a:pt x="256" y="1545"/>
                  <a:pt x="210" y="1595"/>
                </a:cubicBezTo>
                <a:cubicBezTo>
                  <a:pt x="0" y="1826"/>
                  <a:pt x="42" y="2095"/>
                  <a:pt x="191" y="2240"/>
                </a:cubicBezTo>
                <a:cubicBezTo>
                  <a:pt x="261" y="2308"/>
                  <a:pt x="361" y="2353"/>
                  <a:pt x="474" y="2353"/>
                </a:cubicBezTo>
                <a:cubicBezTo>
                  <a:pt x="588" y="2353"/>
                  <a:pt x="714" y="2307"/>
                  <a:pt x="835" y="2191"/>
                </a:cubicBezTo>
                <a:cubicBezTo>
                  <a:pt x="1370" y="1681"/>
                  <a:pt x="2042" y="884"/>
                  <a:pt x="2070" y="851"/>
                </a:cubicBezTo>
                <a:cubicBezTo>
                  <a:pt x="2119" y="793"/>
                  <a:pt x="2111" y="706"/>
                  <a:pt x="2054" y="657"/>
                </a:cubicBezTo>
                <a:cubicBezTo>
                  <a:pt x="2028" y="636"/>
                  <a:pt x="1997" y="625"/>
                  <a:pt x="1965" y="625"/>
                </a:cubicBezTo>
                <a:cubicBezTo>
                  <a:pt x="1926" y="625"/>
                  <a:pt x="1887" y="642"/>
                  <a:pt x="1861" y="674"/>
                </a:cubicBezTo>
                <a:cubicBezTo>
                  <a:pt x="1854" y="682"/>
                  <a:pt x="1171" y="1493"/>
                  <a:pt x="647" y="1993"/>
                </a:cubicBezTo>
                <a:cubicBezTo>
                  <a:pt x="587" y="2050"/>
                  <a:pt x="525" y="2079"/>
                  <a:pt x="471" y="2079"/>
                </a:cubicBezTo>
                <a:cubicBezTo>
                  <a:pt x="437" y="2079"/>
                  <a:pt x="406" y="2067"/>
                  <a:pt x="381" y="2043"/>
                </a:cubicBezTo>
                <a:cubicBezTo>
                  <a:pt x="328" y="1992"/>
                  <a:pt x="315" y="1886"/>
                  <a:pt x="413" y="1779"/>
                </a:cubicBezTo>
                <a:cubicBezTo>
                  <a:pt x="459" y="1727"/>
                  <a:pt x="514" y="1664"/>
                  <a:pt x="578" y="1592"/>
                </a:cubicBezTo>
                <a:cubicBezTo>
                  <a:pt x="891" y="1234"/>
                  <a:pt x="1416" y="634"/>
                  <a:pt x="1856" y="356"/>
                </a:cubicBezTo>
                <a:cubicBezTo>
                  <a:pt x="1943" y="302"/>
                  <a:pt x="2028" y="274"/>
                  <a:pt x="2103" y="274"/>
                </a:cubicBezTo>
                <a:cubicBezTo>
                  <a:pt x="2176" y="274"/>
                  <a:pt x="2240" y="299"/>
                  <a:pt x="2292" y="351"/>
                </a:cubicBezTo>
                <a:cubicBezTo>
                  <a:pt x="2400" y="457"/>
                  <a:pt x="2441" y="679"/>
                  <a:pt x="2309" y="896"/>
                </a:cubicBezTo>
                <a:cubicBezTo>
                  <a:pt x="2072" y="1282"/>
                  <a:pt x="1474" y="1781"/>
                  <a:pt x="1079" y="2109"/>
                </a:cubicBezTo>
                <a:cubicBezTo>
                  <a:pt x="986" y="2186"/>
                  <a:pt x="903" y="2255"/>
                  <a:pt x="835" y="2315"/>
                </a:cubicBezTo>
                <a:cubicBezTo>
                  <a:pt x="778" y="2364"/>
                  <a:pt x="772" y="2451"/>
                  <a:pt x="821" y="2508"/>
                </a:cubicBezTo>
                <a:cubicBezTo>
                  <a:pt x="848" y="2539"/>
                  <a:pt x="886" y="2554"/>
                  <a:pt x="925" y="2554"/>
                </a:cubicBezTo>
                <a:cubicBezTo>
                  <a:pt x="957" y="2554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8"/>
                  <a:pt x="2282" y="1464"/>
                  <a:pt x="2542" y="1038"/>
                </a:cubicBezTo>
                <a:cubicBezTo>
                  <a:pt x="2727" y="734"/>
                  <a:pt x="2703" y="371"/>
                  <a:pt x="2483" y="155"/>
                </a:cubicBezTo>
                <a:cubicBezTo>
                  <a:pt x="2394" y="67"/>
                  <a:pt x="2262" y="0"/>
                  <a:pt x="21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266475" y="4395754"/>
            <a:ext cx="294275" cy="432977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2"/>
          <p:cNvGrpSpPr/>
          <p:nvPr/>
        </p:nvGrpSpPr>
        <p:grpSpPr>
          <a:xfrm>
            <a:off x="7650059" y="411506"/>
            <a:ext cx="973050" cy="593175"/>
            <a:chOff x="4560600" y="2876550"/>
            <a:chExt cx="172325" cy="105050"/>
          </a:xfrm>
        </p:grpSpPr>
        <p:sp>
          <p:nvSpPr>
            <p:cNvPr id="38" name="Google Shape;38;p2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title" hasCustomPrompt="1"/>
          </p:nvPr>
        </p:nvSpPr>
        <p:spPr>
          <a:xfrm>
            <a:off x="2053549" y="1591025"/>
            <a:ext cx="5079000" cy="158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2" name="Google Shape;232;p11"/>
          <p:cNvSpPr txBox="1">
            <a:spLocks noGrp="1"/>
          </p:cNvSpPr>
          <p:nvPr>
            <p:ph type="subTitle" idx="1"/>
          </p:nvPr>
        </p:nvSpPr>
        <p:spPr>
          <a:xfrm>
            <a:off x="2053550" y="3091300"/>
            <a:ext cx="50790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1"/>
          <p:cNvSpPr/>
          <p:nvPr/>
        </p:nvSpPr>
        <p:spPr>
          <a:xfrm rot="10800000" flipH="1">
            <a:off x="0" y="3442300"/>
            <a:ext cx="3706157" cy="1701208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"/>
          <p:cNvSpPr/>
          <p:nvPr/>
        </p:nvSpPr>
        <p:spPr>
          <a:xfrm rot="899975">
            <a:off x="7790037" y="-333232"/>
            <a:ext cx="3313029" cy="1422403"/>
          </a:xfrm>
          <a:custGeom>
            <a:avLst/>
            <a:gdLst/>
            <a:ahLst/>
            <a:cxnLst/>
            <a:rect l="l" t="t" r="r" b="b"/>
            <a:pathLst>
              <a:path w="42787" h="18370" extrusionOk="0">
                <a:moveTo>
                  <a:pt x="8116" y="0"/>
                </a:moveTo>
                <a:cubicBezTo>
                  <a:pt x="5393" y="1936"/>
                  <a:pt x="3054" y="4202"/>
                  <a:pt x="1716" y="6978"/>
                </a:cubicBezTo>
                <a:cubicBezTo>
                  <a:pt x="644" y="9202"/>
                  <a:pt x="0" y="12097"/>
                  <a:pt x="1380" y="14329"/>
                </a:cubicBezTo>
                <a:cubicBezTo>
                  <a:pt x="2532" y="16194"/>
                  <a:pt x="4827" y="17246"/>
                  <a:pt x="7148" y="17793"/>
                </a:cubicBezTo>
                <a:cubicBezTo>
                  <a:pt x="8853" y="18195"/>
                  <a:pt x="10634" y="18369"/>
                  <a:pt x="12411" y="18369"/>
                </a:cubicBezTo>
                <a:cubicBezTo>
                  <a:pt x="13275" y="18369"/>
                  <a:pt x="14137" y="18328"/>
                  <a:pt x="14990" y="18252"/>
                </a:cubicBezTo>
                <a:cubicBezTo>
                  <a:pt x="18270" y="17959"/>
                  <a:pt x="21328" y="16879"/>
                  <a:pt x="24274" y="15677"/>
                </a:cubicBezTo>
                <a:cubicBezTo>
                  <a:pt x="27596" y="14322"/>
                  <a:pt x="30856" y="12786"/>
                  <a:pt x="34410" y="11894"/>
                </a:cubicBezTo>
                <a:cubicBezTo>
                  <a:pt x="36212" y="11441"/>
                  <a:pt x="38109" y="11179"/>
                  <a:pt x="39999" y="11179"/>
                </a:cubicBezTo>
                <a:cubicBezTo>
                  <a:pt x="40934" y="11179"/>
                  <a:pt x="41867" y="11243"/>
                  <a:pt x="42786" y="11380"/>
                </a:cubicBezTo>
                <a:lnTo>
                  <a:pt x="42786" y="5069"/>
                </a:lnTo>
                <a:cubicBezTo>
                  <a:pt x="39442" y="5551"/>
                  <a:pt x="36228" y="6519"/>
                  <a:pt x="32966" y="7339"/>
                </a:cubicBezTo>
                <a:cubicBezTo>
                  <a:pt x="30469" y="7965"/>
                  <a:pt x="27741" y="8570"/>
                  <a:pt x="25063" y="8570"/>
                </a:cubicBezTo>
                <a:cubicBezTo>
                  <a:pt x="23947" y="8570"/>
                  <a:pt x="22840" y="8464"/>
                  <a:pt x="21762" y="8212"/>
                </a:cubicBezTo>
                <a:cubicBezTo>
                  <a:pt x="19134" y="7596"/>
                  <a:pt x="16946" y="6062"/>
                  <a:pt x="15846" y="3946"/>
                </a:cubicBezTo>
                <a:cubicBezTo>
                  <a:pt x="15194" y="2692"/>
                  <a:pt x="14930" y="1348"/>
                  <a:pt x="14961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48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4"/>
          <p:cNvGrpSpPr/>
          <p:nvPr/>
        </p:nvGrpSpPr>
        <p:grpSpPr>
          <a:xfrm>
            <a:off x="4" y="4"/>
            <a:ext cx="9143984" cy="5143501"/>
            <a:chOff x="4" y="4"/>
            <a:chExt cx="9143984" cy="5143501"/>
          </a:xfrm>
        </p:grpSpPr>
        <p:sp>
          <p:nvSpPr>
            <p:cNvPr id="284" name="Google Shape;284;p14"/>
            <p:cNvSpPr/>
            <p:nvPr/>
          </p:nvSpPr>
          <p:spPr>
            <a:xfrm rot="10800000">
              <a:off x="4" y="4"/>
              <a:ext cx="2425946" cy="2425895"/>
            </a:xfrm>
            <a:custGeom>
              <a:avLst/>
              <a:gdLst/>
              <a:ahLst/>
              <a:cxnLst/>
              <a:rect l="l" t="t" r="r" b="b"/>
              <a:pathLst>
                <a:path w="6743" h="6743" extrusionOk="0">
                  <a:moveTo>
                    <a:pt x="6742" y="0"/>
                  </a:moveTo>
                  <a:cubicBezTo>
                    <a:pt x="3018" y="0"/>
                    <a:pt x="0" y="3019"/>
                    <a:pt x="0" y="6743"/>
                  </a:cubicBezTo>
                  <a:lnTo>
                    <a:pt x="6742" y="6743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7363600" y="3363151"/>
              <a:ext cx="1780388" cy="1780354"/>
            </a:xfrm>
            <a:custGeom>
              <a:avLst/>
              <a:gdLst/>
              <a:ahLst/>
              <a:cxnLst/>
              <a:rect l="l" t="t" r="r" b="b"/>
              <a:pathLst>
                <a:path w="6743" h="6743" extrusionOk="0">
                  <a:moveTo>
                    <a:pt x="6742" y="0"/>
                  </a:moveTo>
                  <a:cubicBezTo>
                    <a:pt x="3018" y="0"/>
                    <a:pt x="0" y="3019"/>
                    <a:pt x="0" y="6743"/>
                  </a:cubicBezTo>
                  <a:lnTo>
                    <a:pt x="6742" y="6743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title" idx="2"/>
          </p:nvPr>
        </p:nvSpPr>
        <p:spPr>
          <a:xfrm>
            <a:off x="3477450" y="2097175"/>
            <a:ext cx="21891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8" name="Google Shape;288;p14"/>
          <p:cNvSpPr txBox="1">
            <a:spLocks noGrp="1"/>
          </p:cNvSpPr>
          <p:nvPr>
            <p:ph type="subTitle" idx="1"/>
          </p:nvPr>
        </p:nvSpPr>
        <p:spPr>
          <a:xfrm>
            <a:off x="3583800" y="2824875"/>
            <a:ext cx="19764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4"/>
          <p:cNvSpPr txBox="1">
            <a:spLocks noGrp="1"/>
          </p:cNvSpPr>
          <p:nvPr>
            <p:ph type="title" idx="3"/>
          </p:nvPr>
        </p:nvSpPr>
        <p:spPr>
          <a:xfrm>
            <a:off x="783593" y="2097175"/>
            <a:ext cx="21891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0" name="Google Shape;290;p14"/>
          <p:cNvSpPr txBox="1">
            <a:spLocks noGrp="1"/>
          </p:cNvSpPr>
          <p:nvPr>
            <p:ph type="subTitle" idx="4"/>
          </p:nvPr>
        </p:nvSpPr>
        <p:spPr>
          <a:xfrm>
            <a:off x="889943" y="2824875"/>
            <a:ext cx="19764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4"/>
          <p:cNvSpPr txBox="1">
            <a:spLocks noGrp="1"/>
          </p:cNvSpPr>
          <p:nvPr>
            <p:ph type="title" idx="5"/>
          </p:nvPr>
        </p:nvSpPr>
        <p:spPr>
          <a:xfrm>
            <a:off x="6212955" y="2097175"/>
            <a:ext cx="21891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2" name="Google Shape;292;p14"/>
          <p:cNvSpPr txBox="1">
            <a:spLocks noGrp="1"/>
          </p:cNvSpPr>
          <p:nvPr>
            <p:ph type="subTitle" idx="6"/>
          </p:nvPr>
        </p:nvSpPr>
        <p:spPr>
          <a:xfrm>
            <a:off x="6319305" y="2824875"/>
            <a:ext cx="19764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14"/>
          <p:cNvGrpSpPr/>
          <p:nvPr/>
        </p:nvGrpSpPr>
        <p:grpSpPr>
          <a:xfrm>
            <a:off x="292095" y="4229294"/>
            <a:ext cx="1017620" cy="652775"/>
            <a:chOff x="3878475" y="208600"/>
            <a:chExt cx="208375" cy="133675"/>
          </a:xfrm>
        </p:grpSpPr>
        <p:sp>
          <p:nvSpPr>
            <p:cNvPr id="294" name="Google Shape;294;p14"/>
            <p:cNvSpPr/>
            <p:nvPr/>
          </p:nvSpPr>
          <p:spPr>
            <a:xfrm>
              <a:off x="3878475" y="20860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3954625" y="31077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3986650" y="33272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4026350" y="32190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4044375" y="28970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4024850" y="27970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4025725" y="30312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4057525" y="31875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14"/>
          <p:cNvSpPr/>
          <p:nvPr/>
        </p:nvSpPr>
        <p:spPr>
          <a:xfrm>
            <a:off x="8253569" y="4229305"/>
            <a:ext cx="443587" cy="652777"/>
          </a:xfrm>
          <a:custGeom>
            <a:avLst/>
            <a:gdLst/>
            <a:ahLst/>
            <a:cxnLst/>
            <a:rect l="l" t="t" r="r" b="b"/>
            <a:pathLst>
              <a:path w="2037" h="2998" extrusionOk="0">
                <a:moveTo>
                  <a:pt x="762" y="1"/>
                </a:moveTo>
                <a:cubicBezTo>
                  <a:pt x="705" y="1"/>
                  <a:pt x="650" y="12"/>
                  <a:pt x="600" y="34"/>
                </a:cubicBezTo>
                <a:cubicBezTo>
                  <a:pt x="419" y="112"/>
                  <a:pt x="278" y="337"/>
                  <a:pt x="397" y="648"/>
                </a:cubicBezTo>
                <a:cubicBezTo>
                  <a:pt x="663" y="1337"/>
                  <a:pt x="1141" y="2263"/>
                  <a:pt x="1161" y="2303"/>
                </a:cubicBezTo>
                <a:cubicBezTo>
                  <a:pt x="1186" y="2350"/>
                  <a:pt x="1233" y="2376"/>
                  <a:pt x="1283" y="2376"/>
                </a:cubicBezTo>
                <a:cubicBezTo>
                  <a:pt x="1304" y="2376"/>
                  <a:pt x="1325" y="2371"/>
                  <a:pt x="1346" y="2361"/>
                </a:cubicBezTo>
                <a:cubicBezTo>
                  <a:pt x="1413" y="2326"/>
                  <a:pt x="1439" y="2244"/>
                  <a:pt x="1405" y="2176"/>
                </a:cubicBezTo>
                <a:cubicBezTo>
                  <a:pt x="1400" y="2168"/>
                  <a:pt x="913" y="1225"/>
                  <a:pt x="653" y="550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9"/>
                  <a:pt x="741" y="275"/>
                  <a:pt x="760" y="275"/>
                </a:cubicBezTo>
                <a:cubicBezTo>
                  <a:pt x="821" y="275"/>
                  <a:pt x="893" y="315"/>
                  <a:pt x="941" y="416"/>
                </a:cubicBezTo>
                <a:cubicBezTo>
                  <a:pt x="970" y="479"/>
                  <a:pt x="1007" y="554"/>
                  <a:pt x="1049" y="639"/>
                </a:cubicBezTo>
                <a:cubicBezTo>
                  <a:pt x="1260" y="1067"/>
                  <a:pt x="1612" y="1783"/>
                  <a:pt x="1700" y="2294"/>
                </a:cubicBezTo>
                <a:cubicBezTo>
                  <a:pt x="1734" y="2493"/>
                  <a:pt x="1675" y="2641"/>
                  <a:pt x="1538" y="2699"/>
                </a:cubicBezTo>
                <a:cubicBezTo>
                  <a:pt x="1501" y="2714"/>
                  <a:pt x="1459" y="2723"/>
                  <a:pt x="1414" y="2723"/>
                </a:cubicBezTo>
                <a:cubicBezTo>
                  <a:pt x="1287" y="2723"/>
                  <a:pt x="1139" y="2657"/>
                  <a:pt x="1029" y="2505"/>
                </a:cubicBezTo>
                <a:cubicBezTo>
                  <a:pt x="762" y="2138"/>
                  <a:pt x="531" y="1395"/>
                  <a:pt x="379" y="902"/>
                </a:cubicBezTo>
                <a:cubicBezTo>
                  <a:pt x="344" y="788"/>
                  <a:pt x="311" y="685"/>
                  <a:pt x="284" y="600"/>
                </a:cubicBezTo>
                <a:cubicBezTo>
                  <a:pt x="265" y="543"/>
                  <a:pt x="211" y="506"/>
                  <a:pt x="154" y="506"/>
                </a:cubicBezTo>
                <a:cubicBezTo>
                  <a:pt x="140" y="506"/>
                  <a:pt x="125" y="509"/>
                  <a:pt x="111" y="513"/>
                </a:cubicBezTo>
                <a:cubicBezTo>
                  <a:pt x="39" y="537"/>
                  <a:pt x="0" y="614"/>
                  <a:pt x="24" y="686"/>
                </a:cubicBezTo>
                <a:cubicBezTo>
                  <a:pt x="52" y="770"/>
                  <a:pt x="82" y="871"/>
                  <a:pt x="118" y="983"/>
                </a:cubicBezTo>
                <a:cubicBezTo>
                  <a:pt x="285" y="1523"/>
                  <a:pt x="514" y="2262"/>
                  <a:pt x="807" y="2666"/>
                </a:cubicBezTo>
                <a:cubicBezTo>
                  <a:pt x="962" y="2878"/>
                  <a:pt x="1190" y="2998"/>
                  <a:pt x="1413" y="2998"/>
                </a:cubicBezTo>
                <a:cubicBezTo>
                  <a:pt x="1492" y="2998"/>
                  <a:pt x="1571" y="2983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7"/>
                  <a:pt x="1511" y="959"/>
                  <a:pt x="1295" y="518"/>
                </a:cubicBezTo>
                <a:cubicBezTo>
                  <a:pt x="1254" y="434"/>
                  <a:pt x="1217" y="360"/>
                  <a:pt x="1188" y="299"/>
                </a:cubicBezTo>
                <a:cubicBezTo>
                  <a:pt x="1089" y="91"/>
                  <a:pt x="920" y="1"/>
                  <a:pt x="762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960890" y="186125"/>
            <a:ext cx="733227" cy="7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5950" y="683921"/>
            <a:ext cx="575839" cy="580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451453" y="781139"/>
            <a:ext cx="481387" cy="485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4"/>
          <p:cNvGrpSpPr/>
          <p:nvPr/>
        </p:nvGrpSpPr>
        <p:grpSpPr>
          <a:xfrm>
            <a:off x="4" y="4"/>
            <a:ext cx="9143984" cy="5143501"/>
            <a:chOff x="4" y="4"/>
            <a:chExt cx="9143984" cy="5143501"/>
          </a:xfrm>
        </p:grpSpPr>
        <p:sp>
          <p:nvSpPr>
            <p:cNvPr id="284" name="Google Shape;284;p14"/>
            <p:cNvSpPr/>
            <p:nvPr/>
          </p:nvSpPr>
          <p:spPr>
            <a:xfrm rot="10800000">
              <a:off x="4" y="4"/>
              <a:ext cx="2425946" cy="2425895"/>
            </a:xfrm>
            <a:custGeom>
              <a:avLst/>
              <a:gdLst/>
              <a:ahLst/>
              <a:cxnLst/>
              <a:rect l="l" t="t" r="r" b="b"/>
              <a:pathLst>
                <a:path w="6743" h="6743" extrusionOk="0">
                  <a:moveTo>
                    <a:pt x="6742" y="0"/>
                  </a:moveTo>
                  <a:cubicBezTo>
                    <a:pt x="3018" y="0"/>
                    <a:pt x="0" y="3019"/>
                    <a:pt x="0" y="6743"/>
                  </a:cubicBezTo>
                  <a:lnTo>
                    <a:pt x="6742" y="6743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7363600" y="3363151"/>
              <a:ext cx="1780388" cy="1780354"/>
            </a:xfrm>
            <a:custGeom>
              <a:avLst/>
              <a:gdLst/>
              <a:ahLst/>
              <a:cxnLst/>
              <a:rect l="l" t="t" r="r" b="b"/>
              <a:pathLst>
                <a:path w="6743" h="6743" extrusionOk="0">
                  <a:moveTo>
                    <a:pt x="6742" y="0"/>
                  </a:moveTo>
                  <a:cubicBezTo>
                    <a:pt x="3018" y="0"/>
                    <a:pt x="0" y="3019"/>
                    <a:pt x="0" y="6743"/>
                  </a:cubicBezTo>
                  <a:lnTo>
                    <a:pt x="6742" y="6743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title" idx="2"/>
          </p:nvPr>
        </p:nvSpPr>
        <p:spPr>
          <a:xfrm>
            <a:off x="3477450" y="2097175"/>
            <a:ext cx="21891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8" name="Google Shape;288;p14"/>
          <p:cNvSpPr txBox="1">
            <a:spLocks noGrp="1"/>
          </p:cNvSpPr>
          <p:nvPr>
            <p:ph type="subTitle" idx="1"/>
          </p:nvPr>
        </p:nvSpPr>
        <p:spPr>
          <a:xfrm>
            <a:off x="3583800" y="2824875"/>
            <a:ext cx="19764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4"/>
          <p:cNvSpPr txBox="1">
            <a:spLocks noGrp="1"/>
          </p:cNvSpPr>
          <p:nvPr>
            <p:ph type="title" idx="3"/>
          </p:nvPr>
        </p:nvSpPr>
        <p:spPr>
          <a:xfrm>
            <a:off x="783593" y="2097175"/>
            <a:ext cx="21891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0" name="Google Shape;290;p14"/>
          <p:cNvSpPr txBox="1">
            <a:spLocks noGrp="1"/>
          </p:cNvSpPr>
          <p:nvPr>
            <p:ph type="subTitle" idx="4"/>
          </p:nvPr>
        </p:nvSpPr>
        <p:spPr>
          <a:xfrm>
            <a:off x="889943" y="2824875"/>
            <a:ext cx="19764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4"/>
          <p:cNvSpPr txBox="1">
            <a:spLocks noGrp="1"/>
          </p:cNvSpPr>
          <p:nvPr>
            <p:ph type="title" idx="5"/>
          </p:nvPr>
        </p:nvSpPr>
        <p:spPr>
          <a:xfrm>
            <a:off x="6212955" y="2097175"/>
            <a:ext cx="21891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2" name="Google Shape;292;p14"/>
          <p:cNvSpPr txBox="1">
            <a:spLocks noGrp="1"/>
          </p:cNvSpPr>
          <p:nvPr>
            <p:ph type="subTitle" idx="6"/>
          </p:nvPr>
        </p:nvSpPr>
        <p:spPr>
          <a:xfrm>
            <a:off x="6319305" y="2824875"/>
            <a:ext cx="19764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14"/>
          <p:cNvGrpSpPr/>
          <p:nvPr/>
        </p:nvGrpSpPr>
        <p:grpSpPr>
          <a:xfrm>
            <a:off x="292095" y="4229294"/>
            <a:ext cx="1017620" cy="652775"/>
            <a:chOff x="3878475" y="208600"/>
            <a:chExt cx="208375" cy="133675"/>
          </a:xfrm>
        </p:grpSpPr>
        <p:sp>
          <p:nvSpPr>
            <p:cNvPr id="294" name="Google Shape;294;p14"/>
            <p:cNvSpPr/>
            <p:nvPr/>
          </p:nvSpPr>
          <p:spPr>
            <a:xfrm>
              <a:off x="3878475" y="20860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3954625" y="31077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3986650" y="33272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4026350" y="32190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4044375" y="28970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4024850" y="27970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4025725" y="30312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4057525" y="31875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14"/>
          <p:cNvSpPr/>
          <p:nvPr/>
        </p:nvSpPr>
        <p:spPr>
          <a:xfrm>
            <a:off x="8253569" y="4229305"/>
            <a:ext cx="443587" cy="652777"/>
          </a:xfrm>
          <a:custGeom>
            <a:avLst/>
            <a:gdLst/>
            <a:ahLst/>
            <a:cxnLst/>
            <a:rect l="l" t="t" r="r" b="b"/>
            <a:pathLst>
              <a:path w="2037" h="2998" extrusionOk="0">
                <a:moveTo>
                  <a:pt x="762" y="1"/>
                </a:moveTo>
                <a:cubicBezTo>
                  <a:pt x="705" y="1"/>
                  <a:pt x="650" y="12"/>
                  <a:pt x="600" y="34"/>
                </a:cubicBezTo>
                <a:cubicBezTo>
                  <a:pt x="419" y="112"/>
                  <a:pt x="278" y="337"/>
                  <a:pt x="397" y="648"/>
                </a:cubicBezTo>
                <a:cubicBezTo>
                  <a:pt x="663" y="1337"/>
                  <a:pt x="1141" y="2263"/>
                  <a:pt x="1161" y="2303"/>
                </a:cubicBezTo>
                <a:cubicBezTo>
                  <a:pt x="1186" y="2350"/>
                  <a:pt x="1233" y="2376"/>
                  <a:pt x="1283" y="2376"/>
                </a:cubicBezTo>
                <a:cubicBezTo>
                  <a:pt x="1304" y="2376"/>
                  <a:pt x="1325" y="2371"/>
                  <a:pt x="1346" y="2361"/>
                </a:cubicBezTo>
                <a:cubicBezTo>
                  <a:pt x="1413" y="2326"/>
                  <a:pt x="1439" y="2244"/>
                  <a:pt x="1405" y="2176"/>
                </a:cubicBezTo>
                <a:cubicBezTo>
                  <a:pt x="1400" y="2168"/>
                  <a:pt x="913" y="1225"/>
                  <a:pt x="653" y="550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9"/>
                  <a:pt x="741" y="275"/>
                  <a:pt x="760" y="275"/>
                </a:cubicBezTo>
                <a:cubicBezTo>
                  <a:pt x="821" y="275"/>
                  <a:pt x="893" y="315"/>
                  <a:pt x="941" y="416"/>
                </a:cubicBezTo>
                <a:cubicBezTo>
                  <a:pt x="970" y="479"/>
                  <a:pt x="1007" y="554"/>
                  <a:pt x="1049" y="639"/>
                </a:cubicBezTo>
                <a:cubicBezTo>
                  <a:pt x="1260" y="1067"/>
                  <a:pt x="1612" y="1783"/>
                  <a:pt x="1700" y="2294"/>
                </a:cubicBezTo>
                <a:cubicBezTo>
                  <a:pt x="1734" y="2493"/>
                  <a:pt x="1675" y="2641"/>
                  <a:pt x="1538" y="2699"/>
                </a:cubicBezTo>
                <a:cubicBezTo>
                  <a:pt x="1501" y="2714"/>
                  <a:pt x="1459" y="2723"/>
                  <a:pt x="1414" y="2723"/>
                </a:cubicBezTo>
                <a:cubicBezTo>
                  <a:pt x="1287" y="2723"/>
                  <a:pt x="1139" y="2657"/>
                  <a:pt x="1029" y="2505"/>
                </a:cubicBezTo>
                <a:cubicBezTo>
                  <a:pt x="762" y="2138"/>
                  <a:pt x="531" y="1395"/>
                  <a:pt x="379" y="902"/>
                </a:cubicBezTo>
                <a:cubicBezTo>
                  <a:pt x="344" y="788"/>
                  <a:pt x="311" y="685"/>
                  <a:pt x="284" y="600"/>
                </a:cubicBezTo>
                <a:cubicBezTo>
                  <a:pt x="265" y="543"/>
                  <a:pt x="211" y="506"/>
                  <a:pt x="154" y="506"/>
                </a:cubicBezTo>
                <a:cubicBezTo>
                  <a:pt x="140" y="506"/>
                  <a:pt x="125" y="509"/>
                  <a:pt x="111" y="513"/>
                </a:cubicBezTo>
                <a:cubicBezTo>
                  <a:pt x="39" y="537"/>
                  <a:pt x="0" y="614"/>
                  <a:pt x="24" y="686"/>
                </a:cubicBezTo>
                <a:cubicBezTo>
                  <a:pt x="52" y="770"/>
                  <a:pt x="82" y="871"/>
                  <a:pt x="118" y="983"/>
                </a:cubicBezTo>
                <a:cubicBezTo>
                  <a:pt x="285" y="1523"/>
                  <a:pt x="514" y="2262"/>
                  <a:pt x="807" y="2666"/>
                </a:cubicBezTo>
                <a:cubicBezTo>
                  <a:pt x="962" y="2878"/>
                  <a:pt x="1190" y="2998"/>
                  <a:pt x="1413" y="2998"/>
                </a:cubicBezTo>
                <a:cubicBezTo>
                  <a:pt x="1492" y="2998"/>
                  <a:pt x="1571" y="2983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7"/>
                  <a:pt x="1511" y="959"/>
                  <a:pt x="1295" y="518"/>
                </a:cubicBezTo>
                <a:cubicBezTo>
                  <a:pt x="1254" y="434"/>
                  <a:pt x="1217" y="360"/>
                  <a:pt x="1188" y="299"/>
                </a:cubicBezTo>
                <a:cubicBezTo>
                  <a:pt x="1089" y="91"/>
                  <a:pt x="920" y="1"/>
                  <a:pt x="762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960890" y="186125"/>
            <a:ext cx="733227" cy="7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5950" y="683921"/>
            <a:ext cx="575839" cy="580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451453" y="781139"/>
            <a:ext cx="481387" cy="485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66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4"/>
          <p:cNvGrpSpPr/>
          <p:nvPr/>
        </p:nvGrpSpPr>
        <p:grpSpPr>
          <a:xfrm>
            <a:off x="4" y="4"/>
            <a:ext cx="9143984" cy="5143501"/>
            <a:chOff x="4" y="4"/>
            <a:chExt cx="9143984" cy="5143501"/>
          </a:xfrm>
        </p:grpSpPr>
        <p:sp>
          <p:nvSpPr>
            <p:cNvPr id="284" name="Google Shape;284;p14"/>
            <p:cNvSpPr/>
            <p:nvPr/>
          </p:nvSpPr>
          <p:spPr>
            <a:xfrm rot="10800000">
              <a:off x="4" y="4"/>
              <a:ext cx="2425946" cy="2425895"/>
            </a:xfrm>
            <a:custGeom>
              <a:avLst/>
              <a:gdLst/>
              <a:ahLst/>
              <a:cxnLst/>
              <a:rect l="l" t="t" r="r" b="b"/>
              <a:pathLst>
                <a:path w="6743" h="6743" extrusionOk="0">
                  <a:moveTo>
                    <a:pt x="6742" y="0"/>
                  </a:moveTo>
                  <a:cubicBezTo>
                    <a:pt x="3018" y="0"/>
                    <a:pt x="0" y="3019"/>
                    <a:pt x="0" y="6743"/>
                  </a:cubicBezTo>
                  <a:lnTo>
                    <a:pt x="6742" y="6743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7363600" y="3363151"/>
              <a:ext cx="1780388" cy="1780354"/>
            </a:xfrm>
            <a:custGeom>
              <a:avLst/>
              <a:gdLst/>
              <a:ahLst/>
              <a:cxnLst/>
              <a:rect l="l" t="t" r="r" b="b"/>
              <a:pathLst>
                <a:path w="6743" h="6743" extrusionOk="0">
                  <a:moveTo>
                    <a:pt x="6742" y="0"/>
                  </a:moveTo>
                  <a:cubicBezTo>
                    <a:pt x="3018" y="0"/>
                    <a:pt x="0" y="3019"/>
                    <a:pt x="0" y="6743"/>
                  </a:cubicBezTo>
                  <a:lnTo>
                    <a:pt x="6742" y="6743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title" idx="2"/>
          </p:nvPr>
        </p:nvSpPr>
        <p:spPr>
          <a:xfrm>
            <a:off x="3477450" y="2097175"/>
            <a:ext cx="21891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8" name="Google Shape;288;p14"/>
          <p:cNvSpPr txBox="1">
            <a:spLocks noGrp="1"/>
          </p:cNvSpPr>
          <p:nvPr>
            <p:ph type="subTitle" idx="1"/>
          </p:nvPr>
        </p:nvSpPr>
        <p:spPr>
          <a:xfrm>
            <a:off x="3583800" y="2824875"/>
            <a:ext cx="19764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4"/>
          <p:cNvSpPr txBox="1">
            <a:spLocks noGrp="1"/>
          </p:cNvSpPr>
          <p:nvPr>
            <p:ph type="title" idx="3"/>
          </p:nvPr>
        </p:nvSpPr>
        <p:spPr>
          <a:xfrm>
            <a:off x="783593" y="2097175"/>
            <a:ext cx="21891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0" name="Google Shape;290;p14"/>
          <p:cNvSpPr txBox="1">
            <a:spLocks noGrp="1"/>
          </p:cNvSpPr>
          <p:nvPr>
            <p:ph type="subTitle" idx="4"/>
          </p:nvPr>
        </p:nvSpPr>
        <p:spPr>
          <a:xfrm>
            <a:off x="889943" y="2824875"/>
            <a:ext cx="19764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4"/>
          <p:cNvSpPr txBox="1">
            <a:spLocks noGrp="1"/>
          </p:cNvSpPr>
          <p:nvPr>
            <p:ph type="title" idx="5"/>
          </p:nvPr>
        </p:nvSpPr>
        <p:spPr>
          <a:xfrm>
            <a:off x="6212955" y="2097175"/>
            <a:ext cx="21891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2" name="Google Shape;292;p14"/>
          <p:cNvSpPr txBox="1">
            <a:spLocks noGrp="1"/>
          </p:cNvSpPr>
          <p:nvPr>
            <p:ph type="subTitle" idx="6"/>
          </p:nvPr>
        </p:nvSpPr>
        <p:spPr>
          <a:xfrm>
            <a:off x="6319305" y="2824875"/>
            <a:ext cx="19764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14"/>
          <p:cNvGrpSpPr/>
          <p:nvPr/>
        </p:nvGrpSpPr>
        <p:grpSpPr>
          <a:xfrm>
            <a:off x="292095" y="4229294"/>
            <a:ext cx="1017620" cy="652775"/>
            <a:chOff x="3878475" y="208600"/>
            <a:chExt cx="208375" cy="133675"/>
          </a:xfrm>
        </p:grpSpPr>
        <p:sp>
          <p:nvSpPr>
            <p:cNvPr id="294" name="Google Shape;294;p14"/>
            <p:cNvSpPr/>
            <p:nvPr/>
          </p:nvSpPr>
          <p:spPr>
            <a:xfrm>
              <a:off x="3878475" y="20860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3954625" y="31077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3986650" y="33272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4026350" y="32190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4044375" y="28970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4024850" y="27970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4025725" y="30312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4057525" y="31875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14"/>
          <p:cNvSpPr/>
          <p:nvPr/>
        </p:nvSpPr>
        <p:spPr>
          <a:xfrm>
            <a:off x="8253569" y="4229305"/>
            <a:ext cx="443587" cy="652777"/>
          </a:xfrm>
          <a:custGeom>
            <a:avLst/>
            <a:gdLst/>
            <a:ahLst/>
            <a:cxnLst/>
            <a:rect l="l" t="t" r="r" b="b"/>
            <a:pathLst>
              <a:path w="2037" h="2998" extrusionOk="0">
                <a:moveTo>
                  <a:pt x="762" y="1"/>
                </a:moveTo>
                <a:cubicBezTo>
                  <a:pt x="705" y="1"/>
                  <a:pt x="650" y="12"/>
                  <a:pt x="600" y="34"/>
                </a:cubicBezTo>
                <a:cubicBezTo>
                  <a:pt x="419" y="112"/>
                  <a:pt x="278" y="337"/>
                  <a:pt x="397" y="648"/>
                </a:cubicBezTo>
                <a:cubicBezTo>
                  <a:pt x="663" y="1337"/>
                  <a:pt x="1141" y="2263"/>
                  <a:pt x="1161" y="2303"/>
                </a:cubicBezTo>
                <a:cubicBezTo>
                  <a:pt x="1186" y="2350"/>
                  <a:pt x="1233" y="2376"/>
                  <a:pt x="1283" y="2376"/>
                </a:cubicBezTo>
                <a:cubicBezTo>
                  <a:pt x="1304" y="2376"/>
                  <a:pt x="1325" y="2371"/>
                  <a:pt x="1346" y="2361"/>
                </a:cubicBezTo>
                <a:cubicBezTo>
                  <a:pt x="1413" y="2326"/>
                  <a:pt x="1439" y="2244"/>
                  <a:pt x="1405" y="2176"/>
                </a:cubicBezTo>
                <a:cubicBezTo>
                  <a:pt x="1400" y="2168"/>
                  <a:pt x="913" y="1225"/>
                  <a:pt x="653" y="550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9"/>
                  <a:pt x="741" y="275"/>
                  <a:pt x="760" y="275"/>
                </a:cubicBezTo>
                <a:cubicBezTo>
                  <a:pt x="821" y="275"/>
                  <a:pt x="893" y="315"/>
                  <a:pt x="941" y="416"/>
                </a:cubicBezTo>
                <a:cubicBezTo>
                  <a:pt x="970" y="479"/>
                  <a:pt x="1007" y="554"/>
                  <a:pt x="1049" y="639"/>
                </a:cubicBezTo>
                <a:cubicBezTo>
                  <a:pt x="1260" y="1067"/>
                  <a:pt x="1612" y="1783"/>
                  <a:pt x="1700" y="2294"/>
                </a:cubicBezTo>
                <a:cubicBezTo>
                  <a:pt x="1734" y="2493"/>
                  <a:pt x="1675" y="2641"/>
                  <a:pt x="1538" y="2699"/>
                </a:cubicBezTo>
                <a:cubicBezTo>
                  <a:pt x="1501" y="2714"/>
                  <a:pt x="1459" y="2723"/>
                  <a:pt x="1414" y="2723"/>
                </a:cubicBezTo>
                <a:cubicBezTo>
                  <a:pt x="1287" y="2723"/>
                  <a:pt x="1139" y="2657"/>
                  <a:pt x="1029" y="2505"/>
                </a:cubicBezTo>
                <a:cubicBezTo>
                  <a:pt x="762" y="2138"/>
                  <a:pt x="531" y="1395"/>
                  <a:pt x="379" y="902"/>
                </a:cubicBezTo>
                <a:cubicBezTo>
                  <a:pt x="344" y="788"/>
                  <a:pt x="311" y="685"/>
                  <a:pt x="284" y="600"/>
                </a:cubicBezTo>
                <a:cubicBezTo>
                  <a:pt x="265" y="543"/>
                  <a:pt x="211" y="506"/>
                  <a:pt x="154" y="506"/>
                </a:cubicBezTo>
                <a:cubicBezTo>
                  <a:pt x="140" y="506"/>
                  <a:pt x="125" y="509"/>
                  <a:pt x="111" y="513"/>
                </a:cubicBezTo>
                <a:cubicBezTo>
                  <a:pt x="39" y="537"/>
                  <a:pt x="0" y="614"/>
                  <a:pt x="24" y="686"/>
                </a:cubicBezTo>
                <a:cubicBezTo>
                  <a:pt x="52" y="770"/>
                  <a:pt x="82" y="871"/>
                  <a:pt x="118" y="983"/>
                </a:cubicBezTo>
                <a:cubicBezTo>
                  <a:pt x="285" y="1523"/>
                  <a:pt x="514" y="2262"/>
                  <a:pt x="807" y="2666"/>
                </a:cubicBezTo>
                <a:cubicBezTo>
                  <a:pt x="962" y="2878"/>
                  <a:pt x="1190" y="2998"/>
                  <a:pt x="1413" y="2998"/>
                </a:cubicBezTo>
                <a:cubicBezTo>
                  <a:pt x="1492" y="2998"/>
                  <a:pt x="1571" y="2983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7"/>
                  <a:pt x="1511" y="959"/>
                  <a:pt x="1295" y="518"/>
                </a:cubicBezTo>
                <a:cubicBezTo>
                  <a:pt x="1254" y="434"/>
                  <a:pt x="1217" y="360"/>
                  <a:pt x="1188" y="299"/>
                </a:cubicBezTo>
                <a:cubicBezTo>
                  <a:pt x="1089" y="91"/>
                  <a:pt x="920" y="1"/>
                  <a:pt x="762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960890" y="186125"/>
            <a:ext cx="733227" cy="7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5950" y="683921"/>
            <a:ext cx="575839" cy="580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451453" y="781139"/>
            <a:ext cx="481387" cy="485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34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19"/>
          <p:cNvGrpSpPr/>
          <p:nvPr/>
        </p:nvGrpSpPr>
        <p:grpSpPr>
          <a:xfrm>
            <a:off x="5205755" y="-20973"/>
            <a:ext cx="3938115" cy="5141124"/>
            <a:chOff x="6438850" y="3725550"/>
            <a:chExt cx="1069675" cy="1396438"/>
          </a:xfrm>
        </p:grpSpPr>
        <p:sp>
          <p:nvSpPr>
            <p:cNvPr id="403" name="Google Shape;403;p19"/>
            <p:cNvSpPr/>
            <p:nvPr/>
          </p:nvSpPr>
          <p:spPr>
            <a:xfrm>
              <a:off x="6438850" y="3725550"/>
              <a:ext cx="1069675" cy="459250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6646400" y="4408713"/>
              <a:ext cx="862125" cy="71327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19"/>
          <p:cNvSpPr/>
          <p:nvPr/>
        </p:nvSpPr>
        <p:spPr>
          <a:xfrm>
            <a:off x="0" y="0"/>
            <a:ext cx="2521217" cy="1157277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 rot="10800000">
            <a:off x="33" y="3504620"/>
            <a:ext cx="3817242" cy="1638880"/>
          </a:xfrm>
          <a:custGeom>
            <a:avLst/>
            <a:gdLst/>
            <a:ahLst/>
            <a:cxnLst/>
            <a:rect l="l" t="t" r="r" b="b"/>
            <a:pathLst>
              <a:path w="42787" h="18370" extrusionOk="0">
                <a:moveTo>
                  <a:pt x="8116" y="0"/>
                </a:moveTo>
                <a:cubicBezTo>
                  <a:pt x="5393" y="1936"/>
                  <a:pt x="3054" y="4202"/>
                  <a:pt x="1716" y="6978"/>
                </a:cubicBezTo>
                <a:cubicBezTo>
                  <a:pt x="644" y="9202"/>
                  <a:pt x="0" y="12097"/>
                  <a:pt x="1380" y="14329"/>
                </a:cubicBezTo>
                <a:cubicBezTo>
                  <a:pt x="2532" y="16194"/>
                  <a:pt x="4827" y="17245"/>
                  <a:pt x="7148" y="17793"/>
                </a:cubicBezTo>
                <a:cubicBezTo>
                  <a:pt x="8853" y="18195"/>
                  <a:pt x="10634" y="18369"/>
                  <a:pt x="12411" y="18369"/>
                </a:cubicBezTo>
                <a:cubicBezTo>
                  <a:pt x="13275" y="18369"/>
                  <a:pt x="14137" y="18328"/>
                  <a:pt x="14990" y="18252"/>
                </a:cubicBezTo>
                <a:cubicBezTo>
                  <a:pt x="18270" y="17959"/>
                  <a:pt x="21328" y="16879"/>
                  <a:pt x="24274" y="15677"/>
                </a:cubicBezTo>
                <a:cubicBezTo>
                  <a:pt x="27596" y="14322"/>
                  <a:pt x="30856" y="12786"/>
                  <a:pt x="34410" y="11894"/>
                </a:cubicBezTo>
                <a:cubicBezTo>
                  <a:pt x="35279" y="11675"/>
                  <a:pt x="36169" y="11502"/>
                  <a:pt x="37070" y="11380"/>
                </a:cubicBezTo>
                <a:lnTo>
                  <a:pt x="42786" y="11380"/>
                </a:lnTo>
                <a:lnTo>
                  <a:pt x="42786" y="5069"/>
                </a:lnTo>
                <a:lnTo>
                  <a:pt x="42786" y="0"/>
                </a:ln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668323" y="539496"/>
            <a:ext cx="1083448" cy="649529"/>
            <a:chOff x="2418650" y="2934475"/>
            <a:chExt cx="200750" cy="120350"/>
          </a:xfrm>
        </p:grpSpPr>
        <p:sp>
          <p:nvSpPr>
            <p:cNvPr id="408" name="Google Shape;408;p19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19"/>
          <p:cNvSpPr/>
          <p:nvPr/>
        </p:nvSpPr>
        <p:spPr>
          <a:xfrm>
            <a:off x="640600" y="2272155"/>
            <a:ext cx="421574" cy="476772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9"/>
          <p:cNvSpPr/>
          <p:nvPr/>
        </p:nvSpPr>
        <p:spPr>
          <a:xfrm rot="-724569">
            <a:off x="4425362" y="4120064"/>
            <a:ext cx="324057" cy="476779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9"/>
          <p:cNvSpPr/>
          <p:nvPr/>
        </p:nvSpPr>
        <p:spPr>
          <a:xfrm>
            <a:off x="4297650" y="364944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19"/>
          <p:cNvGrpSpPr/>
          <p:nvPr/>
        </p:nvGrpSpPr>
        <p:grpSpPr>
          <a:xfrm>
            <a:off x="7722000" y="3411999"/>
            <a:ext cx="1083475" cy="1156726"/>
            <a:chOff x="5283025" y="1885850"/>
            <a:chExt cx="651675" cy="695775"/>
          </a:xfrm>
        </p:grpSpPr>
        <p:sp>
          <p:nvSpPr>
            <p:cNvPr id="418" name="Google Shape;418;p19"/>
            <p:cNvSpPr/>
            <p:nvPr/>
          </p:nvSpPr>
          <p:spPr>
            <a:xfrm>
              <a:off x="5283025" y="1885850"/>
              <a:ext cx="651675" cy="695775"/>
            </a:xfrm>
            <a:custGeom>
              <a:avLst/>
              <a:gdLst/>
              <a:ahLst/>
              <a:cxnLst/>
              <a:rect l="l" t="t" r="r" b="b"/>
              <a:pathLst>
                <a:path w="26067" h="27831" extrusionOk="0">
                  <a:moveTo>
                    <a:pt x="10243" y="6191"/>
                  </a:moveTo>
                  <a:cubicBezTo>
                    <a:pt x="11724" y="6191"/>
                    <a:pt x="18728" y="11488"/>
                    <a:pt x="18764" y="12190"/>
                  </a:cubicBezTo>
                  <a:cubicBezTo>
                    <a:pt x="18816" y="13173"/>
                    <a:pt x="7539" y="19946"/>
                    <a:pt x="6468" y="19946"/>
                  </a:cubicBezTo>
                  <a:cubicBezTo>
                    <a:pt x="6436" y="19946"/>
                    <a:pt x="6414" y="19940"/>
                    <a:pt x="6400" y="19928"/>
                  </a:cubicBezTo>
                  <a:cubicBezTo>
                    <a:pt x="5934" y="19508"/>
                    <a:pt x="9109" y="6794"/>
                    <a:pt x="10067" y="6229"/>
                  </a:cubicBezTo>
                  <a:cubicBezTo>
                    <a:pt x="10112" y="6203"/>
                    <a:pt x="10171" y="6191"/>
                    <a:pt x="10243" y="6191"/>
                  </a:cubicBezTo>
                  <a:close/>
                  <a:moveTo>
                    <a:pt x="8720" y="1"/>
                  </a:moveTo>
                  <a:cubicBezTo>
                    <a:pt x="8574" y="1"/>
                    <a:pt x="8455" y="26"/>
                    <a:pt x="8365" y="79"/>
                  </a:cubicBezTo>
                  <a:cubicBezTo>
                    <a:pt x="6424" y="1221"/>
                    <a:pt x="1" y="26945"/>
                    <a:pt x="945" y="27795"/>
                  </a:cubicBezTo>
                  <a:cubicBezTo>
                    <a:pt x="972" y="27819"/>
                    <a:pt x="1018" y="27831"/>
                    <a:pt x="1081" y="27831"/>
                  </a:cubicBezTo>
                  <a:cubicBezTo>
                    <a:pt x="3246" y="27831"/>
                    <a:pt x="26066" y="14130"/>
                    <a:pt x="25962" y="12139"/>
                  </a:cubicBezTo>
                  <a:cubicBezTo>
                    <a:pt x="25886" y="10718"/>
                    <a:pt x="11717" y="1"/>
                    <a:pt x="8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5344200" y="2330025"/>
              <a:ext cx="44400" cy="131275"/>
            </a:xfrm>
            <a:custGeom>
              <a:avLst/>
              <a:gdLst/>
              <a:ahLst/>
              <a:cxnLst/>
              <a:rect l="l" t="t" r="r" b="b"/>
              <a:pathLst>
                <a:path w="1776" h="5251" extrusionOk="0">
                  <a:moveTo>
                    <a:pt x="1426" y="1"/>
                  </a:moveTo>
                  <a:cubicBezTo>
                    <a:pt x="1314" y="1"/>
                    <a:pt x="1205" y="62"/>
                    <a:pt x="1171" y="205"/>
                  </a:cubicBezTo>
                  <a:cubicBezTo>
                    <a:pt x="798" y="1769"/>
                    <a:pt x="425" y="3331"/>
                    <a:pt x="52" y="4894"/>
                  </a:cubicBezTo>
                  <a:cubicBezTo>
                    <a:pt x="0" y="5109"/>
                    <a:pt x="180" y="5251"/>
                    <a:pt x="350" y="5251"/>
                  </a:cubicBezTo>
                  <a:cubicBezTo>
                    <a:pt x="463" y="5251"/>
                    <a:pt x="570" y="5189"/>
                    <a:pt x="605" y="5047"/>
                  </a:cubicBezTo>
                  <a:cubicBezTo>
                    <a:pt x="978" y="3483"/>
                    <a:pt x="1351" y="1921"/>
                    <a:pt x="1724" y="357"/>
                  </a:cubicBezTo>
                  <a:cubicBezTo>
                    <a:pt x="1776" y="142"/>
                    <a:pt x="1596" y="1"/>
                    <a:pt x="142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5328050" y="2488400"/>
              <a:ext cx="23400" cy="37725"/>
            </a:xfrm>
            <a:custGeom>
              <a:avLst/>
              <a:gdLst/>
              <a:ahLst/>
              <a:cxnLst/>
              <a:rect l="l" t="t" r="r" b="b"/>
              <a:pathLst>
                <a:path w="936" h="1509" extrusionOk="0">
                  <a:moveTo>
                    <a:pt x="586" y="0"/>
                  </a:moveTo>
                  <a:cubicBezTo>
                    <a:pt x="474" y="0"/>
                    <a:pt x="369" y="63"/>
                    <a:pt x="339" y="207"/>
                  </a:cubicBezTo>
                  <a:cubicBezTo>
                    <a:pt x="272" y="531"/>
                    <a:pt x="184" y="847"/>
                    <a:pt x="74" y="1160"/>
                  </a:cubicBezTo>
                  <a:cubicBezTo>
                    <a:pt x="0" y="1371"/>
                    <a:pt x="173" y="1509"/>
                    <a:pt x="347" y="1509"/>
                  </a:cubicBezTo>
                  <a:cubicBezTo>
                    <a:pt x="462" y="1509"/>
                    <a:pt x="578" y="1450"/>
                    <a:pt x="626" y="1312"/>
                  </a:cubicBezTo>
                  <a:cubicBezTo>
                    <a:pt x="735" y="1000"/>
                    <a:pt x="823" y="683"/>
                    <a:pt x="890" y="359"/>
                  </a:cubicBezTo>
                  <a:cubicBezTo>
                    <a:pt x="936" y="142"/>
                    <a:pt x="754" y="0"/>
                    <a:pt x="586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19"/>
          <p:cNvGrpSpPr/>
          <p:nvPr/>
        </p:nvGrpSpPr>
        <p:grpSpPr>
          <a:xfrm rot="8999839">
            <a:off x="2069275" y="4286800"/>
            <a:ext cx="925379" cy="564146"/>
            <a:chOff x="4560600" y="2876550"/>
            <a:chExt cx="172325" cy="105050"/>
          </a:xfrm>
        </p:grpSpPr>
        <p:sp>
          <p:nvSpPr>
            <p:cNvPr id="422" name="Google Shape;422;p19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20"/>
          <p:cNvGrpSpPr/>
          <p:nvPr/>
        </p:nvGrpSpPr>
        <p:grpSpPr>
          <a:xfrm>
            <a:off x="0" y="0"/>
            <a:ext cx="9143995" cy="5143494"/>
            <a:chOff x="0" y="0"/>
            <a:chExt cx="9143995" cy="5143494"/>
          </a:xfrm>
        </p:grpSpPr>
        <p:sp>
          <p:nvSpPr>
            <p:cNvPr id="431" name="Google Shape;431;p20"/>
            <p:cNvSpPr/>
            <p:nvPr/>
          </p:nvSpPr>
          <p:spPr>
            <a:xfrm flipH="1">
              <a:off x="0" y="0"/>
              <a:ext cx="4694269" cy="201541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5360559" y="2013287"/>
              <a:ext cx="3783436" cy="3130207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20"/>
          <p:cNvGrpSpPr/>
          <p:nvPr/>
        </p:nvGrpSpPr>
        <p:grpSpPr>
          <a:xfrm>
            <a:off x="7659530" y="198388"/>
            <a:ext cx="987536" cy="1454128"/>
            <a:chOff x="2600025" y="2569575"/>
            <a:chExt cx="344125" cy="506700"/>
          </a:xfrm>
        </p:grpSpPr>
        <p:sp>
          <p:nvSpPr>
            <p:cNvPr id="434" name="Google Shape;434;p20"/>
            <p:cNvSpPr/>
            <p:nvPr/>
          </p:nvSpPr>
          <p:spPr>
            <a:xfrm>
              <a:off x="2621050" y="2664175"/>
              <a:ext cx="289425" cy="412100"/>
            </a:xfrm>
            <a:custGeom>
              <a:avLst/>
              <a:gdLst/>
              <a:ahLst/>
              <a:cxnLst/>
              <a:rect l="l" t="t" r="r" b="b"/>
              <a:pathLst>
                <a:path w="11577" h="16484" extrusionOk="0">
                  <a:moveTo>
                    <a:pt x="866" y="1"/>
                  </a:moveTo>
                  <a:lnTo>
                    <a:pt x="1" y="14591"/>
                  </a:lnTo>
                  <a:lnTo>
                    <a:pt x="9973" y="16484"/>
                  </a:lnTo>
                  <a:lnTo>
                    <a:pt x="10016" y="16064"/>
                  </a:lnTo>
                  <a:lnTo>
                    <a:pt x="11576" y="834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2641500" y="2640950"/>
              <a:ext cx="289825" cy="424850"/>
            </a:xfrm>
            <a:custGeom>
              <a:avLst/>
              <a:gdLst/>
              <a:ahLst/>
              <a:cxnLst/>
              <a:rect l="l" t="t" r="r" b="b"/>
              <a:pathLst>
                <a:path w="11593" h="16994" extrusionOk="0">
                  <a:moveTo>
                    <a:pt x="1748" y="0"/>
                  </a:moveTo>
                  <a:cubicBezTo>
                    <a:pt x="1" y="64"/>
                    <a:pt x="48" y="930"/>
                    <a:pt x="48" y="930"/>
                  </a:cubicBezTo>
                  <a:lnTo>
                    <a:pt x="10758" y="1763"/>
                  </a:lnTo>
                  <a:lnTo>
                    <a:pt x="9198" y="16993"/>
                  </a:lnTo>
                  <a:lnTo>
                    <a:pt x="9551" y="16709"/>
                  </a:lnTo>
                  <a:lnTo>
                    <a:pt x="10149" y="16226"/>
                  </a:lnTo>
                  <a:lnTo>
                    <a:pt x="11592" y="930"/>
                  </a:lnTo>
                  <a:lnTo>
                    <a:pt x="10293" y="808"/>
                  </a:lnTo>
                  <a:lnTo>
                    <a:pt x="10214" y="1346"/>
                  </a:lnTo>
                  <a:lnTo>
                    <a:pt x="7712" y="1091"/>
                  </a:lnTo>
                  <a:lnTo>
                    <a:pt x="7780" y="57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2735075" y="2847275"/>
              <a:ext cx="83700" cy="58150"/>
            </a:xfrm>
            <a:custGeom>
              <a:avLst/>
              <a:gdLst/>
              <a:ahLst/>
              <a:cxnLst/>
              <a:rect l="l" t="t" r="r" b="b"/>
              <a:pathLst>
                <a:path w="3348" h="2326" extrusionOk="0">
                  <a:moveTo>
                    <a:pt x="2734" y="0"/>
                  </a:moveTo>
                  <a:cubicBezTo>
                    <a:pt x="2475" y="0"/>
                    <a:pt x="2117" y="226"/>
                    <a:pt x="1642" y="354"/>
                  </a:cubicBezTo>
                  <a:cubicBezTo>
                    <a:pt x="838" y="572"/>
                    <a:pt x="1" y="424"/>
                    <a:pt x="217" y="1221"/>
                  </a:cubicBezTo>
                  <a:cubicBezTo>
                    <a:pt x="396" y="1888"/>
                    <a:pt x="1002" y="2325"/>
                    <a:pt x="1667" y="2325"/>
                  </a:cubicBezTo>
                  <a:cubicBezTo>
                    <a:pt x="1798" y="2325"/>
                    <a:pt x="1931" y="2308"/>
                    <a:pt x="2063" y="2272"/>
                  </a:cubicBezTo>
                  <a:cubicBezTo>
                    <a:pt x="2869" y="2054"/>
                    <a:pt x="3348" y="1232"/>
                    <a:pt x="3132" y="436"/>
                  </a:cubicBezTo>
                  <a:cubicBezTo>
                    <a:pt x="3044" y="109"/>
                    <a:pt x="2913" y="0"/>
                    <a:pt x="2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281890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1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1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1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266015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2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2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2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2834300" y="2569575"/>
              <a:ext cx="76175" cy="105050"/>
            </a:xfrm>
            <a:custGeom>
              <a:avLst/>
              <a:gdLst/>
              <a:ahLst/>
              <a:cxnLst/>
              <a:rect l="l" t="t" r="r" b="b"/>
              <a:pathLst>
                <a:path w="3047" h="4202" extrusionOk="0">
                  <a:moveTo>
                    <a:pt x="514" y="1"/>
                  </a:moveTo>
                  <a:lnTo>
                    <a:pt x="96" y="3212"/>
                  </a:lnTo>
                  <a:lnTo>
                    <a:pt x="68" y="3426"/>
                  </a:lnTo>
                  <a:lnTo>
                    <a:pt x="0" y="3946"/>
                  </a:lnTo>
                  <a:lnTo>
                    <a:pt x="2502" y="4201"/>
                  </a:lnTo>
                  <a:lnTo>
                    <a:pt x="2581" y="3663"/>
                  </a:lnTo>
                  <a:lnTo>
                    <a:pt x="2627" y="3361"/>
                  </a:lnTo>
                  <a:lnTo>
                    <a:pt x="3046" y="514"/>
                  </a:lnTo>
                  <a:lnTo>
                    <a:pt x="1524" y="160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2835725" y="2857075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69" y="0"/>
                  </a:moveTo>
                  <a:cubicBezTo>
                    <a:pt x="345" y="0"/>
                    <a:pt x="1" y="346"/>
                    <a:pt x="1" y="771"/>
                  </a:cubicBezTo>
                  <a:cubicBezTo>
                    <a:pt x="1" y="1196"/>
                    <a:pt x="345" y="1541"/>
                    <a:pt x="769" y="1541"/>
                  </a:cubicBezTo>
                  <a:cubicBezTo>
                    <a:pt x="1195" y="1541"/>
                    <a:pt x="1540" y="1196"/>
                    <a:pt x="1540" y="771"/>
                  </a:cubicBezTo>
                  <a:cubicBezTo>
                    <a:pt x="1540" y="346"/>
                    <a:pt x="1195" y="0"/>
                    <a:pt x="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2635300" y="2834100"/>
              <a:ext cx="38500" cy="38550"/>
            </a:xfrm>
            <a:custGeom>
              <a:avLst/>
              <a:gdLst/>
              <a:ahLst/>
              <a:cxnLst/>
              <a:rect l="l" t="t" r="r" b="b"/>
              <a:pathLst>
                <a:path w="1540" h="1542" extrusionOk="0">
                  <a:moveTo>
                    <a:pt x="770" y="0"/>
                  </a:moveTo>
                  <a:cubicBezTo>
                    <a:pt x="346" y="0"/>
                    <a:pt x="0" y="346"/>
                    <a:pt x="0" y="770"/>
                  </a:cubicBezTo>
                  <a:cubicBezTo>
                    <a:pt x="0" y="1196"/>
                    <a:pt x="346" y="1541"/>
                    <a:pt x="770" y="1541"/>
                  </a:cubicBezTo>
                  <a:cubicBezTo>
                    <a:pt x="1196" y="1541"/>
                    <a:pt x="1540" y="1196"/>
                    <a:pt x="1540" y="770"/>
                  </a:cubicBezTo>
                  <a:cubicBezTo>
                    <a:pt x="1540" y="346"/>
                    <a:pt x="1196" y="0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2880275" y="2653575"/>
              <a:ext cx="63875" cy="405100"/>
            </a:xfrm>
            <a:custGeom>
              <a:avLst/>
              <a:gdLst/>
              <a:ahLst/>
              <a:cxnLst/>
              <a:rect l="l" t="t" r="r" b="b"/>
              <a:pathLst>
                <a:path w="2555" h="16204" extrusionOk="0">
                  <a:moveTo>
                    <a:pt x="788" y="1"/>
                  </a:moveTo>
                  <a:lnTo>
                    <a:pt x="742" y="303"/>
                  </a:lnTo>
                  <a:lnTo>
                    <a:pt x="2041" y="425"/>
                  </a:lnTo>
                  <a:lnTo>
                    <a:pt x="598" y="15721"/>
                  </a:lnTo>
                  <a:lnTo>
                    <a:pt x="0" y="16204"/>
                  </a:lnTo>
                  <a:lnTo>
                    <a:pt x="855" y="16204"/>
                  </a:lnTo>
                  <a:lnTo>
                    <a:pt x="2554" y="10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2685175" y="2640950"/>
              <a:ext cx="151550" cy="14275"/>
            </a:xfrm>
            <a:custGeom>
              <a:avLst/>
              <a:gdLst/>
              <a:ahLst/>
              <a:cxnLst/>
              <a:rect l="l" t="t" r="r" b="b"/>
              <a:pathLst>
                <a:path w="6062" h="571" extrusionOk="0">
                  <a:moveTo>
                    <a:pt x="1" y="0"/>
                  </a:moveTo>
                  <a:lnTo>
                    <a:pt x="6033" y="571"/>
                  </a:lnTo>
                  <a:lnTo>
                    <a:pt x="6061" y="3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2637225" y="2636250"/>
              <a:ext cx="56825" cy="34825"/>
            </a:xfrm>
            <a:custGeom>
              <a:avLst/>
              <a:gdLst/>
              <a:ahLst/>
              <a:cxnLst/>
              <a:rect l="l" t="t" r="r" b="b"/>
              <a:pathLst>
                <a:path w="2273" h="1393" extrusionOk="0">
                  <a:moveTo>
                    <a:pt x="1680" y="0"/>
                  </a:moveTo>
                  <a:cubicBezTo>
                    <a:pt x="1400" y="0"/>
                    <a:pt x="1119" y="62"/>
                    <a:pt x="869" y="185"/>
                  </a:cubicBezTo>
                  <a:cubicBezTo>
                    <a:pt x="490" y="372"/>
                    <a:pt x="113" y="693"/>
                    <a:pt x="32" y="1128"/>
                  </a:cubicBezTo>
                  <a:cubicBezTo>
                    <a:pt x="0" y="1294"/>
                    <a:pt x="134" y="1393"/>
                    <a:pt x="265" y="1393"/>
                  </a:cubicBezTo>
                  <a:cubicBezTo>
                    <a:pt x="364" y="1393"/>
                    <a:pt x="462" y="1336"/>
                    <a:pt x="485" y="1211"/>
                  </a:cubicBezTo>
                  <a:cubicBezTo>
                    <a:pt x="537" y="933"/>
                    <a:pt x="834" y="705"/>
                    <a:pt x="1078" y="595"/>
                  </a:cubicBezTo>
                  <a:cubicBezTo>
                    <a:pt x="1227" y="528"/>
                    <a:pt x="1360" y="489"/>
                    <a:pt x="1508" y="471"/>
                  </a:cubicBezTo>
                  <a:cubicBezTo>
                    <a:pt x="1573" y="464"/>
                    <a:pt x="1630" y="460"/>
                    <a:pt x="1687" y="460"/>
                  </a:cubicBezTo>
                  <a:cubicBezTo>
                    <a:pt x="1782" y="460"/>
                    <a:pt x="1872" y="471"/>
                    <a:pt x="1981" y="494"/>
                  </a:cubicBezTo>
                  <a:cubicBezTo>
                    <a:pt x="1995" y="497"/>
                    <a:pt x="2010" y="499"/>
                    <a:pt x="2024" y="499"/>
                  </a:cubicBezTo>
                  <a:cubicBezTo>
                    <a:pt x="2131" y="499"/>
                    <a:pt x="2230" y="415"/>
                    <a:pt x="2250" y="310"/>
                  </a:cubicBezTo>
                  <a:cubicBezTo>
                    <a:pt x="2272" y="183"/>
                    <a:pt x="2186" y="67"/>
                    <a:pt x="2064" y="40"/>
                  </a:cubicBezTo>
                  <a:cubicBezTo>
                    <a:pt x="1938" y="13"/>
                    <a:pt x="1809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2865800" y="2924075"/>
              <a:ext cx="12000" cy="64950"/>
            </a:xfrm>
            <a:custGeom>
              <a:avLst/>
              <a:gdLst/>
              <a:ahLst/>
              <a:cxnLst/>
              <a:rect l="l" t="t" r="r" b="b"/>
              <a:pathLst>
                <a:path w="480" h="2598" extrusionOk="0">
                  <a:moveTo>
                    <a:pt x="377" y="1"/>
                  </a:moveTo>
                  <a:cubicBezTo>
                    <a:pt x="316" y="1"/>
                    <a:pt x="250" y="43"/>
                    <a:pt x="247" y="121"/>
                  </a:cubicBezTo>
                  <a:cubicBezTo>
                    <a:pt x="236" y="514"/>
                    <a:pt x="173" y="908"/>
                    <a:pt x="133" y="1298"/>
                  </a:cubicBezTo>
                  <a:cubicBezTo>
                    <a:pt x="92" y="1686"/>
                    <a:pt x="50" y="2075"/>
                    <a:pt x="10" y="2463"/>
                  </a:cubicBezTo>
                  <a:cubicBezTo>
                    <a:pt x="1" y="2547"/>
                    <a:pt x="70" y="2597"/>
                    <a:pt x="135" y="2597"/>
                  </a:cubicBezTo>
                  <a:cubicBezTo>
                    <a:pt x="184" y="2597"/>
                    <a:pt x="230" y="2569"/>
                    <a:pt x="237" y="2505"/>
                  </a:cubicBezTo>
                  <a:cubicBezTo>
                    <a:pt x="279" y="2101"/>
                    <a:pt x="321" y="1697"/>
                    <a:pt x="365" y="1293"/>
                  </a:cubicBezTo>
                  <a:cubicBezTo>
                    <a:pt x="406" y="897"/>
                    <a:pt x="466" y="499"/>
                    <a:pt x="477" y="102"/>
                  </a:cubicBezTo>
                  <a:cubicBezTo>
                    <a:pt x="479" y="33"/>
                    <a:pt x="431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2861300" y="2997175"/>
              <a:ext cx="8350" cy="33600"/>
            </a:xfrm>
            <a:custGeom>
              <a:avLst/>
              <a:gdLst/>
              <a:ahLst/>
              <a:cxnLst/>
              <a:rect l="l" t="t" r="r" b="b"/>
              <a:pathLst>
                <a:path w="334" h="1344" extrusionOk="0">
                  <a:moveTo>
                    <a:pt x="214" y="1"/>
                  </a:moveTo>
                  <a:cubicBezTo>
                    <a:pt x="161" y="1"/>
                    <a:pt x="106" y="40"/>
                    <a:pt x="99" y="94"/>
                  </a:cubicBezTo>
                  <a:cubicBezTo>
                    <a:pt x="53" y="464"/>
                    <a:pt x="22" y="835"/>
                    <a:pt x="3" y="1208"/>
                  </a:cubicBezTo>
                  <a:cubicBezTo>
                    <a:pt x="0" y="1270"/>
                    <a:pt x="29" y="1330"/>
                    <a:pt x="96" y="1342"/>
                  </a:cubicBezTo>
                  <a:cubicBezTo>
                    <a:pt x="101" y="1343"/>
                    <a:pt x="107" y="1343"/>
                    <a:pt x="113" y="1343"/>
                  </a:cubicBezTo>
                  <a:cubicBezTo>
                    <a:pt x="165" y="1343"/>
                    <a:pt x="227" y="1306"/>
                    <a:pt x="230" y="1249"/>
                  </a:cubicBezTo>
                  <a:cubicBezTo>
                    <a:pt x="249" y="878"/>
                    <a:pt x="280" y="506"/>
                    <a:pt x="326" y="137"/>
                  </a:cubicBezTo>
                  <a:cubicBezTo>
                    <a:pt x="334" y="74"/>
                    <a:pt x="297" y="13"/>
                    <a:pt x="233" y="2"/>
                  </a:cubicBezTo>
                  <a:cubicBezTo>
                    <a:pt x="227" y="1"/>
                    <a:pt x="220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851600" y="2978500"/>
              <a:ext cx="7150" cy="27150"/>
            </a:xfrm>
            <a:custGeom>
              <a:avLst/>
              <a:gdLst/>
              <a:ahLst/>
              <a:cxnLst/>
              <a:rect l="l" t="t" r="r" b="b"/>
              <a:pathLst>
                <a:path w="286" h="1086" extrusionOk="0">
                  <a:moveTo>
                    <a:pt x="172" y="1"/>
                  </a:moveTo>
                  <a:cubicBezTo>
                    <a:pt x="119" y="1"/>
                    <a:pt x="58" y="39"/>
                    <a:pt x="54" y="95"/>
                  </a:cubicBezTo>
                  <a:cubicBezTo>
                    <a:pt x="38" y="380"/>
                    <a:pt x="21" y="665"/>
                    <a:pt x="4" y="950"/>
                  </a:cubicBezTo>
                  <a:cubicBezTo>
                    <a:pt x="0" y="1012"/>
                    <a:pt x="30" y="1072"/>
                    <a:pt x="96" y="1084"/>
                  </a:cubicBezTo>
                  <a:cubicBezTo>
                    <a:pt x="102" y="1085"/>
                    <a:pt x="108" y="1085"/>
                    <a:pt x="114" y="1085"/>
                  </a:cubicBezTo>
                  <a:cubicBezTo>
                    <a:pt x="167" y="1085"/>
                    <a:pt x="228" y="1048"/>
                    <a:pt x="230" y="991"/>
                  </a:cubicBezTo>
                  <a:cubicBezTo>
                    <a:pt x="248" y="707"/>
                    <a:pt x="265" y="422"/>
                    <a:pt x="281" y="136"/>
                  </a:cubicBezTo>
                  <a:cubicBezTo>
                    <a:pt x="285" y="75"/>
                    <a:pt x="256" y="15"/>
                    <a:pt x="190" y="2"/>
                  </a:cubicBezTo>
                  <a:cubicBezTo>
                    <a:pt x="184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632175" y="2897800"/>
              <a:ext cx="8950" cy="35725"/>
            </a:xfrm>
            <a:custGeom>
              <a:avLst/>
              <a:gdLst/>
              <a:ahLst/>
              <a:cxnLst/>
              <a:rect l="l" t="t" r="r" b="b"/>
              <a:pathLst>
                <a:path w="358" h="1429" extrusionOk="0">
                  <a:moveTo>
                    <a:pt x="241" y="0"/>
                  </a:moveTo>
                  <a:cubicBezTo>
                    <a:pt x="188" y="0"/>
                    <a:pt x="130" y="39"/>
                    <a:pt x="124" y="95"/>
                  </a:cubicBezTo>
                  <a:cubicBezTo>
                    <a:pt x="85" y="494"/>
                    <a:pt x="46" y="893"/>
                    <a:pt x="7" y="1293"/>
                  </a:cubicBezTo>
                  <a:cubicBezTo>
                    <a:pt x="1" y="1355"/>
                    <a:pt x="34" y="1415"/>
                    <a:pt x="100" y="1427"/>
                  </a:cubicBezTo>
                  <a:cubicBezTo>
                    <a:pt x="106" y="1428"/>
                    <a:pt x="112" y="1429"/>
                    <a:pt x="118" y="1429"/>
                  </a:cubicBezTo>
                  <a:cubicBezTo>
                    <a:pt x="171" y="1429"/>
                    <a:pt x="229" y="1390"/>
                    <a:pt x="234" y="1334"/>
                  </a:cubicBezTo>
                  <a:cubicBezTo>
                    <a:pt x="273" y="935"/>
                    <a:pt x="312" y="536"/>
                    <a:pt x="351" y="136"/>
                  </a:cubicBezTo>
                  <a:cubicBezTo>
                    <a:pt x="357" y="75"/>
                    <a:pt x="324" y="14"/>
                    <a:pt x="259" y="2"/>
                  </a:cubicBezTo>
                  <a:cubicBezTo>
                    <a:pt x="253" y="1"/>
                    <a:pt x="247" y="0"/>
                    <a:pt x="241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629850" y="2942700"/>
              <a:ext cx="6575" cy="20750"/>
            </a:xfrm>
            <a:custGeom>
              <a:avLst/>
              <a:gdLst/>
              <a:ahLst/>
              <a:cxnLst/>
              <a:rect l="l" t="t" r="r" b="b"/>
              <a:pathLst>
                <a:path w="263" h="830" extrusionOk="0">
                  <a:moveTo>
                    <a:pt x="146" y="0"/>
                  </a:moveTo>
                  <a:cubicBezTo>
                    <a:pt x="142" y="0"/>
                    <a:pt x="138" y="1"/>
                    <a:pt x="134" y="1"/>
                  </a:cubicBezTo>
                  <a:cubicBezTo>
                    <a:pt x="66" y="10"/>
                    <a:pt x="33" y="60"/>
                    <a:pt x="30" y="125"/>
                  </a:cubicBezTo>
                  <a:cubicBezTo>
                    <a:pt x="21" y="325"/>
                    <a:pt x="12" y="524"/>
                    <a:pt x="3" y="724"/>
                  </a:cubicBezTo>
                  <a:cubicBezTo>
                    <a:pt x="0" y="781"/>
                    <a:pt x="64" y="830"/>
                    <a:pt x="118" y="830"/>
                  </a:cubicBezTo>
                  <a:cubicBezTo>
                    <a:pt x="122" y="830"/>
                    <a:pt x="125" y="830"/>
                    <a:pt x="128" y="829"/>
                  </a:cubicBezTo>
                  <a:cubicBezTo>
                    <a:pt x="197" y="819"/>
                    <a:pt x="230" y="769"/>
                    <a:pt x="233" y="704"/>
                  </a:cubicBezTo>
                  <a:cubicBezTo>
                    <a:pt x="242" y="504"/>
                    <a:pt x="251" y="305"/>
                    <a:pt x="260" y="106"/>
                  </a:cubicBezTo>
                  <a:cubicBezTo>
                    <a:pt x="262" y="49"/>
                    <a:pt x="200" y="0"/>
                    <a:pt x="14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641275" y="2927775"/>
              <a:ext cx="6650" cy="22800"/>
            </a:xfrm>
            <a:custGeom>
              <a:avLst/>
              <a:gdLst/>
              <a:ahLst/>
              <a:cxnLst/>
              <a:rect l="l" t="t" r="r" b="b"/>
              <a:pathLst>
                <a:path w="266" h="912" extrusionOk="0">
                  <a:moveTo>
                    <a:pt x="157" y="0"/>
                  </a:moveTo>
                  <a:cubicBezTo>
                    <a:pt x="104" y="0"/>
                    <a:pt x="39" y="35"/>
                    <a:pt x="36" y="94"/>
                  </a:cubicBezTo>
                  <a:cubicBezTo>
                    <a:pt x="25" y="322"/>
                    <a:pt x="14" y="549"/>
                    <a:pt x="3" y="777"/>
                  </a:cubicBezTo>
                  <a:cubicBezTo>
                    <a:pt x="0" y="836"/>
                    <a:pt x="29" y="901"/>
                    <a:pt x="96" y="911"/>
                  </a:cubicBezTo>
                  <a:cubicBezTo>
                    <a:pt x="100" y="912"/>
                    <a:pt x="105" y="912"/>
                    <a:pt x="110" y="912"/>
                  </a:cubicBezTo>
                  <a:cubicBezTo>
                    <a:pt x="163" y="912"/>
                    <a:pt x="227" y="877"/>
                    <a:pt x="230" y="818"/>
                  </a:cubicBezTo>
                  <a:cubicBezTo>
                    <a:pt x="241" y="590"/>
                    <a:pt x="252" y="363"/>
                    <a:pt x="263" y="135"/>
                  </a:cubicBezTo>
                  <a:cubicBezTo>
                    <a:pt x="266" y="76"/>
                    <a:pt x="238" y="11"/>
                    <a:pt x="171" y="1"/>
                  </a:cubicBezTo>
                  <a:cubicBezTo>
                    <a:pt x="166" y="0"/>
                    <a:pt x="162" y="0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893075" y="2674225"/>
              <a:ext cx="28025" cy="226000"/>
            </a:xfrm>
            <a:custGeom>
              <a:avLst/>
              <a:gdLst/>
              <a:ahLst/>
              <a:cxnLst/>
              <a:rect l="l" t="t" r="r" b="b"/>
              <a:pathLst>
                <a:path w="1121" h="9040" extrusionOk="0">
                  <a:moveTo>
                    <a:pt x="985" y="0"/>
                  </a:moveTo>
                  <a:cubicBezTo>
                    <a:pt x="937" y="0"/>
                    <a:pt x="892" y="29"/>
                    <a:pt x="887" y="92"/>
                  </a:cubicBezTo>
                  <a:cubicBezTo>
                    <a:pt x="694" y="2389"/>
                    <a:pt x="474" y="4684"/>
                    <a:pt x="226" y="6976"/>
                  </a:cubicBezTo>
                  <a:cubicBezTo>
                    <a:pt x="156" y="7619"/>
                    <a:pt x="84" y="8263"/>
                    <a:pt x="10" y="8906"/>
                  </a:cubicBezTo>
                  <a:cubicBezTo>
                    <a:pt x="1" y="8990"/>
                    <a:pt x="70" y="9040"/>
                    <a:pt x="135" y="9040"/>
                  </a:cubicBezTo>
                  <a:cubicBezTo>
                    <a:pt x="184" y="9040"/>
                    <a:pt x="230" y="9011"/>
                    <a:pt x="237" y="8948"/>
                  </a:cubicBezTo>
                  <a:cubicBezTo>
                    <a:pt x="501" y="6658"/>
                    <a:pt x="737" y="4365"/>
                    <a:pt x="945" y="2069"/>
                  </a:cubicBezTo>
                  <a:cubicBezTo>
                    <a:pt x="1003" y="1425"/>
                    <a:pt x="1059" y="779"/>
                    <a:pt x="1114" y="134"/>
                  </a:cubicBezTo>
                  <a:cubicBezTo>
                    <a:pt x="1120" y="50"/>
                    <a:pt x="1050" y="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878750" y="2905975"/>
              <a:ext cx="21025" cy="121750"/>
            </a:xfrm>
            <a:custGeom>
              <a:avLst/>
              <a:gdLst/>
              <a:ahLst/>
              <a:cxnLst/>
              <a:rect l="l" t="t" r="r" b="b"/>
              <a:pathLst>
                <a:path w="841" h="4870" extrusionOk="0">
                  <a:moveTo>
                    <a:pt x="707" y="1"/>
                  </a:moveTo>
                  <a:cubicBezTo>
                    <a:pt x="658" y="1"/>
                    <a:pt x="610" y="29"/>
                    <a:pt x="601" y="92"/>
                  </a:cubicBezTo>
                  <a:cubicBezTo>
                    <a:pt x="370" y="1635"/>
                    <a:pt x="173" y="3184"/>
                    <a:pt x="9" y="4736"/>
                  </a:cubicBezTo>
                  <a:cubicBezTo>
                    <a:pt x="0" y="4819"/>
                    <a:pt x="70" y="4869"/>
                    <a:pt x="135" y="4869"/>
                  </a:cubicBezTo>
                  <a:cubicBezTo>
                    <a:pt x="183" y="4869"/>
                    <a:pt x="229" y="4841"/>
                    <a:pt x="236" y="4778"/>
                  </a:cubicBezTo>
                  <a:cubicBezTo>
                    <a:pt x="400" y="3225"/>
                    <a:pt x="597" y="1677"/>
                    <a:pt x="828" y="134"/>
                  </a:cubicBezTo>
                  <a:cubicBezTo>
                    <a:pt x="840" y="50"/>
                    <a:pt x="772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678825" y="2652625"/>
              <a:ext cx="139325" cy="16825"/>
            </a:xfrm>
            <a:custGeom>
              <a:avLst/>
              <a:gdLst/>
              <a:ahLst/>
              <a:cxnLst/>
              <a:rect l="l" t="t" r="r" b="b"/>
              <a:pathLst>
                <a:path w="5573" h="673" extrusionOk="0">
                  <a:moveTo>
                    <a:pt x="200" y="0"/>
                  </a:moveTo>
                  <a:cubicBezTo>
                    <a:pt x="183" y="0"/>
                    <a:pt x="166" y="0"/>
                    <a:pt x="148" y="0"/>
                  </a:cubicBezTo>
                  <a:cubicBezTo>
                    <a:pt x="0" y="0"/>
                    <a:pt x="21" y="230"/>
                    <a:pt x="169" y="230"/>
                  </a:cubicBezTo>
                  <a:cubicBezTo>
                    <a:pt x="186" y="230"/>
                    <a:pt x="203" y="230"/>
                    <a:pt x="221" y="230"/>
                  </a:cubicBezTo>
                  <a:cubicBezTo>
                    <a:pt x="1953" y="230"/>
                    <a:pt x="3683" y="378"/>
                    <a:pt x="5391" y="670"/>
                  </a:cubicBezTo>
                  <a:cubicBezTo>
                    <a:pt x="5399" y="672"/>
                    <a:pt x="5406" y="672"/>
                    <a:pt x="5413" y="672"/>
                  </a:cubicBezTo>
                  <a:cubicBezTo>
                    <a:pt x="5542" y="672"/>
                    <a:pt x="5572" y="468"/>
                    <a:pt x="5434" y="443"/>
                  </a:cubicBezTo>
                  <a:cubicBezTo>
                    <a:pt x="3705" y="148"/>
                    <a:pt x="1954" y="0"/>
                    <a:pt x="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600025" y="2690625"/>
              <a:ext cx="338025" cy="162750"/>
            </a:xfrm>
            <a:custGeom>
              <a:avLst/>
              <a:gdLst/>
              <a:ahLst/>
              <a:cxnLst/>
              <a:rect l="l" t="t" r="r" b="b"/>
              <a:pathLst>
                <a:path w="13521" h="6510" extrusionOk="0">
                  <a:moveTo>
                    <a:pt x="3032" y="461"/>
                  </a:moveTo>
                  <a:cubicBezTo>
                    <a:pt x="3133" y="461"/>
                    <a:pt x="3234" y="467"/>
                    <a:pt x="3334" y="479"/>
                  </a:cubicBezTo>
                  <a:cubicBezTo>
                    <a:pt x="4393" y="601"/>
                    <a:pt x="5247" y="1349"/>
                    <a:pt x="5636" y="2312"/>
                  </a:cubicBezTo>
                  <a:cubicBezTo>
                    <a:pt x="5914" y="3399"/>
                    <a:pt x="5472" y="4573"/>
                    <a:pt x="4542" y="5204"/>
                  </a:cubicBezTo>
                  <a:cubicBezTo>
                    <a:pt x="4091" y="5510"/>
                    <a:pt x="3564" y="5662"/>
                    <a:pt x="3037" y="5662"/>
                  </a:cubicBezTo>
                  <a:cubicBezTo>
                    <a:pt x="2462" y="5662"/>
                    <a:pt x="1888" y="5481"/>
                    <a:pt x="1412" y="5121"/>
                  </a:cubicBezTo>
                  <a:cubicBezTo>
                    <a:pt x="939" y="4761"/>
                    <a:pt x="596" y="4254"/>
                    <a:pt x="502" y="3662"/>
                  </a:cubicBezTo>
                  <a:cubicBezTo>
                    <a:pt x="413" y="3105"/>
                    <a:pt x="505" y="2526"/>
                    <a:pt x="736" y="2013"/>
                  </a:cubicBezTo>
                  <a:cubicBezTo>
                    <a:pt x="954" y="1531"/>
                    <a:pt x="1298" y="1107"/>
                    <a:pt x="1747" y="821"/>
                  </a:cubicBezTo>
                  <a:cubicBezTo>
                    <a:pt x="2128" y="579"/>
                    <a:pt x="2581" y="461"/>
                    <a:pt x="3032" y="461"/>
                  </a:cubicBezTo>
                  <a:close/>
                  <a:moveTo>
                    <a:pt x="10340" y="845"/>
                  </a:moveTo>
                  <a:cubicBezTo>
                    <a:pt x="11125" y="845"/>
                    <a:pt x="11898" y="1188"/>
                    <a:pt x="12416" y="1812"/>
                  </a:cubicBezTo>
                  <a:cubicBezTo>
                    <a:pt x="12796" y="2269"/>
                    <a:pt x="13015" y="2842"/>
                    <a:pt x="12972" y="3440"/>
                  </a:cubicBezTo>
                  <a:cubicBezTo>
                    <a:pt x="12931" y="4002"/>
                    <a:pt x="12711" y="4545"/>
                    <a:pt x="12370" y="4991"/>
                  </a:cubicBezTo>
                  <a:cubicBezTo>
                    <a:pt x="12047" y="5413"/>
                    <a:pt x="11617" y="5746"/>
                    <a:pt x="11114" y="5923"/>
                  </a:cubicBezTo>
                  <a:cubicBezTo>
                    <a:pt x="10871" y="6008"/>
                    <a:pt x="10615" y="6049"/>
                    <a:pt x="10358" y="6049"/>
                  </a:cubicBezTo>
                  <a:cubicBezTo>
                    <a:pt x="10063" y="6049"/>
                    <a:pt x="9767" y="5996"/>
                    <a:pt x="9491" y="5896"/>
                  </a:cubicBezTo>
                  <a:cubicBezTo>
                    <a:pt x="8488" y="5536"/>
                    <a:pt x="7826" y="4614"/>
                    <a:pt x="7666" y="3589"/>
                  </a:cubicBezTo>
                  <a:cubicBezTo>
                    <a:pt x="7641" y="2467"/>
                    <a:pt x="8339" y="1423"/>
                    <a:pt x="9387" y="1021"/>
                  </a:cubicBezTo>
                  <a:cubicBezTo>
                    <a:pt x="9696" y="902"/>
                    <a:pt x="10019" y="845"/>
                    <a:pt x="10340" y="845"/>
                  </a:cubicBezTo>
                  <a:close/>
                  <a:moveTo>
                    <a:pt x="3036" y="0"/>
                  </a:moveTo>
                  <a:cubicBezTo>
                    <a:pt x="2654" y="0"/>
                    <a:pt x="2272" y="71"/>
                    <a:pt x="1921" y="215"/>
                  </a:cubicBezTo>
                  <a:cubicBezTo>
                    <a:pt x="1326" y="460"/>
                    <a:pt x="846" y="910"/>
                    <a:pt x="512" y="1454"/>
                  </a:cubicBezTo>
                  <a:cubicBezTo>
                    <a:pt x="172" y="2008"/>
                    <a:pt x="1" y="2658"/>
                    <a:pt x="9" y="3307"/>
                  </a:cubicBezTo>
                  <a:cubicBezTo>
                    <a:pt x="19" y="4005"/>
                    <a:pt x="286" y="4652"/>
                    <a:pt x="765" y="5157"/>
                  </a:cubicBezTo>
                  <a:cubicBezTo>
                    <a:pt x="1361" y="5786"/>
                    <a:pt x="2206" y="6124"/>
                    <a:pt x="3054" y="6124"/>
                  </a:cubicBezTo>
                  <a:cubicBezTo>
                    <a:pt x="3525" y="6124"/>
                    <a:pt x="3998" y="6020"/>
                    <a:pt x="4428" y="5802"/>
                  </a:cubicBezTo>
                  <a:cubicBezTo>
                    <a:pt x="5058" y="5483"/>
                    <a:pt x="5578" y="4974"/>
                    <a:pt x="5880" y="4332"/>
                  </a:cubicBezTo>
                  <a:cubicBezTo>
                    <a:pt x="6062" y="3944"/>
                    <a:pt x="6159" y="3526"/>
                    <a:pt x="6174" y="3103"/>
                  </a:cubicBezTo>
                  <a:cubicBezTo>
                    <a:pt x="6174" y="3103"/>
                    <a:pt x="6175" y="3102"/>
                    <a:pt x="6175" y="3102"/>
                  </a:cubicBezTo>
                  <a:cubicBezTo>
                    <a:pt x="6185" y="3098"/>
                    <a:pt x="6195" y="3094"/>
                    <a:pt x="6205" y="3090"/>
                  </a:cubicBezTo>
                  <a:cubicBezTo>
                    <a:pt x="6232" y="3080"/>
                    <a:pt x="6258" y="3072"/>
                    <a:pt x="6285" y="3063"/>
                  </a:cubicBezTo>
                  <a:cubicBezTo>
                    <a:pt x="6335" y="3048"/>
                    <a:pt x="6387" y="3036"/>
                    <a:pt x="6438" y="3027"/>
                  </a:cubicBezTo>
                  <a:cubicBezTo>
                    <a:pt x="6450" y="3026"/>
                    <a:pt x="6488" y="3020"/>
                    <a:pt x="6494" y="3020"/>
                  </a:cubicBezTo>
                  <a:cubicBezTo>
                    <a:pt x="6522" y="3017"/>
                    <a:pt x="6551" y="3016"/>
                    <a:pt x="6579" y="3015"/>
                  </a:cubicBezTo>
                  <a:cubicBezTo>
                    <a:pt x="6585" y="3015"/>
                    <a:pt x="6591" y="3015"/>
                    <a:pt x="6596" y="3015"/>
                  </a:cubicBezTo>
                  <a:cubicBezTo>
                    <a:pt x="6644" y="3015"/>
                    <a:pt x="6690" y="3019"/>
                    <a:pt x="6738" y="3021"/>
                  </a:cubicBezTo>
                  <a:lnTo>
                    <a:pt x="6741" y="3021"/>
                  </a:lnTo>
                  <a:cubicBezTo>
                    <a:pt x="6751" y="3022"/>
                    <a:pt x="6761" y="3024"/>
                    <a:pt x="6771" y="3025"/>
                  </a:cubicBezTo>
                  <a:cubicBezTo>
                    <a:pt x="6798" y="3030"/>
                    <a:pt x="6827" y="3035"/>
                    <a:pt x="6855" y="3042"/>
                  </a:cubicBezTo>
                  <a:cubicBezTo>
                    <a:pt x="6910" y="3054"/>
                    <a:pt x="6963" y="3072"/>
                    <a:pt x="7016" y="3089"/>
                  </a:cubicBezTo>
                  <a:cubicBezTo>
                    <a:pt x="7022" y="3092"/>
                    <a:pt x="7027" y="3093"/>
                    <a:pt x="7030" y="3094"/>
                  </a:cubicBezTo>
                  <a:cubicBezTo>
                    <a:pt x="7040" y="3099"/>
                    <a:pt x="7049" y="3103"/>
                    <a:pt x="7059" y="3107"/>
                  </a:cubicBezTo>
                  <a:cubicBezTo>
                    <a:pt x="7084" y="3119"/>
                    <a:pt x="7110" y="3132"/>
                    <a:pt x="7135" y="3146"/>
                  </a:cubicBezTo>
                  <a:cubicBezTo>
                    <a:pt x="7148" y="3152"/>
                    <a:pt x="7159" y="3161"/>
                    <a:pt x="7172" y="3169"/>
                  </a:cubicBezTo>
                  <a:cubicBezTo>
                    <a:pt x="7177" y="3307"/>
                    <a:pt x="7186" y="3445"/>
                    <a:pt x="7205" y="3581"/>
                  </a:cubicBezTo>
                  <a:cubicBezTo>
                    <a:pt x="7206" y="3633"/>
                    <a:pt x="7207" y="3684"/>
                    <a:pt x="7210" y="3737"/>
                  </a:cubicBezTo>
                  <a:cubicBezTo>
                    <a:pt x="7213" y="3788"/>
                    <a:pt x="7230" y="3829"/>
                    <a:pt x="7254" y="3859"/>
                  </a:cubicBezTo>
                  <a:cubicBezTo>
                    <a:pt x="7461" y="4824"/>
                    <a:pt x="8042" y="5687"/>
                    <a:pt x="8944" y="6160"/>
                  </a:cubicBezTo>
                  <a:cubicBezTo>
                    <a:pt x="9375" y="6386"/>
                    <a:pt x="9868" y="6510"/>
                    <a:pt x="10357" y="6510"/>
                  </a:cubicBezTo>
                  <a:cubicBezTo>
                    <a:pt x="10508" y="6510"/>
                    <a:pt x="10659" y="6498"/>
                    <a:pt x="10807" y="6474"/>
                  </a:cubicBezTo>
                  <a:cubicBezTo>
                    <a:pt x="11442" y="6371"/>
                    <a:pt x="12012" y="6041"/>
                    <a:pt x="12461" y="5587"/>
                  </a:cubicBezTo>
                  <a:cubicBezTo>
                    <a:pt x="12918" y="5125"/>
                    <a:pt x="13232" y="4530"/>
                    <a:pt x="13372" y="3896"/>
                  </a:cubicBezTo>
                  <a:cubicBezTo>
                    <a:pt x="13521" y="3215"/>
                    <a:pt x="13407" y="2525"/>
                    <a:pt x="13056" y="1924"/>
                  </a:cubicBezTo>
                  <a:cubicBezTo>
                    <a:pt x="12496" y="966"/>
                    <a:pt x="11429" y="380"/>
                    <a:pt x="10338" y="380"/>
                  </a:cubicBezTo>
                  <a:cubicBezTo>
                    <a:pt x="10103" y="380"/>
                    <a:pt x="9867" y="407"/>
                    <a:pt x="9634" y="464"/>
                  </a:cubicBezTo>
                  <a:cubicBezTo>
                    <a:pt x="8948" y="632"/>
                    <a:pt x="8326" y="1009"/>
                    <a:pt x="7886" y="1565"/>
                  </a:cubicBezTo>
                  <a:cubicBezTo>
                    <a:pt x="7615" y="1908"/>
                    <a:pt x="7425" y="2303"/>
                    <a:pt x="7315" y="2719"/>
                  </a:cubicBezTo>
                  <a:cubicBezTo>
                    <a:pt x="7100" y="2610"/>
                    <a:pt x="6862" y="2557"/>
                    <a:pt x="6623" y="2557"/>
                  </a:cubicBezTo>
                  <a:cubicBezTo>
                    <a:pt x="6485" y="2557"/>
                    <a:pt x="6346" y="2575"/>
                    <a:pt x="6211" y="2610"/>
                  </a:cubicBezTo>
                  <a:cubicBezTo>
                    <a:pt x="6175" y="2475"/>
                    <a:pt x="6135" y="2343"/>
                    <a:pt x="6086" y="2215"/>
                  </a:cubicBezTo>
                  <a:cubicBezTo>
                    <a:pt x="6074" y="2165"/>
                    <a:pt x="6061" y="2113"/>
                    <a:pt x="6046" y="2064"/>
                  </a:cubicBezTo>
                  <a:cubicBezTo>
                    <a:pt x="6031" y="2013"/>
                    <a:pt x="6007" y="1979"/>
                    <a:pt x="5975" y="1955"/>
                  </a:cubicBezTo>
                  <a:cubicBezTo>
                    <a:pt x="5555" y="1062"/>
                    <a:pt x="4793" y="353"/>
                    <a:pt x="3807" y="98"/>
                  </a:cubicBezTo>
                  <a:cubicBezTo>
                    <a:pt x="3557" y="33"/>
                    <a:pt x="3296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2665725" y="2764550"/>
              <a:ext cx="13275" cy="14700"/>
            </a:xfrm>
            <a:custGeom>
              <a:avLst/>
              <a:gdLst/>
              <a:ahLst/>
              <a:cxnLst/>
              <a:rect l="l" t="t" r="r" b="b"/>
              <a:pathLst>
                <a:path w="531" h="588" extrusionOk="0">
                  <a:moveTo>
                    <a:pt x="284" y="1"/>
                  </a:moveTo>
                  <a:cubicBezTo>
                    <a:pt x="251" y="1"/>
                    <a:pt x="219" y="8"/>
                    <a:pt x="192" y="23"/>
                  </a:cubicBezTo>
                  <a:cubicBezTo>
                    <a:pt x="125" y="56"/>
                    <a:pt x="75" y="111"/>
                    <a:pt x="41" y="177"/>
                  </a:cubicBezTo>
                  <a:cubicBezTo>
                    <a:pt x="12" y="233"/>
                    <a:pt x="0" y="304"/>
                    <a:pt x="17" y="366"/>
                  </a:cubicBezTo>
                  <a:cubicBezTo>
                    <a:pt x="25" y="441"/>
                    <a:pt x="62" y="517"/>
                    <a:pt x="123" y="563"/>
                  </a:cubicBezTo>
                  <a:cubicBezTo>
                    <a:pt x="146" y="580"/>
                    <a:pt x="171" y="588"/>
                    <a:pt x="195" y="588"/>
                  </a:cubicBezTo>
                  <a:cubicBezTo>
                    <a:pt x="218" y="588"/>
                    <a:pt x="241" y="581"/>
                    <a:pt x="264" y="568"/>
                  </a:cubicBezTo>
                  <a:cubicBezTo>
                    <a:pt x="359" y="513"/>
                    <a:pt x="457" y="444"/>
                    <a:pt x="493" y="334"/>
                  </a:cubicBezTo>
                  <a:cubicBezTo>
                    <a:pt x="530" y="219"/>
                    <a:pt x="487" y="87"/>
                    <a:pt x="380" y="26"/>
                  </a:cubicBezTo>
                  <a:cubicBezTo>
                    <a:pt x="351" y="9"/>
                    <a:pt x="31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827550" y="2764925"/>
              <a:ext cx="12300" cy="12200"/>
            </a:xfrm>
            <a:custGeom>
              <a:avLst/>
              <a:gdLst/>
              <a:ahLst/>
              <a:cxnLst/>
              <a:rect l="l" t="t" r="r" b="b"/>
              <a:pathLst>
                <a:path w="492" h="488" extrusionOk="0">
                  <a:moveTo>
                    <a:pt x="187" y="1"/>
                  </a:moveTo>
                  <a:cubicBezTo>
                    <a:pt x="174" y="1"/>
                    <a:pt x="162" y="3"/>
                    <a:pt x="151" y="8"/>
                  </a:cubicBezTo>
                  <a:cubicBezTo>
                    <a:pt x="132" y="17"/>
                    <a:pt x="112" y="27"/>
                    <a:pt x="96" y="40"/>
                  </a:cubicBezTo>
                  <a:cubicBezTo>
                    <a:pt x="71" y="62"/>
                    <a:pt x="56" y="80"/>
                    <a:pt x="38" y="108"/>
                  </a:cubicBezTo>
                  <a:cubicBezTo>
                    <a:pt x="31" y="118"/>
                    <a:pt x="27" y="129"/>
                    <a:pt x="23" y="141"/>
                  </a:cubicBezTo>
                  <a:cubicBezTo>
                    <a:pt x="22" y="146"/>
                    <a:pt x="20" y="151"/>
                    <a:pt x="18" y="157"/>
                  </a:cubicBezTo>
                  <a:cubicBezTo>
                    <a:pt x="5" y="191"/>
                    <a:pt x="1" y="230"/>
                    <a:pt x="7" y="268"/>
                  </a:cubicBezTo>
                  <a:cubicBezTo>
                    <a:pt x="7" y="268"/>
                    <a:pt x="7" y="269"/>
                    <a:pt x="7" y="270"/>
                  </a:cubicBezTo>
                  <a:cubicBezTo>
                    <a:pt x="9" y="284"/>
                    <a:pt x="10" y="299"/>
                    <a:pt x="15" y="314"/>
                  </a:cubicBezTo>
                  <a:cubicBezTo>
                    <a:pt x="16" y="316"/>
                    <a:pt x="17" y="318"/>
                    <a:pt x="18" y="319"/>
                  </a:cubicBezTo>
                  <a:cubicBezTo>
                    <a:pt x="19" y="324"/>
                    <a:pt x="19" y="328"/>
                    <a:pt x="20" y="332"/>
                  </a:cubicBezTo>
                  <a:cubicBezTo>
                    <a:pt x="33" y="372"/>
                    <a:pt x="59" y="408"/>
                    <a:pt x="91" y="435"/>
                  </a:cubicBezTo>
                  <a:cubicBezTo>
                    <a:pt x="106" y="449"/>
                    <a:pt x="125" y="461"/>
                    <a:pt x="144" y="470"/>
                  </a:cubicBezTo>
                  <a:cubicBezTo>
                    <a:pt x="178" y="483"/>
                    <a:pt x="203" y="486"/>
                    <a:pt x="238" y="487"/>
                  </a:cubicBezTo>
                  <a:cubicBezTo>
                    <a:pt x="239" y="487"/>
                    <a:pt x="240" y="487"/>
                    <a:pt x="241" y="487"/>
                  </a:cubicBezTo>
                  <a:cubicBezTo>
                    <a:pt x="287" y="487"/>
                    <a:pt x="331" y="470"/>
                    <a:pt x="368" y="446"/>
                  </a:cubicBezTo>
                  <a:cubicBezTo>
                    <a:pt x="407" y="422"/>
                    <a:pt x="435" y="386"/>
                    <a:pt x="459" y="346"/>
                  </a:cubicBezTo>
                  <a:cubicBezTo>
                    <a:pt x="482" y="308"/>
                    <a:pt x="491" y="258"/>
                    <a:pt x="488" y="214"/>
                  </a:cubicBezTo>
                  <a:cubicBezTo>
                    <a:pt x="485" y="165"/>
                    <a:pt x="464" y="117"/>
                    <a:pt x="430" y="82"/>
                  </a:cubicBezTo>
                  <a:cubicBezTo>
                    <a:pt x="399" y="46"/>
                    <a:pt x="359" y="27"/>
                    <a:pt x="314" y="14"/>
                  </a:cubicBezTo>
                  <a:cubicBezTo>
                    <a:pt x="297" y="9"/>
                    <a:pt x="281" y="8"/>
                    <a:pt x="264" y="7"/>
                  </a:cubicBezTo>
                  <a:cubicBezTo>
                    <a:pt x="253" y="7"/>
                    <a:pt x="241" y="8"/>
                    <a:pt x="230" y="8"/>
                  </a:cubicBezTo>
                  <a:cubicBezTo>
                    <a:pt x="216" y="4"/>
                    <a:pt x="201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" name="Google Shape;457;p20"/>
          <p:cNvSpPr/>
          <p:nvPr/>
        </p:nvSpPr>
        <p:spPr>
          <a:xfrm>
            <a:off x="638364" y="2008091"/>
            <a:ext cx="379091" cy="428726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20"/>
          <p:cNvGrpSpPr/>
          <p:nvPr/>
        </p:nvGrpSpPr>
        <p:grpSpPr>
          <a:xfrm rot="10800000" flipH="1">
            <a:off x="7618104" y="3564239"/>
            <a:ext cx="1242133" cy="1223297"/>
            <a:chOff x="7689759" y="352073"/>
            <a:chExt cx="782791" cy="770969"/>
          </a:xfrm>
        </p:grpSpPr>
        <p:sp>
          <p:nvSpPr>
            <p:cNvPr id="459" name="Google Shape;459;p20"/>
            <p:cNvSpPr/>
            <p:nvPr/>
          </p:nvSpPr>
          <p:spPr>
            <a:xfrm>
              <a:off x="8251668" y="916087"/>
              <a:ext cx="220882" cy="206956"/>
            </a:xfrm>
            <a:custGeom>
              <a:avLst/>
              <a:gdLst/>
              <a:ahLst/>
              <a:cxnLst/>
              <a:rect l="l" t="t" r="r" b="b"/>
              <a:pathLst>
                <a:path w="2728" h="2556" extrusionOk="0">
                  <a:moveTo>
                    <a:pt x="2101" y="1"/>
                  </a:moveTo>
                  <a:cubicBezTo>
                    <a:pt x="1984" y="1"/>
                    <a:pt x="1851" y="36"/>
                    <a:pt x="1710" y="126"/>
                  </a:cubicBezTo>
                  <a:cubicBezTo>
                    <a:pt x="1237" y="424"/>
                    <a:pt x="695" y="1043"/>
                    <a:pt x="371" y="1412"/>
                  </a:cubicBezTo>
                  <a:cubicBezTo>
                    <a:pt x="310" y="1483"/>
                    <a:pt x="256" y="1544"/>
                    <a:pt x="210" y="1595"/>
                  </a:cubicBezTo>
                  <a:cubicBezTo>
                    <a:pt x="0" y="1827"/>
                    <a:pt x="42" y="2095"/>
                    <a:pt x="191" y="2240"/>
                  </a:cubicBezTo>
                  <a:cubicBezTo>
                    <a:pt x="261" y="2309"/>
                    <a:pt x="361" y="2354"/>
                    <a:pt x="474" y="2354"/>
                  </a:cubicBezTo>
                  <a:cubicBezTo>
                    <a:pt x="588" y="2354"/>
                    <a:pt x="714" y="2308"/>
                    <a:pt x="835" y="2192"/>
                  </a:cubicBezTo>
                  <a:cubicBezTo>
                    <a:pt x="1370" y="1682"/>
                    <a:pt x="2042" y="884"/>
                    <a:pt x="2070" y="851"/>
                  </a:cubicBezTo>
                  <a:cubicBezTo>
                    <a:pt x="2119" y="793"/>
                    <a:pt x="2111" y="707"/>
                    <a:pt x="2054" y="658"/>
                  </a:cubicBezTo>
                  <a:cubicBezTo>
                    <a:pt x="2028" y="637"/>
                    <a:pt x="1997" y="626"/>
                    <a:pt x="1965" y="626"/>
                  </a:cubicBezTo>
                  <a:cubicBezTo>
                    <a:pt x="1926" y="626"/>
                    <a:pt x="1887" y="643"/>
                    <a:pt x="1861" y="675"/>
                  </a:cubicBezTo>
                  <a:cubicBezTo>
                    <a:pt x="1854" y="683"/>
                    <a:pt x="1171" y="1494"/>
                    <a:pt x="647" y="1994"/>
                  </a:cubicBezTo>
                  <a:cubicBezTo>
                    <a:pt x="587" y="2050"/>
                    <a:pt x="525" y="2080"/>
                    <a:pt x="471" y="2080"/>
                  </a:cubicBezTo>
                  <a:cubicBezTo>
                    <a:pt x="437" y="2080"/>
                    <a:pt x="406" y="2068"/>
                    <a:pt x="381" y="2044"/>
                  </a:cubicBezTo>
                  <a:cubicBezTo>
                    <a:pt x="328" y="1992"/>
                    <a:pt x="315" y="1887"/>
                    <a:pt x="413" y="1778"/>
                  </a:cubicBezTo>
                  <a:cubicBezTo>
                    <a:pt x="459" y="1728"/>
                    <a:pt x="514" y="1665"/>
                    <a:pt x="578" y="1593"/>
                  </a:cubicBezTo>
                  <a:cubicBezTo>
                    <a:pt x="891" y="1235"/>
                    <a:pt x="1416" y="634"/>
                    <a:pt x="1856" y="357"/>
                  </a:cubicBezTo>
                  <a:cubicBezTo>
                    <a:pt x="1943" y="302"/>
                    <a:pt x="2027" y="274"/>
                    <a:pt x="2103" y="274"/>
                  </a:cubicBezTo>
                  <a:cubicBezTo>
                    <a:pt x="2175" y="274"/>
                    <a:pt x="2240" y="300"/>
                    <a:pt x="2292" y="351"/>
                  </a:cubicBezTo>
                  <a:cubicBezTo>
                    <a:pt x="2400" y="458"/>
                    <a:pt x="2441" y="679"/>
                    <a:pt x="2309" y="896"/>
                  </a:cubicBezTo>
                  <a:cubicBezTo>
                    <a:pt x="2072" y="1283"/>
                    <a:pt x="1474" y="1780"/>
                    <a:pt x="1079" y="2110"/>
                  </a:cubicBezTo>
                  <a:cubicBezTo>
                    <a:pt x="986" y="2187"/>
                    <a:pt x="903" y="2256"/>
                    <a:pt x="835" y="2315"/>
                  </a:cubicBezTo>
                  <a:cubicBezTo>
                    <a:pt x="778" y="2365"/>
                    <a:pt x="772" y="2451"/>
                    <a:pt x="821" y="2508"/>
                  </a:cubicBezTo>
                  <a:cubicBezTo>
                    <a:pt x="848" y="2539"/>
                    <a:pt x="886" y="2555"/>
                    <a:pt x="925" y="2555"/>
                  </a:cubicBezTo>
                  <a:cubicBezTo>
                    <a:pt x="957" y="2555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9"/>
                    <a:pt x="2282" y="1465"/>
                    <a:pt x="2542" y="1039"/>
                  </a:cubicBezTo>
                  <a:cubicBezTo>
                    <a:pt x="2727" y="735"/>
                    <a:pt x="2703" y="372"/>
                    <a:pt x="2483" y="156"/>
                  </a:cubicBezTo>
                  <a:cubicBezTo>
                    <a:pt x="2394" y="67"/>
                    <a:pt x="2261" y="1"/>
                    <a:pt x="2101" y="1"/>
                  </a:cubicBezTo>
                  <a:close/>
                </a:path>
              </a:pathLst>
            </a:custGeom>
            <a:solidFill>
              <a:srgbClr val="704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8150217" y="558700"/>
              <a:ext cx="97648" cy="98458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7978406" y="507529"/>
              <a:ext cx="127040" cy="39189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7929097" y="577484"/>
              <a:ext cx="40241" cy="104854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8017998" y="614486"/>
              <a:ext cx="59431" cy="7773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7935574" y="399276"/>
              <a:ext cx="94490" cy="110522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7782223" y="352073"/>
              <a:ext cx="113437" cy="23643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7689759" y="375958"/>
              <a:ext cx="54654" cy="48500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0"/>
          <p:cNvGrpSpPr/>
          <p:nvPr/>
        </p:nvGrpSpPr>
        <p:grpSpPr>
          <a:xfrm rot="-8759897">
            <a:off x="364839" y="4204949"/>
            <a:ext cx="1133798" cy="679636"/>
            <a:chOff x="752695" y="539673"/>
            <a:chExt cx="650164" cy="389699"/>
          </a:xfrm>
        </p:grpSpPr>
        <p:sp>
          <p:nvSpPr>
            <p:cNvPr id="468" name="Google Shape;468;p20"/>
            <p:cNvSpPr/>
            <p:nvPr/>
          </p:nvSpPr>
          <p:spPr>
            <a:xfrm>
              <a:off x="752695" y="670515"/>
              <a:ext cx="272216" cy="258856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965394" y="612624"/>
              <a:ext cx="71981" cy="78054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1062473" y="555704"/>
              <a:ext cx="58459" cy="36679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1167811" y="539673"/>
              <a:ext cx="63317" cy="22671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1259303" y="562262"/>
              <a:ext cx="64937" cy="39432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1345371" y="625821"/>
              <a:ext cx="57488" cy="53763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21"/>
          <p:cNvGrpSpPr/>
          <p:nvPr/>
        </p:nvGrpSpPr>
        <p:grpSpPr>
          <a:xfrm flipH="1">
            <a:off x="40" y="0"/>
            <a:ext cx="9143955" cy="5143469"/>
            <a:chOff x="0" y="0"/>
            <a:chExt cx="9143955" cy="5143469"/>
          </a:xfrm>
        </p:grpSpPr>
        <p:sp>
          <p:nvSpPr>
            <p:cNvPr id="476" name="Google Shape;476;p21"/>
            <p:cNvSpPr/>
            <p:nvPr/>
          </p:nvSpPr>
          <p:spPr>
            <a:xfrm flipH="1">
              <a:off x="0" y="0"/>
              <a:ext cx="4694269" cy="201541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6062720" y="2594224"/>
              <a:ext cx="3081235" cy="254924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21"/>
          <p:cNvGrpSpPr/>
          <p:nvPr/>
        </p:nvGrpSpPr>
        <p:grpSpPr>
          <a:xfrm>
            <a:off x="6813258" y="2881606"/>
            <a:ext cx="1571864" cy="1571793"/>
            <a:chOff x="5015650" y="2820925"/>
            <a:chExt cx="1333218" cy="1333158"/>
          </a:xfrm>
        </p:grpSpPr>
        <p:sp>
          <p:nvSpPr>
            <p:cNvPr id="479" name="Google Shape;479;p21"/>
            <p:cNvSpPr/>
            <p:nvPr/>
          </p:nvSpPr>
          <p:spPr>
            <a:xfrm>
              <a:off x="5015650" y="2820925"/>
              <a:ext cx="1333218" cy="1333157"/>
            </a:xfrm>
            <a:custGeom>
              <a:avLst/>
              <a:gdLst/>
              <a:ahLst/>
              <a:cxnLst/>
              <a:rect l="l" t="t" r="r" b="b"/>
              <a:pathLst>
                <a:path w="21734" h="21733" extrusionOk="0">
                  <a:moveTo>
                    <a:pt x="10868" y="0"/>
                  </a:moveTo>
                  <a:cubicBezTo>
                    <a:pt x="4866" y="0"/>
                    <a:pt x="1" y="4866"/>
                    <a:pt x="1" y="10867"/>
                  </a:cubicBezTo>
                  <a:cubicBezTo>
                    <a:pt x="1" y="16868"/>
                    <a:pt x="4866" y="21733"/>
                    <a:pt x="10868" y="21733"/>
                  </a:cubicBezTo>
                  <a:cubicBezTo>
                    <a:pt x="16868" y="21733"/>
                    <a:pt x="21733" y="16868"/>
                    <a:pt x="21733" y="10867"/>
                  </a:cubicBezTo>
                  <a:cubicBezTo>
                    <a:pt x="21733" y="4866"/>
                    <a:pt x="16868" y="0"/>
                    <a:pt x="10868" y="0"/>
                  </a:cubicBezTo>
                  <a:close/>
                </a:path>
              </a:pathLst>
            </a:custGeom>
            <a:solidFill>
              <a:srgbClr val="341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5146065" y="2951341"/>
              <a:ext cx="1072390" cy="1072328"/>
            </a:xfrm>
            <a:custGeom>
              <a:avLst/>
              <a:gdLst/>
              <a:ahLst/>
              <a:cxnLst/>
              <a:rect l="l" t="t" r="r" b="b"/>
              <a:pathLst>
                <a:path w="17482" h="17481" extrusionOk="0">
                  <a:moveTo>
                    <a:pt x="8742" y="0"/>
                  </a:moveTo>
                  <a:cubicBezTo>
                    <a:pt x="3914" y="0"/>
                    <a:pt x="1" y="3914"/>
                    <a:pt x="1" y="8741"/>
                  </a:cubicBezTo>
                  <a:cubicBezTo>
                    <a:pt x="1" y="13567"/>
                    <a:pt x="3914" y="17481"/>
                    <a:pt x="8742" y="17481"/>
                  </a:cubicBezTo>
                  <a:cubicBezTo>
                    <a:pt x="13568" y="17481"/>
                    <a:pt x="17481" y="13567"/>
                    <a:pt x="17481" y="8741"/>
                  </a:cubicBezTo>
                  <a:cubicBezTo>
                    <a:pt x="17481" y="3914"/>
                    <a:pt x="13568" y="0"/>
                    <a:pt x="8742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5493081" y="3055011"/>
              <a:ext cx="225495" cy="432710"/>
            </a:xfrm>
            <a:custGeom>
              <a:avLst/>
              <a:gdLst/>
              <a:ahLst/>
              <a:cxnLst/>
              <a:rect l="l" t="t" r="r" b="b"/>
              <a:pathLst>
                <a:path w="3676" h="7054" extrusionOk="0">
                  <a:moveTo>
                    <a:pt x="677" y="0"/>
                  </a:moveTo>
                  <a:cubicBezTo>
                    <a:pt x="0" y="0"/>
                    <a:pt x="2086" y="6830"/>
                    <a:pt x="3085" y="7051"/>
                  </a:cubicBezTo>
                  <a:cubicBezTo>
                    <a:pt x="3091" y="7052"/>
                    <a:pt x="3097" y="7053"/>
                    <a:pt x="3102" y="7053"/>
                  </a:cubicBezTo>
                  <a:cubicBezTo>
                    <a:pt x="3675" y="7053"/>
                    <a:pt x="1347" y="0"/>
                    <a:pt x="677" y="0"/>
                  </a:cubicBezTo>
                  <a:close/>
                </a:path>
              </a:pathLst>
            </a:custGeom>
            <a:solidFill>
              <a:srgbClr val="FB3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5678950" y="3347067"/>
              <a:ext cx="274692" cy="167833"/>
            </a:xfrm>
            <a:custGeom>
              <a:avLst/>
              <a:gdLst/>
              <a:ahLst/>
              <a:cxnLst/>
              <a:rect l="l" t="t" r="r" b="b"/>
              <a:pathLst>
                <a:path w="4478" h="2736" extrusionOk="0">
                  <a:moveTo>
                    <a:pt x="4062" y="1"/>
                  </a:moveTo>
                  <a:cubicBezTo>
                    <a:pt x="3134" y="1"/>
                    <a:pt x="0" y="1739"/>
                    <a:pt x="55" y="2629"/>
                  </a:cubicBezTo>
                  <a:cubicBezTo>
                    <a:pt x="59" y="2702"/>
                    <a:pt x="120" y="2736"/>
                    <a:pt x="223" y="2736"/>
                  </a:cubicBezTo>
                  <a:cubicBezTo>
                    <a:pt x="1034" y="2736"/>
                    <a:pt x="4478" y="699"/>
                    <a:pt x="4311" y="122"/>
                  </a:cubicBezTo>
                  <a:cubicBezTo>
                    <a:pt x="4288" y="38"/>
                    <a:pt x="4199" y="1"/>
                    <a:pt x="4062" y="1"/>
                  </a:cubicBezTo>
                  <a:close/>
                </a:path>
              </a:pathLst>
            </a:custGeom>
            <a:solidFill>
              <a:srgbClr val="FB3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5580801" y="3386020"/>
              <a:ext cx="202921" cy="202982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55" y="1"/>
                  </a:moveTo>
                  <a:cubicBezTo>
                    <a:pt x="741" y="1"/>
                    <a:pt x="0" y="741"/>
                    <a:pt x="0" y="1655"/>
                  </a:cubicBezTo>
                  <a:cubicBezTo>
                    <a:pt x="0" y="2568"/>
                    <a:pt x="741" y="3308"/>
                    <a:pt x="1655" y="3308"/>
                  </a:cubicBezTo>
                  <a:cubicBezTo>
                    <a:pt x="2568" y="3308"/>
                    <a:pt x="3308" y="2568"/>
                    <a:pt x="3308" y="1655"/>
                  </a:cubicBezTo>
                  <a:cubicBezTo>
                    <a:pt x="3308" y="741"/>
                    <a:pt x="2568" y="1"/>
                    <a:pt x="1655" y="1"/>
                  </a:cubicBezTo>
                  <a:close/>
                </a:path>
              </a:pathLst>
            </a:custGeom>
            <a:solidFill>
              <a:srgbClr val="341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5015650" y="2914412"/>
              <a:ext cx="1264024" cy="1239671"/>
            </a:xfrm>
            <a:custGeom>
              <a:avLst/>
              <a:gdLst/>
              <a:ahLst/>
              <a:cxnLst/>
              <a:rect l="l" t="t" r="r" b="b"/>
              <a:pathLst>
                <a:path w="20606" h="20209" extrusionOk="0">
                  <a:moveTo>
                    <a:pt x="5319" y="0"/>
                  </a:moveTo>
                  <a:cubicBezTo>
                    <a:pt x="2136" y="1895"/>
                    <a:pt x="1" y="5369"/>
                    <a:pt x="1" y="9343"/>
                  </a:cubicBezTo>
                  <a:cubicBezTo>
                    <a:pt x="1" y="15344"/>
                    <a:pt x="4866" y="20209"/>
                    <a:pt x="10868" y="20209"/>
                  </a:cubicBezTo>
                  <a:cubicBezTo>
                    <a:pt x="15136" y="20209"/>
                    <a:pt x="18829" y="17746"/>
                    <a:pt x="20605" y="14165"/>
                  </a:cubicBezTo>
                  <a:cubicBezTo>
                    <a:pt x="17232" y="13941"/>
                    <a:pt x="13948" y="12885"/>
                    <a:pt x="11188" y="10759"/>
                  </a:cubicBezTo>
                  <a:cubicBezTo>
                    <a:pt x="7738" y="8101"/>
                    <a:pt x="6264" y="4092"/>
                    <a:pt x="5319" y="0"/>
                  </a:cubicBezTo>
                  <a:close/>
                </a:path>
              </a:pathLst>
            </a:custGeom>
            <a:solidFill>
              <a:srgbClr val="73BC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5578654" y="2856013"/>
              <a:ext cx="314012" cy="78150"/>
            </a:xfrm>
            <a:custGeom>
              <a:avLst/>
              <a:gdLst/>
              <a:ahLst/>
              <a:cxnLst/>
              <a:rect l="l" t="t" r="r" b="b"/>
              <a:pathLst>
                <a:path w="5119" h="1274" extrusionOk="0">
                  <a:moveTo>
                    <a:pt x="1866" y="0"/>
                  </a:moveTo>
                  <a:cubicBezTo>
                    <a:pt x="1389" y="0"/>
                    <a:pt x="906" y="50"/>
                    <a:pt x="419" y="149"/>
                  </a:cubicBezTo>
                  <a:cubicBezTo>
                    <a:pt x="0" y="234"/>
                    <a:pt x="141" y="840"/>
                    <a:pt x="528" y="840"/>
                  </a:cubicBezTo>
                  <a:cubicBezTo>
                    <a:pt x="553" y="840"/>
                    <a:pt x="580" y="837"/>
                    <a:pt x="608" y="832"/>
                  </a:cubicBezTo>
                  <a:cubicBezTo>
                    <a:pt x="1034" y="745"/>
                    <a:pt x="1460" y="702"/>
                    <a:pt x="1883" y="702"/>
                  </a:cubicBezTo>
                  <a:cubicBezTo>
                    <a:pt x="2743" y="702"/>
                    <a:pt x="3590" y="881"/>
                    <a:pt x="4398" y="1239"/>
                  </a:cubicBezTo>
                  <a:cubicBezTo>
                    <a:pt x="4451" y="1263"/>
                    <a:pt x="4503" y="1273"/>
                    <a:pt x="4553" y="1273"/>
                  </a:cubicBezTo>
                  <a:cubicBezTo>
                    <a:pt x="4891" y="1273"/>
                    <a:pt x="5118" y="788"/>
                    <a:pt x="4756" y="628"/>
                  </a:cubicBezTo>
                  <a:cubicBezTo>
                    <a:pt x="3817" y="211"/>
                    <a:pt x="2852" y="0"/>
                    <a:pt x="1866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5919537" y="2922142"/>
              <a:ext cx="116612" cy="78825"/>
            </a:xfrm>
            <a:custGeom>
              <a:avLst/>
              <a:gdLst/>
              <a:ahLst/>
              <a:cxnLst/>
              <a:rect l="l" t="t" r="r" b="b"/>
              <a:pathLst>
                <a:path w="1901" h="1285" extrusionOk="0">
                  <a:moveTo>
                    <a:pt x="390" y="0"/>
                  </a:moveTo>
                  <a:cubicBezTo>
                    <a:pt x="271" y="0"/>
                    <a:pt x="158" y="53"/>
                    <a:pt x="89" y="169"/>
                  </a:cubicBezTo>
                  <a:cubicBezTo>
                    <a:pt x="1" y="322"/>
                    <a:pt x="42" y="573"/>
                    <a:pt x="217" y="654"/>
                  </a:cubicBezTo>
                  <a:cubicBezTo>
                    <a:pt x="569" y="817"/>
                    <a:pt x="907" y="1006"/>
                    <a:pt x="1228" y="1223"/>
                  </a:cubicBezTo>
                  <a:cubicBezTo>
                    <a:pt x="1292" y="1266"/>
                    <a:pt x="1354" y="1285"/>
                    <a:pt x="1413" y="1285"/>
                  </a:cubicBezTo>
                  <a:cubicBezTo>
                    <a:pt x="1706" y="1285"/>
                    <a:pt x="1900" y="823"/>
                    <a:pt x="1587" y="612"/>
                  </a:cubicBezTo>
                  <a:cubicBezTo>
                    <a:pt x="1264" y="394"/>
                    <a:pt x="927" y="205"/>
                    <a:pt x="574" y="42"/>
                  </a:cubicBezTo>
                  <a:cubicBezTo>
                    <a:pt x="515" y="15"/>
                    <a:pt x="451" y="0"/>
                    <a:pt x="390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5643432" y="3417182"/>
              <a:ext cx="82812" cy="78886"/>
            </a:xfrm>
            <a:custGeom>
              <a:avLst/>
              <a:gdLst/>
              <a:ahLst/>
              <a:cxnLst/>
              <a:rect l="l" t="t" r="r" b="b"/>
              <a:pathLst>
                <a:path w="1350" h="1286" extrusionOk="0">
                  <a:moveTo>
                    <a:pt x="527" y="0"/>
                  </a:moveTo>
                  <a:cubicBezTo>
                    <a:pt x="141" y="0"/>
                    <a:pt x="1" y="605"/>
                    <a:pt x="419" y="693"/>
                  </a:cubicBezTo>
                  <a:cubicBezTo>
                    <a:pt x="554" y="721"/>
                    <a:pt x="640" y="802"/>
                    <a:pt x="640" y="943"/>
                  </a:cubicBezTo>
                  <a:cubicBezTo>
                    <a:pt x="639" y="1171"/>
                    <a:pt x="816" y="1286"/>
                    <a:pt x="993" y="1286"/>
                  </a:cubicBezTo>
                  <a:cubicBezTo>
                    <a:pt x="1170" y="1286"/>
                    <a:pt x="1348" y="1171"/>
                    <a:pt x="1348" y="943"/>
                  </a:cubicBezTo>
                  <a:cubicBezTo>
                    <a:pt x="1349" y="503"/>
                    <a:pt x="1044" y="100"/>
                    <a:pt x="608" y="9"/>
                  </a:cubicBezTo>
                  <a:cubicBezTo>
                    <a:pt x="580" y="3"/>
                    <a:pt x="553" y="0"/>
                    <a:pt x="527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8" name="Google Shape;48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515475">
            <a:off x="6157294" y="3616491"/>
            <a:ext cx="1164425" cy="160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100000">
            <a:off x="7832969" y="1932391"/>
            <a:ext cx="1164425" cy="16010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0" name="Google Shape;490;p21"/>
          <p:cNvGrpSpPr/>
          <p:nvPr/>
        </p:nvGrpSpPr>
        <p:grpSpPr>
          <a:xfrm rot="10800000">
            <a:off x="7222850" y="539509"/>
            <a:ext cx="1249577" cy="687892"/>
            <a:chOff x="2406450" y="1822150"/>
            <a:chExt cx="242825" cy="133675"/>
          </a:xfrm>
        </p:grpSpPr>
        <p:sp>
          <p:nvSpPr>
            <p:cNvPr id="491" name="Google Shape;491;p21"/>
            <p:cNvSpPr/>
            <p:nvPr/>
          </p:nvSpPr>
          <p:spPr>
            <a:xfrm>
              <a:off x="2406450" y="182215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482600" y="192432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2514625" y="194627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2554325" y="193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2572350" y="190325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2552825" y="189325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2553700" y="191667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2585500" y="193230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2621600" y="1917975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0"/>
                  </a:moveTo>
                  <a:cubicBezTo>
                    <a:pt x="892" y="0"/>
                    <a:pt x="865" y="8"/>
                    <a:pt x="840" y="28"/>
                  </a:cubicBezTo>
                  <a:cubicBezTo>
                    <a:pt x="630" y="194"/>
                    <a:pt x="393" y="313"/>
                    <a:pt x="136" y="388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2"/>
                    <a:pt x="766" y="390"/>
                    <a:pt x="1010" y="198"/>
                  </a:cubicBezTo>
                  <a:cubicBezTo>
                    <a:pt x="1106" y="122"/>
                    <a:pt x="1018" y="0"/>
                    <a:pt x="9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21"/>
          <p:cNvSpPr/>
          <p:nvPr/>
        </p:nvSpPr>
        <p:spPr>
          <a:xfrm rot="-724569">
            <a:off x="620562" y="568114"/>
            <a:ext cx="324057" cy="476779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1"/>
          <p:cNvSpPr/>
          <p:nvPr/>
        </p:nvSpPr>
        <p:spPr>
          <a:xfrm>
            <a:off x="4073100" y="4242481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21"/>
          <p:cNvGrpSpPr/>
          <p:nvPr/>
        </p:nvGrpSpPr>
        <p:grpSpPr>
          <a:xfrm rot="1390710">
            <a:off x="142178" y="3290785"/>
            <a:ext cx="1718264" cy="2252504"/>
            <a:chOff x="2753450" y="3322025"/>
            <a:chExt cx="488200" cy="640000"/>
          </a:xfrm>
        </p:grpSpPr>
        <p:sp>
          <p:nvSpPr>
            <p:cNvPr id="503" name="Google Shape;503;p21"/>
            <p:cNvSpPr/>
            <p:nvPr/>
          </p:nvSpPr>
          <p:spPr>
            <a:xfrm>
              <a:off x="2753450" y="3380450"/>
              <a:ext cx="488200" cy="581575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2905175" y="3322025"/>
              <a:ext cx="185850" cy="93400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2983200" y="33336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3035300" y="33340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2789400" y="354667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2791400" y="36318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2793250" y="371762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2795325" y="38024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2797175" y="3888250"/>
              <a:ext cx="407625" cy="7900"/>
            </a:xfrm>
            <a:custGeom>
              <a:avLst/>
              <a:gdLst/>
              <a:ahLst/>
              <a:cxnLst/>
              <a:rect l="l" t="t" r="r" b="b"/>
              <a:pathLst>
                <a:path w="16305" h="316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3" y="212"/>
                  </a:lnTo>
                  <a:cubicBezTo>
                    <a:pt x="23" y="212"/>
                    <a:pt x="1" y="235"/>
                    <a:pt x="2" y="264"/>
                  </a:cubicBezTo>
                  <a:cubicBezTo>
                    <a:pt x="2" y="290"/>
                    <a:pt x="20" y="310"/>
                    <a:pt x="44" y="315"/>
                  </a:cubicBezTo>
                  <a:lnTo>
                    <a:pt x="54" y="315"/>
                  </a:lnTo>
                  <a:lnTo>
                    <a:pt x="16252" y="104"/>
                  </a:lnTo>
                  <a:cubicBezTo>
                    <a:pt x="16281" y="104"/>
                    <a:pt x="16305" y="81"/>
                    <a:pt x="16304" y="51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21"/>
          <p:cNvGrpSpPr/>
          <p:nvPr/>
        </p:nvGrpSpPr>
        <p:grpSpPr>
          <a:xfrm rot="-7200021">
            <a:off x="306083" y="1856464"/>
            <a:ext cx="953016" cy="580824"/>
            <a:chOff x="4560600" y="646575"/>
            <a:chExt cx="172325" cy="105025"/>
          </a:xfrm>
        </p:grpSpPr>
        <p:sp>
          <p:nvSpPr>
            <p:cNvPr id="513" name="Google Shape;513;p2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0" y="0"/>
            <a:ext cx="9144007" cy="5143508"/>
            <a:chOff x="0" y="0"/>
            <a:chExt cx="9144007" cy="5143508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>
              <a:off x="5437850" y="344230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2668925" y="2493475"/>
            <a:ext cx="384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562750" y="417394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4499998">
            <a:off x="7703248" y="506794"/>
            <a:ext cx="1077670" cy="645931"/>
            <a:chOff x="2418650" y="704500"/>
            <a:chExt cx="200750" cy="120325"/>
          </a:xfrm>
        </p:grpSpPr>
        <p:sp>
          <p:nvSpPr>
            <p:cNvPr id="52" name="Google Shape;52;p3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504956" y="4069030"/>
            <a:ext cx="908165" cy="499851"/>
            <a:chOff x="2406450" y="4052150"/>
            <a:chExt cx="242825" cy="133650"/>
          </a:xfrm>
        </p:grpSpPr>
        <p:sp>
          <p:nvSpPr>
            <p:cNvPr id="59" name="Google Shape;59;p3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2668900" y="1229900"/>
            <a:ext cx="3847800" cy="10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3381000" y="3466039"/>
            <a:ext cx="23820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0" y="0"/>
            <a:ext cx="9144007" cy="5143508"/>
            <a:chOff x="0" y="0"/>
            <a:chExt cx="9144007" cy="5143508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>
              <a:off x="5437850" y="344230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2668925" y="2493475"/>
            <a:ext cx="384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562750" y="417394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4499998">
            <a:off x="7703248" y="506794"/>
            <a:ext cx="1077670" cy="645931"/>
            <a:chOff x="2418650" y="704500"/>
            <a:chExt cx="200750" cy="120325"/>
          </a:xfrm>
        </p:grpSpPr>
        <p:sp>
          <p:nvSpPr>
            <p:cNvPr id="52" name="Google Shape;52;p3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504956" y="4069030"/>
            <a:ext cx="908165" cy="499851"/>
            <a:chOff x="2406450" y="4052150"/>
            <a:chExt cx="242825" cy="133650"/>
          </a:xfrm>
        </p:grpSpPr>
        <p:sp>
          <p:nvSpPr>
            <p:cNvPr id="59" name="Google Shape;59;p3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2668900" y="1229900"/>
            <a:ext cx="3847800" cy="10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3381000" y="3466039"/>
            <a:ext cx="23820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690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0" y="0"/>
            <a:ext cx="9144007" cy="5143508"/>
            <a:chOff x="0" y="0"/>
            <a:chExt cx="9144007" cy="5143508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>
              <a:off x="5437850" y="344230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2668925" y="2493475"/>
            <a:ext cx="384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562750" y="417394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4499998">
            <a:off x="7703248" y="506794"/>
            <a:ext cx="1077670" cy="645931"/>
            <a:chOff x="2418650" y="704500"/>
            <a:chExt cx="200750" cy="120325"/>
          </a:xfrm>
        </p:grpSpPr>
        <p:sp>
          <p:nvSpPr>
            <p:cNvPr id="52" name="Google Shape;52;p3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504956" y="4069030"/>
            <a:ext cx="908165" cy="499851"/>
            <a:chOff x="2406450" y="4052150"/>
            <a:chExt cx="242825" cy="133650"/>
          </a:xfrm>
        </p:grpSpPr>
        <p:sp>
          <p:nvSpPr>
            <p:cNvPr id="59" name="Google Shape;59;p3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2668900" y="1229900"/>
            <a:ext cx="3847800" cy="10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3381000" y="3466039"/>
            <a:ext cx="23820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335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0" y="0"/>
            <a:ext cx="9144007" cy="5143508"/>
            <a:chOff x="0" y="0"/>
            <a:chExt cx="9144007" cy="5143508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>
              <a:off x="5437850" y="344230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2668925" y="2493475"/>
            <a:ext cx="384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562750" y="417394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4499998">
            <a:off x="7703248" y="506794"/>
            <a:ext cx="1077670" cy="645931"/>
            <a:chOff x="2418650" y="704500"/>
            <a:chExt cx="200750" cy="120325"/>
          </a:xfrm>
        </p:grpSpPr>
        <p:sp>
          <p:nvSpPr>
            <p:cNvPr id="52" name="Google Shape;52;p3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504956" y="4069030"/>
            <a:ext cx="908165" cy="499851"/>
            <a:chOff x="2406450" y="4052150"/>
            <a:chExt cx="242825" cy="133650"/>
          </a:xfrm>
        </p:grpSpPr>
        <p:sp>
          <p:nvSpPr>
            <p:cNvPr id="59" name="Google Shape;59;p3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2668900" y="1229900"/>
            <a:ext cx="3847800" cy="10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3381000" y="3466039"/>
            <a:ext cx="23820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613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4999519" y="1388000"/>
            <a:ext cx="2992800" cy="6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subTitle" idx="1"/>
          </p:nvPr>
        </p:nvSpPr>
        <p:spPr>
          <a:xfrm>
            <a:off x="4999519" y="2182186"/>
            <a:ext cx="2992800" cy="165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" name="Google Shape;136;p7"/>
          <p:cNvGrpSpPr/>
          <p:nvPr/>
        </p:nvGrpSpPr>
        <p:grpSpPr>
          <a:xfrm>
            <a:off x="-19" y="0"/>
            <a:ext cx="9144012" cy="5143526"/>
            <a:chOff x="-19" y="0"/>
            <a:chExt cx="9144012" cy="5143526"/>
          </a:xfrm>
        </p:grpSpPr>
        <p:sp>
          <p:nvSpPr>
            <p:cNvPr id="137" name="Google Shape;137;p7"/>
            <p:cNvSpPr/>
            <p:nvPr/>
          </p:nvSpPr>
          <p:spPr>
            <a:xfrm>
              <a:off x="5667549" y="0"/>
              <a:ext cx="3476444" cy="1492563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 flipH="1">
              <a:off x="-19" y="3650926"/>
              <a:ext cx="1804083" cy="1492599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7"/>
          <p:cNvGrpSpPr/>
          <p:nvPr/>
        </p:nvGrpSpPr>
        <p:grpSpPr>
          <a:xfrm rot="2063237">
            <a:off x="528319" y="4057147"/>
            <a:ext cx="922615" cy="507804"/>
            <a:chOff x="2406450" y="4052150"/>
            <a:chExt cx="242825" cy="133650"/>
          </a:xfrm>
        </p:grpSpPr>
        <p:sp>
          <p:nvSpPr>
            <p:cNvPr id="140" name="Google Shape;140;p7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7"/>
          <p:cNvGrpSpPr/>
          <p:nvPr/>
        </p:nvGrpSpPr>
        <p:grpSpPr>
          <a:xfrm>
            <a:off x="507343" y="403346"/>
            <a:ext cx="1006300" cy="603303"/>
            <a:chOff x="2418650" y="2934475"/>
            <a:chExt cx="200750" cy="120350"/>
          </a:xfrm>
        </p:grpSpPr>
        <p:sp>
          <p:nvSpPr>
            <p:cNvPr id="150" name="Google Shape;150;p7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9"/>
          <p:cNvGrpSpPr/>
          <p:nvPr/>
        </p:nvGrpSpPr>
        <p:grpSpPr>
          <a:xfrm>
            <a:off x="-18" y="-5"/>
            <a:ext cx="9144035" cy="5143508"/>
            <a:chOff x="-18" y="-5"/>
            <a:chExt cx="9144035" cy="5143508"/>
          </a:xfrm>
        </p:grpSpPr>
        <p:sp>
          <p:nvSpPr>
            <p:cNvPr id="174" name="Google Shape;174;p9"/>
            <p:cNvSpPr/>
            <p:nvPr/>
          </p:nvSpPr>
          <p:spPr>
            <a:xfrm>
              <a:off x="5841475" y="2458950"/>
              <a:ext cx="3302542" cy="268455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 rot="10800000">
              <a:off x="-18" y="-5"/>
              <a:ext cx="2115569" cy="1750306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1094450" y="847600"/>
            <a:ext cx="3029100" cy="13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subTitle" idx="1"/>
          </p:nvPr>
        </p:nvSpPr>
        <p:spPr>
          <a:xfrm>
            <a:off x="1094450" y="2174100"/>
            <a:ext cx="3029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7000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78" name="Google Shape;178;p9"/>
          <p:cNvGrpSpPr/>
          <p:nvPr/>
        </p:nvGrpSpPr>
        <p:grpSpPr>
          <a:xfrm>
            <a:off x="4741025" y="1324025"/>
            <a:ext cx="3515333" cy="2838668"/>
            <a:chOff x="4903200" y="1324025"/>
            <a:chExt cx="3515333" cy="2838668"/>
          </a:xfrm>
        </p:grpSpPr>
        <p:sp>
          <p:nvSpPr>
            <p:cNvPr id="179" name="Google Shape;179;p9"/>
            <p:cNvSpPr/>
            <p:nvPr/>
          </p:nvSpPr>
          <p:spPr>
            <a:xfrm>
              <a:off x="4903200" y="1324025"/>
              <a:ext cx="3515333" cy="2838668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201975" y="2108450"/>
              <a:ext cx="285622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5215989" y="2558790"/>
              <a:ext cx="2856053" cy="46552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5228952" y="2998850"/>
              <a:ext cx="285622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43491" y="3438910"/>
              <a:ext cx="2856053" cy="46552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56454" y="3878970"/>
              <a:ext cx="2856228" cy="46405"/>
            </a:xfrm>
            <a:custGeom>
              <a:avLst/>
              <a:gdLst/>
              <a:ahLst/>
              <a:cxnLst/>
              <a:rect l="l" t="t" r="r" b="b"/>
              <a:pathLst>
                <a:path w="16305" h="316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3" y="212"/>
                  </a:lnTo>
                  <a:cubicBezTo>
                    <a:pt x="23" y="212"/>
                    <a:pt x="1" y="235"/>
                    <a:pt x="2" y="264"/>
                  </a:cubicBezTo>
                  <a:cubicBezTo>
                    <a:pt x="2" y="290"/>
                    <a:pt x="20" y="310"/>
                    <a:pt x="44" y="315"/>
                  </a:cubicBezTo>
                  <a:lnTo>
                    <a:pt x="54" y="315"/>
                  </a:lnTo>
                  <a:lnTo>
                    <a:pt x="16252" y="104"/>
                  </a:lnTo>
                  <a:cubicBezTo>
                    <a:pt x="16281" y="104"/>
                    <a:pt x="16305" y="81"/>
                    <a:pt x="16304" y="51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9"/>
          <p:cNvGrpSpPr/>
          <p:nvPr/>
        </p:nvGrpSpPr>
        <p:grpSpPr>
          <a:xfrm>
            <a:off x="5785705" y="980804"/>
            <a:ext cx="1390695" cy="548641"/>
            <a:chOff x="1639601" y="539501"/>
            <a:chExt cx="1091683" cy="548641"/>
          </a:xfrm>
        </p:grpSpPr>
        <p:sp>
          <p:nvSpPr>
            <p:cNvPr id="186" name="Google Shape;186;p9"/>
            <p:cNvSpPr/>
            <p:nvPr/>
          </p:nvSpPr>
          <p:spPr>
            <a:xfrm>
              <a:off x="1639601" y="539501"/>
              <a:ext cx="1091683" cy="548641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2097918" y="607640"/>
              <a:ext cx="279602" cy="51692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2403952" y="609989"/>
              <a:ext cx="121592" cy="47727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9"/>
          <p:cNvSpPr txBox="1">
            <a:spLocks noGrp="1"/>
          </p:cNvSpPr>
          <p:nvPr>
            <p:ph type="subTitle" idx="2"/>
          </p:nvPr>
        </p:nvSpPr>
        <p:spPr>
          <a:xfrm>
            <a:off x="5142400" y="1795675"/>
            <a:ext cx="2592300" cy="21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9"/>
          <p:cNvGrpSpPr/>
          <p:nvPr/>
        </p:nvGrpSpPr>
        <p:grpSpPr>
          <a:xfrm>
            <a:off x="7734707" y="426192"/>
            <a:ext cx="1028885" cy="689581"/>
            <a:chOff x="4560600" y="646575"/>
            <a:chExt cx="225267" cy="150979"/>
          </a:xfrm>
        </p:grpSpPr>
        <p:sp>
          <p:nvSpPr>
            <p:cNvPr id="191" name="Google Shape;191;p9"/>
            <p:cNvSpPr/>
            <p:nvPr/>
          </p:nvSpPr>
          <p:spPr>
            <a:xfrm>
              <a:off x="4717667" y="733654"/>
              <a:ext cx="68200" cy="63900"/>
            </a:xfrm>
            <a:custGeom>
              <a:avLst/>
              <a:gdLst/>
              <a:ahLst/>
              <a:cxnLst/>
              <a:rect l="l" t="t" r="r" b="b"/>
              <a:pathLst>
                <a:path w="2728" h="2556" extrusionOk="0">
                  <a:moveTo>
                    <a:pt x="2101" y="1"/>
                  </a:moveTo>
                  <a:cubicBezTo>
                    <a:pt x="1984" y="1"/>
                    <a:pt x="1851" y="36"/>
                    <a:pt x="1710" y="126"/>
                  </a:cubicBezTo>
                  <a:cubicBezTo>
                    <a:pt x="1237" y="424"/>
                    <a:pt x="695" y="1043"/>
                    <a:pt x="371" y="1412"/>
                  </a:cubicBezTo>
                  <a:cubicBezTo>
                    <a:pt x="310" y="1483"/>
                    <a:pt x="256" y="1544"/>
                    <a:pt x="210" y="1595"/>
                  </a:cubicBezTo>
                  <a:cubicBezTo>
                    <a:pt x="0" y="1827"/>
                    <a:pt x="42" y="2095"/>
                    <a:pt x="191" y="2240"/>
                  </a:cubicBezTo>
                  <a:cubicBezTo>
                    <a:pt x="261" y="2309"/>
                    <a:pt x="361" y="2354"/>
                    <a:pt x="474" y="2354"/>
                  </a:cubicBezTo>
                  <a:cubicBezTo>
                    <a:pt x="588" y="2354"/>
                    <a:pt x="714" y="2308"/>
                    <a:pt x="835" y="2192"/>
                  </a:cubicBezTo>
                  <a:cubicBezTo>
                    <a:pt x="1370" y="1682"/>
                    <a:pt x="2042" y="884"/>
                    <a:pt x="2070" y="851"/>
                  </a:cubicBezTo>
                  <a:cubicBezTo>
                    <a:pt x="2119" y="793"/>
                    <a:pt x="2111" y="707"/>
                    <a:pt x="2054" y="658"/>
                  </a:cubicBezTo>
                  <a:cubicBezTo>
                    <a:pt x="2028" y="637"/>
                    <a:pt x="1997" y="626"/>
                    <a:pt x="1965" y="626"/>
                  </a:cubicBezTo>
                  <a:cubicBezTo>
                    <a:pt x="1926" y="626"/>
                    <a:pt x="1887" y="643"/>
                    <a:pt x="1861" y="675"/>
                  </a:cubicBezTo>
                  <a:cubicBezTo>
                    <a:pt x="1854" y="683"/>
                    <a:pt x="1171" y="1494"/>
                    <a:pt x="647" y="1994"/>
                  </a:cubicBezTo>
                  <a:cubicBezTo>
                    <a:pt x="587" y="2050"/>
                    <a:pt x="525" y="2080"/>
                    <a:pt x="471" y="2080"/>
                  </a:cubicBezTo>
                  <a:cubicBezTo>
                    <a:pt x="437" y="2080"/>
                    <a:pt x="406" y="2068"/>
                    <a:pt x="381" y="2044"/>
                  </a:cubicBezTo>
                  <a:cubicBezTo>
                    <a:pt x="328" y="1992"/>
                    <a:pt x="315" y="1887"/>
                    <a:pt x="413" y="1778"/>
                  </a:cubicBezTo>
                  <a:cubicBezTo>
                    <a:pt x="459" y="1728"/>
                    <a:pt x="514" y="1665"/>
                    <a:pt x="578" y="1593"/>
                  </a:cubicBezTo>
                  <a:cubicBezTo>
                    <a:pt x="891" y="1235"/>
                    <a:pt x="1416" y="634"/>
                    <a:pt x="1856" y="357"/>
                  </a:cubicBezTo>
                  <a:cubicBezTo>
                    <a:pt x="1943" y="302"/>
                    <a:pt x="2027" y="274"/>
                    <a:pt x="2103" y="274"/>
                  </a:cubicBezTo>
                  <a:cubicBezTo>
                    <a:pt x="2175" y="274"/>
                    <a:pt x="2240" y="300"/>
                    <a:pt x="2292" y="351"/>
                  </a:cubicBezTo>
                  <a:cubicBezTo>
                    <a:pt x="2400" y="458"/>
                    <a:pt x="2441" y="679"/>
                    <a:pt x="2309" y="896"/>
                  </a:cubicBezTo>
                  <a:cubicBezTo>
                    <a:pt x="2072" y="1283"/>
                    <a:pt x="1474" y="1780"/>
                    <a:pt x="1079" y="2110"/>
                  </a:cubicBezTo>
                  <a:cubicBezTo>
                    <a:pt x="986" y="2187"/>
                    <a:pt x="903" y="2256"/>
                    <a:pt x="835" y="2315"/>
                  </a:cubicBezTo>
                  <a:cubicBezTo>
                    <a:pt x="778" y="2365"/>
                    <a:pt x="772" y="2451"/>
                    <a:pt x="821" y="2508"/>
                  </a:cubicBezTo>
                  <a:cubicBezTo>
                    <a:pt x="848" y="2539"/>
                    <a:pt x="886" y="2555"/>
                    <a:pt x="925" y="2555"/>
                  </a:cubicBezTo>
                  <a:cubicBezTo>
                    <a:pt x="957" y="2555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9"/>
                    <a:pt x="2282" y="1465"/>
                    <a:pt x="2542" y="1039"/>
                  </a:cubicBezTo>
                  <a:cubicBezTo>
                    <a:pt x="2727" y="735"/>
                    <a:pt x="2703" y="372"/>
                    <a:pt x="2483" y="156"/>
                  </a:cubicBezTo>
                  <a:cubicBezTo>
                    <a:pt x="2394" y="67"/>
                    <a:pt x="2261" y="1"/>
                    <a:pt x="2101" y="1"/>
                  </a:cubicBezTo>
                  <a:close/>
                </a:path>
              </a:pathLst>
            </a:custGeom>
            <a:solidFill>
              <a:srgbClr val="704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9"/>
          <p:cNvGrpSpPr/>
          <p:nvPr/>
        </p:nvGrpSpPr>
        <p:grpSpPr>
          <a:xfrm rot="10002057">
            <a:off x="7810147" y="4133311"/>
            <a:ext cx="926020" cy="555047"/>
            <a:chOff x="2418650" y="704500"/>
            <a:chExt cx="200750" cy="120325"/>
          </a:xfrm>
        </p:grpSpPr>
        <p:sp>
          <p:nvSpPr>
            <p:cNvPr id="200" name="Google Shape;200;p9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body" idx="1"/>
          </p:nvPr>
        </p:nvSpPr>
        <p:spPr>
          <a:xfrm>
            <a:off x="1572600" y="1621425"/>
            <a:ext cx="5998800" cy="19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grpSp>
        <p:nvGrpSpPr>
          <p:cNvPr id="208" name="Google Shape;208;p10"/>
          <p:cNvGrpSpPr/>
          <p:nvPr/>
        </p:nvGrpSpPr>
        <p:grpSpPr>
          <a:xfrm>
            <a:off x="-4" y="-6"/>
            <a:ext cx="9104800" cy="5122032"/>
            <a:chOff x="-4" y="-6"/>
            <a:chExt cx="9104800" cy="5122032"/>
          </a:xfrm>
        </p:grpSpPr>
        <p:sp>
          <p:nvSpPr>
            <p:cNvPr id="209" name="Google Shape;209;p10"/>
            <p:cNvSpPr/>
            <p:nvPr/>
          </p:nvSpPr>
          <p:spPr>
            <a:xfrm>
              <a:off x="6807319" y="3221220"/>
              <a:ext cx="2297477" cy="1900807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-4" y="-6"/>
              <a:ext cx="3007273" cy="1380405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10"/>
          <p:cNvGrpSpPr/>
          <p:nvPr/>
        </p:nvGrpSpPr>
        <p:grpSpPr>
          <a:xfrm rot="-7200093">
            <a:off x="621703" y="310089"/>
            <a:ext cx="565381" cy="943270"/>
            <a:chOff x="2751325" y="956750"/>
            <a:chExt cx="120325" cy="200750"/>
          </a:xfrm>
        </p:grpSpPr>
        <p:sp>
          <p:nvSpPr>
            <p:cNvPr id="212" name="Google Shape;212;p10"/>
            <p:cNvSpPr/>
            <p:nvPr/>
          </p:nvSpPr>
          <p:spPr>
            <a:xfrm rot="5400000">
              <a:off x="2749263" y="958813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 rot="5400000">
              <a:off x="2825963" y="1021488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0"/>
            <p:cNvSpPr/>
            <p:nvPr/>
          </p:nvSpPr>
          <p:spPr>
            <a:xfrm rot="5400000">
              <a:off x="2852013" y="1055763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0"/>
            <p:cNvSpPr/>
            <p:nvPr/>
          </p:nvSpPr>
          <p:spPr>
            <a:xfrm rot="5400000">
              <a:off x="2858375" y="10912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 rot="5400000">
              <a:off x="2848563" y="1117113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/>
            <p:nvPr/>
          </p:nvSpPr>
          <p:spPr>
            <a:xfrm rot="5400000">
              <a:off x="2827875" y="114032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10"/>
          <p:cNvGrpSpPr/>
          <p:nvPr/>
        </p:nvGrpSpPr>
        <p:grpSpPr>
          <a:xfrm>
            <a:off x="4084228" y="4008837"/>
            <a:ext cx="1017315" cy="560031"/>
            <a:chOff x="2406450" y="1822150"/>
            <a:chExt cx="242825" cy="133675"/>
          </a:xfrm>
        </p:grpSpPr>
        <p:sp>
          <p:nvSpPr>
            <p:cNvPr id="219" name="Google Shape;219;p10"/>
            <p:cNvSpPr/>
            <p:nvPr/>
          </p:nvSpPr>
          <p:spPr>
            <a:xfrm>
              <a:off x="2406450" y="182215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482600" y="192432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2514625" y="194627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2554325" y="193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2572350" y="190325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2552825" y="189325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2553700" y="191667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2585500" y="193230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2621600" y="1917975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0"/>
                  </a:moveTo>
                  <a:cubicBezTo>
                    <a:pt x="892" y="0"/>
                    <a:pt x="865" y="8"/>
                    <a:pt x="840" y="28"/>
                  </a:cubicBezTo>
                  <a:cubicBezTo>
                    <a:pt x="630" y="194"/>
                    <a:pt x="393" y="313"/>
                    <a:pt x="136" y="388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2"/>
                    <a:pt x="766" y="390"/>
                    <a:pt x="1010" y="198"/>
                  </a:cubicBezTo>
                  <a:cubicBezTo>
                    <a:pt x="1106" y="122"/>
                    <a:pt x="1018" y="0"/>
                    <a:pt x="9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10"/>
          <p:cNvSpPr/>
          <p:nvPr/>
        </p:nvSpPr>
        <p:spPr>
          <a:xfrm rot="6708210">
            <a:off x="544884" y="1884888"/>
            <a:ext cx="436638" cy="493805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0"/>
          <p:cNvSpPr/>
          <p:nvPr/>
        </p:nvSpPr>
        <p:spPr>
          <a:xfrm>
            <a:off x="6358025" y="477875"/>
            <a:ext cx="430189" cy="434101"/>
          </a:xfrm>
          <a:custGeom>
            <a:avLst/>
            <a:gdLst/>
            <a:ahLst/>
            <a:cxnLst/>
            <a:rect l="l" t="t" r="r" b="b"/>
            <a:pathLst>
              <a:path w="4399" h="4439" extrusionOk="0">
                <a:moveTo>
                  <a:pt x="1428" y="1"/>
                </a:moveTo>
                <a:cubicBezTo>
                  <a:pt x="1411" y="1"/>
                  <a:pt x="1395" y="3"/>
                  <a:pt x="1381" y="8"/>
                </a:cubicBezTo>
                <a:cubicBezTo>
                  <a:pt x="1087" y="104"/>
                  <a:pt x="1198" y="1291"/>
                  <a:pt x="1122" y="1439"/>
                </a:cubicBezTo>
                <a:cubicBezTo>
                  <a:pt x="1056" y="1567"/>
                  <a:pt x="19" y="2241"/>
                  <a:pt x="13" y="2403"/>
                </a:cubicBezTo>
                <a:cubicBezTo>
                  <a:pt x="1" y="2685"/>
                  <a:pt x="1127" y="2972"/>
                  <a:pt x="1289" y="3081"/>
                </a:cubicBezTo>
                <a:cubicBezTo>
                  <a:pt x="1400" y="3157"/>
                  <a:pt x="1735" y="4421"/>
                  <a:pt x="1947" y="4438"/>
                </a:cubicBezTo>
                <a:cubicBezTo>
                  <a:pt x="1949" y="4439"/>
                  <a:pt x="1951" y="4439"/>
                  <a:pt x="1953" y="4439"/>
                </a:cubicBezTo>
                <a:cubicBezTo>
                  <a:pt x="2171" y="4439"/>
                  <a:pt x="2799" y="3508"/>
                  <a:pt x="2936" y="3388"/>
                </a:cubicBezTo>
                <a:cubicBezTo>
                  <a:pt x="3089" y="3253"/>
                  <a:pt x="4206" y="3349"/>
                  <a:pt x="4303" y="3135"/>
                </a:cubicBezTo>
                <a:cubicBezTo>
                  <a:pt x="4399" y="2921"/>
                  <a:pt x="3649" y="2029"/>
                  <a:pt x="3631" y="1816"/>
                </a:cubicBezTo>
                <a:cubicBezTo>
                  <a:pt x="3613" y="1612"/>
                  <a:pt x="4122" y="630"/>
                  <a:pt x="3932" y="514"/>
                </a:cubicBezTo>
                <a:cubicBezTo>
                  <a:pt x="3875" y="480"/>
                  <a:pt x="3794" y="466"/>
                  <a:pt x="3698" y="466"/>
                </a:cubicBezTo>
                <a:cubicBezTo>
                  <a:pt x="3327" y="466"/>
                  <a:pt x="2747" y="674"/>
                  <a:pt x="2587" y="674"/>
                </a:cubicBezTo>
                <a:cubicBezTo>
                  <a:pt x="2581" y="674"/>
                  <a:pt x="2575" y="674"/>
                  <a:pt x="2570" y="673"/>
                </a:cubicBezTo>
                <a:cubicBezTo>
                  <a:pt x="2383" y="647"/>
                  <a:pt x="1719" y="1"/>
                  <a:pt x="1428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title" hasCustomPrompt="1"/>
          </p:nvPr>
        </p:nvSpPr>
        <p:spPr>
          <a:xfrm>
            <a:off x="2053549" y="1591025"/>
            <a:ext cx="5079000" cy="158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2" name="Google Shape;232;p11"/>
          <p:cNvSpPr txBox="1">
            <a:spLocks noGrp="1"/>
          </p:cNvSpPr>
          <p:nvPr>
            <p:ph type="subTitle" idx="1"/>
          </p:nvPr>
        </p:nvSpPr>
        <p:spPr>
          <a:xfrm>
            <a:off x="2053550" y="3091300"/>
            <a:ext cx="50790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1"/>
          <p:cNvSpPr/>
          <p:nvPr/>
        </p:nvSpPr>
        <p:spPr>
          <a:xfrm rot="10800000" flipH="1">
            <a:off x="0" y="3442300"/>
            <a:ext cx="3706157" cy="1701208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"/>
          <p:cNvSpPr/>
          <p:nvPr/>
        </p:nvSpPr>
        <p:spPr>
          <a:xfrm rot="899975">
            <a:off x="7790037" y="-333232"/>
            <a:ext cx="3313029" cy="1422403"/>
          </a:xfrm>
          <a:custGeom>
            <a:avLst/>
            <a:gdLst/>
            <a:ahLst/>
            <a:cxnLst/>
            <a:rect l="l" t="t" r="r" b="b"/>
            <a:pathLst>
              <a:path w="42787" h="18370" extrusionOk="0">
                <a:moveTo>
                  <a:pt x="8116" y="0"/>
                </a:moveTo>
                <a:cubicBezTo>
                  <a:pt x="5393" y="1936"/>
                  <a:pt x="3054" y="4202"/>
                  <a:pt x="1716" y="6978"/>
                </a:cubicBezTo>
                <a:cubicBezTo>
                  <a:pt x="644" y="9202"/>
                  <a:pt x="0" y="12097"/>
                  <a:pt x="1380" y="14329"/>
                </a:cubicBezTo>
                <a:cubicBezTo>
                  <a:pt x="2532" y="16194"/>
                  <a:pt x="4827" y="17246"/>
                  <a:pt x="7148" y="17793"/>
                </a:cubicBezTo>
                <a:cubicBezTo>
                  <a:pt x="8853" y="18195"/>
                  <a:pt x="10634" y="18369"/>
                  <a:pt x="12411" y="18369"/>
                </a:cubicBezTo>
                <a:cubicBezTo>
                  <a:pt x="13275" y="18369"/>
                  <a:pt x="14137" y="18328"/>
                  <a:pt x="14990" y="18252"/>
                </a:cubicBezTo>
                <a:cubicBezTo>
                  <a:pt x="18270" y="17959"/>
                  <a:pt x="21328" y="16879"/>
                  <a:pt x="24274" y="15677"/>
                </a:cubicBezTo>
                <a:cubicBezTo>
                  <a:pt x="27596" y="14322"/>
                  <a:pt x="30856" y="12786"/>
                  <a:pt x="34410" y="11894"/>
                </a:cubicBezTo>
                <a:cubicBezTo>
                  <a:pt x="36212" y="11441"/>
                  <a:pt x="38109" y="11179"/>
                  <a:pt x="39999" y="11179"/>
                </a:cubicBezTo>
                <a:cubicBezTo>
                  <a:pt x="40934" y="11179"/>
                  <a:pt x="41867" y="11243"/>
                  <a:pt x="42786" y="11380"/>
                </a:cubicBezTo>
                <a:lnTo>
                  <a:pt x="42786" y="5069"/>
                </a:lnTo>
                <a:cubicBezTo>
                  <a:pt x="39442" y="5551"/>
                  <a:pt x="36228" y="6519"/>
                  <a:pt x="32966" y="7339"/>
                </a:cubicBezTo>
                <a:cubicBezTo>
                  <a:pt x="30469" y="7965"/>
                  <a:pt x="27741" y="8570"/>
                  <a:pt x="25063" y="8570"/>
                </a:cubicBezTo>
                <a:cubicBezTo>
                  <a:pt x="23947" y="8570"/>
                  <a:pt x="22840" y="8464"/>
                  <a:pt x="21762" y="8212"/>
                </a:cubicBezTo>
                <a:cubicBezTo>
                  <a:pt x="19134" y="7596"/>
                  <a:pt x="16946" y="6062"/>
                  <a:pt x="15846" y="3946"/>
                </a:cubicBezTo>
                <a:cubicBezTo>
                  <a:pt x="15194" y="2692"/>
                  <a:pt x="14930" y="1348"/>
                  <a:pt x="14961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matic SC"/>
              <a:buNone/>
              <a:defRPr sz="36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456650"/>
            <a:ext cx="77592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73" r:id="rId3"/>
    <p:sldLayoutId id="2147483672" r:id="rId4"/>
    <p:sldLayoutId id="2147483671" r:id="rId5"/>
    <p:sldLayoutId id="2147483653" r:id="rId6"/>
    <p:sldLayoutId id="2147483655" r:id="rId7"/>
    <p:sldLayoutId id="2147483656" r:id="rId8"/>
    <p:sldLayoutId id="2147483657" r:id="rId9"/>
    <p:sldLayoutId id="2147483676" r:id="rId10"/>
    <p:sldLayoutId id="2147483658" r:id="rId11"/>
    <p:sldLayoutId id="2147483660" r:id="rId12"/>
    <p:sldLayoutId id="2147483675" r:id="rId13"/>
    <p:sldLayoutId id="2147483674" r:id="rId14"/>
    <p:sldLayoutId id="2147483665" r:id="rId15"/>
    <p:sldLayoutId id="2147483666" r:id="rId16"/>
    <p:sldLayoutId id="214748366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726225" y="3929189"/>
            <a:ext cx="443616" cy="44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243050" y="3245512"/>
            <a:ext cx="590026" cy="59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316975" y="3767023"/>
            <a:ext cx="913125" cy="920701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26"/>
          <p:cNvSpPr/>
          <p:nvPr/>
        </p:nvSpPr>
        <p:spPr>
          <a:xfrm>
            <a:off x="1733997" y="965800"/>
            <a:ext cx="6275491" cy="2775218"/>
          </a:xfrm>
          <a:custGeom>
            <a:avLst/>
            <a:gdLst/>
            <a:ahLst/>
            <a:cxnLst/>
            <a:rect l="l" t="t" r="r" b="b"/>
            <a:pathLst>
              <a:path w="19528" h="23263" extrusionOk="0">
                <a:moveTo>
                  <a:pt x="544" y="0"/>
                </a:moveTo>
                <a:cubicBezTo>
                  <a:pt x="246" y="0"/>
                  <a:pt x="6" y="241"/>
                  <a:pt x="6" y="538"/>
                </a:cubicBezTo>
                <a:lnTo>
                  <a:pt x="1" y="22721"/>
                </a:lnTo>
                <a:cubicBezTo>
                  <a:pt x="1" y="23018"/>
                  <a:pt x="242" y="23259"/>
                  <a:pt x="539" y="23259"/>
                </a:cubicBezTo>
                <a:lnTo>
                  <a:pt x="18983" y="23263"/>
                </a:lnTo>
                <a:cubicBezTo>
                  <a:pt x="19281" y="23263"/>
                  <a:pt x="19521" y="23022"/>
                  <a:pt x="19521" y="22725"/>
                </a:cubicBezTo>
                <a:lnTo>
                  <a:pt x="19526" y="542"/>
                </a:lnTo>
                <a:cubicBezTo>
                  <a:pt x="19527" y="245"/>
                  <a:pt x="19286" y="4"/>
                  <a:pt x="18988" y="4"/>
                </a:cubicBezTo>
                <a:lnTo>
                  <a:pt x="544" y="0"/>
                </a:lnTo>
                <a:close/>
              </a:path>
            </a:pathLst>
          </a:custGeom>
          <a:solidFill>
            <a:srgbClr val="F5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6"/>
          <p:cNvSpPr txBox="1">
            <a:spLocks noGrp="1"/>
          </p:cNvSpPr>
          <p:nvPr>
            <p:ph type="ctrTitle"/>
          </p:nvPr>
        </p:nvSpPr>
        <p:spPr>
          <a:xfrm>
            <a:off x="1826935" y="1182550"/>
            <a:ext cx="6143889" cy="170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CHÀO MỪNG CÁC CON ĐẾN VỚI TIẾT HỌC </a:t>
            </a:r>
            <a:b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</a:br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MÔN : TOÁN </a:t>
            </a:r>
            <a:endParaRPr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38" name="Google Shape;5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737" y="3507150"/>
            <a:ext cx="1489300" cy="1636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oogle Shape;539;p26"/>
          <p:cNvGrpSpPr/>
          <p:nvPr/>
        </p:nvGrpSpPr>
        <p:grpSpPr>
          <a:xfrm>
            <a:off x="3903465" y="593691"/>
            <a:ext cx="1171834" cy="588847"/>
            <a:chOff x="3564825" y="3020625"/>
            <a:chExt cx="785675" cy="394802"/>
          </a:xfrm>
        </p:grpSpPr>
        <p:sp>
          <p:nvSpPr>
            <p:cNvPr id="540" name="Google Shape;540;p26"/>
            <p:cNvSpPr/>
            <p:nvPr/>
          </p:nvSpPr>
          <p:spPr>
            <a:xfrm>
              <a:off x="3564825" y="3020625"/>
              <a:ext cx="785675" cy="394802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6" y="607"/>
                    <a:pt x="1039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7" y="2834"/>
                    <a:pt x="900" y="2915"/>
                  </a:cubicBezTo>
                  <a:cubicBezTo>
                    <a:pt x="923" y="2997"/>
                    <a:pt x="171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2" y="2791"/>
                    <a:pt x="6567" y="2792"/>
                    <a:pt x="6564" y="2792"/>
                  </a:cubicBezTo>
                  <a:cubicBezTo>
                    <a:pt x="6486" y="2792"/>
                    <a:pt x="7003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0" y="816"/>
                    <a:pt x="6768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3894629" y="3069658"/>
              <a:ext cx="201306" cy="37198"/>
            </a:xfrm>
            <a:custGeom>
              <a:avLst/>
              <a:gdLst/>
              <a:ahLst/>
              <a:cxnLst/>
              <a:rect l="l" t="t" r="r" b="b"/>
              <a:pathLst>
                <a:path w="1905" h="352" extrusionOk="0">
                  <a:moveTo>
                    <a:pt x="1250" y="0"/>
                  </a:moveTo>
                  <a:cubicBezTo>
                    <a:pt x="898" y="0"/>
                    <a:pt x="547" y="14"/>
                    <a:pt x="196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7" y="311"/>
                    <a:pt x="1292" y="311"/>
                  </a:cubicBezTo>
                  <a:cubicBezTo>
                    <a:pt x="1430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0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4114850" y="3071349"/>
              <a:ext cx="87497" cy="34344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6" y="1"/>
                  </a:moveTo>
                  <a:cubicBezTo>
                    <a:pt x="395" y="1"/>
                    <a:pt x="296" y="4"/>
                    <a:pt x="196" y="13"/>
                  </a:cubicBezTo>
                  <a:cubicBezTo>
                    <a:pt x="1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6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8" y="5"/>
                  </a:cubicBezTo>
                  <a:cubicBezTo>
                    <a:pt x="624" y="2"/>
                    <a:pt x="560" y="1"/>
                    <a:pt x="496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26"/>
          <p:cNvSpPr/>
          <p:nvPr/>
        </p:nvSpPr>
        <p:spPr>
          <a:xfrm>
            <a:off x="7970825" y="2887775"/>
            <a:ext cx="284076" cy="286648"/>
          </a:xfrm>
          <a:custGeom>
            <a:avLst/>
            <a:gdLst/>
            <a:ahLst/>
            <a:cxnLst/>
            <a:rect l="l" t="t" r="r" b="b"/>
            <a:pathLst>
              <a:path w="4399" h="4439" extrusionOk="0">
                <a:moveTo>
                  <a:pt x="1428" y="1"/>
                </a:moveTo>
                <a:cubicBezTo>
                  <a:pt x="1411" y="1"/>
                  <a:pt x="1395" y="3"/>
                  <a:pt x="1381" y="8"/>
                </a:cubicBezTo>
                <a:cubicBezTo>
                  <a:pt x="1087" y="104"/>
                  <a:pt x="1198" y="1291"/>
                  <a:pt x="1122" y="1439"/>
                </a:cubicBezTo>
                <a:cubicBezTo>
                  <a:pt x="1056" y="1567"/>
                  <a:pt x="19" y="2241"/>
                  <a:pt x="13" y="2403"/>
                </a:cubicBezTo>
                <a:cubicBezTo>
                  <a:pt x="1" y="2685"/>
                  <a:pt x="1127" y="2972"/>
                  <a:pt x="1289" y="3081"/>
                </a:cubicBezTo>
                <a:cubicBezTo>
                  <a:pt x="1400" y="3157"/>
                  <a:pt x="1735" y="4421"/>
                  <a:pt x="1947" y="4438"/>
                </a:cubicBezTo>
                <a:cubicBezTo>
                  <a:pt x="1949" y="4439"/>
                  <a:pt x="1951" y="4439"/>
                  <a:pt x="1953" y="4439"/>
                </a:cubicBezTo>
                <a:cubicBezTo>
                  <a:pt x="2171" y="4439"/>
                  <a:pt x="2799" y="3508"/>
                  <a:pt x="2936" y="3388"/>
                </a:cubicBezTo>
                <a:cubicBezTo>
                  <a:pt x="3089" y="3253"/>
                  <a:pt x="4206" y="3349"/>
                  <a:pt x="4303" y="3135"/>
                </a:cubicBezTo>
                <a:cubicBezTo>
                  <a:pt x="4399" y="2921"/>
                  <a:pt x="3649" y="2029"/>
                  <a:pt x="3631" y="1816"/>
                </a:cubicBezTo>
                <a:cubicBezTo>
                  <a:pt x="3613" y="1612"/>
                  <a:pt x="4122" y="630"/>
                  <a:pt x="3932" y="514"/>
                </a:cubicBezTo>
                <a:cubicBezTo>
                  <a:pt x="3875" y="480"/>
                  <a:pt x="3794" y="466"/>
                  <a:pt x="3698" y="466"/>
                </a:cubicBezTo>
                <a:cubicBezTo>
                  <a:pt x="3327" y="466"/>
                  <a:pt x="2747" y="674"/>
                  <a:pt x="2587" y="674"/>
                </a:cubicBezTo>
                <a:cubicBezTo>
                  <a:pt x="2581" y="674"/>
                  <a:pt x="2575" y="674"/>
                  <a:pt x="2570" y="673"/>
                </a:cubicBezTo>
                <a:cubicBezTo>
                  <a:pt x="2383" y="647"/>
                  <a:pt x="1719" y="1"/>
                  <a:pt x="1428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26"/>
          <p:cNvGrpSpPr/>
          <p:nvPr/>
        </p:nvGrpSpPr>
        <p:grpSpPr>
          <a:xfrm rot="-6406322">
            <a:off x="1017318" y="2399987"/>
            <a:ext cx="1351629" cy="1908604"/>
            <a:chOff x="3238325" y="4626075"/>
            <a:chExt cx="174550" cy="246475"/>
          </a:xfrm>
        </p:grpSpPr>
        <p:sp>
          <p:nvSpPr>
            <p:cNvPr id="545" name="Google Shape;545;p26"/>
            <p:cNvSpPr/>
            <p:nvPr/>
          </p:nvSpPr>
          <p:spPr>
            <a:xfrm>
              <a:off x="3264675" y="4679525"/>
              <a:ext cx="148200" cy="171650"/>
            </a:xfrm>
            <a:custGeom>
              <a:avLst/>
              <a:gdLst/>
              <a:ahLst/>
              <a:cxnLst/>
              <a:rect l="l" t="t" r="r" b="b"/>
              <a:pathLst>
                <a:path w="5928" h="6866" extrusionOk="0">
                  <a:moveTo>
                    <a:pt x="3188" y="0"/>
                  </a:moveTo>
                  <a:cubicBezTo>
                    <a:pt x="2821" y="0"/>
                    <a:pt x="13" y="1540"/>
                    <a:pt x="10" y="1666"/>
                  </a:cubicBezTo>
                  <a:cubicBezTo>
                    <a:pt x="0" y="2119"/>
                    <a:pt x="2658" y="6704"/>
                    <a:pt x="2791" y="6855"/>
                  </a:cubicBezTo>
                  <a:cubicBezTo>
                    <a:pt x="2797" y="6862"/>
                    <a:pt x="2809" y="6865"/>
                    <a:pt x="2827" y="6865"/>
                  </a:cubicBezTo>
                  <a:cubicBezTo>
                    <a:pt x="3181" y="6865"/>
                    <a:pt x="5746" y="5456"/>
                    <a:pt x="5834" y="5367"/>
                  </a:cubicBezTo>
                  <a:cubicBezTo>
                    <a:pt x="5928" y="5273"/>
                    <a:pt x="3370" y="156"/>
                    <a:pt x="3222" y="9"/>
                  </a:cubicBezTo>
                  <a:cubicBezTo>
                    <a:pt x="3215" y="3"/>
                    <a:pt x="3204" y="0"/>
                    <a:pt x="3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3284775" y="4693000"/>
              <a:ext cx="103975" cy="149875"/>
            </a:xfrm>
            <a:custGeom>
              <a:avLst/>
              <a:gdLst/>
              <a:ahLst/>
              <a:cxnLst/>
              <a:rect l="l" t="t" r="r" b="b"/>
              <a:pathLst>
                <a:path w="4159" h="5995" extrusionOk="0">
                  <a:moveTo>
                    <a:pt x="1128" y="0"/>
                  </a:moveTo>
                  <a:cubicBezTo>
                    <a:pt x="747" y="196"/>
                    <a:pt x="341" y="416"/>
                    <a:pt x="0" y="610"/>
                  </a:cubicBezTo>
                  <a:cubicBezTo>
                    <a:pt x="801" y="2484"/>
                    <a:pt x="1740" y="4298"/>
                    <a:pt x="2863" y="5994"/>
                  </a:cubicBezTo>
                  <a:cubicBezTo>
                    <a:pt x="3270" y="5799"/>
                    <a:pt x="3752" y="5547"/>
                    <a:pt x="4159" y="5327"/>
                  </a:cubicBezTo>
                  <a:cubicBezTo>
                    <a:pt x="3217" y="3516"/>
                    <a:pt x="2013" y="1843"/>
                    <a:pt x="1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332650" y="4800025"/>
              <a:ext cx="78800" cy="72525"/>
            </a:xfrm>
            <a:custGeom>
              <a:avLst/>
              <a:gdLst/>
              <a:ahLst/>
              <a:cxnLst/>
              <a:rect l="l" t="t" r="r" b="b"/>
              <a:pathLst>
                <a:path w="3152" h="2901" extrusionOk="0">
                  <a:moveTo>
                    <a:pt x="1759" y="1"/>
                  </a:moveTo>
                  <a:cubicBezTo>
                    <a:pt x="1742" y="1"/>
                    <a:pt x="1731" y="3"/>
                    <a:pt x="1726" y="9"/>
                  </a:cubicBezTo>
                  <a:cubicBezTo>
                    <a:pt x="1651" y="83"/>
                    <a:pt x="1537" y="1005"/>
                    <a:pt x="1480" y="1062"/>
                  </a:cubicBezTo>
                  <a:cubicBezTo>
                    <a:pt x="1475" y="1066"/>
                    <a:pt x="1466" y="1068"/>
                    <a:pt x="1452" y="1068"/>
                  </a:cubicBezTo>
                  <a:cubicBezTo>
                    <a:pt x="1301" y="1068"/>
                    <a:pt x="628" y="830"/>
                    <a:pt x="443" y="830"/>
                  </a:cubicBezTo>
                  <a:cubicBezTo>
                    <a:pt x="422" y="830"/>
                    <a:pt x="407" y="833"/>
                    <a:pt x="400" y="840"/>
                  </a:cubicBezTo>
                  <a:cubicBezTo>
                    <a:pt x="327" y="913"/>
                    <a:pt x="0" y="1962"/>
                    <a:pt x="72" y="2035"/>
                  </a:cubicBezTo>
                  <a:cubicBezTo>
                    <a:pt x="218" y="2180"/>
                    <a:pt x="2418" y="2901"/>
                    <a:pt x="2745" y="2901"/>
                  </a:cubicBezTo>
                  <a:cubicBezTo>
                    <a:pt x="2764" y="2901"/>
                    <a:pt x="2777" y="2898"/>
                    <a:pt x="2783" y="2893"/>
                  </a:cubicBezTo>
                  <a:cubicBezTo>
                    <a:pt x="2878" y="2797"/>
                    <a:pt x="3152" y="689"/>
                    <a:pt x="3115" y="547"/>
                  </a:cubicBezTo>
                  <a:cubicBezTo>
                    <a:pt x="3081" y="415"/>
                    <a:pt x="1978" y="1"/>
                    <a:pt x="1759" y="1"/>
                  </a:cubicBez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3380250" y="4851525"/>
              <a:ext cx="26225" cy="21025"/>
            </a:xfrm>
            <a:custGeom>
              <a:avLst/>
              <a:gdLst/>
              <a:ahLst/>
              <a:cxnLst/>
              <a:rect l="l" t="t" r="r" b="b"/>
              <a:pathLst>
                <a:path w="1049" h="841" extrusionOk="0">
                  <a:moveTo>
                    <a:pt x="1048" y="1"/>
                  </a:moveTo>
                  <a:lnTo>
                    <a:pt x="1048" y="1"/>
                  </a:lnTo>
                  <a:cubicBezTo>
                    <a:pt x="680" y="173"/>
                    <a:pt x="332" y="391"/>
                    <a:pt x="0" y="638"/>
                  </a:cubicBezTo>
                  <a:cubicBezTo>
                    <a:pt x="396" y="755"/>
                    <a:pt x="729" y="841"/>
                    <a:pt x="841" y="841"/>
                  </a:cubicBezTo>
                  <a:cubicBezTo>
                    <a:pt x="861" y="841"/>
                    <a:pt x="873" y="838"/>
                    <a:pt x="879" y="833"/>
                  </a:cubicBezTo>
                  <a:cubicBezTo>
                    <a:pt x="917" y="794"/>
                    <a:pt x="984" y="431"/>
                    <a:pt x="1048" y="1"/>
                  </a:cubicBezTo>
                  <a:close/>
                </a:path>
              </a:pathLst>
            </a:custGeom>
            <a:solidFill>
              <a:srgbClr val="1E0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3238325" y="4626075"/>
              <a:ext cx="98450" cy="76825"/>
            </a:xfrm>
            <a:custGeom>
              <a:avLst/>
              <a:gdLst/>
              <a:ahLst/>
              <a:cxnLst/>
              <a:rect l="l" t="t" r="r" b="b"/>
              <a:pathLst>
                <a:path w="3938" h="3073" extrusionOk="0">
                  <a:moveTo>
                    <a:pt x="2573" y="1"/>
                  </a:moveTo>
                  <a:cubicBezTo>
                    <a:pt x="2133" y="1"/>
                    <a:pt x="951" y="401"/>
                    <a:pt x="450" y="902"/>
                  </a:cubicBezTo>
                  <a:cubicBezTo>
                    <a:pt x="1" y="1351"/>
                    <a:pt x="327" y="2309"/>
                    <a:pt x="831" y="3046"/>
                  </a:cubicBezTo>
                  <a:cubicBezTo>
                    <a:pt x="843" y="3064"/>
                    <a:pt x="877" y="3073"/>
                    <a:pt x="929" y="3073"/>
                  </a:cubicBezTo>
                  <a:cubicBezTo>
                    <a:pt x="1469" y="3073"/>
                    <a:pt x="3938" y="2171"/>
                    <a:pt x="3809" y="1624"/>
                  </a:cubicBezTo>
                  <a:cubicBezTo>
                    <a:pt x="3669" y="1025"/>
                    <a:pt x="3212" y="77"/>
                    <a:pt x="2638" y="5"/>
                  </a:cubicBezTo>
                  <a:cubicBezTo>
                    <a:pt x="2619" y="2"/>
                    <a:pt x="2597" y="1"/>
                    <a:pt x="2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3248075" y="4655825"/>
              <a:ext cx="102400" cy="71300"/>
            </a:xfrm>
            <a:custGeom>
              <a:avLst/>
              <a:gdLst/>
              <a:ahLst/>
              <a:cxnLst/>
              <a:rect l="l" t="t" r="r" b="b"/>
              <a:pathLst>
                <a:path w="4096" h="2852" extrusionOk="0">
                  <a:moveTo>
                    <a:pt x="3283" y="1"/>
                  </a:moveTo>
                  <a:cubicBezTo>
                    <a:pt x="2911" y="1"/>
                    <a:pt x="345" y="1332"/>
                    <a:pt x="190" y="1487"/>
                  </a:cubicBezTo>
                  <a:cubicBezTo>
                    <a:pt x="1" y="1678"/>
                    <a:pt x="508" y="2851"/>
                    <a:pt x="694" y="2851"/>
                  </a:cubicBezTo>
                  <a:cubicBezTo>
                    <a:pt x="879" y="2851"/>
                    <a:pt x="3876" y="1264"/>
                    <a:pt x="3986" y="1154"/>
                  </a:cubicBezTo>
                  <a:cubicBezTo>
                    <a:pt x="4096" y="1044"/>
                    <a:pt x="3654" y="1"/>
                    <a:pt x="3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1" name="Google Shape;5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3825" y="876553"/>
            <a:ext cx="443625" cy="447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64325" y="1171173"/>
            <a:ext cx="913125" cy="92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33"/>
          <p:cNvGrpSpPr/>
          <p:nvPr/>
        </p:nvGrpSpPr>
        <p:grpSpPr>
          <a:xfrm>
            <a:off x="4571996" y="539491"/>
            <a:ext cx="3847846" cy="3759440"/>
            <a:chOff x="4571996" y="539491"/>
            <a:chExt cx="3847846" cy="3759440"/>
          </a:xfrm>
        </p:grpSpPr>
        <p:grpSp>
          <p:nvGrpSpPr>
            <p:cNvPr id="717" name="Google Shape;717;p33"/>
            <p:cNvGrpSpPr/>
            <p:nvPr/>
          </p:nvGrpSpPr>
          <p:grpSpPr>
            <a:xfrm>
              <a:off x="4571996" y="882701"/>
              <a:ext cx="3847846" cy="3416230"/>
              <a:chOff x="746746" y="882701"/>
              <a:chExt cx="3847846" cy="3416230"/>
            </a:xfrm>
          </p:grpSpPr>
          <p:sp>
            <p:nvSpPr>
              <p:cNvPr id="718" name="Google Shape;718;p33"/>
              <p:cNvSpPr/>
              <p:nvPr/>
            </p:nvSpPr>
            <p:spPr>
              <a:xfrm>
                <a:off x="746746" y="882701"/>
                <a:ext cx="3847846" cy="3416230"/>
              </a:xfrm>
              <a:custGeom>
                <a:avLst/>
                <a:gdLst/>
                <a:ahLst/>
                <a:cxnLst/>
                <a:rect l="l" t="t" r="r" b="b"/>
                <a:pathLst>
                  <a:path w="19528" h="23263" extrusionOk="0">
                    <a:moveTo>
                      <a:pt x="544" y="0"/>
                    </a:moveTo>
                    <a:cubicBezTo>
                      <a:pt x="246" y="0"/>
                      <a:pt x="6" y="241"/>
                      <a:pt x="6" y="538"/>
                    </a:cubicBezTo>
                    <a:lnTo>
                      <a:pt x="1" y="22721"/>
                    </a:lnTo>
                    <a:cubicBezTo>
                      <a:pt x="1" y="23018"/>
                      <a:pt x="242" y="23259"/>
                      <a:pt x="539" y="23259"/>
                    </a:cubicBezTo>
                    <a:lnTo>
                      <a:pt x="18983" y="23263"/>
                    </a:lnTo>
                    <a:cubicBezTo>
                      <a:pt x="19281" y="23263"/>
                      <a:pt x="19521" y="23022"/>
                      <a:pt x="19521" y="22725"/>
                    </a:cubicBezTo>
                    <a:lnTo>
                      <a:pt x="19526" y="542"/>
                    </a:lnTo>
                    <a:cubicBezTo>
                      <a:pt x="19527" y="245"/>
                      <a:pt x="19286" y="4"/>
                      <a:pt x="18988" y="4"/>
                    </a:cubicBez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5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285750" lvl="0" indent="-28575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US" dirty="0" err="1"/>
                  <a:t>Ôn</a:t>
                </a:r>
                <a:r>
                  <a:rPr lang="en-US" dirty="0"/>
                  <a:t> </a:t>
                </a:r>
                <a:r>
                  <a:rPr lang="en-US" dirty="0" err="1" smtClean="0"/>
                  <a:t>lại</a:t>
                </a:r>
                <a:r>
                  <a:rPr lang="en-US" dirty="0" smtClean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nhân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4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</a:t>
                </a:r>
              </a:p>
              <a:p>
                <a:pPr marL="285750" lvl="0" indent="-28575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US" dirty="0" err="1"/>
                  <a:t>Chuẩn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: Chia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bốn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 </a:t>
                </a:r>
                <a:endParaRPr dirty="0"/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1030093" y="1904435"/>
                <a:ext cx="3212778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7" extrusionOk="0">
                    <a:moveTo>
                      <a:pt x="16253" y="1"/>
                    </a:moveTo>
                    <a:cubicBezTo>
                      <a:pt x="16253" y="1"/>
                      <a:pt x="16252" y="1"/>
                      <a:pt x="16251" y="1"/>
                    </a:cubicBezTo>
                    <a:lnTo>
                      <a:pt x="52" y="212"/>
                    </a:lnTo>
                    <a:cubicBezTo>
                      <a:pt x="23" y="213"/>
                      <a:pt x="1" y="237"/>
                      <a:pt x="2" y="265"/>
                    </a:cubicBezTo>
                    <a:cubicBezTo>
                      <a:pt x="2" y="290"/>
                      <a:pt x="20" y="312"/>
                      <a:pt x="44" y="315"/>
                    </a:cubicBezTo>
                    <a:cubicBezTo>
                      <a:pt x="47" y="315"/>
                      <a:pt x="51" y="316"/>
                      <a:pt x="54" y="316"/>
                    </a:cubicBezTo>
                    <a:lnTo>
                      <a:pt x="16252" y="104"/>
                    </a:lnTo>
                    <a:cubicBezTo>
                      <a:pt x="16281" y="104"/>
                      <a:pt x="16305" y="81"/>
                      <a:pt x="16304" y="52"/>
                    </a:cubicBezTo>
                    <a:cubicBezTo>
                      <a:pt x="16304" y="24"/>
                      <a:pt x="16282" y="1"/>
                      <a:pt x="16253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1045857" y="2354776"/>
                <a:ext cx="3212581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4" h="317" extrusionOk="0">
                    <a:moveTo>
                      <a:pt x="16252" y="1"/>
                    </a:moveTo>
                    <a:cubicBezTo>
                      <a:pt x="16252" y="1"/>
                      <a:pt x="16251" y="1"/>
                      <a:pt x="16250" y="1"/>
                    </a:cubicBezTo>
                    <a:lnTo>
                      <a:pt x="52" y="212"/>
                    </a:lnTo>
                    <a:cubicBezTo>
                      <a:pt x="23" y="213"/>
                      <a:pt x="1" y="237"/>
                      <a:pt x="1" y="265"/>
                    </a:cubicBezTo>
                    <a:cubicBezTo>
                      <a:pt x="2" y="290"/>
                      <a:pt x="19" y="312"/>
                      <a:pt x="44" y="316"/>
                    </a:cubicBezTo>
                    <a:cubicBezTo>
                      <a:pt x="47" y="316"/>
                      <a:pt x="50" y="317"/>
                      <a:pt x="54" y="317"/>
                    </a:cubicBezTo>
                    <a:lnTo>
                      <a:pt x="16252" y="104"/>
                    </a:lnTo>
                    <a:cubicBezTo>
                      <a:pt x="16281" y="104"/>
                      <a:pt x="16304" y="81"/>
                      <a:pt x="16304" y="52"/>
                    </a:cubicBezTo>
                    <a:cubicBezTo>
                      <a:pt x="16304" y="24"/>
                      <a:pt x="16281" y="1"/>
                      <a:pt x="16252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1060438" y="2794836"/>
                <a:ext cx="3212778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7" extrusionOk="0">
                    <a:moveTo>
                      <a:pt x="16251" y="1"/>
                    </a:moveTo>
                    <a:lnTo>
                      <a:pt x="53" y="213"/>
                    </a:lnTo>
                    <a:cubicBezTo>
                      <a:pt x="24" y="213"/>
                      <a:pt x="1" y="236"/>
                      <a:pt x="2" y="265"/>
                    </a:cubicBezTo>
                    <a:cubicBezTo>
                      <a:pt x="2" y="291"/>
                      <a:pt x="20" y="311"/>
                      <a:pt x="44" y="315"/>
                    </a:cubicBezTo>
                    <a:cubicBezTo>
                      <a:pt x="47" y="316"/>
                      <a:pt x="51" y="316"/>
                      <a:pt x="54" y="316"/>
                    </a:cubicBezTo>
                    <a:lnTo>
                      <a:pt x="16252" y="105"/>
                    </a:lnTo>
                    <a:cubicBezTo>
                      <a:pt x="16281" y="104"/>
                      <a:pt x="16305" y="80"/>
                      <a:pt x="16304" y="52"/>
                    </a:cubicBezTo>
                    <a:cubicBezTo>
                      <a:pt x="16304" y="23"/>
                      <a:pt x="16281" y="1"/>
                      <a:pt x="16251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1076793" y="3234896"/>
                <a:ext cx="3212581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4" h="317" extrusionOk="0">
                    <a:moveTo>
                      <a:pt x="16250" y="1"/>
                    </a:moveTo>
                    <a:lnTo>
                      <a:pt x="52" y="213"/>
                    </a:lnTo>
                    <a:cubicBezTo>
                      <a:pt x="23" y="213"/>
                      <a:pt x="1" y="237"/>
                      <a:pt x="1" y="265"/>
                    </a:cubicBezTo>
                    <a:cubicBezTo>
                      <a:pt x="2" y="291"/>
                      <a:pt x="19" y="312"/>
                      <a:pt x="44" y="316"/>
                    </a:cubicBezTo>
                    <a:cubicBezTo>
                      <a:pt x="47" y="317"/>
                      <a:pt x="50" y="317"/>
                      <a:pt x="54" y="317"/>
                    </a:cubicBezTo>
                    <a:lnTo>
                      <a:pt x="16252" y="104"/>
                    </a:lnTo>
                    <a:cubicBezTo>
                      <a:pt x="16281" y="104"/>
                      <a:pt x="16304" y="81"/>
                      <a:pt x="16304" y="52"/>
                    </a:cubicBezTo>
                    <a:cubicBezTo>
                      <a:pt x="16303" y="24"/>
                      <a:pt x="16280" y="1"/>
                      <a:pt x="16250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1091374" y="3674956"/>
                <a:ext cx="3212778" cy="46405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6" extrusionOk="0">
                    <a:moveTo>
                      <a:pt x="16253" y="1"/>
                    </a:moveTo>
                    <a:cubicBezTo>
                      <a:pt x="16253" y="1"/>
                      <a:pt x="16252" y="1"/>
                      <a:pt x="16251" y="1"/>
                    </a:cubicBezTo>
                    <a:lnTo>
                      <a:pt x="53" y="212"/>
                    </a:lnTo>
                    <a:cubicBezTo>
                      <a:pt x="23" y="212"/>
                      <a:pt x="1" y="235"/>
                      <a:pt x="2" y="264"/>
                    </a:cubicBezTo>
                    <a:cubicBezTo>
                      <a:pt x="2" y="290"/>
                      <a:pt x="20" y="310"/>
                      <a:pt x="44" y="315"/>
                    </a:cubicBezTo>
                    <a:lnTo>
                      <a:pt x="54" y="315"/>
                    </a:lnTo>
                    <a:lnTo>
                      <a:pt x="16252" y="104"/>
                    </a:lnTo>
                    <a:cubicBezTo>
                      <a:pt x="16281" y="104"/>
                      <a:pt x="16305" y="81"/>
                      <a:pt x="16304" y="51"/>
                    </a:cubicBezTo>
                    <a:cubicBezTo>
                      <a:pt x="16304" y="24"/>
                      <a:pt x="16282" y="1"/>
                      <a:pt x="16253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4" name="Google Shape;724;p33"/>
            <p:cNvGrpSpPr/>
            <p:nvPr/>
          </p:nvGrpSpPr>
          <p:grpSpPr>
            <a:xfrm>
              <a:off x="5782930" y="539491"/>
              <a:ext cx="1390695" cy="548641"/>
              <a:chOff x="1639601" y="539501"/>
              <a:chExt cx="1091683" cy="548641"/>
            </a:xfrm>
          </p:grpSpPr>
          <p:sp>
            <p:nvSpPr>
              <p:cNvPr id="725" name="Google Shape;725;p33"/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8" name="Google Shape;728;p33"/>
          <p:cNvSpPr txBox="1">
            <a:spLocks noGrp="1"/>
          </p:cNvSpPr>
          <p:nvPr>
            <p:ph type="title"/>
          </p:nvPr>
        </p:nvSpPr>
        <p:spPr>
          <a:xfrm>
            <a:off x="4629558" y="1388000"/>
            <a:ext cx="3721909" cy="6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4- HOẠT ĐỘNG TIẾP NỐI </a:t>
            </a:r>
            <a:endParaRPr dirty="0"/>
          </a:p>
        </p:txBody>
      </p:sp>
      <p:grpSp>
        <p:nvGrpSpPr>
          <p:cNvPr id="730" name="Google Shape;730;p33"/>
          <p:cNvGrpSpPr/>
          <p:nvPr/>
        </p:nvGrpSpPr>
        <p:grpSpPr>
          <a:xfrm>
            <a:off x="1355699" y="1118025"/>
            <a:ext cx="2401426" cy="3512532"/>
            <a:chOff x="1446849" y="1004050"/>
            <a:chExt cx="2401426" cy="3512532"/>
          </a:xfrm>
        </p:grpSpPr>
        <p:sp>
          <p:nvSpPr>
            <p:cNvPr id="731" name="Google Shape;731;p33"/>
            <p:cNvSpPr/>
            <p:nvPr/>
          </p:nvSpPr>
          <p:spPr>
            <a:xfrm>
              <a:off x="1513647" y="1537675"/>
              <a:ext cx="2222341" cy="2068153"/>
            </a:xfrm>
            <a:custGeom>
              <a:avLst/>
              <a:gdLst/>
              <a:ahLst/>
              <a:cxnLst/>
              <a:rect l="l" t="t" r="r" b="b"/>
              <a:pathLst>
                <a:path w="9359" h="8546" extrusionOk="0">
                  <a:moveTo>
                    <a:pt x="3496" y="0"/>
                  </a:moveTo>
                  <a:cubicBezTo>
                    <a:pt x="3487" y="0"/>
                    <a:pt x="3479" y="1"/>
                    <a:pt x="3470" y="2"/>
                  </a:cubicBezTo>
                  <a:cubicBezTo>
                    <a:pt x="3361" y="19"/>
                    <a:pt x="3255" y="43"/>
                    <a:pt x="3151" y="73"/>
                  </a:cubicBezTo>
                  <a:cubicBezTo>
                    <a:pt x="3144" y="74"/>
                    <a:pt x="3137" y="74"/>
                    <a:pt x="3130" y="76"/>
                  </a:cubicBezTo>
                  <a:cubicBezTo>
                    <a:pt x="3106" y="80"/>
                    <a:pt x="3089" y="86"/>
                    <a:pt x="3073" y="98"/>
                  </a:cubicBezTo>
                  <a:cubicBezTo>
                    <a:pt x="2313" y="341"/>
                    <a:pt x="1679" y="912"/>
                    <a:pt x="1203" y="1526"/>
                  </a:cubicBezTo>
                  <a:cubicBezTo>
                    <a:pt x="638" y="2254"/>
                    <a:pt x="270" y="3127"/>
                    <a:pt x="176" y="4038"/>
                  </a:cubicBezTo>
                  <a:cubicBezTo>
                    <a:pt x="0" y="5746"/>
                    <a:pt x="943" y="7549"/>
                    <a:pt x="2588" y="8228"/>
                  </a:cubicBezTo>
                  <a:cubicBezTo>
                    <a:pt x="3115" y="8446"/>
                    <a:pt x="3674" y="8546"/>
                    <a:pt x="4234" y="8546"/>
                  </a:cubicBezTo>
                  <a:cubicBezTo>
                    <a:pt x="5514" y="8546"/>
                    <a:pt x="6805" y="8026"/>
                    <a:pt x="7762" y="7210"/>
                  </a:cubicBezTo>
                  <a:cubicBezTo>
                    <a:pt x="8486" y="6595"/>
                    <a:pt x="9034" y="5765"/>
                    <a:pt x="9195" y="4830"/>
                  </a:cubicBezTo>
                  <a:cubicBezTo>
                    <a:pt x="9359" y="3863"/>
                    <a:pt x="9070" y="2946"/>
                    <a:pt x="8472" y="2175"/>
                  </a:cubicBezTo>
                  <a:cubicBezTo>
                    <a:pt x="7419" y="818"/>
                    <a:pt x="5684" y="14"/>
                    <a:pt x="3949" y="14"/>
                  </a:cubicBezTo>
                  <a:cubicBezTo>
                    <a:pt x="3890" y="14"/>
                    <a:pt x="3831" y="15"/>
                    <a:pt x="3772" y="17"/>
                  </a:cubicBezTo>
                  <a:cubicBezTo>
                    <a:pt x="3709" y="20"/>
                    <a:pt x="3646" y="26"/>
                    <a:pt x="3582" y="29"/>
                  </a:cubicBezTo>
                  <a:cubicBezTo>
                    <a:pt x="3559" y="12"/>
                    <a:pt x="3529" y="0"/>
                    <a:pt x="3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 rot="1131082">
              <a:off x="2257221" y="2672190"/>
              <a:ext cx="207840" cy="1493649"/>
            </a:xfrm>
            <a:custGeom>
              <a:avLst/>
              <a:gdLst/>
              <a:ahLst/>
              <a:cxnLst/>
              <a:rect l="l" t="t" r="r" b="b"/>
              <a:pathLst>
                <a:path w="2643" h="18994" extrusionOk="0">
                  <a:moveTo>
                    <a:pt x="1267" y="0"/>
                  </a:moveTo>
                  <a:lnTo>
                    <a:pt x="0" y="18897"/>
                  </a:lnTo>
                  <a:lnTo>
                    <a:pt x="1375" y="18994"/>
                  </a:lnTo>
                  <a:lnTo>
                    <a:pt x="2642" y="46"/>
                  </a:lnTo>
                  <a:lnTo>
                    <a:pt x="2642" y="46"/>
                  </a:lnTo>
                  <a:cubicBezTo>
                    <a:pt x="2640" y="50"/>
                    <a:pt x="2639" y="57"/>
                    <a:pt x="2637" y="62"/>
                  </a:cubicBezTo>
                  <a:cubicBezTo>
                    <a:pt x="2634" y="127"/>
                    <a:pt x="2617" y="188"/>
                    <a:pt x="2594" y="245"/>
                  </a:cubicBezTo>
                  <a:cubicBezTo>
                    <a:pt x="2490" y="496"/>
                    <a:pt x="2242" y="670"/>
                    <a:pt x="1959" y="670"/>
                  </a:cubicBezTo>
                  <a:cubicBezTo>
                    <a:pt x="1942" y="670"/>
                    <a:pt x="1925" y="670"/>
                    <a:pt x="1908" y="668"/>
                  </a:cubicBezTo>
                  <a:cubicBezTo>
                    <a:pt x="1719" y="657"/>
                    <a:pt x="1554" y="566"/>
                    <a:pt x="1438" y="432"/>
                  </a:cubicBezTo>
                  <a:cubicBezTo>
                    <a:pt x="1336" y="316"/>
                    <a:pt x="1271" y="164"/>
                    <a:pt x="1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 rot="1131082">
              <a:off x="2157416" y="2630082"/>
              <a:ext cx="207997" cy="1493727"/>
            </a:xfrm>
            <a:custGeom>
              <a:avLst/>
              <a:gdLst/>
              <a:ahLst/>
              <a:cxnLst/>
              <a:rect l="l" t="t" r="r" b="b"/>
              <a:pathLst>
                <a:path w="2645" h="18995" extrusionOk="0">
                  <a:moveTo>
                    <a:pt x="1269" y="0"/>
                  </a:moveTo>
                  <a:lnTo>
                    <a:pt x="0" y="18895"/>
                  </a:lnTo>
                  <a:lnTo>
                    <a:pt x="1374" y="18994"/>
                  </a:lnTo>
                  <a:lnTo>
                    <a:pt x="2641" y="97"/>
                  </a:lnTo>
                  <a:cubicBezTo>
                    <a:pt x="2642" y="73"/>
                    <a:pt x="2643" y="53"/>
                    <a:pt x="2644" y="29"/>
                  </a:cubicBezTo>
                  <a:lnTo>
                    <a:pt x="2644" y="29"/>
                  </a:lnTo>
                  <a:cubicBezTo>
                    <a:pt x="2620" y="391"/>
                    <a:pt x="2317" y="670"/>
                    <a:pt x="1960" y="670"/>
                  </a:cubicBezTo>
                  <a:cubicBezTo>
                    <a:pt x="1944" y="670"/>
                    <a:pt x="1927" y="670"/>
                    <a:pt x="1910" y="669"/>
                  </a:cubicBezTo>
                  <a:cubicBezTo>
                    <a:pt x="1722" y="657"/>
                    <a:pt x="1556" y="566"/>
                    <a:pt x="1438" y="432"/>
                  </a:cubicBezTo>
                  <a:cubicBezTo>
                    <a:pt x="1338" y="315"/>
                    <a:pt x="1272" y="163"/>
                    <a:pt x="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 rot="1131082">
              <a:off x="2058604" y="2583184"/>
              <a:ext cx="207997" cy="1498524"/>
            </a:xfrm>
            <a:custGeom>
              <a:avLst/>
              <a:gdLst/>
              <a:ahLst/>
              <a:cxnLst/>
              <a:rect l="l" t="t" r="r" b="b"/>
              <a:pathLst>
                <a:path w="2645" h="19056" extrusionOk="0">
                  <a:moveTo>
                    <a:pt x="2644" y="92"/>
                  </a:moveTo>
                  <a:cubicBezTo>
                    <a:pt x="2644" y="99"/>
                    <a:pt x="2643" y="106"/>
                    <a:pt x="2643" y="113"/>
                  </a:cubicBezTo>
                  <a:lnTo>
                    <a:pt x="2643" y="113"/>
                  </a:lnTo>
                  <a:cubicBezTo>
                    <a:pt x="2643" y="106"/>
                    <a:pt x="2644" y="99"/>
                    <a:pt x="2644" y="92"/>
                  </a:cubicBezTo>
                  <a:close/>
                  <a:moveTo>
                    <a:pt x="1271" y="1"/>
                  </a:moveTo>
                  <a:lnTo>
                    <a:pt x="0" y="18959"/>
                  </a:lnTo>
                  <a:lnTo>
                    <a:pt x="1372" y="19055"/>
                  </a:lnTo>
                  <a:lnTo>
                    <a:pt x="2641" y="160"/>
                  </a:lnTo>
                  <a:cubicBezTo>
                    <a:pt x="2642" y="144"/>
                    <a:pt x="2642" y="128"/>
                    <a:pt x="2643" y="113"/>
                  </a:cubicBezTo>
                  <a:lnTo>
                    <a:pt x="2643" y="113"/>
                  </a:lnTo>
                  <a:cubicBezTo>
                    <a:pt x="2607" y="464"/>
                    <a:pt x="2308" y="732"/>
                    <a:pt x="1958" y="732"/>
                  </a:cubicBezTo>
                  <a:cubicBezTo>
                    <a:pt x="1942" y="732"/>
                    <a:pt x="1925" y="731"/>
                    <a:pt x="1908" y="730"/>
                  </a:cubicBezTo>
                  <a:cubicBezTo>
                    <a:pt x="1720" y="718"/>
                    <a:pt x="1554" y="627"/>
                    <a:pt x="1438" y="495"/>
                  </a:cubicBezTo>
                  <a:cubicBezTo>
                    <a:pt x="1352" y="394"/>
                    <a:pt x="1293" y="268"/>
                    <a:pt x="1276" y="133"/>
                  </a:cubicBezTo>
                  <a:cubicBezTo>
                    <a:pt x="1274" y="128"/>
                    <a:pt x="1276" y="119"/>
                    <a:pt x="1273" y="112"/>
                  </a:cubicBezTo>
                  <a:cubicBezTo>
                    <a:pt x="1271" y="56"/>
                    <a:pt x="1270" y="18"/>
                    <a:pt x="1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 rot="1131082">
              <a:off x="2421183" y="2425776"/>
              <a:ext cx="324146" cy="326426"/>
            </a:xfrm>
            <a:custGeom>
              <a:avLst/>
              <a:gdLst/>
              <a:ahLst/>
              <a:cxnLst/>
              <a:rect l="l" t="t" r="r" b="b"/>
              <a:pathLst>
                <a:path w="4122" h="4151" extrusionOk="0">
                  <a:moveTo>
                    <a:pt x="3116" y="0"/>
                  </a:moveTo>
                  <a:lnTo>
                    <a:pt x="803" y="620"/>
                  </a:lnTo>
                  <a:lnTo>
                    <a:pt x="2" y="3218"/>
                  </a:lnTo>
                  <a:cubicBezTo>
                    <a:pt x="2" y="3218"/>
                    <a:pt x="2" y="3221"/>
                    <a:pt x="2" y="3224"/>
                  </a:cubicBezTo>
                  <a:cubicBezTo>
                    <a:pt x="1" y="3241"/>
                    <a:pt x="2" y="3279"/>
                    <a:pt x="4" y="3335"/>
                  </a:cubicBezTo>
                  <a:cubicBezTo>
                    <a:pt x="7" y="3342"/>
                    <a:pt x="5" y="3351"/>
                    <a:pt x="7" y="3356"/>
                  </a:cubicBezTo>
                  <a:cubicBezTo>
                    <a:pt x="24" y="3491"/>
                    <a:pt x="83" y="3617"/>
                    <a:pt x="169" y="3718"/>
                  </a:cubicBezTo>
                  <a:cubicBezTo>
                    <a:pt x="285" y="3850"/>
                    <a:pt x="451" y="3941"/>
                    <a:pt x="639" y="3953"/>
                  </a:cubicBezTo>
                  <a:cubicBezTo>
                    <a:pt x="656" y="3954"/>
                    <a:pt x="673" y="3955"/>
                    <a:pt x="689" y="3955"/>
                  </a:cubicBezTo>
                  <a:cubicBezTo>
                    <a:pt x="1039" y="3955"/>
                    <a:pt x="1338" y="3687"/>
                    <a:pt x="1374" y="3336"/>
                  </a:cubicBezTo>
                  <a:lnTo>
                    <a:pt x="1374" y="3336"/>
                  </a:lnTo>
                  <a:cubicBezTo>
                    <a:pt x="1373" y="3351"/>
                    <a:pt x="1373" y="3367"/>
                    <a:pt x="1372" y="3383"/>
                  </a:cubicBezTo>
                  <a:cubicBezTo>
                    <a:pt x="1375" y="3546"/>
                    <a:pt x="1441" y="3698"/>
                    <a:pt x="1541" y="3815"/>
                  </a:cubicBezTo>
                  <a:cubicBezTo>
                    <a:pt x="1659" y="3949"/>
                    <a:pt x="1825" y="4040"/>
                    <a:pt x="2013" y="4052"/>
                  </a:cubicBezTo>
                  <a:cubicBezTo>
                    <a:pt x="2030" y="4053"/>
                    <a:pt x="2047" y="4053"/>
                    <a:pt x="2063" y="4053"/>
                  </a:cubicBezTo>
                  <a:cubicBezTo>
                    <a:pt x="2420" y="4053"/>
                    <a:pt x="2723" y="3774"/>
                    <a:pt x="2747" y="3412"/>
                  </a:cubicBezTo>
                  <a:lnTo>
                    <a:pt x="2747" y="3412"/>
                  </a:lnTo>
                  <a:cubicBezTo>
                    <a:pt x="2746" y="3436"/>
                    <a:pt x="2745" y="3456"/>
                    <a:pt x="2744" y="3480"/>
                  </a:cubicBezTo>
                  <a:cubicBezTo>
                    <a:pt x="2748" y="3644"/>
                    <a:pt x="2813" y="3796"/>
                    <a:pt x="2915" y="3912"/>
                  </a:cubicBezTo>
                  <a:cubicBezTo>
                    <a:pt x="3031" y="4046"/>
                    <a:pt x="3196" y="4137"/>
                    <a:pt x="3385" y="4148"/>
                  </a:cubicBezTo>
                  <a:cubicBezTo>
                    <a:pt x="3402" y="4150"/>
                    <a:pt x="3419" y="4150"/>
                    <a:pt x="3436" y="4150"/>
                  </a:cubicBezTo>
                  <a:cubicBezTo>
                    <a:pt x="3719" y="4150"/>
                    <a:pt x="3967" y="3976"/>
                    <a:pt x="4071" y="3725"/>
                  </a:cubicBezTo>
                  <a:cubicBezTo>
                    <a:pt x="4094" y="3642"/>
                    <a:pt x="4107" y="3578"/>
                    <a:pt x="4114" y="3542"/>
                  </a:cubicBezTo>
                  <a:cubicBezTo>
                    <a:pt x="4116" y="3537"/>
                    <a:pt x="4117" y="3530"/>
                    <a:pt x="4119" y="3526"/>
                  </a:cubicBezTo>
                  <a:cubicBezTo>
                    <a:pt x="4119" y="3516"/>
                    <a:pt x="4121" y="3511"/>
                    <a:pt x="4121" y="3511"/>
                  </a:cubicBezTo>
                  <a:lnTo>
                    <a:pt x="3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 rot="1131082">
              <a:off x="2545536" y="2334755"/>
              <a:ext cx="181890" cy="147289"/>
            </a:xfrm>
            <a:custGeom>
              <a:avLst/>
              <a:gdLst/>
              <a:ahLst/>
              <a:cxnLst/>
              <a:rect l="l" t="t" r="r" b="b"/>
              <a:pathLst>
                <a:path w="2313" h="1873" extrusionOk="0">
                  <a:moveTo>
                    <a:pt x="1330" y="1"/>
                  </a:moveTo>
                  <a:cubicBezTo>
                    <a:pt x="951" y="1"/>
                    <a:pt x="575" y="277"/>
                    <a:pt x="357" y="760"/>
                  </a:cubicBezTo>
                  <a:cubicBezTo>
                    <a:pt x="329" y="821"/>
                    <a:pt x="306" y="887"/>
                    <a:pt x="284" y="955"/>
                  </a:cubicBezTo>
                  <a:lnTo>
                    <a:pt x="0" y="1873"/>
                  </a:lnTo>
                  <a:lnTo>
                    <a:pt x="2313" y="1253"/>
                  </a:lnTo>
                  <a:lnTo>
                    <a:pt x="2066" y="389"/>
                  </a:lnTo>
                  <a:cubicBezTo>
                    <a:pt x="2066" y="389"/>
                    <a:pt x="2005" y="328"/>
                    <a:pt x="1902" y="235"/>
                  </a:cubicBezTo>
                  <a:cubicBezTo>
                    <a:pt x="1725" y="76"/>
                    <a:pt x="1527" y="1"/>
                    <a:pt x="1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 rot="1131119">
              <a:off x="2150259" y="2630528"/>
              <a:ext cx="207999" cy="1493737"/>
            </a:xfrm>
            <a:custGeom>
              <a:avLst/>
              <a:gdLst/>
              <a:ahLst/>
              <a:cxnLst/>
              <a:rect l="l" t="t" r="r" b="b"/>
              <a:pathLst>
                <a:path w="2645" h="18995" extrusionOk="0">
                  <a:moveTo>
                    <a:pt x="1269" y="0"/>
                  </a:moveTo>
                  <a:lnTo>
                    <a:pt x="0" y="18895"/>
                  </a:lnTo>
                  <a:lnTo>
                    <a:pt x="1374" y="18994"/>
                  </a:lnTo>
                  <a:lnTo>
                    <a:pt x="2641" y="97"/>
                  </a:lnTo>
                  <a:cubicBezTo>
                    <a:pt x="2642" y="73"/>
                    <a:pt x="2643" y="53"/>
                    <a:pt x="2644" y="29"/>
                  </a:cubicBezTo>
                  <a:lnTo>
                    <a:pt x="2644" y="29"/>
                  </a:lnTo>
                  <a:cubicBezTo>
                    <a:pt x="2620" y="391"/>
                    <a:pt x="2317" y="670"/>
                    <a:pt x="1960" y="670"/>
                  </a:cubicBezTo>
                  <a:cubicBezTo>
                    <a:pt x="1944" y="670"/>
                    <a:pt x="1927" y="670"/>
                    <a:pt x="1910" y="669"/>
                  </a:cubicBezTo>
                  <a:cubicBezTo>
                    <a:pt x="1722" y="657"/>
                    <a:pt x="1556" y="566"/>
                    <a:pt x="1438" y="432"/>
                  </a:cubicBezTo>
                  <a:cubicBezTo>
                    <a:pt x="1338" y="315"/>
                    <a:pt x="1272" y="163"/>
                    <a:pt x="1269" y="0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 rot="1131082">
              <a:off x="2122422" y="3047905"/>
              <a:ext cx="759878" cy="1383005"/>
            </a:xfrm>
            <a:custGeom>
              <a:avLst/>
              <a:gdLst/>
              <a:ahLst/>
              <a:cxnLst/>
              <a:rect l="l" t="t" r="r" b="b"/>
              <a:pathLst>
                <a:path w="9663" h="17587" extrusionOk="0">
                  <a:moveTo>
                    <a:pt x="8410" y="1"/>
                  </a:moveTo>
                  <a:lnTo>
                    <a:pt x="1" y="16970"/>
                  </a:lnTo>
                  <a:lnTo>
                    <a:pt x="1233" y="17587"/>
                  </a:lnTo>
                  <a:lnTo>
                    <a:pt x="9662" y="569"/>
                  </a:lnTo>
                  <a:lnTo>
                    <a:pt x="9662" y="569"/>
                  </a:lnTo>
                  <a:cubicBezTo>
                    <a:pt x="9658" y="573"/>
                    <a:pt x="9655" y="579"/>
                    <a:pt x="9652" y="583"/>
                  </a:cubicBezTo>
                  <a:cubicBezTo>
                    <a:pt x="9624" y="641"/>
                    <a:pt x="9585" y="692"/>
                    <a:pt x="9542" y="734"/>
                  </a:cubicBezTo>
                  <a:cubicBezTo>
                    <a:pt x="9412" y="865"/>
                    <a:pt x="9235" y="937"/>
                    <a:pt x="9053" y="937"/>
                  </a:cubicBezTo>
                  <a:cubicBezTo>
                    <a:pt x="8950" y="937"/>
                    <a:pt x="8845" y="913"/>
                    <a:pt x="8746" y="863"/>
                  </a:cubicBezTo>
                  <a:cubicBezTo>
                    <a:pt x="8577" y="780"/>
                    <a:pt x="8458" y="632"/>
                    <a:pt x="8402" y="466"/>
                  </a:cubicBezTo>
                  <a:cubicBezTo>
                    <a:pt x="8353" y="320"/>
                    <a:pt x="8352" y="154"/>
                    <a:pt x="8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 rot="1131082">
              <a:off x="2827046" y="2904232"/>
              <a:ext cx="329807" cy="339873"/>
            </a:xfrm>
            <a:custGeom>
              <a:avLst/>
              <a:gdLst/>
              <a:ahLst/>
              <a:cxnLst/>
              <a:rect l="l" t="t" r="r" b="b"/>
              <a:pathLst>
                <a:path w="4194" h="4322" extrusionOk="0">
                  <a:moveTo>
                    <a:pt x="1820" y="0"/>
                  </a:moveTo>
                  <a:lnTo>
                    <a:pt x="85" y="2092"/>
                  </a:lnTo>
                  <a:cubicBezTo>
                    <a:pt x="85" y="2092"/>
                    <a:pt x="84" y="2096"/>
                    <a:pt x="82" y="2099"/>
                  </a:cubicBezTo>
                  <a:cubicBezTo>
                    <a:pt x="75" y="2113"/>
                    <a:pt x="61" y="2149"/>
                    <a:pt x="41" y="2202"/>
                  </a:cubicBezTo>
                  <a:cubicBezTo>
                    <a:pt x="41" y="2209"/>
                    <a:pt x="36" y="2216"/>
                    <a:pt x="35" y="2222"/>
                  </a:cubicBezTo>
                  <a:cubicBezTo>
                    <a:pt x="1" y="2354"/>
                    <a:pt x="6" y="2492"/>
                    <a:pt x="47" y="2619"/>
                  </a:cubicBezTo>
                  <a:cubicBezTo>
                    <a:pt x="104" y="2786"/>
                    <a:pt x="222" y="2933"/>
                    <a:pt x="392" y="3017"/>
                  </a:cubicBezTo>
                  <a:cubicBezTo>
                    <a:pt x="490" y="3066"/>
                    <a:pt x="594" y="3089"/>
                    <a:pt x="698" y="3089"/>
                  </a:cubicBezTo>
                  <a:cubicBezTo>
                    <a:pt x="944" y="3089"/>
                    <a:pt x="1182" y="2956"/>
                    <a:pt x="1306" y="2728"/>
                  </a:cubicBezTo>
                  <a:lnTo>
                    <a:pt x="1306" y="2728"/>
                  </a:lnTo>
                  <a:cubicBezTo>
                    <a:pt x="1300" y="2741"/>
                    <a:pt x="1294" y="2756"/>
                    <a:pt x="1287" y="2771"/>
                  </a:cubicBezTo>
                  <a:cubicBezTo>
                    <a:pt x="1228" y="2922"/>
                    <a:pt x="1230" y="3088"/>
                    <a:pt x="1278" y="3234"/>
                  </a:cubicBezTo>
                  <a:cubicBezTo>
                    <a:pt x="1335" y="3402"/>
                    <a:pt x="1453" y="3551"/>
                    <a:pt x="1624" y="3633"/>
                  </a:cubicBezTo>
                  <a:cubicBezTo>
                    <a:pt x="1721" y="3683"/>
                    <a:pt x="1826" y="3706"/>
                    <a:pt x="1929" y="3706"/>
                  </a:cubicBezTo>
                  <a:cubicBezTo>
                    <a:pt x="2182" y="3706"/>
                    <a:pt x="2427" y="3566"/>
                    <a:pt x="2546" y="3325"/>
                  </a:cubicBezTo>
                  <a:lnTo>
                    <a:pt x="2546" y="3325"/>
                  </a:lnTo>
                  <a:cubicBezTo>
                    <a:pt x="2536" y="3345"/>
                    <a:pt x="2528" y="3364"/>
                    <a:pt x="2517" y="3386"/>
                  </a:cubicBezTo>
                  <a:cubicBezTo>
                    <a:pt x="2459" y="3539"/>
                    <a:pt x="2460" y="3705"/>
                    <a:pt x="2509" y="3851"/>
                  </a:cubicBezTo>
                  <a:cubicBezTo>
                    <a:pt x="2565" y="4017"/>
                    <a:pt x="2684" y="4165"/>
                    <a:pt x="2853" y="4248"/>
                  </a:cubicBezTo>
                  <a:cubicBezTo>
                    <a:pt x="2952" y="4298"/>
                    <a:pt x="3057" y="4322"/>
                    <a:pt x="3160" y="4322"/>
                  </a:cubicBezTo>
                  <a:cubicBezTo>
                    <a:pt x="3342" y="4322"/>
                    <a:pt x="3519" y="4250"/>
                    <a:pt x="3649" y="4119"/>
                  </a:cubicBezTo>
                  <a:cubicBezTo>
                    <a:pt x="3702" y="4052"/>
                    <a:pt x="3739" y="3999"/>
                    <a:pt x="3759" y="3968"/>
                  </a:cubicBezTo>
                  <a:cubicBezTo>
                    <a:pt x="3763" y="3964"/>
                    <a:pt x="3765" y="3958"/>
                    <a:pt x="3769" y="3954"/>
                  </a:cubicBezTo>
                  <a:cubicBezTo>
                    <a:pt x="3774" y="3945"/>
                    <a:pt x="3778" y="3941"/>
                    <a:pt x="3778" y="3941"/>
                  </a:cubicBezTo>
                  <a:lnTo>
                    <a:pt x="4194" y="313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 rot="1131082">
              <a:off x="1971277" y="2889569"/>
              <a:ext cx="760429" cy="1387252"/>
            </a:xfrm>
            <a:custGeom>
              <a:avLst/>
              <a:gdLst/>
              <a:ahLst/>
              <a:cxnLst/>
              <a:rect l="l" t="t" r="r" b="b"/>
              <a:pathLst>
                <a:path w="9670" h="17641" extrusionOk="0">
                  <a:moveTo>
                    <a:pt x="9670" y="612"/>
                  </a:moveTo>
                  <a:cubicBezTo>
                    <a:pt x="9666" y="618"/>
                    <a:pt x="9663" y="624"/>
                    <a:pt x="9660" y="630"/>
                  </a:cubicBezTo>
                  <a:lnTo>
                    <a:pt x="9660" y="630"/>
                  </a:lnTo>
                  <a:cubicBezTo>
                    <a:pt x="9663" y="624"/>
                    <a:pt x="9666" y="618"/>
                    <a:pt x="9670" y="612"/>
                  </a:cubicBezTo>
                  <a:close/>
                  <a:moveTo>
                    <a:pt x="8436" y="1"/>
                  </a:moveTo>
                  <a:lnTo>
                    <a:pt x="0" y="17025"/>
                  </a:lnTo>
                  <a:lnTo>
                    <a:pt x="1230" y="17640"/>
                  </a:lnTo>
                  <a:lnTo>
                    <a:pt x="9641" y="673"/>
                  </a:lnTo>
                  <a:cubicBezTo>
                    <a:pt x="9648" y="658"/>
                    <a:pt x="9654" y="643"/>
                    <a:pt x="9660" y="630"/>
                  </a:cubicBezTo>
                  <a:lnTo>
                    <a:pt x="9660" y="630"/>
                  </a:lnTo>
                  <a:cubicBezTo>
                    <a:pt x="9536" y="858"/>
                    <a:pt x="9298" y="991"/>
                    <a:pt x="9052" y="991"/>
                  </a:cubicBezTo>
                  <a:cubicBezTo>
                    <a:pt x="8948" y="991"/>
                    <a:pt x="8844" y="968"/>
                    <a:pt x="8746" y="919"/>
                  </a:cubicBezTo>
                  <a:cubicBezTo>
                    <a:pt x="8576" y="835"/>
                    <a:pt x="8458" y="688"/>
                    <a:pt x="8401" y="521"/>
                  </a:cubicBezTo>
                  <a:cubicBezTo>
                    <a:pt x="8360" y="394"/>
                    <a:pt x="8355" y="256"/>
                    <a:pt x="8389" y="124"/>
                  </a:cubicBezTo>
                  <a:cubicBezTo>
                    <a:pt x="8390" y="118"/>
                    <a:pt x="8395" y="111"/>
                    <a:pt x="8395" y="104"/>
                  </a:cubicBezTo>
                  <a:cubicBezTo>
                    <a:pt x="8415" y="51"/>
                    <a:pt x="8429" y="15"/>
                    <a:pt x="8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 rot="1131082">
              <a:off x="2046358" y="2970949"/>
              <a:ext cx="760586" cy="1382927"/>
            </a:xfrm>
            <a:custGeom>
              <a:avLst/>
              <a:gdLst/>
              <a:ahLst/>
              <a:cxnLst/>
              <a:rect l="l" t="t" r="r" b="b"/>
              <a:pathLst>
                <a:path w="9672" h="17586" extrusionOk="0">
                  <a:moveTo>
                    <a:pt x="8412" y="1"/>
                  </a:moveTo>
                  <a:lnTo>
                    <a:pt x="1" y="16968"/>
                  </a:lnTo>
                  <a:lnTo>
                    <a:pt x="1233" y="17585"/>
                  </a:lnTo>
                  <a:lnTo>
                    <a:pt x="9642" y="616"/>
                  </a:lnTo>
                  <a:cubicBezTo>
                    <a:pt x="9653" y="594"/>
                    <a:pt x="9661" y="575"/>
                    <a:pt x="9671" y="555"/>
                  </a:cubicBezTo>
                  <a:lnTo>
                    <a:pt x="9671" y="555"/>
                  </a:lnTo>
                  <a:cubicBezTo>
                    <a:pt x="9552" y="796"/>
                    <a:pt x="9307" y="936"/>
                    <a:pt x="9054" y="936"/>
                  </a:cubicBezTo>
                  <a:cubicBezTo>
                    <a:pt x="8951" y="936"/>
                    <a:pt x="8846" y="913"/>
                    <a:pt x="8749" y="863"/>
                  </a:cubicBezTo>
                  <a:cubicBezTo>
                    <a:pt x="8578" y="781"/>
                    <a:pt x="8460" y="632"/>
                    <a:pt x="8403" y="464"/>
                  </a:cubicBezTo>
                  <a:cubicBezTo>
                    <a:pt x="8355" y="318"/>
                    <a:pt x="8353" y="152"/>
                    <a:pt x="8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2" name="Google Shape;742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46849" y="1087124"/>
              <a:ext cx="1452725" cy="126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>
              <a:off x="2902763" y="1000862"/>
              <a:ext cx="772475" cy="778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Google Shape;744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>
              <a:off x="3395612" y="1457237"/>
              <a:ext cx="450800" cy="454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5" name="Google Shape;745;p33"/>
            <p:cNvSpPr/>
            <p:nvPr/>
          </p:nvSpPr>
          <p:spPr>
            <a:xfrm rot="1131082">
              <a:off x="3033242" y="2838995"/>
              <a:ext cx="194865" cy="125506"/>
            </a:xfrm>
            <a:custGeom>
              <a:avLst/>
              <a:gdLst/>
              <a:ahLst/>
              <a:cxnLst/>
              <a:rect l="l" t="t" r="r" b="b"/>
              <a:pathLst>
                <a:path w="2478" h="1596" extrusionOk="0">
                  <a:moveTo>
                    <a:pt x="1627" y="0"/>
                  </a:moveTo>
                  <a:cubicBezTo>
                    <a:pt x="1344" y="0"/>
                    <a:pt x="1034" y="131"/>
                    <a:pt x="758" y="390"/>
                  </a:cubicBezTo>
                  <a:cubicBezTo>
                    <a:pt x="708" y="436"/>
                    <a:pt x="662" y="488"/>
                    <a:pt x="615" y="543"/>
                  </a:cubicBezTo>
                  <a:lnTo>
                    <a:pt x="1" y="1282"/>
                  </a:lnTo>
                  <a:lnTo>
                    <a:pt x="2375" y="1595"/>
                  </a:lnTo>
                  <a:lnTo>
                    <a:pt x="2477" y="703"/>
                  </a:lnTo>
                  <a:cubicBezTo>
                    <a:pt x="2477" y="703"/>
                    <a:pt x="2444" y="623"/>
                    <a:pt x="2385" y="498"/>
                  </a:cubicBezTo>
                  <a:cubicBezTo>
                    <a:pt x="2227" y="165"/>
                    <a:pt x="1945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 rot="1131119">
              <a:off x="2046348" y="2970951"/>
              <a:ext cx="760591" cy="1382936"/>
            </a:xfrm>
            <a:custGeom>
              <a:avLst/>
              <a:gdLst/>
              <a:ahLst/>
              <a:cxnLst/>
              <a:rect l="l" t="t" r="r" b="b"/>
              <a:pathLst>
                <a:path w="9672" h="17586" extrusionOk="0">
                  <a:moveTo>
                    <a:pt x="8412" y="1"/>
                  </a:moveTo>
                  <a:lnTo>
                    <a:pt x="1" y="16968"/>
                  </a:lnTo>
                  <a:lnTo>
                    <a:pt x="1233" y="17585"/>
                  </a:lnTo>
                  <a:lnTo>
                    <a:pt x="9642" y="616"/>
                  </a:lnTo>
                  <a:cubicBezTo>
                    <a:pt x="9653" y="594"/>
                    <a:pt x="9661" y="575"/>
                    <a:pt x="9671" y="555"/>
                  </a:cubicBezTo>
                  <a:lnTo>
                    <a:pt x="9671" y="555"/>
                  </a:lnTo>
                  <a:cubicBezTo>
                    <a:pt x="9552" y="796"/>
                    <a:pt x="9307" y="936"/>
                    <a:pt x="9054" y="936"/>
                  </a:cubicBezTo>
                  <a:cubicBezTo>
                    <a:pt x="8951" y="936"/>
                    <a:pt x="8846" y="913"/>
                    <a:pt x="8749" y="863"/>
                  </a:cubicBezTo>
                  <a:cubicBezTo>
                    <a:pt x="8578" y="781"/>
                    <a:pt x="8460" y="632"/>
                    <a:pt x="8403" y="464"/>
                  </a:cubicBezTo>
                  <a:cubicBezTo>
                    <a:pt x="8355" y="318"/>
                    <a:pt x="8353" y="152"/>
                    <a:pt x="8412" y="1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39"/>
          <p:cNvGrpSpPr/>
          <p:nvPr/>
        </p:nvGrpSpPr>
        <p:grpSpPr>
          <a:xfrm>
            <a:off x="1368550" y="1018191"/>
            <a:ext cx="6448683" cy="2675691"/>
            <a:chOff x="1368550" y="1018191"/>
            <a:chExt cx="6448683" cy="2675691"/>
          </a:xfrm>
        </p:grpSpPr>
        <p:sp>
          <p:nvSpPr>
            <p:cNvPr id="918" name="Google Shape;918;p39"/>
            <p:cNvSpPr/>
            <p:nvPr/>
          </p:nvSpPr>
          <p:spPr>
            <a:xfrm>
              <a:off x="1368550" y="1399976"/>
              <a:ext cx="6448683" cy="2293906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 rot="10800000" flipH="1">
              <a:off x="2109225" y="3135504"/>
              <a:ext cx="4956394" cy="436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0" name="Google Shape;920;p39"/>
            <p:cNvGrpSpPr/>
            <p:nvPr/>
          </p:nvGrpSpPr>
          <p:grpSpPr>
            <a:xfrm>
              <a:off x="3876655" y="1018191"/>
              <a:ext cx="1390695" cy="548641"/>
              <a:chOff x="1639601" y="539501"/>
              <a:chExt cx="1091683" cy="548641"/>
            </a:xfrm>
          </p:grpSpPr>
          <p:sp>
            <p:nvSpPr>
              <p:cNvPr id="921" name="Google Shape;921;p39"/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solidFill>
                <a:srgbClr val="8AE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9"/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9"/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4" name="Google Shape;924;p39"/>
          <p:cNvSpPr txBox="1">
            <a:spLocks noGrp="1"/>
          </p:cNvSpPr>
          <p:nvPr>
            <p:ph type="body" idx="1"/>
          </p:nvPr>
        </p:nvSpPr>
        <p:spPr>
          <a:xfrm>
            <a:off x="2334975" y="1566832"/>
            <a:ext cx="4573583" cy="19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/>
              <a:t>CHÀO TẠM BIỆT CÁC CON!</a:t>
            </a:r>
            <a:endParaRPr sz="8000" b="1" dirty="0"/>
          </a:p>
        </p:txBody>
      </p:sp>
      <p:pic>
        <p:nvPicPr>
          <p:cNvPr id="925" name="Google Shape;92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4975" y="214300"/>
            <a:ext cx="928874" cy="96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678325" y="4231867"/>
            <a:ext cx="555446" cy="5600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7" name="Google Shape;927;p39"/>
          <p:cNvGrpSpPr/>
          <p:nvPr/>
        </p:nvGrpSpPr>
        <p:grpSpPr>
          <a:xfrm>
            <a:off x="7678320" y="378658"/>
            <a:ext cx="1012750" cy="1120365"/>
            <a:chOff x="4560600" y="2876550"/>
            <a:chExt cx="241701" cy="267384"/>
          </a:xfrm>
        </p:grpSpPr>
        <p:sp>
          <p:nvSpPr>
            <p:cNvPr id="928" name="Google Shape;928;p39"/>
            <p:cNvSpPr/>
            <p:nvPr/>
          </p:nvSpPr>
          <p:spPr>
            <a:xfrm>
              <a:off x="4702776" y="3050727"/>
              <a:ext cx="99524" cy="93206"/>
            </a:xfrm>
            <a:custGeom>
              <a:avLst/>
              <a:gdLst/>
              <a:ahLst/>
              <a:cxnLst/>
              <a:rect l="l" t="t" r="r" b="b"/>
              <a:pathLst>
                <a:path w="2728" h="2555" extrusionOk="0">
                  <a:moveTo>
                    <a:pt x="2101" y="0"/>
                  </a:moveTo>
                  <a:cubicBezTo>
                    <a:pt x="1984" y="0"/>
                    <a:pt x="1851" y="36"/>
                    <a:pt x="1710" y="125"/>
                  </a:cubicBezTo>
                  <a:cubicBezTo>
                    <a:pt x="1237" y="424"/>
                    <a:pt x="695" y="1042"/>
                    <a:pt x="371" y="1413"/>
                  </a:cubicBezTo>
                  <a:cubicBezTo>
                    <a:pt x="310" y="1483"/>
                    <a:pt x="256" y="1545"/>
                    <a:pt x="210" y="1595"/>
                  </a:cubicBezTo>
                  <a:cubicBezTo>
                    <a:pt x="0" y="1826"/>
                    <a:pt x="42" y="2095"/>
                    <a:pt x="191" y="2240"/>
                  </a:cubicBezTo>
                  <a:cubicBezTo>
                    <a:pt x="261" y="2308"/>
                    <a:pt x="361" y="2353"/>
                    <a:pt x="474" y="2353"/>
                  </a:cubicBezTo>
                  <a:cubicBezTo>
                    <a:pt x="588" y="2353"/>
                    <a:pt x="714" y="2307"/>
                    <a:pt x="835" y="2191"/>
                  </a:cubicBezTo>
                  <a:cubicBezTo>
                    <a:pt x="1370" y="1681"/>
                    <a:pt x="2042" y="884"/>
                    <a:pt x="2070" y="851"/>
                  </a:cubicBezTo>
                  <a:cubicBezTo>
                    <a:pt x="2119" y="793"/>
                    <a:pt x="2111" y="706"/>
                    <a:pt x="2054" y="657"/>
                  </a:cubicBezTo>
                  <a:cubicBezTo>
                    <a:pt x="2028" y="636"/>
                    <a:pt x="1997" y="625"/>
                    <a:pt x="1965" y="625"/>
                  </a:cubicBezTo>
                  <a:cubicBezTo>
                    <a:pt x="1926" y="625"/>
                    <a:pt x="1887" y="642"/>
                    <a:pt x="1861" y="674"/>
                  </a:cubicBezTo>
                  <a:cubicBezTo>
                    <a:pt x="1854" y="682"/>
                    <a:pt x="1171" y="1493"/>
                    <a:pt x="647" y="1993"/>
                  </a:cubicBezTo>
                  <a:cubicBezTo>
                    <a:pt x="587" y="2050"/>
                    <a:pt x="525" y="2079"/>
                    <a:pt x="471" y="2079"/>
                  </a:cubicBezTo>
                  <a:cubicBezTo>
                    <a:pt x="437" y="2079"/>
                    <a:pt x="406" y="2067"/>
                    <a:pt x="381" y="2043"/>
                  </a:cubicBezTo>
                  <a:cubicBezTo>
                    <a:pt x="328" y="1992"/>
                    <a:pt x="315" y="1886"/>
                    <a:pt x="413" y="1779"/>
                  </a:cubicBezTo>
                  <a:cubicBezTo>
                    <a:pt x="459" y="1727"/>
                    <a:pt x="514" y="1664"/>
                    <a:pt x="578" y="1592"/>
                  </a:cubicBezTo>
                  <a:cubicBezTo>
                    <a:pt x="891" y="1234"/>
                    <a:pt x="1416" y="634"/>
                    <a:pt x="1856" y="356"/>
                  </a:cubicBezTo>
                  <a:cubicBezTo>
                    <a:pt x="1943" y="302"/>
                    <a:pt x="2028" y="274"/>
                    <a:pt x="2103" y="274"/>
                  </a:cubicBezTo>
                  <a:cubicBezTo>
                    <a:pt x="2176" y="274"/>
                    <a:pt x="2240" y="299"/>
                    <a:pt x="2292" y="351"/>
                  </a:cubicBezTo>
                  <a:cubicBezTo>
                    <a:pt x="2400" y="457"/>
                    <a:pt x="2441" y="679"/>
                    <a:pt x="2309" y="896"/>
                  </a:cubicBezTo>
                  <a:cubicBezTo>
                    <a:pt x="2072" y="1282"/>
                    <a:pt x="1474" y="1781"/>
                    <a:pt x="1079" y="2109"/>
                  </a:cubicBezTo>
                  <a:cubicBezTo>
                    <a:pt x="986" y="2186"/>
                    <a:pt x="903" y="2255"/>
                    <a:pt x="835" y="2315"/>
                  </a:cubicBezTo>
                  <a:cubicBezTo>
                    <a:pt x="778" y="2364"/>
                    <a:pt x="772" y="2451"/>
                    <a:pt x="821" y="2508"/>
                  </a:cubicBezTo>
                  <a:cubicBezTo>
                    <a:pt x="848" y="2539"/>
                    <a:pt x="886" y="2554"/>
                    <a:pt x="925" y="2554"/>
                  </a:cubicBezTo>
                  <a:cubicBezTo>
                    <a:pt x="957" y="2554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8"/>
                    <a:pt x="2282" y="1464"/>
                    <a:pt x="2542" y="1038"/>
                  </a:cubicBezTo>
                  <a:cubicBezTo>
                    <a:pt x="2727" y="734"/>
                    <a:pt x="2703" y="371"/>
                    <a:pt x="2483" y="155"/>
                  </a:cubicBezTo>
                  <a:cubicBezTo>
                    <a:pt x="2394" y="67"/>
                    <a:pt x="2262" y="0"/>
                    <a:pt x="2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6" name="Google Shape;93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964272" y="3693874"/>
            <a:ext cx="765278" cy="7716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7" name="Google Shape;937;p39"/>
          <p:cNvGrpSpPr/>
          <p:nvPr/>
        </p:nvGrpSpPr>
        <p:grpSpPr>
          <a:xfrm rot="694580">
            <a:off x="191136" y="3224268"/>
            <a:ext cx="1888254" cy="1553509"/>
            <a:chOff x="2936275" y="3932275"/>
            <a:chExt cx="577625" cy="475225"/>
          </a:xfrm>
        </p:grpSpPr>
        <p:sp>
          <p:nvSpPr>
            <p:cNvPr id="938" name="Google Shape;938;p39"/>
            <p:cNvSpPr/>
            <p:nvPr/>
          </p:nvSpPr>
          <p:spPr>
            <a:xfrm>
              <a:off x="2936275" y="4022975"/>
              <a:ext cx="577625" cy="384525"/>
            </a:xfrm>
            <a:custGeom>
              <a:avLst/>
              <a:gdLst/>
              <a:ahLst/>
              <a:cxnLst/>
              <a:rect l="l" t="t" r="r" b="b"/>
              <a:pathLst>
                <a:path w="23105" h="15381" extrusionOk="0">
                  <a:moveTo>
                    <a:pt x="8087" y="1"/>
                  </a:moveTo>
                  <a:cubicBezTo>
                    <a:pt x="6773" y="1"/>
                    <a:pt x="5270" y="455"/>
                    <a:pt x="3828" y="1914"/>
                  </a:cubicBezTo>
                  <a:cubicBezTo>
                    <a:pt x="1" y="5789"/>
                    <a:pt x="3857" y="9378"/>
                    <a:pt x="4883" y="11368"/>
                  </a:cubicBezTo>
                  <a:cubicBezTo>
                    <a:pt x="5728" y="13004"/>
                    <a:pt x="7571" y="15191"/>
                    <a:pt x="9674" y="15191"/>
                  </a:cubicBezTo>
                  <a:cubicBezTo>
                    <a:pt x="10118" y="15191"/>
                    <a:pt x="10573" y="15094"/>
                    <a:pt x="11033" y="14874"/>
                  </a:cubicBezTo>
                  <a:cubicBezTo>
                    <a:pt x="11587" y="15229"/>
                    <a:pt x="12158" y="15381"/>
                    <a:pt x="12726" y="15381"/>
                  </a:cubicBezTo>
                  <a:cubicBezTo>
                    <a:pt x="14683" y="15381"/>
                    <a:pt x="16593" y="13581"/>
                    <a:pt x="17568" y="12155"/>
                  </a:cubicBezTo>
                  <a:cubicBezTo>
                    <a:pt x="18833" y="10308"/>
                    <a:pt x="23105" y="7224"/>
                    <a:pt x="19786" y="2905"/>
                  </a:cubicBezTo>
                  <a:cubicBezTo>
                    <a:pt x="18297" y="969"/>
                    <a:pt x="16545" y="435"/>
                    <a:pt x="15065" y="435"/>
                  </a:cubicBezTo>
                  <a:cubicBezTo>
                    <a:pt x="13764" y="435"/>
                    <a:pt x="12674" y="848"/>
                    <a:pt x="12159" y="1082"/>
                  </a:cubicBezTo>
                  <a:cubicBezTo>
                    <a:pt x="12027" y="1144"/>
                    <a:pt x="11931" y="1192"/>
                    <a:pt x="11881" y="1219"/>
                  </a:cubicBezTo>
                  <a:cubicBezTo>
                    <a:pt x="11837" y="1188"/>
                    <a:pt x="11758" y="1134"/>
                    <a:pt x="11645" y="1064"/>
                  </a:cubicBezTo>
                  <a:cubicBezTo>
                    <a:pt x="11088" y="717"/>
                    <a:pt x="9737" y="1"/>
                    <a:pt x="80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3269225" y="4112425"/>
              <a:ext cx="42600" cy="48300"/>
            </a:xfrm>
            <a:custGeom>
              <a:avLst/>
              <a:gdLst/>
              <a:ahLst/>
              <a:cxnLst/>
              <a:rect l="l" t="t" r="r" b="b"/>
              <a:pathLst>
                <a:path w="1704" h="1932" extrusionOk="0">
                  <a:moveTo>
                    <a:pt x="870" y="0"/>
                  </a:moveTo>
                  <a:cubicBezTo>
                    <a:pt x="436" y="0"/>
                    <a:pt x="66" y="399"/>
                    <a:pt x="34" y="915"/>
                  </a:cubicBezTo>
                  <a:cubicBezTo>
                    <a:pt x="1" y="1447"/>
                    <a:pt x="340" y="1901"/>
                    <a:pt x="793" y="1930"/>
                  </a:cubicBezTo>
                  <a:cubicBezTo>
                    <a:pt x="808" y="1931"/>
                    <a:pt x="822" y="1931"/>
                    <a:pt x="837" y="1931"/>
                  </a:cubicBezTo>
                  <a:cubicBezTo>
                    <a:pt x="1269" y="1931"/>
                    <a:pt x="1638" y="1532"/>
                    <a:pt x="1671" y="1017"/>
                  </a:cubicBezTo>
                  <a:cubicBezTo>
                    <a:pt x="1703" y="484"/>
                    <a:pt x="1364" y="30"/>
                    <a:pt x="913" y="1"/>
                  </a:cubicBezTo>
                  <a:cubicBezTo>
                    <a:pt x="898" y="1"/>
                    <a:pt x="884" y="0"/>
                    <a:pt x="870" y="0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3144300" y="4104675"/>
              <a:ext cx="42600" cy="48275"/>
            </a:xfrm>
            <a:custGeom>
              <a:avLst/>
              <a:gdLst/>
              <a:ahLst/>
              <a:cxnLst/>
              <a:rect l="l" t="t" r="r" b="b"/>
              <a:pathLst>
                <a:path w="1704" h="1931" extrusionOk="0">
                  <a:moveTo>
                    <a:pt x="867" y="0"/>
                  </a:moveTo>
                  <a:cubicBezTo>
                    <a:pt x="435" y="0"/>
                    <a:pt x="66" y="400"/>
                    <a:pt x="34" y="914"/>
                  </a:cubicBezTo>
                  <a:cubicBezTo>
                    <a:pt x="1" y="1447"/>
                    <a:pt x="340" y="1901"/>
                    <a:pt x="792" y="1929"/>
                  </a:cubicBezTo>
                  <a:cubicBezTo>
                    <a:pt x="807" y="1930"/>
                    <a:pt x="822" y="1931"/>
                    <a:pt x="837" y="1931"/>
                  </a:cubicBezTo>
                  <a:cubicBezTo>
                    <a:pt x="1269" y="1931"/>
                    <a:pt x="1638" y="1531"/>
                    <a:pt x="1671" y="1016"/>
                  </a:cubicBezTo>
                  <a:cubicBezTo>
                    <a:pt x="1703" y="484"/>
                    <a:pt x="1363" y="29"/>
                    <a:pt x="912" y="1"/>
                  </a:cubicBezTo>
                  <a:cubicBezTo>
                    <a:pt x="897" y="1"/>
                    <a:pt x="882" y="0"/>
                    <a:pt x="867" y="0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3201850" y="3968850"/>
              <a:ext cx="46900" cy="84600"/>
            </a:xfrm>
            <a:custGeom>
              <a:avLst/>
              <a:gdLst/>
              <a:ahLst/>
              <a:cxnLst/>
              <a:rect l="l" t="t" r="r" b="b"/>
              <a:pathLst>
                <a:path w="1876" h="3384" extrusionOk="0">
                  <a:moveTo>
                    <a:pt x="708" y="0"/>
                  </a:moveTo>
                  <a:cubicBezTo>
                    <a:pt x="277" y="0"/>
                    <a:pt x="0" y="356"/>
                    <a:pt x="0" y="356"/>
                  </a:cubicBezTo>
                  <a:cubicBezTo>
                    <a:pt x="619" y="1367"/>
                    <a:pt x="1022" y="3229"/>
                    <a:pt x="1022" y="3229"/>
                  </a:cubicBezTo>
                  <a:cubicBezTo>
                    <a:pt x="1135" y="3299"/>
                    <a:pt x="1214" y="3353"/>
                    <a:pt x="1258" y="3384"/>
                  </a:cubicBezTo>
                  <a:cubicBezTo>
                    <a:pt x="1308" y="3356"/>
                    <a:pt x="1404" y="3309"/>
                    <a:pt x="1536" y="3247"/>
                  </a:cubicBezTo>
                  <a:cubicBezTo>
                    <a:pt x="1876" y="1685"/>
                    <a:pt x="1212" y="163"/>
                    <a:pt x="1212" y="163"/>
                  </a:cubicBezTo>
                  <a:cubicBezTo>
                    <a:pt x="1029" y="44"/>
                    <a:pt x="859" y="0"/>
                    <a:pt x="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3319575" y="4173550"/>
              <a:ext cx="45175" cy="43725"/>
            </a:xfrm>
            <a:custGeom>
              <a:avLst/>
              <a:gdLst/>
              <a:ahLst/>
              <a:cxnLst/>
              <a:rect l="l" t="t" r="r" b="b"/>
              <a:pathLst>
                <a:path w="1807" h="1749" extrusionOk="0">
                  <a:moveTo>
                    <a:pt x="904" y="1"/>
                  </a:moveTo>
                  <a:cubicBezTo>
                    <a:pt x="445" y="1"/>
                    <a:pt x="59" y="357"/>
                    <a:pt x="31" y="820"/>
                  </a:cubicBezTo>
                  <a:cubicBezTo>
                    <a:pt x="0" y="1303"/>
                    <a:pt x="368" y="1718"/>
                    <a:pt x="850" y="1747"/>
                  </a:cubicBezTo>
                  <a:cubicBezTo>
                    <a:pt x="868" y="1748"/>
                    <a:pt x="887" y="1749"/>
                    <a:pt x="905" y="1749"/>
                  </a:cubicBezTo>
                  <a:cubicBezTo>
                    <a:pt x="1363" y="1749"/>
                    <a:pt x="1748" y="1393"/>
                    <a:pt x="1777" y="929"/>
                  </a:cubicBezTo>
                  <a:cubicBezTo>
                    <a:pt x="1807" y="447"/>
                    <a:pt x="1439" y="32"/>
                    <a:pt x="959" y="2"/>
                  </a:cubicBezTo>
                  <a:cubicBezTo>
                    <a:pt x="940" y="1"/>
                    <a:pt x="922" y="1"/>
                    <a:pt x="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3245550" y="3932275"/>
              <a:ext cx="161875" cy="81900"/>
            </a:xfrm>
            <a:custGeom>
              <a:avLst/>
              <a:gdLst/>
              <a:ahLst/>
              <a:cxnLst/>
              <a:rect l="l" t="t" r="r" b="b"/>
              <a:pathLst>
                <a:path w="6475" h="3276" extrusionOk="0">
                  <a:moveTo>
                    <a:pt x="4001" y="1"/>
                  </a:moveTo>
                  <a:cubicBezTo>
                    <a:pt x="2780" y="1"/>
                    <a:pt x="1295" y="550"/>
                    <a:pt x="0" y="2598"/>
                  </a:cubicBezTo>
                  <a:cubicBezTo>
                    <a:pt x="1015" y="3085"/>
                    <a:pt x="1893" y="3276"/>
                    <a:pt x="2646" y="3276"/>
                  </a:cubicBezTo>
                  <a:cubicBezTo>
                    <a:pt x="5390" y="3276"/>
                    <a:pt x="6474" y="738"/>
                    <a:pt x="6474" y="738"/>
                  </a:cubicBezTo>
                  <a:cubicBezTo>
                    <a:pt x="6474" y="738"/>
                    <a:pt x="5414" y="1"/>
                    <a:pt x="4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3169650" y="4191875"/>
              <a:ext cx="120750" cy="60575"/>
            </a:xfrm>
            <a:custGeom>
              <a:avLst/>
              <a:gdLst/>
              <a:ahLst/>
              <a:cxnLst/>
              <a:rect l="l" t="t" r="r" b="b"/>
              <a:pathLst>
                <a:path w="4830" h="2423" extrusionOk="0">
                  <a:moveTo>
                    <a:pt x="787" y="1"/>
                  </a:moveTo>
                  <a:cubicBezTo>
                    <a:pt x="369" y="1"/>
                    <a:pt x="93" y="126"/>
                    <a:pt x="64" y="564"/>
                  </a:cubicBezTo>
                  <a:cubicBezTo>
                    <a:pt x="0" y="1498"/>
                    <a:pt x="1007" y="2326"/>
                    <a:pt x="2313" y="2415"/>
                  </a:cubicBezTo>
                  <a:cubicBezTo>
                    <a:pt x="2389" y="2420"/>
                    <a:pt x="2464" y="2422"/>
                    <a:pt x="2538" y="2422"/>
                  </a:cubicBezTo>
                  <a:cubicBezTo>
                    <a:pt x="3743" y="2422"/>
                    <a:pt x="4730" y="1763"/>
                    <a:pt x="4789" y="884"/>
                  </a:cubicBezTo>
                  <a:cubicBezTo>
                    <a:pt x="4830" y="290"/>
                    <a:pt x="4464" y="213"/>
                    <a:pt x="3856" y="213"/>
                  </a:cubicBezTo>
                  <a:cubicBezTo>
                    <a:pt x="3645" y="213"/>
                    <a:pt x="3405" y="222"/>
                    <a:pt x="3143" y="222"/>
                  </a:cubicBezTo>
                  <a:cubicBezTo>
                    <a:pt x="2973" y="222"/>
                    <a:pt x="2794" y="219"/>
                    <a:pt x="2608" y="206"/>
                  </a:cubicBezTo>
                  <a:cubicBezTo>
                    <a:pt x="1916" y="160"/>
                    <a:pt x="1260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3085150" y="4159000"/>
              <a:ext cx="45125" cy="43725"/>
            </a:xfrm>
            <a:custGeom>
              <a:avLst/>
              <a:gdLst/>
              <a:ahLst/>
              <a:cxnLst/>
              <a:rect l="l" t="t" r="r" b="b"/>
              <a:pathLst>
                <a:path w="1805" h="1749" extrusionOk="0">
                  <a:moveTo>
                    <a:pt x="902" y="0"/>
                  </a:moveTo>
                  <a:cubicBezTo>
                    <a:pt x="443" y="0"/>
                    <a:pt x="58" y="357"/>
                    <a:pt x="30" y="820"/>
                  </a:cubicBezTo>
                  <a:cubicBezTo>
                    <a:pt x="0" y="1303"/>
                    <a:pt x="365" y="1717"/>
                    <a:pt x="848" y="1747"/>
                  </a:cubicBezTo>
                  <a:cubicBezTo>
                    <a:pt x="866" y="1748"/>
                    <a:pt x="884" y="1749"/>
                    <a:pt x="902" y="1749"/>
                  </a:cubicBezTo>
                  <a:cubicBezTo>
                    <a:pt x="1361" y="1749"/>
                    <a:pt x="1746" y="1393"/>
                    <a:pt x="1775" y="929"/>
                  </a:cubicBezTo>
                  <a:cubicBezTo>
                    <a:pt x="1804" y="447"/>
                    <a:pt x="1438" y="31"/>
                    <a:pt x="956" y="2"/>
                  </a:cubicBezTo>
                  <a:cubicBezTo>
                    <a:pt x="938" y="1"/>
                    <a:pt x="920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3153000" y="4113850"/>
              <a:ext cx="17100" cy="17500"/>
            </a:xfrm>
            <a:custGeom>
              <a:avLst/>
              <a:gdLst/>
              <a:ahLst/>
              <a:cxnLst/>
              <a:rect l="l" t="t" r="r" b="b"/>
              <a:pathLst>
                <a:path w="684" h="700" extrusionOk="0">
                  <a:moveTo>
                    <a:pt x="333" y="1"/>
                  </a:moveTo>
                  <a:cubicBezTo>
                    <a:pt x="281" y="1"/>
                    <a:pt x="230" y="13"/>
                    <a:pt x="183" y="41"/>
                  </a:cubicBezTo>
                  <a:cubicBezTo>
                    <a:pt x="164" y="53"/>
                    <a:pt x="148" y="67"/>
                    <a:pt x="133" y="82"/>
                  </a:cubicBezTo>
                  <a:cubicBezTo>
                    <a:pt x="128" y="86"/>
                    <a:pt x="122" y="89"/>
                    <a:pt x="116" y="93"/>
                  </a:cubicBezTo>
                  <a:cubicBezTo>
                    <a:pt x="39" y="162"/>
                    <a:pt x="0" y="274"/>
                    <a:pt x="7" y="375"/>
                  </a:cubicBezTo>
                  <a:cubicBezTo>
                    <a:pt x="13" y="476"/>
                    <a:pt x="57" y="583"/>
                    <a:pt x="138" y="646"/>
                  </a:cubicBezTo>
                  <a:cubicBezTo>
                    <a:pt x="153" y="657"/>
                    <a:pt x="168" y="669"/>
                    <a:pt x="184" y="678"/>
                  </a:cubicBezTo>
                  <a:cubicBezTo>
                    <a:pt x="211" y="694"/>
                    <a:pt x="242" y="699"/>
                    <a:pt x="274" y="699"/>
                  </a:cubicBezTo>
                  <a:cubicBezTo>
                    <a:pt x="276" y="700"/>
                    <a:pt x="278" y="700"/>
                    <a:pt x="281" y="700"/>
                  </a:cubicBezTo>
                  <a:cubicBezTo>
                    <a:pt x="311" y="700"/>
                    <a:pt x="341" y="694"/>
                    <a:pt x="370" y="688"/>
                  </a:cubicBezTo>
                  <a:cubicBezTo>
                    <a:pt x="399" y="681"/>
                    <a:pt x="428" y="670"/>
                    <a:pt x="455" y="656"/>
                  </a:cubicBezTo>
                  <a:cubicBezTo>
                    <a:pt x="505" y="637"/>
                    <a:pt x="549" y="604"/>
                    <a:pt x="582" y="559"/>
                  </a:cubicBezTo>
                  <a:cubicBezTo>
                    <a:pt x="604" y="534"/>
                    <a:pt x="625" y="507"/>
                    <a:pt x="640" y="475"/>
                  </a:cubicBezTo>
                  <a:cubicBezTo>
                    <a:pt x="666" y="419"/>
                    <a:pt x="683" y="354"/>
                    <a:pt x="674" y="291"/>
                  </a:cubicBezTo>
                  <a:cubicBezTo>
                    <a:pt x="666" y="231"/>
                    <a:pt x="646" y="177"/>
                    <a:pt x="607" y="130"/>
                  </a:cubicBezTo>
                  <a:cubicBezTo>
                    <a:pt x="576" y="92"/>
                    <a:pt x="537" y="60"/>
                    <a:pt x="493" y="38"/>
                  </a:cubicBezTo>
                  <a:cubicBezTo>
                    <a:pt x="443" y="14"/>
                    <a:pt x="388" y="1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3275425" y="4120875"/>
              <a:ext cx="16375" cy="16100"/>
            </a:xfrm>
            <a:custGeom>
              <a:avLst/>
              <a:gdLst/>
              <a:ahLst/>
              <a:cxnLst/>
              <a:rect l="l" t="t" r="r" b="b"/>
              <a:pathLst>
                <a:path w="655" h="644" extrusionOk="0">
                  <a:moveTo>
                    <a:pt x="332" y="0"/>
                  </a:moveTo>
                  <a:cubicBezTo>
                    <a:pt x="243" y="0"/>
                    <a:pt x="152" y="35"/>
                    <a:pt x="93" y="103"/>
                  </a:cubicBezTo>
                  <a:cubicBezTo>
                    <a:pt x="21" y="186"/>
                    <a:pt x="1" y="302"/>
                    <a:pt x="36" y="405"/>
                  </a:cubicBezTo>
                  <a:cubicBezTo>
                    <a:pt x="39" y="414"/>
                    <a:pt x="44" y="421"/>
                    <a:pt x="48" y="429"/>
                  </a:cubicBezTo>
                  <a:cubicBezTo>
                    <a:pt x="68" y="510"/>
                    <a:pt x="122" y="583"/>
                    <a:pt x="199" y="615"/>
                  </a:cubicBezTo>
                  <a:cubicBezTo>
                    <a:pt x="240" y="632"/>
                    <a:pt x="282" y="643"/>
                    <a:pt x="325" y="643"/>
                  </a:cubicBezTo>
                  <a:cubicBezTo>
                    <a:pt x="338" y="643"/>
                    <a:pt x="351" y="643"/>
                    <a:pt x="364" y="641"/>
                  </a:cubicBezTo>
                  <a:cubicBezTo>
                    <a:pt x="420" y="633"/>
                    <a:pt x="474" y="617"/>
                    <a:pt x="520" y="581"/>
                  </a:cubicBezTo>
                  <a:cubicBezTo>
                    <a:pt x="547" y="561"/>
                    <a:pt x="569" y="540"/>
                    <a:pt x="589" y="512"/>
                  </a:cubicBezTo>
                  <a:cubicBezTo>
                    <a:pt x="611" y="484"/>
                    <a:pt x="623" y="456"/>
                    <a:pt x="635" y="421"/>
                  </a:cubicBezTo>
                  <a:cubicBezTo>
                    <a:pt x="654" y="365"/>
                    <a:pt x="651" y="305"/>
                    <a:pt x="640" y="248"/>
                  </a:cubicBezTo>
                  <a:cubicBezTo>
                    <a:pt x="628" y="189"/>
                    <a:pt x="598" y="138"/>
                    <a:pt x="558" y="95"/>
                  </a:cubicBezTo>
                  <a:cubicBezTo>
                    <a:pt x="521" y="52"/>
                    <a:pt x="466" y="24"/>
                    <a:pt x="411" y="10"/>
                  </a:cubicBezTo>
                  <a:cubicBezTo>
                    <a:pt x="386" y="3"/>
                    <a:pt x="359" y="0"/>
                    <a:pt x="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3249150" y="3938850"/>
              <a:ext cx="134500" cy="61850"/>
            </a:xfrm>
            <a:custGeom>
              <a:avLst/>
              <a:gdLst/>
              <a:ahLst/>
              <a:cxnLst/>
              <a:rect l="l" t="t" r="r" b="b"/>
              <a:pathLst>
                <a:path w="5380" h="2474" extrusionOk="0">
                  <a:moveTo>
                    <a:pt x="3361" y="1"/>
                  </a:moveTo>
                  <a:cubicBezTo>
                    <a:pt x="3321" y="1"/>
                    <a:pt x="3283" y="21"/>
                    <a:pt x="3262" y="71"/>
                  </a:cubicBezTo>
                  <a:cubicBezTo>
                    <a:pt x="3106" y="435"/>
                    <a:pt x="2943" y="797"/>
                    <a:pt x="2775" y="1157"/>
                  </a:cubicBezTo>
                  <a:cubicBezTo>
                    <a:pt x="2311" y="1296"/>
                    <a:pt x="1849" y="1438"/>
                    <a:pt x="1389" y="1587"/>
                  </a:cubicBezTo>
                  <a:cubicBezTo>
                    <a:pt x="1586" y="1227"/>
                    <a:pt x="1781" y="866"/>
                    <a:pt x="1977" y="505"/>
                  </a:cubicBezTo>
                  <a:cubicBezTo>
                    <a:pt x="2032" y="404"/>
                    <a:pt x="1942" y="313"/>
                    <a:pt x="1854" y="313"/>
                  </a:cubicBezTo>
                  <a:cubicBezTo>
                    <a:pt x="1813" y="313"/>
                    <a:pt x="1773" y="332"/>
                    <a:pt x="1747" y="379"/>
                  </a:cubicBezTo>
                  <a:cubicBezTo>
                    <a:pt x="1507" y="822"/>
                    <a:pt x="1266" y="1266"/>
                    <a:pt x="1025" y="1709"/>
                  </a:cubicBezTo>
                  <a:cubicBezTo>
                    <a:pt x="731" y="1807"/>
                    <a:pt x="437" y="1904"/>
                    <a:pt x="144" y="2006"/>
                  </a:cubicBezTo>
                  <a:cubicBezTo>
                    <a:pt x="1" y="2055"/>
                    <a:pt x="47" y="2264"/>
                    <a:pt x="175" y="2264"/>
                  </a:cubicBezTo>
                  <a:cubicBezTo>
                    <a:pt x="189" y="2264"/>
                    <a:pt x="204" y="2262"/>
                    <a:pt x="220" y="2256"/>
                  </a:cubicBezTo>
                  <a:cubicBezTo>
                    <a:pt x="508" y="2157"/>
                    <a:pt x="797" y="2062"/>
                    <a:pt x="1086" y="1965"/>
                  </a:cubicBezTo>
                  <a:cubicBezTo>
                    <a:pt x="1562" y="2154"/>
                    <a:pt x="2045" y="2322"/>
                    <a:pt x="2535" y="2467"/>
                  </a:cubicBezTo>
                  <a:cubicBezTo>
                    <a:pt x="2549" y="2472"/>
                    <a:pt x="2562" y="2473"/>
                    <a:pt x="2575" y="2473"/>
                  </a:cubicBezTo>
                  <a:cubicBezTo>
                    <a:pt x="2707" y="2473"/>
                    <a:pt x="2746" y="2256"/>
                    <a:pt x="2598" y="2213"/>
                  </a:cubicBezTo>
                  <a:cubicBezTo>
                    <a:pt x="2219" y="2100"/>
                    <a:pt x="1843" y="1975"/>
                    <a:pt x="1473" y="1836"/>
                  </a:cubicBezTo>
                  <a:cubicBezTo>
                    <a:pt x="1946" y="1683"/>
                    <a:pt x="2421" y="1537"/>
                    <a:pt x="2896" y="1395"/>
                  </a:cubicBezTo>
                  <a:cubicBezTo>
                    <a:pt x="3305" y="1578"/>
                    <a:pt x="3699" y="1793"/>
                    <a:pt x="4074" y="2039"/>
                  </a:cubicBezTo>
                  <a:cubicBezTo>
                    <a:pt x="4097" y="2054"/>
                    <a:pt x="4120" y="2061"/>
                    <a:pt x="4141" y="2061"/>
                  </a:cubicBezTo>
                  <a:cubicBezTo>
                    <a:pt x="4249" y="2061"/>
                    <a:pt x="4317" y="1887"/>
                    <a:pt x="4200" y="1810"/>
                  </a:cubicBezTo>
                  <a:cubicBezTo>
                    <a:pt x="3903" y="1614"/>
                    <a:pt x="3593" y="1438"/>
                    <a:pt x="3273" y="1281"/>
                  </a:cubicBezTo>
                  <a:cubicBezTo>
                    <a:pt x="3923" y="1092"/>
                    <a:pt x="4575" y="912"/>
                    <a:pt x="5230" y="742"/>
                  </a:cubicBezTo>
                  <a:cubicBezTo>
                    <a:pt x="5380" y="704"/>
                    <a:pt x="5327" y="487"/>
                    <a:pt x="5190" y="487"/>
                  </a:cubicBezTo>
                  <a:cubicBezTo>
                    <a:pt x="5178" y="487"/>
                    <a:pt x="5166" y="488"/>
                    <a:pt x="5154" y="491"/>
                  </a:cubicBezTo>
                  <a:cubicBezTo>
                    <a:pt x="4469" y="668"/>
                    <a:pt x="3787" y="858"/>
                    <a:pt x="3108" y="1057"/>
                  </a:cubicBezTo>
                  <a:cubicBezTo>
                    <a:pt x="3239" y="772"/>
                    <a:pt x="3368" y="486"/>
                    <a:pt x="3492" y="197"/>
                  </a:cubicBezTo>
                  <a:cubicBezTo>
                    <a:pt x="3536" y="93"/>
                    <a:pt x="3445" y="1"/>
                    <a:pt x="3361" y="1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3036975" y="4211100"/>
              <a:ext cx="52025" cy="69525"/>
            </a:xfrm>
            <a:custGeom>
              <a:avLst/>
              <a:gdLst/>
              <a:ahLst/>
              <a:cxnLst/>
              <a:rect l="l" t="t" r="r" b="b"/>
              <a:pathLst>
                <a:path w="2081" h="2781" extrusionOk="0">
                  <a:moveTo>
                    <a:pt x="856" y="0"/>
                  </a:moveTo>
                  <a:cubicBezTo>
                    <a:pt x="785" y="0"/>
                    <a:pt x="712" y="12"/>
                    <a:pt x="638" y="37"/>
                  </a:cubicBezTo>
                  <a:cubicBezTo>
                    <a:pt x="353" y="134"/>
                    <a:pt x="145" y="399"/>
                    <a:pt x="69" y="684"/>
                  </a:cubicBezTo>
                  <a:cubicBezTo>
                    <a:pt x="39" y="794"/>
                    <a:pt x="29" y="905"/>
                    <a:pt x="30" y="1017"/>
                  </a:cubicBezTo>
                  <a:cubicBezTo>
                    <a:pt x="27" y="1042"/>
                    <a:pt x="25" y="1065"/>
                    <a:pt x="23" y="1087"/>
                  </a:cubicBezTo>
                  <a:cubicBezTo>
                    <a:pt x="0" y="1393"/>
                    <a:pt x="62" y="1727"/>
                    <a:pt x="173" y="2011"/>
                  </a:cubicBezTo>
                  <a:cubicBezTo>
                    <a:pt x="285" y="2287"/>
                    <a:pt x="466" y="2543"/>
                    <a:pt x="739" y="2677"/>
                  </a:cubicBezTo>
                  <a:cubicBezTo>
                    <a:pt x="871" y="2743"/>
                    <a:pt x="1020" y="2781"/>
                    <a:pt x="1167" y="2781"/>
                  </a:cubicBezTo>
                  <a:cubicBezTo>
                    <a:pt x="1308" y="2781"/>
                    <a:pt x="1448" y="2746"/>
                    <a:pt x="1571" y="2667"/>
                  </a:cubicBezTo>
                  <a:cubicBezTo>
                    <a:pt x="2078" y="2344"/>
                    <a:pt x="2081" y="1578"/>
                    <a:pt x="1917" y="1067"/>
                  </a:cubicBezTo>
                  <a:cubicBezTo>
                    <a:pt x="1776" y="627"/>
                    <a:pt x="1374" y="0"/>
                    <a:pt x="856" y="0"/>
                  </a:cubicBezTo>
                  <a:close/>
                </a:path>
              </a:pathLst>
            </a:custGeom>
            <a:solidFill>
              <a:srgbClr val="FFFFFF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3013625" y="4046575"/>
              <a:ext cx="126275" cy="145075"/>
            </a:xfrm>
            <a:custGeom>
              <a:avLst/>
              <a:gdLst/>
              <a:ahLst/>
              <a:cxnLst/>
              <a:rect l="l" t="t" r="r" b="b"/>
              <a:pathLst>
                <a:path w="5051" h="5803" extrusionOk="0">
                  <a:moveTo>
                    <a:pt x="4127" y="1"/>
                  </a:moveTo>
                  <a:cubicBezTo>
                    <a:pt x="3895" y="1"/>
                    <a:pt x="3665" y="69"/>
                    <a:pt x="3449" y="150"/>
                  </a:cubicBezTo>
                  <a:cubicBezTo>
                    <a:pt x="3175" y="256"/>
                    <a:pt x="2908" y="383"/>
                    <a:pt x="2655" y="530"/>
                  </a:cubicBezTo>
                  <a:cubicBezTo>
                    <a:pt x="2142" y="827"/>
                    <a:pt x="1677" y="1209"/>
                    <a:pt x="1281" y="1650"/>
                  </a:cubicBezTo>
                  <a:cubicBezTo>
                    <a:pt x="848" y="2136"/>
                    <a:pt x="490" y="2698"/>
                    <a:pt x="255" y="3308"/>
                  </a:cubicBezTo>
                  <a:cubicBezTo>
                    <a:pt x="96" y="3721"/>
                    <a:pt x="1" y="4206"/>
                    <a:pt x="101" y="4641"/>
                  </a:cubicBezTo>
                  <a:cubicBezTo>
                    <a:pt x="109" y="4744"/>
                    <a:pt x="121" y="4846"/>
                    <a:pt x="144" y="4946"/>
                  </a:cubicBezTo>
                  <a:cubicBezTo>
                    <a:pt x="205" y="5218"/>
                    <a:pt x="321" y="5510"/>
                    <a:pt x="550" y="5682"/>
                  </a:cubicBezTo>
                  <a:cubicBezTo>
                    <a:pt x="660" y="5765"/>
                    <a:pt x="781" y="5802"/>
                    <a:pt x="903" y="5802"/>
                  </a:cubicBezTo>
                  <a:cubicBezTo>
                    <a:pt x="1045" y="5802"/>
                    <a:pt x="1188" y="5753"/>
                    <a:pt x="1315" y="5668"/>
                  </a:cubicBezTo>
                  <a:cubicBezTo>
                    <a:pt x="1838" y="5324"/>
                    <a:pt x="2107" y="4697"/>
                    <a:pt x="2411" y="4176"/>
                  </a:cubicBezTo>
                  <a:cubicBezTo>
                    <a:pt x="2756" y="3585"/>
                    <a:pt x="3201" y="3069"/>
                    <a:pt x="3720" y="2622"/>
                  </a:cubicBezTo>
                  <a:cubicBezTo>
                    <a:pt x="4149" y="2250"/>
                    <a:pt x="4638" y="1880"/>
                    <a:pt x="4869" y="1342"/>
                  </a:cubicBezTo>
                  <a:cubicBezTo>
                    <a:pt x="4983" y="1077"/>
                    <a:pt x="5050" y="754"/>
                    <a:pt x="4934" y="476"/>
                  </a:cubicBezTo>
                  <a:cubicBezTo>
                    <a:pt x="4832" y="232"/>
                    <a:pt x="4598" y="73"/>
                    <a:pt x="4342" y="22"/>
                  </a:cubicBezTo>
                  <a:cubicBezTo>
                    <a:pt x="4271" y="7"/>
                    <a:pt x="4199" y="1"/>
                    <a:pt x="4127" y="1"/>
                  </a:cubicBezTo>
                  <a:close/>
                </a:path>
              </a:pathLst>
            </a:custGeom>
            <a:solidFill>
              <a:srgbClr val="FFFFFF">
                <a:alpha val="46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3175650" y="4051875"/>
              <a:ext cx="65000" cy="17675"/>
            </a:xfrm>
            <a:custGeom>
              <a:avLst/>
              <a:gdLst/>
              <a:ahLst/>
              <a:cxnLst/>
              <a:rect l="l" t="t" r="r" b="b"/>
              <a:pathLst>
                <a:path w="2600" h="707" extrusionOk="0">
                  <a:moveTo>
                    <a:pt x="2436" y="1"/>
                  </a:moveTo>
                  <a:cubicBezTo>
                    <a:pt x="2421" y="1"/>
                    <a:pt x="2404" y="4"/>
                    <a:pt x="2387" y="11"/>
                  </a:cubicBezTo>
                  <a:cubicBezTo>
                    <a:pt x="2048" y="154"/>
                    <a:pt x="1698" y="266"/>
                    <a:pt x="1339" y="343"/>
                  </a:cubicBezTo>
                  <a:cubicBezTo>
                    <a:pt x="1161" y="381"/>
                    <a:pt x="981" y="411"/>
                    <a:pt x="801" y="431"/>
                  </a:cubicBezTo>
                  <a:cubicBezTo>
                    <a:pt x="731" y="438"/>
                    <a:pt x="659" y="444"/>
                    <a:pt x="589" y="444"/>
                  </a:cubicBezTo>
                  <a:cubicBezTo>
                    <a:pt x="476" y="444"/>
                    <a:pt x="364" y="429"/>
                    <a:pt x="260" y="380"/>
                  </a:cubicBezTo>
                  <a:cubicBezTo>
                    <a:pt x="240" y="371"/>
                    <a:pt x="220" y="367"/>
                    <a:pt x="201" y="367"/>
                  </a:cubicBezTo>
                  <a:cubicBezTo>
                    <a:pt x="79" y="367"/>
                    <a:pt x="1" y="548"/>
                    <a:pt x="134" y="609"/>
                  </a:cubicBezTo>
                  <a:cubicBezTo>
                    <a:pt x="287" y="681"/>
                    <a:pt x="452" y="707"/>
                    <a:pt x="619" y="707"/>
                  </a:cubicBezTo>
                  <a:cubicBezTo>
                    <a:pt x="847" y="707"/>
                    <a:pt x="1080" y="660"/>
                    <a:pt x="1296" y="618"/>
                  </a:cubicBezTo>
                  <a:cubicBezTo>
                    <a:pt x="1697" y="540"/>
                    <a:pt x="2088" y="421"/>
                    <a:pt x="2463" y="263"/>
                  </a:cubicBezTo>
                  <a:cubicBezTo>
                    <a:pt x="2599" y="205"/>
                    <a:pt x="2557" y="1"/>
                    <a:pt x="2436" y="1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3429100" y="4157725"/>
              <a:ext cx="11225" cy="41850"/>
            </a:xfrm>
            <a:custGeom>
              <a:avLst/>
              <a:gdLst/>
              <a:ahLst/>
              <a:cxnLst/>
              <a:rect l="l" t="t" r="r" b="b"/>
              <a:pathLst>
                <a:path w="449" h="1674" extrusionOk="0">
                  <a:moveTo>
                    <a:pt x="235" y="1"/>
                  </a:moveTo>
                  <a:cubicBezTo>
                    <a:pt x="223" y="1"/>
                    <a:pt x="211" y="2"/>
                    <a:pt x="200" y="5"/>
                  </a:cubicBezTo>
                  <a:cubicBezTo>
                    <a:pt x="126" y="28"/>
                    <a:pt x="101" y="98"/>
                    <a:pt x="113" y="168"/>
                  </a:cubicBezTo>
                  <a:cubicBezTo>
                    <a:pt x="189" y="617"/>
                    <a:pt x="157" y="1079"/>
                    <a:pt x="28" y="1516"/>
                  </a:cubicBezTo>
                  <a:cubicBezTo>
                    <a:pt x="0" y="1612"/>
                    <a:pt x="78" y="1673"/>
                    <a:pt x="156" y="1673"/>
                  </a:cubicBezTo>
                  <a:cubicBezTo>
                    <a:pt x="210" y="1673"/>
                    <a:pt x="264" y="1645"/>
                    <a:pt x="283" y="1579"/>
                  </a:cubicBezTo>
                  <a:cubicBezTo>
                    <a:pt x="425" y="1095"/>
                    <a:pt x="449" y="589"/>
                    <a:pt x="364" y="92"/>
                  </a:cubicBezTo>
                  <a:cubicBezTo>
                    <a:pt x="354" y="35"/>
                    <a:pt x="292" y="1"/>
                    <a:pt x="235" y="1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3404925" y="4220025"/>
              <a:ext cx="22450" cy="35675"/>
            </a:xfrm>
            <a:custGeom>
              <a:avLst/>
              <a:gdLst/>
              <a:ahLst/>
              <a:cxnLst/>
              <a:rect l="l" t="t" r="r" b="b"/>
              <a:pathLst>
                <a:path w="898" h="1427" extrusionOk="0">
                  <a:moveTo>
                    <a:pt x="747" y="1"/>
                  </a:moveTo>
                  <a:cubicBezTo>
                    <a:pt x="688" y="1"/>
                    <a:pt x="640" y="43"/>
                    <a:pt x="620" y="100"/>
                  </a:cubicBezTo>
                  <a:cubicBezTo>
                    <a:pt x="480" y="502"/>
                    <a:pt x="283" y="882"/>
                    <a:pt x="41" y="1231"/>
                  </a:cubicBezTo>
                  <a:cubicBezTo>
                    <a:pt x="0" y="1290"/>
                    <a:pt x="35" y="1379"/>
                    <a:pt x="93" y="1410"/>
                  </a:cubicBezTo>
                  <a:cubicBezTo>
                    <a:pt x="113" y="1421"/>
                    <a:pt x="134" y="1426"/>
                    <a:pt x="154" y="1426"/>
                  </a:cubicBezTo>
                  <a:cubicBezTo>
                    <a:pt x="200" y="1426"/>
                    <a:pt x="243" y="1399"/>
                    <a:pt x="271" y="1358"/>
                  </a:cubicBezTo>
                  <a:cubicBezTo>
                    <a:pt x="526" y="989"/>
                    <a:pt x="727" y="587"/>
                    <a:pt x="875" y="164"/>
                  </a:cubicBezTo>
                  <a:cubicBezTo>
                    <a:pt x="898" y="96"/>
                    <a:pt x="843" y="20"/>
                    <a:pt x="779" y="5"/>
                  </a:cubicBezTo>
                  <a:cubicBezTo>
                    <a:pt x="768" y="2"/>
                    <a:pt x="757" y="1"/>
                    <a:pt x="747" y="1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3398625" y="4193000"/>
              <a:ext cx="18600" cy="34075"/>
            </a:xfrm>
            <a:custGeom>
              <a:avLst/>
              <a:gdLst/>
              <a:ahLst/>
              <a:cxnLst/>
              <a:rect l="l" t="t" r="r" b="b"/>
              <a:pathLst>
                <a:path w="744" h="1363" extrusionOk="0">
                  <a:moveTo>
                    <a:pt x="605" y="0"/>
                  </a:moveTo>
                  <a:cubicBezTo>
                    <a:pt x="547" y="0"/>
                    <a:pt x="487" y="40"/>
                    <a:pt x="476" y="100"/>
                  </a:cubicBezTo>
                  <a:cubicBezTo>
                    <a:pt x="402" y="483"/>
                    <a:pt x="254" y="843"/>
                    <a:pt x="40" y="1168"/>
                  </a:cubicBezTo>
                  <a:cubicBezTo>
                    <a:pt x="1" y="1227"/>
                    <a:pt x="33" y="1314"/>
                    <a:pt x="91" y="1346"/>
                  </a:cubicBezTo>
                  <a:cubicBezTo>
                    <a:pt x="112" y="1357"/>
                    <a:pt x="132" y="1362"/>
                    <a:pt x="153" y="1362"/>
                  </a:cubicBezTo>
                  <a:cubicBezTo>
                    <a:pt x="199" y="1362"/>
                    <a:pt x="242" y="1336"/>
                    <a:pt x="269" y="1295"/>
                  </a:cubicBezTo>
                  <a:cubicBezTo>
                    <a:pt x="495" y="952"/>
                    <a:pt x="653" y="565"/>
                    <a:pt x="731" y="163"/>
                  </a:cubicBezTo>
                  <a:cubicBezTo>
                    <a:pt x="744" y="93"/>
                    <a:pt x="706" y="22"/>
                    <a:pt x="635" y="4"/>
                  </a:cubicBezTo>
                  <a:cubicBezTo>
                    <a:pt x="626" y="1"/>
                    <a:pt x="616" y="0"/>
                    <a:pt x="605" y="0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3094250" y="4338800"/>
              <a:ext cx="36400" cy="36175"/>
            </a:xfrm>
            <a:custGeom>
              <a:avLst/>
              <a:gdLst/>
              <a:ahLst/>
              <a:cxnLst/>
              <a:rect l="l" t="t" r="r" b="b"/>
              <a:pathLst>
                <a:path w="1456" h="1447" extrusionOk="0">
                  <a:moveTo>
                    <a:pt x="152" y="0"/>
                  </a:moveTo>
                  <a:cubicBezTo>
                    <a:pt x="140" y="0"/>
                    <a:pt x="128" y="2"/>
                    <a:pt x="115" y="6"/>
                  </a:cubicBezTo>
                  <a:cubicBezTo>
                    <a:pt x="53" y="25"/>
                    <a:pt x="0" y="104"/>
                    <a:pt x="28" y="170"/>
                  </a:cubicBezTo>
                  <a:cubicBezTo>
                    <a:pt x="258" y="726"/>
                    <a:pt x="693" y="1187"/>
                    <a:pt x="1246" y="1432"/>
                  </a:cubicBezTo>
                  <a:cubicBezTo>
                    <a:pt x="1267" y="1442"/>
                    <a:pt x="1289" y="1446"/>
                    <a:pt x="1311" y="1446"/>
                  </a:cubicBezTo>
                  <a:cubicBezTo>
                    <a:pt x="1356" y="1446"/>
                    <a:pt x="1399" y="1426"/>
                    <a:pt x="1423" y="1381"/>
                  </a:cubicBezTo>
                  <a:cubicBezTo>
                    <a:pt x="1455" y="1323"/>
                    <a:pt x="1437" y="1232"/>
                    <a:pt x="1372" y="1203"/>
                  </a:cubicBezTo>
                  <a:cubicBezTo>
                    <a:pt x="885" y="986"/>
                    <a:pt x="483" y="588"/>
                    <a:pt x="279" y="94"/>
                  </a:cubicBezTo>
                  <a:cubicBezTo>
                    <a:pt x="257" y="39"/>
                    <a:pt x="209" y="0"/>
                    <a:pt x="152" y="0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9"/>
            <p:cNvSpPr/>
            <p:nvPr/>
          </p:nvSpPr>
          <p:spPr>
            <a:xfrm>
              <a:off x="3142425" y="4378625"/>
              <a:ext cx="27100" cy="13575"/>
            </a:xfrm>
            <a:custGeom>
              <a:avLst/>
              <a:gdLst/>
              <a:ahLst/>
              <a:cxnLst/>
              <a:rect l="l" t="t" r="r" b="b"/>
              <a:pathLst>
                <a:path w="1084" h="543" extrusionOk="0">
                  <a:moveTo>
                    <a:pt x="147" y="0"/>
                  </a:moveTo>
                  <a:cubicBezTo>
                    <a:pt x="100" y="0"/>
                    <a:pt x="53" y="24"/>
                    <a:pt x="31" y="67"/>
                  </a:cubicBezTo>
                  <a:cubicBezTo>
                    <a:pt x="1" y="130"/>
                    <a:pt x="19" y="210"/>
                    <a:pt x="84" y="245"/>
                  </a:cubicBezTo>
                  <a:cubicBezTo>
                    <a:pt x="342" y="384"/>
                    <a:pt x="623" y="485"/>
                    <a:pt x="911" y="540"/>
                  </a:cubicBezTo>
                  <a:cubicBezTo>
                    <a:pt x="920" y="542"/>
                    <a:pt x="929" y="543"/>
                    <a:pt x="938" y="543"/>
                  </a:cubicBezTo>
                  <a:cubicBezTo>
                    <a:pt x="997" y="543"/>
                    <a:pt x="1057" y="507"/>
                    <a:pt x="1070" y="444"/>
                  </a:cubicBezTo>
                  <a:cubicBezTo>
                    <a:pt x="1084" y="378"/>
                    <a:pt x="1046" y="299"/>
                    <a:pt x="974" y="285"/>
                  </a:cubicBezTo>
                  <a:cubicBezTo>
                    <a:pt x="838" y="260"/>
                    <a:pt x="704" y="224"/>
                    <a:pt x="572" y="178"/>
                  </a:cubicBezTo>
                  <a:cubicBezTo>
                    <a:pt x="453" y="135"/>
                    <a:pt x="330" y="80"/>
                    <a:pt x="210" y="16"/>
                  </a:cubicBezTo>
                  <a:cubicBezTo>
                    <a:pt x="191" y="5"/>
                    <a:pt x="169" y="0"/>
                    <a:pt x="147" y="0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9"/>
            <p:cNvSpPr/>
            <p:nvPr/>
          </p:nvSpPr>
          <p:spPr>
            <a:xfrm>
              <a:off x="3135125" y="4350475"/>
              <a:ext cx="35725" cy="20900"/>
            </a:xfrm>
            <a:custGeom>
              <a:avLst/>
              <a:gdLst/>
              <a:ahLst/>
              <a:cxnLst/>
              <a:rect l="l" t="t" r="r" b="b"/>
              <a:pathLst>
                <a:path w="1429" h="836" extrusionOk="0">
                  <a:moveTo>
                    <a:pt x="142" y="0"/>
                  </a:moveTo>
                  <a:cubicBezTo>
                    <a:pt x="110" y="0"/>
                    <a:pt x="77" y="13"/>
                    <a:pt x="52" y="39"/>
                  </a:cubicBezTo>
                  <a:cubicBezTo>
                    <a:pt x="7" y="88"/>
                    <a:pt x="1" y="181"/>
                    <a:pt x="57" y="225"/>
                  </a:cubicBezTo>
                  <a:cubicBezTo>
                    <a:pt x="402" y="499"/>
                    <a:pt x="794" y="705"/>
                    <a:pt x="1218" y="830"/>
                  </a:cubicBezTo>
                  <a:cubicBezTo>
                    <a:pt x="1231" y="834"/>
                    <a:pt x="1244" y="836"/>
                    <a:pt x="1257" y="836"/>
                  </a:cubicBezTo>
                  <a:cubicBezTo>
                    <a:pt x="1389" y="836"/>
                    <a:pt x="1429" y="619"/>
                    <a:pt x="1281" y="575"/>
                  </a:cubicBezTo>
                  <a:cubicBezTo>
                    <a:pt x="903" y="464"/>
                    <a:pt x="546" y="280"/>
                    <a:pt x="238" y="35"/>
                  </a:cubicBezTo>
                  <a:cubicBezTo>
                    <a:pt x="210" y="13"/>
                    <a:pt x="176" y="0"/>
                    <a:pt x="142" y="0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3197975" y="4264000"/>
              <a:ext cx="65450" cy="11350"/>
            </a:xfrm>
            <a:custGeom>
              <a:avLst/>
              <a:gdLst/>
              <a:ahLst/>
              <a:cxnLst/>
              <a:rect l="l" t="t" r="r" b="b"/>
              <a:pathLst>
                <a:path w="2618" h="454" extrusionOk="0">
                  <a:moveTo>
                    <a:pt x="179" y="0"/>
                  </a:moveTo>
                  <a:cubicBezTo>
                    <a:pt x="70" y="0"/>
                    <a:pt x="0" y="175"/>
                    <a:pt x="119" y="251"/>
                  </a:cubicBezTo>
                  <a:cubicBezTo>
                    <a:pt x="406" y="434"/>
                    <a:pt x="791" y="453"/>
                    <a:pt x="1132" y="453"/>
                  </a:cubicBezTo>
                  <a:cubicBezTo>
                    <a:pt x="1173" y="453"/>
                    <a:pt x="1213" y="453"/>
                    <a:pt x="1253" y="453"/>
                  </a:cubicBezTo>
                  <a:cubicBezTo>
                    <a:pt x="1664" y="449"/>
                    <a:pt x="2072" y="389"/>
                    <a:pt x="2468" y="283"/>
                  </a:cubicBezTo>
                  <a:cubicBezTo>
                    <a:pt x="2618" y="243"/>
                    <a:pt x="2565" y="27"/>
                    <a:pt x="2428" y="27"/>
                  </a:cubicBezTo>
                  <a:cubicBezTo>
                    <a:pt x="2416" y="27"/>
                    <a:pt x="2404" y="29"/>
                    <a:pt x="2391" y="32"/>
                  </a:cubicBezTo>
                  <a:cubicBezTo>
                    <a:pt x="2031" y="129"/>
                    <a:pt x="1663" y="182"/>
                    <a:pt x="1289" y="190"/>
                  </a:cubicBezTo>
                  <a:cubicBezTo>
                    <a:pt x="1221" y="191"/>
                    <a:pt x="1150" y="193"/>
                    <a:pt x="1078" y="193"/>
                  </a:cubicBezTo>
                  <a:cubicBezTo>
                    <a:pt x="791" y="193"/>
                    <a:pt x="479" y="170"/>
                    <a:pt x="245" y="21"/>
                  </a:cubicBezTo>
                  <a:cubicBezTo>
                    <a:pt x="223" y="7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681F-7E04-4744-9EF1-C03F4C6F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A173EC-4E0F-45BE-BE86-4BE01A4743E6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A80E01F-2DB2-427C-B22F-C13441A2A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91D61-3E82-40FC-93FC-24BC80575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3999" cy="5143499"/>
          </a:xfrm>
          <a:prstGeom prst="rect">
            <a:avLst/>
          </a:prstGeom>
        </p:spPr>
      </p:pic>
      <p:sp>
        <p:nvSpPr>
          <p:cNvPr id="7" name="Vertical Scroll 4">
            <a:extLst>
              <a:ext uri="{FF2B5EF4-FFF2-40B4-BE49-F238E27FC236}">
                <a16:creationId xmlns:a16="http://schemas.microsoft.com/office/drawing/2014/main" id="{21D73F2E-4F60-448A-AEF6-80D506B57139}"/>
              </a:ext>
            </a:extLst>
          </p:cNvPr>
          <p:cNvSpPr/>
          <p:nvPr/>
        </p:nvSpPr>
        <p:spPr>
          <a:xfrm>
            <a:off x="6630187" y="163475"/>
            <a:ext cx="2400300" cy="4286250"/>
          </a:xfrm>
          <a:prstGeom prst="vertic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Burnstown Dam" panose="00000400000000000000" pitchFamily="2" charset="0"/>
                <a:ea typeface="+mn-ea"/>
                <a:cs typeface="+mn-cs"/>
                <a:sym typeface="Arial"/>
              </a:rPr>
              <a:t>TRÒ CHƠI: NHÀ THÔNG THÁI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73BC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Audio 1">
            <a:hlinkClick r:id="" action="ppaction://media"/>
            <a:extLst>
              <a:ext uri="{FF2B5EF4-FFF2-40B4-BE49-F238E27FC236}">
                <a16:creationId xmlns:a16="http://schemas.microsoft.com/office/drawing/2014/main" id="{DD5FA0E9-998A-49EF-A536-BFE2C57C3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58749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1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97FE-C7E1-4831-9F5D-7068DAC2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AF682C-3D3D-4B71-91DD-757C5F603EB7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3A1679B-8623-4363-81EE-8E82F85C35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EB21B-80CD-4186-BFD9-94C0A4872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52151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B71DB7-A824-4687-A7B2-443AFC59BA9C}"/>
              </a:ext>
            </a:extLst>
          </p:cNvPr>
          <p:cNvSpPr txBox="1">
            <a:spLocks/>
          </p:cNvSpPr>
          <p:nvPr/>
        </p:nvSpPr>
        <p:spPr bwMode="auto">
          <a:xfrm>
            <a:off x="481013" y="322883"/>
            <a:ext cx="83581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684213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84213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684213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684213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684213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defTabSz="68461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defTabSz="68461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defTabSz="68461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defTabSz="68461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42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1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: Khi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thực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hiện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phép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nhân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bốn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ta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thực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hiện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bắt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đâu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?</a:t>
            </a:r>
          </a:p>
        </p:txBody>
      </p:sp>
      <p:sp>
        <p:nvSpPr>
          <p:cNvPr id="8" name="Oval 69">
            <a:extLst>
              <a:ext uri="{FF2B5EF4-FFF2-40B4-BE49-F238E27FC236}">
                <a16:creationId xmlns:a16="http://schemas.microsoft.com/office/drawing/2014/main" id="{D4D20CC0-420E-4043-AC95-08433DCFC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5" y="4955208"/>
            <a:ext cx="568325" cy="568325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</a:t>
            </a:r>
          </a:p>
        </p:txBody>
      </p:sp>
      <p:sp>
        <p:nvSpPr>
          <p:cNvPr id="9" name="Oval 69">
            <a:extLst>
              <a:ext uri="{FF2B5EF4-FFF2-40B4-BE49-F238E27FC236}">
                <a16:creationId xmlns:a16="http://schemas.microsoft.com/office/drawing/2014/main" id="{96FAF7D4-B3F8-4256-B9ED-5B46C1DCC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225" y="4955208"/>
            <a:ext cx="569913" cy="568325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</a:t>
            </a:r>
          </a:p>
        </p:txBody>
      </p:sp>
      <p:sp>
        <p:nvSpPr>
          <p:cNvPr id="10" name="Oval 69">
            <a:extLst>
              <a:ext uri="{FF2B5EF4-FFF2-40B4-BE49-F238E27FC236}">
                <a16:creationId xmlns:a16="http://schemas.microsoft.com/office/drawing/2014/main" id="{71173149-5FAD-4FAB-811C-F63CE274E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5" y="4961558"/>
            <a:ext cx="568325" cy="569913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</a:t>
            </a:r>
          </a:p>
        </p:txBody>
      </p:sp>
      <p:sp>
        <p:nvSpPr>
          <p:cNvPr id="11" name="Oval 69">
            <a:extLst>
              <a:ext uri="{FF2B5EF4-FFF2-40B4-BE49-F238E27FC236}">
                <a16:creationId xmlns:a16="http://schemas.microsoft.com/office/drawing/2014/main" id="{1A3AC555-873B-4374-A00C-67F21D329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225" y="4961558"/>
            <a:ext cx="569913" cy="569913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7</a:t>
            </a:r>
          </a:p>
        </p:txBody>
      </p:sp>
      <p:sp>
        <p:nvSpPr>
          <p:cNvPr id="12" name="Oval 69">
            <a:extLst>
              <a:ext uri="{FF2B5EF4-FFF2-40B4-BE49-F238E27FC236}">
                <a16:creationId xmlns:a16="http://schemas.microsoft.com/office/drawing/2014/main" id="{F2738D12-5707-4EC2-9BDF-C3AECA3DC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5" y="4961558"/>
            <a:ext cx="568325" cy="569913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</a:t>
            </a:r>
          </a:p>
        </p:txBody>
      </p:sp>
      <p:sp>
        <p:nvSpPr>
          <p:cNvPr id="13" name="Oval 69">
            <a:extLst>
              <a:ext uri="{FF2B5EF4-FFF2-40B4-BE49-F238E27FC236}">
                <a16:creationId xmlns:a16="http://schemas.microsoft.com/office/drawing/2014/main" id="{E0BB851A-E0E5-4771-9720-0D6642778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5" y="4955208"/>
            <a:ext cx="568325" cy="568325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</a:t>
            </a:r>
          </a:p>
        </p:txBody>
      </p:sp>
      <p:sp>
        <p:nvSpPr>
          <p:cNvPr id="14" name="Oval 69">
            <a:extLst>
              <a:ext uri="{FF2B5EF4-FFF2-40B4-BE49-F238E27FC236}">
                <a16:creationId xmlns:a16="http://schemas.microsoft.com/office/drawing/2014/main" id="{A186B39A-C5F8-4F18-9599-32816B082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338" y="4961558"/>
            <a:ext cx="569912" cy="569913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</a:t>
            </a:r>
          </a:p>
        </p:txBody>
      </p:sp>
      <p:sp>
        <p:nvSpPr>
          <p:cNvPr id="15" name="Oval 69">
            <a:extLst>
              <a:ext uri="{FF2B5EF4-FFF2-40B4-BE49-F238E27FC236}">
                <a16:creationId xmlns:a16="http://schemas.microsoft.com/office/drawing/2014/main" id="{B8749129-96F1-40B2-98AD-B917E322F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225" y="4955208"/>
            <a:ext cx="569913" cy="568325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</a:t>
            </a:r>
          </a:p>
        </p:txBody>
      </p:sp>
      <p:sp>
        <p:nvSpPr>
          <p:cNvPr id="16" name="Oval 69">
            <a:extLst>
              <a:ext uri="{FF2B5EF4-FFF2-40B4-BE49-F238E27FC236}">
                <a16:creationId xmlns:a16="http://schemas.microsoft.com/office/drawing/2014/main" id="{B021CE79-70E5-44F0-9310-59A55383D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5" y="4953621"/>
            <a:ext cx="568325" cy="568325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</a:p>
        </p:txBody>
      </p:sp>
      <p:sp>
        <p:nvSpPr>
          <p:cNvPr id="17" name="Oval 69">
            <a:extLst>
              <a:ext uri="{FF2B5EF4-FFF2-40B4-BE49-F238E27FC236}">
                <a16:creationId xmlns:a16="http://schemas.microsoft.com/office/drawing/2014/main" id="{F62A1150-BF13-4ECE-9F55-51C698B32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338" y="4931396"/>
            <a:ext cx="569912" cy="568325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</a:t>
            </a:r>
          </a:p>
        </p:txBody>
      </p:sp>
      <p:sp>
        <p:nvSpPr>
          <p:cNvPr id="18" name="Oval 69">
            <a:extLst>
              <a:ext uri="{FF2B5EF4-FFF2-40B4-BE49-F238E27FC236}">
                <a16:creationId xmlns:a16="http://schemas.microsoft.com/office/drawing/2014/main" id="{69247381-4804-4E95-8C8D-0E309D6A7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932" y="4577730"/>
            <a:ext cx="1446213" cy="857250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Hết giờ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2C450677-0951-4A71-8E9D-01456DC28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1497633"/>
            <a:ext cx="5108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Từ phải sang trái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2E5BA86C-7D25-4995-B967-5010BAEC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2297733"/>
            <a:ext cx="4903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Từ trái sang phải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52B76234-C9D7-48E7-815E-DE66350F5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3096246"/>
            <a:ext cx="5187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Từ hàng nghìn</a:t>
            </a:r>
          </a:p>
        </p:txBody>
      </p:sp>
      <p:pic>
        <p:nvPicPr>
          <p:cNvPr id="22" name="Picture 15" descr="Tom">
            <a:extLst>
              <a:ext uri="{FF2B5EF4-FFF2-40B4-BE49-F238E27FC236}">
                <a16:creationId xmlns:a16="http://schemas.microsoft.com/office/drawing/2014/main" id="{59F6FC87-7D0F-49E3-912A-E36CAA5C6D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2943846"/>
            <a:ext cx="12430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Audio 2">
            <a:hlinkClick r:id="" action="ppaction://media"/>
            <a:extLst>
              <a:ext uri="{FF2B5EF4-FFF2-40B4-BE49-F238E27FC236}">
                <a16:creationId xmlns:a16="http://schemas.microsoft.com/office/drawing/2014/main" id="{A7ADC9FC-3B53-49F5-B329-BFD6C397A8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35208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52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32361 -0.204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7C66-3D42-4ABD-BF3C-ED2BD9A4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925" y="1651907"/>
            <a:ext cx="3847800" cy="841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DC603-1552-46C1-8414-A525129CE39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668900" y="388332"/>
            <a:ext cx="3847800" cy="10767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327C463-3D33-40BB-9127-B74161C9A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1000" y="2624471"/>
            <a:ext cx="2382000" cy="4998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C2689-FA12-4016-B032-66EFADEF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14DDCC6-4AE0-4050-BDC8-4264B0C21DCB}"/>
              </a:ext>
            </a:extLst>
          </p:cNvPr>
          <p:cNvSpPr txBox="1">
            <a:spLocks/>
          </p:cNvSpPr>
          <p:nvPr/>
        </p:nvSpPr>
        <p:spPr bwMode="auto">
          <a:xfrm>
            <a:off x="138239" y="-142023"/>
            <a:ext cx="83581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684213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84213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684213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684213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684213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defTabSz="68461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defTabSz="68461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defTabSz="68461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defTabSz="68461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42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8" name="Oval 69">
            <a:extLst>
              <a:ext uri="{FF2B5EF4-FFF2-40B4-BE49-F238E27FC236}">
                <a16:creationId xmlns:a16="http://schemas.microsoft.com/office/drawing/2014/main" id="{EBED09D3-E340-4FA1-97F7-BDACDF11499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711733" y="3870040"/>
            <a:ext cx="568325" cy="545509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</a:t>
            </a:r>
          </a:p>
        </p:txBody>
      </p:sp>
      <p:sp>
        <p:nvSpPr>
          <p:cNvPr id="9" name="Oval 69">
            <a:extLst>
              <a:ext uri="{FF2B5EF4-FFF2-40B4-BE49-F238E27FC236}">
                <a16:creationId xmlns:a16="http://schemas.microsoft.com/office/drawing/2014/main" id="{4AD363BB-63D3-40FB-ABC6-5490D4530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6886" y="3778045"/>
            <a:ext cx="569913" cy="568325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</a:t>
            </a:r>
          </a:p>
        </p:txBody>
      </p:sp>
      <p:sp>
        <p:nvSpPr>
          <p:cNvPr id="10" name="Oval 69">
            <a:extLst>
              <a:ext uri="{FF2B5EF4-FFF2-40B4-BE49-F238E27FC236}">
                <a16:creationId xmlns:a16="http://schemas.microsoft.com/office/drawing/2014/main" id="{721A844C-D5DC-44A4-B78B-45DAB140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7186" y="3775184"/>
            <a:ext cx="568325" cy="569913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</a:t>
            </a:r>
          </a:p>
        </p:txBody>
      </p:sp>
      <p:sp>
        <p:nvSpPr>
          <p:cNvPr id="11" name="Oval 69">
            <a:extLst>
              <a:ext uri="{FF2B5EF4-FFF2-40B4-BE49-F238E27FC236}">
                <a16:creationId xmlns:a16="http://schemas.microsoft.com/office/drawing/2014/main" id="{0A127F5F-B5D5-49D2-8F67-2C501BA72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6887" y="3832760"/>
            <a:ext cx="569913" cy="569913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7</a:t>
            </a:r>
          </a:p>
        </p:txBody>
      </p:sp>
      <p:sp>
        <p:nvSpPr>
          <p:cNvPr id="12" name="Oval 69">
            <a:extLst>
              <a:ext uri="{FF2B5EF4-FFF2-40B4-BE49-F238E27FC236}">
                <a16:creationId xmlns:a16="http://schemas.microsoft.com/office/drawing/2014/main" id="{A14FCA4A-0EA3-4478-8288-65FF73025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588" y="3838527"/>
            <a:ext cx="568325" cy="569913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</a:t>
            </a:r>
          </a:p>
        </p:txBody>
      </p:sp>
      <p:sp>
        <p:nvSpPr>
          <p:cNvPr id="13" name="Oval 69">
            <a:extLst>
              <a:ext uri="{FF2B5EF4-FFF2-40B4-BE49-F238E27FC236}">
                <a16:creationId xmlns:a16="http://schemas.microsoft.com/office/drawing/2014/main" id="{740C9303-B181-4971-9562-A1849E4A6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320" y="3751370"/>
            <a:ext cx="568325" cy="568325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</a:t>
            </a:r>
          </a:p>
        </p:txBody>
      </p:sp>
      <p:sp>
        <p:nvSpPr>
          <p:cNvPr id="14" name="Oval 69">
            <a:extLst>
              <a:ext uri="{FF2B5EF4-FFF2-40B4-BE49-F238E27FC236}">
                <a16:creationId xmlns:a16="http://schemas.microsoft.com/office/drawing/2014/main" id="{BA4A0F24-CB05-4130-880C-D4351C825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311" y="3797410"/>
            <a:ext cx="569912" cy="569913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</a:t>
            </a:r>
          </a:p>
        </p:txBody>
      </p:sp>
      <p:sp>
        <p:nvSpPr>
          <p:cNvPr id="15" name="Oval 69">
            <a:extLst>
              <a:ext uri="{FF2B5EF4-FFF2-40B4-BE49-F238E27FC236}">
                <a16:creationId xmlns:a16="http://schemas.microsoft.com/office/drawing/2014/main" id="{AE3DBB32-CCB0-4A0B-A3DD-F853CCF23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155" y="3767246"/>
            <a:ext cx="569913" cy="568325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</a:t>
            </a:r>
          </a:p>
        </p:txBody>
      </p:sp>
      <p:sp>
        <p:nvSpPr>
          <p:cNvPr id="16" name="Oval 69">
            <a:extLst>
              <a:ext uri="{FF2B5EF4-FFF2-40B4-BE49-F238E27FC236}">
                <a16:creationId xmlns:a16="http://schemas.microsoft.com/office/drawing/2014/main" id="{E506E5E7-D941-4F9D-B7B3-0B1553537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0743" y="3775184"/>
            <a:ext cx="568325" cy="568325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</a:p>
        </p:txBody>
      </p:sp>
      <p:sp>
        <p:nvSpPr>
          <p:cNvPr id="17" name="Oval 69">
            <a:extLst>
              <a:ext uri="{FF2B5EF4-FFF2-40B4-BE49-F238E27FC236}">
                <a16:creationId xmlns:a16="http://schemas.microsoft.com/office/drawing/2014/main" id="{C0973978-9BAC-46D6-BC3E-2DA02A3A5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156" y="3783122"/>
            <a:ext cx="569912" cy="568325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</a:t>
            </a:r>
          </a:p>
        </p:txBody>
      </p:sp>
      <p:sp>
        <p:nvSpPr>
          <p:cNvPr id="18" name="Oval 69">
            <a:extLst>
              <a:ext uri="{FF2B5EF4-FFF2-40B4-BE49-F238E27FC236}">
                <a16:creationId xmlns:a16="http://schemas.microsoft.com/office/drawing/2014/main" id="{E7F586DF-C99D-4076-9F77-5B79FC507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077" y="4131422"/>
            <a:ext cx="1446213" cy="857250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Hết giờ</a:t>
            </a:r>
          </a:p>
        </p:txBody>
      </p:sp>
      <p:grpSp>
        <p:nvGrpSpPr>
          <p:cNvPr id="19" name="Group 25">
            <a:extLst>
              <a:ext uri="{FF2B5EF4-FFF2-40B4-BE49-F238E27FC236}">
                <a16:creationId xmlns:a16="http://schemas.microsoft.com/office/drawing/2014/main" id="{36B1038B-EBA7-400A-9262-11AB9C74EC01}"/>
              </a:ext>
            </a:extLst>
          </p:cNvPr>
          <p:cNvGrpSpPr>
            <a:grpSpLocks/>
          </p:cNvGrpSpPr>
          <p:nvPr/>
        </p:nvGrpSpPr>
        <p:grpSpPr bwMode="auto">
          <a:xfrm>
            <a:off x="2162175" y="843600"/>
            <a:ext cx="1724025" cy="1325563"/>
            <a:chOff x="2285235" y="3322327"/>
            <a:chExt cx="1724025" cy="1325873"/>
          </a:xfrm>
        </p:grpSpPr>
        <p:sp>
          <p:nvSpPr>
            <p:cNvPr id="20" name="Text Box 29">
              <a:extLst>
                <a:ext uri="{FF2B5EF4-FFF2-40B4-BE49-F238E27FC236}">
                  <a16:creationId xmlns:a16="http://schemas.microsoft.com/office/drawing/2014/main" id="{4D40695D-0AFE-404C-A1C8-7BC8C226A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5235" y="3322327"/>
              <a:ext cx="14096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1324</a:t>
              </a:r>
            </a:p>
          </p:txBody>
        </p:sp>
        <p:sp>
          <p:nvSpPr>
            <p:cNvPr id="21" name="Line 33">
              <a:extLst>
                <a:ext uri="{FF2B5EF4-FFF2-40B4-BE49-F238E27FC236}">
                  <a16:creationId xmlns:a16="http://schemas.microsoft.com/office/drawing/2014/main" id="{E88D806F-325F-4D76-9B8F-3FE07560A3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5260" y="4608731"/>
              <a:ext cx="1175821" cy="394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Text Box 31">
              <a:extLst>
                <a:ext uri="{FF2B5EF4-FFF2-40B4-BE49-F238E27FC236}">
                  <a16:creationId xmlns:a16="http://schemas.microsoft.com/office/drawing/2014/main" id="{B8F978D6-D13D-4EFE-8216-C4AAB5910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2460" y="3962400"/>
              <a:ext cx="106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  <p:sp>
          <p:nvSpPr>
            <p:cNvPr id="23" name="TextBox 31">
              <a:extLst>
                <a:ext uri="{FF2B5EF4-FFF2-40B4-BE49-F238E27FC236}">
                  <a16:creationId xmlns:a16="http://schemas.microsoft.com/office/drawing/2014/main" id="{ADFB041B-22D8-493F-B074-1D9551BFD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860" y="3733800"/>
              <a:ext cx="381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×</a:t>
              </a:r>
            </a:p>
          </p:txBody>
        </p:sp>
      </p:grpSp>
      <p:sp>
        <p:nvSpPr>
          <p:cNvPr id="24" name="Text Box 29">
            <a:extLst>
              <a:ext uri="{FF2B5EF4-FFF2-40B4-BE49-F238E27FC236}">
                <a16:creationId xmlns:a16="http://schemas.microsoft.com/office/drawing/2014/main" id="{FF0C3D5B-5C2C-4B8B-8CDA-A57421BFF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58075"/>
            <a:ext cx="1352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2648</a:t>
            </a:r>
          </a:p>
        </p:txBody>
      </p:sp>
      <p:grpSp>
        <p:nvGrpSpPr>
          <p:cNvPr id="25" name="Group 34">
            <a:extLst>
              <a:ext uri="{FF2B5EF4-FFF2-40B4-BE49-F238E27FC236}">
                <a16:creationId xmlns:a16="http://schemas.microsoft.com/office/drawing/2014/main" id="{4655D7F8-C459-44E1-871D-57312B513C2D}"/>
              </a:ext>
            </a:extLst>
          </p:cNvPr>
          <p:cNvGrpSpPr>
            <a:grpSpLocks/>
          </p:cNvGrpSpPr>
          <p:nvPr/>
        </p:nvGrpSpPr>
        <p:grpSpPr bwMode="auto">
          <a:xfrm>
            <a:off x="5661025" y="803913"/>
            <a:ext cx="1957388" cy="1325562"/>
            <a:chOff x="2209800" y="3322327"/>
            <a:chExt cx="1958690" cy="1325873"/>
          </a:xfrm>
        </p:grpSpPr>
        <p:sp>
          <p:nvSpPr>
            <p:cNvPr id="26" name="Text Box 29">
              <a:extLst>
                <a:ext uri="{FF2B5EF4-FFF2-40B4-BE49-F238E27FC236}">
                  <a16:creationId xmlns:a16="http://schemas.microsoft.com/office/drawing/2014/main" id="{FFB45FA2-797D-4DCD-A336-678B0C46F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5235" y="3322327"/>
              <a:ext cx="14096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1719</a:t>
              </a:r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C395A433-B098-402E-A089-24CE7F501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4648200"/>
              <a:ext cx="12988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Text Box 31">
              <a:extLst>
                <a:ext uri="{FF2B5EF4-FFF2-40B4-BE49-F238E27FC236}">
                  <a16:creationId xmlns:a16="http://schemas.microsoft.com/office/drawing/2014/main" id="{30FAFCB4-D581-4CE6-B7AC-05641A688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1690" y="3962400"/>
              <a:ext cx="106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4</a:t>
              </a:r>
            </a:p>
          </p:txBody>
        </p:sp>
        <p:sp>
          <p:nvSpPr>
            <p:cNvPr id="29" name="TextBox 39">
              <a:extLst>
                <a:ext uri="{FF2B5EF4-FFF2-40B4-BE49-F238E27FC236}">
                  <a16:creationId xmlns:a16="http://schemas.microsoft.com/office/drawing/2014/main" id="{9B65D1DE-CD6A-4940-99E7-5BEF1AF3A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3733800"/>
              <a:ext cx="381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×</a:t>
              </a:r>
            </a:p>
          </p:txBody>
        </p:sp>
      </p:grpSp>
      <p:sp>
        <p:nvSpPr>
          <p:cNvPr id="30" name="Text Box 29">
            <a:extLst>
              <a:ext uri="{FF2B5EF4-FFF2-40B4-BE49-F238E27FC236}">
                <a16:creationId xmlns:a16="http://schemas.microsoft.com/office/drawing/2014/main" id="{5160DAE7-8280-44C0-8510-23EDD0CF9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863" y="2326325"/>
            <a:ext cx="1352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6876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8F61C59-4C99-4DA3-A9CC-D162FAD1691D}"/>
              </a:ext>
            </a:extLst>
          </p:cNvPr>
          <p:cNvSpPr/>
          <p:nvPr/>
        </p:nvSpPr>
        <p:spPr>
          <a:xfrm>
            <a:off x="969963" y="843600"/>
            <a:ext cx="609600" cy="704850"/>
          </a:xfrm>
          <a:prstGeom prst="ellipse">
            <a:avLst/>
          </a:prstGeom>
          <a:solidFill>
            <a:srgbClr val="FFFFCC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339A3F1-4B56-47F4-8899-EADB830C911C}"/>
              </a:ext>
            </a:extLst>
          </p:cNvPr>
          <p:cNvSpPr/>
          <p:nvPr/>
        </p:nvSpPr>
        <p:spPr>
          <a:xfrm>
            <a:off x="4610100" y="832488"/>
            <a:ext cx="609600" cy="706437"/>
          </a:xfrm>
          <a:prstGeom prst="ellipse">
            <a:avLst/>
          </a:prstGeom>
          <a:solidFill>
            <a:srgbClr val="FFFFCC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A6DEFA-1F94-422A-BD52-33C9EAC15CB1}"/>
              </a:ext>
            </a:extLst>
          </p:cNvPr>
          <p:cNvSpPr/>
          <p:nvPr/>
        </p:nvSpPr>
        <p:spPr>
          <a:xfrm>
            <a:off x="4822010" y="3529230"/>
            <a:ext cx="914400" cy="957263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1D0FDA1-6208-4EC2-8E1C-34C2D021C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7775" y="297500"/>
            <a:ext cx="4008438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Audio 2">
            <a:hlinkClick r:id="" action="ppaction://media"/>
            <a:extLst>
              <a:ext uri="{FF2B5EF4-FFF2-40B4-BE49-F238E27FC236}">
                <a16:creationId xmlns:a16="http://schemas.microsoft.com/office/drawing/2014/main" id="{4D843069-5A94-44F3-837C-49BA77817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88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01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14184 -0.04005 C 0.17153 -0.04908 0.21563 -0.05394 0.26181 -0.05394 C 0.31459 -0.05394 0.35678 -0.04908 0.38646 -0.04005 L 0.52813 3.33333E-6 " pathEditMode="relative" rAng="0" ptsTypes="AAAAA">
                                      <p:cBhvr>
                                        <p:cTn id="1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4" grpId="0"/>
      <p:bldP spid="24" grpId="1"/>
      <p:bldP spid="30" grpId="0"/>
      <p:bldP spid="31" grpId="0" animBg="1"/>
      <p:bldP spid="31" grpId="1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D87E-E9CC-4992-BC06-16203665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5D191-2DA0-414E-8D48-D91553D32322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DDD66D-B670-4D49-96F3-8AE7D652D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382E0-4B6B-4986-97AB-0E4A07901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2960731-22D0-4BC2-B59D-8988EE31D0E8}"/>
              </a:ext>
            </a:extLst>
          </p:cNvPr>
          <p:cNvSpPr txBox="1">
            <a:spLocks/>
          </p:cNvSpPr>
          <p:nvPr/>
        </p:nvSpPr>
        <p:spPr>
          <a:xfrm>
            <a:off x="357188" y="365125"/>
            <a:ext cx="8356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matic SC"/>
              <a:buNone/>
              <a:defRPr sz="60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matic SC"/>
              <a:buNone/>
              <a:tabLst/>
              <a:defRPr/>
            </a:pPr>
            <a:r>
              <a:rPr kumimoji="0" lang="en-US" altLang="en-US" sz="3200" b="1" i="0" u="sng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matic SC"/>
              </a:rPr>
              <a:t>Câu 3</a:t>
            </a: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matic SC"/>
              </a:rPr>
              <a:t>: Tính:</a:t>
            </a:r>
          </a:p>
        </p:txBody>
      </p:sp>
      <p:sp>
        <p:nvSpPr>
          <p:cNvPr id="7" name="Oval 69">
            <a:extLst>
              <a:ext uri="{FF2B5EF4-FFF2-40B4-BE49-F238E27FC236}">
                <a16:creationId xmlns:a16="http://schemas.microsoft.com/office/drawing/2014/main" id="{FE970B81-D6E6-478B-B9DA-01F9D271B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5" y="2809621"/>
            <a:ext cx="568325" cy="568325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</a:t>
            </a:r>
          </a:p>
        </p:txBody>
      </p:sp>
      <p:sp>
        <p:nvSpPr>
          <p:cNvPr id="8" name="Oval 69">
            <a:extLst>
              <a:ext uri="{FF2B5EF4-FFF2-40B4-BE49-F238E27FC236}">
                <a16:creationId xmlns:a16="http://schemas.microsoft.com/office/drawing/2014/main" id="{7FB304CE-5AB2-4CE7-8009-3CDE3C089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225" y="2809621"/>
            <a:ext cx="569913" cy="568325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</a:t>
            </a:r>
          </a:p>
        </p:txBody>
      </p:sp>
      <p:sp>
        <p:nvSpPr>
          <p:cNvPr id="9" name="Oval 69">
            <a:extLst>
              <a:ext uri="{FF2B5EF4-FFF2-40B4-BE49-F238E27FC236}">
                <a16:creationId xmlns:a16="http://schemas.microsoft.com/office/drawing/2014/main" id="{A0E65EC0-CF92-4D0F-9C82-788CB29B2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5" y="2815971"/>
            <a:ext cx="568325" cy="569913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</a:t>
            </a:r>
          </a:p>
        </p:txBody>
      </p:sp>
      <p:sp>
        <p:nvSpPr>
          <p:cNvPr id="10" name="Oval 69">
            <a:extLst>
              <a:ext uri="{FF2B5EF4-FFF2-40B4-BE49-F238E27FC236}">
                <a16:creationId xmlns:a16="http://schemas.microsoft.com/office/drawing/2014/main" id="{DC15C20F-9D4A-4F58-B3D0-495636FAC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225" y="2815971"/>
            <a:ext cx="569913" cy="569913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7</a:t>
            </a:r>
          </a:p>
        </p:txBody>
      </p:sp>
      <p:sp>
        <p:nvSpPr>
          <p:cNvPr id="11" name="Oval 69">
            <a:extLst>
              <a:ext uri="{FF2B5EF4-FFF2-40B4-BE49-F238E27FC236}">
                <a16:creationId xmlns:a16="http://schemas.microsoft.com/office/drawing/2014/main" id="{32D3CB52-78C3-4300-9FB5-42C991ACA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5" y="2815971"/>
            <a:ext cx="568325" cy="569913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</a:t>
            </a:r>
          </a:p>
        </p:txBody>
      </p:sp>
      <p:sp>
        <p:nvSpPr>
          <p:cNvPr id="12" name="Oval 69">
            <a:extLst>
              <a:ext uri="{FF2B5EF4-FFF2-40B4-BE49-F238E27FC236}">
                <a16:creationId xmlns:a16="http://schemas.microsoft.com/office/drawing/2014/main" id="{C1FFD18B-C257-46D8-8FDD-B0D8BFB3B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5" y="2809621"/>
            <a:ext cx="568325" cy="568325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</a:t>
            </a:r>
          </a:p>
        </p:txBody>
      </p:sp>
      <p:sp>
        <p:nvSpPr>
          <p:cNvPr id="13" name="Oval 69">
            <a:extLst>
              <a:ext uri="{FF2B5EF4-FFF2-40B4-BE49-F238E27FC236}">
                <a16:creationId xmlns:a16="http://schemas.microsoft.com/office/drawing/2014/main" id="{FF75969D-3588-4D4A-A039-B92793560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338" y="2815971"/>
            <a:ext cx="569912" cy="569913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</a:t>
            </a:r>
          </a:p>
        </p:txBody>
      </p:sp>
      <p:sp>
        <p:nvSpPr>
          <p:cNvPr id="14" name="Oval 69">
            <a:extLst>
              <a:ext uri="{FF2B5EF4-FFF2-40B4-BE49-F238E27FC236}">
                <a16:creationId xmlns:a16="http://schemas.microsoft.com/office/drawing/2014/main" id="{97B613FE-35AB-4208-9DB0-45433C221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225" y="2809621"/>
            <a:ext cx="569913" cy="568325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</a:t>
            </a:r>
          </a:p>
        </p:txBody>
      </p:sp>
      <p:sp>
        <p:nvSpPr>
          <p:cNvPr id="15" name="Oval 69">
            <a:extLst>
              <a:ext uri="{FF2B5EF4-FFF2-40B4-BE49-F238E27FC236}">
                <a16:creationId xmlns:a16="http://schemas.microsoft.com/office/drawing/2014/main" id="{B6C9EE7C-70E8-4CC9-96A4-0BDEFEF34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5" y="2808034"/>
            <a:ext cx="568325" cy="568325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</a:p>
        </p:txBody>
      </p:sp>
      <p:sp>
        <p:nvSpPr>
          <p:cNvPr id="16" name="Oval 69">
            <a:extLst>
              <a:ext uri="{FF2B5EF4-FFF2-40B4-BE49-F238E27FC236}">
                <a16:creationId xmlns:a16="http://schemas.microsoft.com/office/drawing/2014/main" id="{DBA67ED8-4DBB-4B7A-BC81-440B95A31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338" y="2785809"/>
            <a:ext cx="569912" cy="568325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</a:t>
            </a:r>
          </a:p>
        </p:txBody>
      </p:sp>
      <p:sp>
        <p:nvSpPr>
          <p:cNvPr id="17" name="Oval 69">
            <a:extLst>
              <a:ext uri="{FF2B5EF4-FFF2-40B4-BE49-F238E27FC236}">
                <a16:creationId xmlns:a16="http://schemas.microsoft.com/office/drawing/2014/main" id="{BF6C91B9-9B61-4EE9-A8D9-34590ECC8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337" y="2672302"/>
            <a:ext cx="1446213" cy="857250"/>
          </a:xfrm>
          <a:prstGeom prst="ellipse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64166" tIns="32083" rIns="64166" bIns="32083" anchor="ctr"/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Hết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giờ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8" name="Group 34">
            <a:extLst>
              <a:ext uri="{FF2B5EF4-FFF2-40B4-BE49-F238E27FC236}">
                <a16:creationId xmlns:a16="http://schemas.microsoft.com/office/drawing/2014/main" id="{507ACF0F-BC32-4852-B4B5-3A92993A314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447800"/>
            <a:ext cx="1958975" cy="1325563"/>
            <a:chOff x="2209800" y="3322327"/>
            <a:chExt cx="1958690" cy="1325873"/>
          </a:xfrm>
        </p:grpSpPr>
        <p:sp>
          <p:nvSpPr>
            <p:cNvPr id="19" name="Text Box 29">
              <a:extLst>
                <a:ext uri="{FF2B5EF4-FFF2-40B4-BE49-F238E27FC236}">
                  <a16:creationId xmlns:a16="http://schemas.microsoft.com/office/drawing/2014/main" id="{BBB2371E-0CF0-49CA-831F-B7329C072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5235" y="3322327"/>
              <a:ext cx="14096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1025</a:t>
              </a:r>
            </a:p>
          </p:txBody>
        </p:sp>
        <p:sp>
          <p:nvSpPr>
            <p:cNvPr id="20" name="Line 33">
              <a:extLst>
                <a:ext uri="{FF2B5EF4-FFF2-40B4-BE49-F238E27FC236}">
                  <a16:creationId xmlns:a16="http://schemas.microsoft.com/office/drawing/2014/main" id="{62CE9050-0C9E-4E8E-BC96-960A3AB52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4648200"/>
              <a:ext cx="12988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Text Box 31">
              <a:extLst>
                <a:ext uri="{FF2B5EF4-FFF2-40B4-BE49-F238E27FC236}">
                  <a16:creationId xmlns:a16="http://schemas.microsoft.com/office/drawing/2014/main" id="{E7FF35C9-B9BB-469F-852D-E5693C897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1690" y="3962400"/>
              <a:ext cx="1066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  <p:sp>
          <p:nvSpPr>
            <p:cNvPr id="22" name="TextBox 39">
              <a:extLst>
                <a:ext uri="{FF2B5EF4-FFF2-40B4-BE49-F238E27FC236}">
                  <a16:creationId xmlns:a16="http://schemas.microsoft.com/office/drawing/2014/main" id="{879A7183-7100-4269-BE7E-520A6FC89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3733800"/>
              <a:ext cx="381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×</a:t>
              </a:r>
            </a:p>
          </p:txBody>
        </p:sp>
      </p:grpSp>
      <p:sp>
        <p:nvSpPr>
          <p:cNvPr id="23" name="Text Box 29">
            <a:extLst>
              <a:ext uri="{FF2B5EF4-FFF2-40B4-BE49-F238E27FC236}">
                <a16:creationId xmlns:a16="http://schemas.microsoft.com/office/drawing/2014/main" id="{EA9AF89D-7637-4502-8333-63405575A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225" y="3816096"/>
            <a:ext cx="1352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3075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938CDAF9-A664-43A2-9282-9D08875A0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344613"/>
            <a:ext cx="5108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3075</a:t>
            </a:r>
            <a:endParaRPr kumimoji="0" lang="en-US" altLang="en-US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CA10781B-1217-4C53-896D-050904C67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143125"/>
            <a:ext cx="4903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3705</a:t>
            </a:r>
            <a:endParaRPr kumimoji="0" lang="en-US" altLang="en-US" sz="2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B5D37EC4-6F2F-406F-B555-80D4E5FF3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941638"/>
            <a:ext cx="5187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3507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1B4570-EE3C-4855-952D-F43E641AAB18}"/>
              </a:ext>
            </a:extLst>
          </p:cNvPr>
          <p:cNvSpPr/>
          <p:nvPr/>
        </p:nvSpPr>
        <p:spPr>
          <a:xfrm>
            <a:off x="3810000" y="1344613"/>
            <a:ext cx="609600" cy="646112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8" name="Audio 3">
            <a:hlinkClick r:id="" action="ppaction://media"/>
            <a:extLst>
              <a:ext uri="{FF2B5EF4-FFF2-40B4-BE49-F238E27FC236}">
                <a16:creationId xmlns:a16="http://schemas.microsoft.com/office/drawing/2014/main" id="{96F240F9-DABF-4E39-A875-20DF72CDE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20649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29">
            <a:extLst>
              <a:ext uri="{FF2B5EF4-FFF2-40B4-BE49-F238E27FC236}">
                <a16:creationId xmlns:a16="http://schemas.microsoft.com/office/drawing/2014/main" id="{EA9AF89D-7637-4502-8333-63405575A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298" y="2766939"/>
            <a:ext cx="1352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………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370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3" grpId="0"/>
      <p:bldP spid="24" grpId="0"/>
      <p:bldP spid="25" grpId="0"/>
      <p:bldP spid="26" grpId="0"/>
      <p:bldP spid="27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31"/>
          <p:cNvGrpSpPr/>
          <p:nvPr/>
        </p:nvGrpSpPr>
        <p:grpSpPr>
          <a:xfrm>
            <a:off x="2668900" y="541316"/>
            <a:ext cx="3847862" cy="4299343"/>
            <a:chOff x="2668900" y="541316"/>
            <a:chExt cx="3847862" cy="4060869"/>
          </a:xfrm>
        </p:grpSpPr>
        <p:grpSp>
          <p:nvGrpSpPr>
            <p:cNvPr id="658" name="Google Shape;658;p31"/>
            <p:cNvGrpSpPr/>
            <p:nvPr/>
          </p:nvGrpSpPr>
          <p:grpSpPr>
            <a:xfrm>
              <a:off x="2668900" y="541316"/>
              <a:ext cx="3847862" cy="4060869"/>
              <a:chOff x="2668900" y="442016"/>
              <a:chExt cx="3847862" cy="4060869"/>
            </a:xfrm>
          </p:grpSpPr>
          <p:grpSp>
            <p:nvGrpSpPr>
              <p:cNvPr id="659" name="Google Shape;659;p31"/>
              <p:cNvGrpSpPr/>
              <p:nvPr/>
            </p:nvGrpSpPr>
            <p:grpSpPr>
              <a:xfrm>
                <a:off x="2668900" y="785225"/>
                <a:ext cx="3847862" cy="3717660"/>
                <a:chOff x="748375" y="882689"/>
                <a:chExt cx="2867687" cy="3717660"/>
              </a:xfrm>
            </p:grpSpPr>
            <p:sp>
              <p:nvSpPr>
                <p:cNvPr id="660" name="Google Shape;660;p31"/>
                <p:cNvSpPr/>
                <p:nvPr/>
              </p:nvSpPr>
              <p:spPr>
                <a:xfrm>
                  <a:off x="748375" y="882689"/>
                  <a:ext cx="2867687" cy="3717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8" h="23263" extrusionOk="0">
                      <a:moveTo>
                        <a:pt x="544" y="0"/>
                      </a:moveTo>
                      <a:cubicBezTo>
                        <a:pt x="246" y="0"/>
                        <a:pt x="6" y="241"/>
                        <a:pt x="6" y="538"/>
                      </a:cubicBezTo>
                      <a:lnTo>
                        <a:pt x="1" y="22721"/>
                      </a:lnTo>
                      <a:cubicBezTo>
                        <a:pt x="1" y="23018"/>
                        <a:pt x="242" y="23259"/>
                        <a:pt x="539" y="23259"/>
                      </a:cubicBezTo>
                      <a:lnTo>
                        <a:pt x="18983" y="23263"/>
                      </a:lnTo>
                      <a:cubicBezTo>
                        <a:pt x="19281" y="23263"/>
                        <a:pt x="19521" y="23022"/>
                        <a:pt x="19521" y="22725"/>
                      </a:cubicBezTo>
                      <a:lnTo>
                        <a:pt x="19526" y="542"/>
                      </a:lnTo>
                      <a:cubicBezTo>
                        <a:pt x="19527" y="245"/>
                        <a:pt x="19286" y="4"/>
                        <a:pt x="18988" y="4"/>
                      </a:cubicBezTo>
                      <a:lnTo>
                        <a:pt x="544" y="0"/>
                      </a:lnTo>
                      <a:close/>
                    </a:path>
                  </a:pathLst>
                </a:custGeom>
                <a:solidFill>
                  <a:srgbClr val="F5FDF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1"/>
                <p:cNvSpPr/>
                <p:nvPr/>
              </p:nvSpPr>
              <p:spPr>
                <a:xfrm>
                  <a:off x="982156" y="2305375"/>
                  <a:ext cx="2394389" cy="46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05" h="317" extrusionOk="0">
                      <a:moveTo>
                        <a:pt x="16251" y="1"/>
                      </a:moveTo>
                      <a:lnTo>
                        <a:pt x="53" y="213"/>
                      </a:lnTo>
                      <a:cubicBezTo>
                        <a:pt x="24" y="213"/>
                        <a:pt x="1" y="236"/>
                        <a:pt x="2" y="265"/>
                      </a:cubicBezTo>
                      <a:cubicBezTo>
                        <a:pt x="2" y="291"/>
                        <a:pt x="20" y="311"/>
                        <a:pt x="44" y="315"/>
                      </a:cubicBezTo>
                      <a:cubicBezTo>
                        <a:pt x="47" y="316"/>
                        <a:pt x="51" y="316"/>
                        <a:pt x="54" y="316"/>
                      </a:cubicBezTo>
                      <a:lnTo>
                        <a:pt x="16252" y="105"/>
                      </a:lnTo>
                      <a:cubicBezTo>
                        <a:pt x="16281" y="104"/>
                        <a:pt x="16305" y="80"/>
                        <a:pt x="16304" y="52"/>
                      </a:cubicBezTo>
                      <a:cubicBezTo>
                        <a:pt x="16304" y="23"/>
                        <a:pt x="16281" y="1"/>
                        <a:pt x="16251" y="1"/>
                      </a:cubicBezTo>
                      <a:close/>
                    </a:path>
                  </a:pathLst>
                </a:custGeom>
                <a:solidFill>
                  <a:srgbClr val="93C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2" name="Google Shape;662;p31"/>
              <p:cNvGrpSpPr/>
              <p:nvPr/>
            </p:nvGrpSpPr>
            <p:grpSpPr>
              <a:xfrm>
                <a:off x="3879830" y="442016"/>
                <a:ext cx="1390695" cy="548641"/>
                <a:chOff x="1639601" y="539501"/>
                <a:chExt cx="1091683" cy="548641"/>
              </a:xfrm>
            </p:grpSpPr>
            <p:sp>
              <p:nvSpPr>
                <p:cNvPr id="663" name="Google Shape;663;p31"/>
                <p:cNvSpPr/>
                <p:nvPr/>
              </p:nvSpPr>
              <p:spPr>
                <a:xfrm>
                  <a:off x="1639601" y="539501"/>
                  <a:ext cx="1091683" cy="548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4" h="3736" extrusionOk="0">
                      <a:moveTo>
                        <a:pt x="3811" y="1"/>
                      </a:moveTo>
                      <a:cubicBezTo>
                        <a:pt x="2390" y="1"/>
                        <a:pt x="999" y="20"/>
                        <a:pt x="612" y="29"/>
                      </a:cubicBezTo>
                      <a:cubicBezTo>
                        <a:pt x="236" y="38"/>
                        <a:pt x="1005" y="607"/>
                        <a:pt x="1039" y="728"/>
                      </a:cubicBezTo>
                      <a:cubicBezTo>
                        <a:pt x="1073" y="851"/>
                        <a:pt x="1" y="1178"/>
                        <a:pt x="38" y="1313"/>
                      </a:cubicBezTo>
                      <a:cubicBezTo>
                        <a:pt x="76" y="1449"/>
                        <a:pt x="915" y="1757"/>
                        <a:pt x="937" y="1838"/>
                      </a:cubicBezTo>
                      <a:cubicBezTo>
                        <a:pt x="960" y="1920"/>
                        <a:pt x="16" y="2312"/>
                        <a:pt x="66" y="2488"/>
                      </a:cubicBezTo>
                      <a:cubicBezTo>
                        <a:pt x="114" y="2665"/>
                        <a:pt x="877" y="2834"/>
                        <a:pt x="900" y="2915"/>
                      </a:cubicBezTo>
                      <a:cubicBezTo>
                        <a:pt x="923" y="2997"/>
                        <a:pt x="170" y="3394"/>
                        <a:pt x="242" y="3652"/>
                      </a:cubicBezTo>
                      <a:cubicBezTo>
                        <a:pt x="259" y="3713"/>
                        <a:pt x="567" y="3736"/>
                        <a:pt x="1040" y="3736"/>
                      </a:cubicBezTo>
                      <a:cubicBezTo>
                        <a:pt x="2391" y="3736"/>
                        <a:pt x="5085" y="3551"/>
                        <a:pt x="6181" y="3551"/>
                      </a:cubicBezTo>
                      <a:cubicBezTo>
                        <a:pt x="6327" y="3551"/>
                        <a:pt x="6445" y="3555"/>
                        <a:pt x="6528" y="3562"/>
                      </a:cubicBezTo>
                      <a:cubicBezTo>
                        <a:pt x="6568" y="3566"/>
                        <a:pt x="6606" y="3568"/>
                        <a:pt x="6640" y="3568"/>
                      </a:cubicBezTo>
                      <a:cubicBezTo>
                        <a:pt x="7363" y="3568"/>
                        <a:pt x="6735" y="2788"/>
                        <a:pt x="6586" y="2788"/>
                      </a:cubicBezTo>
                      <a:cubicBezTo>
                        <a:pt x="6583" y="2788"/>
                        <a:pt x="6580" y="2789"/>
                        <a:pt x="6577" y="2789"/>
                      </a:cubicBezTo>
                      <a:cubicBezTo>
                        <a:pt x="6571" y="2791"/>
                        <a:pt x="6567" y="2792"/>
                        <a:pt x="6564" y="2792"/>
                      </a:cubicBezTo>
                      <a:cubicBezTo>
                        <a:pt x="6485" y="2792"/>
                        <a:pt x="7003" y="2379"/>
                        <a:pt x="7073" y="2256"/>
                      </a:cubicBezTo>
                      <a:cubicBezTo>
                        <a:pt x="7146" y="2127"/>
                        <a:pt x="6617" y="1908"/>
                        <a:pt x="6596" y="1827"/>
                      </a:cubicBezTo>
                      <a:cubicBezTo>
                        <a:pt x="6573" y="1745"/>
                        <a:pt x="7214" y="1341"/>
                        <a:pt x="7179" y="1219"/>
                      </a:cubicBezTo>
                      <a:cubicBezTo>
                        <a:pt x="7145" y="1098"/>
                        <a:pt x="6790" y="816"/>
                        <a:pt x="6767" y="734"/>
                      </a:cubicBezTo>
                      <a:cubicBezTo>
                        <a:pt x="6745" y="653"/>
                        <a:pt x="7434" y="346"/>
                        <a:pt x="7377" y="142"/>
                      </a:cubicBezTo>
                      <a:cubicBezTo>
                        <a:pt x="7346" y="30"/>
                        <a:pt x="5556" y="1"/>
                        <a:pt x="3811" y="1"/>
                      </a:cubicBezTo>
                      <a:close/>
                    </a:path>
                  </a:pathLst>
                </a:custGeom>
                <a:solidFill>
                  <a:srgbClr val="8AE7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31"/>
                <p:cNvSpPr/>
                <p:nvPr/>
              </p:nvSpPr>
              <p:spPr>
                <a:xfrm>
                  <a:off x="2097918" y="607640"/>
                  <a:ext cx="279602" cy="51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352" extrusionOk="0">
                      <a:moveTo>
                        <a:pt x="1249" y="0"/>
                      </a:moveTo>
                      <a:cubicBezTo>
                        <a:pt x="898" y="0"/>
                        <a:pt x="547" y="14"/>
                        <a:pt x="195" y="41"/>
                      </a:cubicBezTo>
                      <a:cubicBezTo>
                        <a:pt x="1" y="56"/>
                        <a:pt x="24" y="352"/>
                        <a:pt x="211" y="352"/>
                      </a:cubicBezTo>
                      <a:cubicBezTo>
                        <a:pt x="216" y="352"/>
                        <a:pt x="221" y="352"/>
                        <a:pt x="226" y="351"/>
                      </a:cubicBezTo>
                      <a:cubicBezTo>
                        <a:pt x="581" y="324"/>
                        <a:pt x="936" y="311"/>
                        <a:pt x="1291" y="311"/>
                      </a:cubicBezTo>
                      <a:cubicBezTo>
                        <a:pt x="1429" y="311"/>
                        <a:pt x="1567" y="313"/>
                        <a:pt x="1705" y="317"/>
                      </a:cubicBezTo>
                      <a:cubicBezTo>
                        <a:pt x="1707" y="317"/>
                        <a:pt x="1709" y="317"/>
                        <a:pt x="1711" y="317"/>
                      </a:cubicBezTo>
                      <a:cubicBezTo>
                        <a:pt x="1904" y="317"/>
                        <a:pt x="1872" y="13"/>
                        <a:pt x="1674" y="7"/>
                      </a:cubicBezTo>
                      <a:cubicBezTo>
                        <a:pt x="1533" y="2"/>
                        <a:pt x="1391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31"/>
                <p:cNvSpPr/>
                <p:nvPr/>
              </p:nvSpPr>
              <p:spPr>
                <a:xfrm>
                  <a:off x="2403952" y="609989"/>
                  <a:ext cx="121592" cy="47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325" extrusionOk="0">
                      <a:moveTo>
                        <a:pt x="495" y="1"/>
                      </a:moveTo>
                      <a:cubicBezTo>
                        <a:pt x="395" y="1"/>
                        <a:pt x="295" y="4"/>
                        <a:pt x="195" y="13"/>
                      </a:cubicBezTo>
                      <a:cubicBezTo>
                        <a:pt x="0" y="29"/>
                        <a:pt x="23" y="324"/>
                        <a:pt x="210" y="324"/>
                      </a:cubicBezTo>
                      <a:cubicBezTo>
                        <a:pt x="215" y="324"/>
                        <a:pt x="220" y="324"/>
                        <a:pt x="225" y="324"/>
                      </a:cubicBezTo>
                      <a:cubicBezTo>
                        <a:pt x="325" y="315"/>
                        <a:pt x="425" y="309"/>
                        <a:pt x="524" y="309"/>
                      </a:cubicBezTo>
                      <a:cubicBezTo>
                        <a:pt x="561" y="309"/>
                        <a:pt x="597" y="310"/>
                        <a:pt x="634" y="312"/>
                      </a:cubicBezTo>
                      <a:cubicBezTo>
                        <a:pt x="638" y="312"/>
                        <a:pt x="641" y="312"/>
                        <a:pt x="645" y="312"/>
                      </a:cubicBezTo>
                      <a:cubicBezTo>
                        <a:pt x="725" y="312"/>
                        <a:pt x="799" y="272"/>
                        <a:pt x="814" y="185"/>
                      </a:cubicBezTo>
                      <a:cubicBezTo>
                        <a:pt x="827" y="110"/>
                        <a:pt x="772" y="8"/>
                        <a:pt x="687" y="5"/>
                      </a:cubicBezTo>
                      <a:cubicBezTo>
                        <a:pt x="623" y="2"/>
                        <a:pt x="559" y="1"/>
                        <a:pt x="495" y="1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66" name="Google Shape;666;p31"/>
            <p:cNvSpPr/>
            <p:nvPr/>
          </p:nvSpPr>
          <p:spPr>
            <a:xfrm>
              <a:off x="2982588" y="3335273"/>
              <a:ext cx="321277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" name="Google Shape;667;p31"/>
          <p:cNvSpPr txBox="1">
            <a:spLocks noGrp="1"/>
          </p:cNvSpPr>
          <p:nvPr>
            <p:ph type="title"/>
          </p:nvPr>
        </p:nvSpPr>
        <p:spPr>
          <a:xfrm>
            <a:off x="2668925" y="2493475"/>
            <a:ext cx="384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KHỞI ĐỘNG </a:t>
            </a:r>
          </a:p>
        </p:txBody>
      </p:sp>
      <p:pic>
        <p:nvPicPr>
          <p:cNvPr id="668" name="Google Shape;6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8275" y="3723840"/>
            <a:ext cx="807425" cy="1116819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1"/>
          <p:cNvSpPr/>
          <p:nvPr/>
        </p:nvSpPr>
        <p:spPr>
          <a:xfrm>
            <a:off x="8176529" y="4318414"/>
            <a:ext cx="444698" cy="416660"/>
          </a:xfrm>
          <a:custGeom>
            <a:avLst/>
            <a:gdLst/>
            <a:ahLst/>
            <a:cxnLst/>
            <a:rect l="l" t="t" r="r" b="b"/>
            <a:pathLst>
              <a:path w="2728" h="2556" extrusionOk="0">
                <a:moveTo>
                  <a:pt x="2101" y="1"/>
                </a:moveTo>
                <a:cubicBezTo>
                  <a:pt x="1984" y="1"/>
                  <a:pt x="1851" y="36"/>
                  <a:pt x="1710" y="126"/>
                </a:cubicBezTo>
                <a:cubicBezTo>
                  <a:pt x="1237" y="424"/>
                  <a:pt x="695" y="1043"/>
                  <a:pt x="371" y="1412"/>
                </a:cubicBezTo>
                <a:cubicBezTo>
                  <a:pt x="310" y="1483"/>
                  <a:pt x="256" y="1544"/>
                  <a:pt x="210" y="1595"/>
                </a:cubicBezTo>
                <a:cubicBezTo>
                  <a:pt x="0" y="1827"/>
                  <a:pt x="42" y="2095"/>
                  <a:pt x="191" y="2240"/>
                </a:cubicBezTo>
                <a:cubicBezTo>
                  <a:pt x="261" y="2309"/>
                  <a:pt x="361" y="2354"/>
                  <a:pt x="474" y="2354"/>
                </a:cubicBezTo>
                <a:cubicBezTo>
                  <a:pt x="588" y="2354"/>
                  <a:pt x="714" y="2308"/>
                  <a:pt x="835" y="2192"/>
                </a:cubicBezTo>
                <a:cubicBezTo>
                  <a:pt x="1370" y="1682"/>
                  <a:pt x="2042" y="884"/>
                  <a:pt x="2070" y="851"/>
                </a:cubicBezTo>
                <a:cubicBezTo>
                  <a:pt x="2119" y="793"/>
                  <a:pt x="2111" y="707"/>
                  <a:pt x="2054" y="658"/>
                </a:cubicBezTo>
                <a:cubicBezTo>
                  <a:pt x="2028" y="637"/>
                  <a:pt x="1997" y="626"/>
                  <a:pt x="1965" y="626"/>
                </a:cubicBezTo>
                <a:cubicBezTo>
                  <a:pt x="1926" y="626"/>
                  <a:pt x="1887" y="643"/>
                  <a:pt x="1861" y="675"/>
                </a:cubicBezTo>
                <a:cubicBezTo>
                  <a:pt x="1854" y="683"/>
                  <a:pt x="1171" y="1494"/>
                  <a:pt x="647" y="1994"/>
                </a:cubicBezTo>
                <a:cubicBezTo>
                  <a:pt x="587" y="2050"/>
                  <a:pt x="525" y="2080"/>
                  <a:pt x="471" y="2080"/>
                </a:cubicBezTo>
                <a:cubicBezTo>
                  <a:pt x="437" y="2080"/>
                  <a:pt x="406" y="2068"/>
                  <a:pt x="381" y="2044"/>
                </a:cubicBezTo>
                <a:cubicBezTo>
                  <a:pt x="328" y="1992"/>
                  <a:pt x="315" y="1887"/>
                  <a:pt x="413" y="1778"/>
                </a:cubicBezTo>
                <a:cubicBezTo>
                  <a:pt x="459" y="1728"/>
                  <a:pt x="514" y="1665"/>
                  <a:pt x="578" y="1593"/>
                </a:cubicBezTo>
                <a:cubicBezTo>
                  <a:pt x="891" y="1235"/>
                  <a:pt x="1416" y="634"/>
                  <a:pt x="1856" y="357"/>
                </a:cubicBezTo>
                <a:cubicBezTo>
                  <a:pt x="1943" y="302"/>
                  <a:pt x="2027" y="274"/>
                  <a:pt x="2103" y="274"/>
                </a:cubicBezTo>
                <a:cubicBezTo>
                  <a:pt x="2175" y="274"/>
                  <a:pt x="2240" y="300"/>
                  <a:pt x="2292" y="351"/>
                </a:cubicBezTo>
                <a:cubicBezTo>
                  <a:pt x="2400" y="458"/>
                  <a:pt x="2441" y="679"/>
                  <a:pt x="2309" y="896"/>
                </a:cubicBezTo>
                <a:cubicBezTo>
                  <a:pt x="2072" y="1283"/>
                  <a:pt x="1474" y="1780"/>
                  <a:pt x="1079" y="2110"/>
                </a:cubicBezTo>
                <a:cubicBezTo>
                  <a:pt x="986" y="2187"/>
                  <a:pt x="903" y="2256"/>
                  <a:pt x="835" y="2315"/>
                </a:cubicBezTo>
                <a:cubicBezTo>
                  <a:pt x="778" y="2365"/>
                  <a:pt x="772" y="2451"/>
                  <a:pt x="821" y="2508"/>
                </a:cubicBezTo>
                <a:cubicBezTo>
                  <a:pt x="848" y="2539"/>
                  <a:pt x="886" y="2555"/>
                  <a:pt x="925" y="2555"/>
                </a:cubicBezTo>
                <a:cubicBezTo>
                  <a:pt x="957" y="2555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9"/>
                  <a:pt x="2282" y="1465"/>
                  <a:pt x="2542" y="1039"/>
                </a:cubicBezTo>
                <a:cubicBezTo>
                  <a:pt x="2727" y="735"/>
                  <a:pt x="2703" y="372"/>
                  <a:pt x="2483" y="156"/>
                </a:cubicBezTo>
                <a:cubicBezTo>
                  <a:pt x="2394" y="67"/>
                  <a:pt x="2261" y="1"/>
                  <a:pt x="2101" y="1"/>
                </a:cubicBezTo>
                <a:close/>
              </a:path>
            </a:pathLst>
          </a:custGeom>
          <a:solidFill>
            <a:srgbClr val="704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31"/>
          <p:cNvGrpSpPr/>
          <p:nvPr/>
        </p:nvGrpSpPr>
        <p:grpSpPr>
          <a:xfrm>
            <a:off x="7369100" y="3818992"/>
            <a:ext cx="807429" cy="492074"/>
            <a:chOff x="4560600" y="646575"/>
            <a:chExt cx="172325" cy="105025"/>
          </a:xfrm>
        </p:grpSpPr>
        <p:sp>
          <p:nvSpPr>
            <p:cNvPr id="671" name="Google Shape;671;p3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8" name="Google Shape;67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71240" y="2015300"/>
            <a:ext cx="733227" cy="7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4469" y="1229903"/>
            <a:ext cx="1164425" cy="160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516744" y="1229903"/>
            <a:ext cx="1164425" cy="1601085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31"/>
          <p:cNvSpPr txBox="1">
            <a:spLocks noGrp="1"/>
          </p:cNvSpPr>
          <p:nvPr>
            <p:ph type="title" idx="2"/>
          </p:nvPr>
        </p:nvSpPr>
        <p:spPr>
          <a:xfrm>
            <a:off x="2668900" y="1229900"/>
            <a:ext cx="3847800" cy="10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233" y="3499348"/>
            <a:ext cx="1719949" cy="1326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2EE71-235D-4006-8813-C73B3F97C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2E53FF-A1AE-4ECF-BB0A-6EE5D9ED4D51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41EE88B-696B-4554-BDD8-8FE9343C82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E14093E-3D64-4CCE-99B0-5CFFF7B9573C}"/>
              </a:ext>
            </a:extLst>
          </p:cNvPr>
          <p:cNvSpPr txBox="1">
            <a:spLocks/>
          </p:cNvSpPr>
          <p:nvPr/>
        </p:nvSpPr>
        <p:spPr>
          <a:xfrm>
            <a:off x="4675424" y="6398360"/>
            <a:ext cx="2845912" cy="365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5295" indent="-129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2495" indent="-2616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69695" indent="-3943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6895" indent="-526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162560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195072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227584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2601595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Visual search query image">
            <a:extLst>
              <a:ext uri="{FF2B5EF4-FFF2-40B4-BE49-F238E27FC236}">
                <a16:creationId xmlns:a16="http://schemas.microsoft.com/office/drawing/2014/main" id="{2AE6FB6E-C0CF-40CB-B136-172CC1A7C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893"/>
            <a:ext cx="12195176" cy="685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40130-2C25-450D-B8DD-FF1EF257E2B0}"/>
              </a:ext>
            </a:extLst>
          </p:cNvPr>
          <p:cNvSpPr txBox="1"/>
          <p:nvPr/>
        </p:nvSpPr>
        <p:spPr>
          <a:xfrm>
            <a:off x="890666" y="1021893"/>
            <a:ext cx="129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sym typeface="Arial"/>
              </a:rPr>
              <a:t>Thứ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sym typeface="Arial"/>
              </a:rPr>
              <a:t>ba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sym typeface="Arial"/>
              </a:rPr>
              <a:t>ngày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22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sym typeface="Arial"/>
              </a:rPr>
              <a:t>tháng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sym typeface="Arial"/>
              </a:rPr>
              <a:t> 2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sym typeface="Arial"/>
              </a:rPr>
              <a:t>năm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sym typeface="Arial"/>
              </a:rPr>
              <a:t> 2022</a:t>
            </a:r>
          </a:p>
          <a:p>
            <a:pPr defTabSz="1372286">
              <a:defRPr/>
            </a:pP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sym typeface="Arial"/>
              </a:rPr>
              <a:t>       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5E7B6D-2DE6-4D42-9335-74FCBA821688}"/>
              </a:ext>
            </a:extLst>
          </p:cNvPr>
          <p:cNvSpPr txBox="1"/>
          <p:nvPr/>
        </p:nvSpPr>
        <p:spPr>
          <a:xfrm>
            <a:off x="2904256" y="1700750"/>
            <a:ext cx="129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</a:p>
          <a:p>
            <a:pPr defTabSz="1372286">
              <a:defRPr/>
            </a:pP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8F4C22-AD8E-4482-9888-CAF2C64B9061}"/>
              </a:ext>
            </a:extLst>
          </p:cNvPr>
          <p:cNvSpPr txBox="1"/>
          <p:nvPr/>
        </p:nvSpPr>
        <p:spPr>
          <a:xfrm>
            <a:off x="-172745" y="2379837"/>
            <a:ext cx="129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sym typeface="Arial"/>
              </a:rPr>
              <a:t>              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sym typeface="Arial"/>
              </a:rPr>
              <a:t>uyện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sym typeface="Arial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sym typeface="Arial"/>
              </a:rPr>
              <a:t> </a:t>
            </a:r>
            <a:endParaRPr lang="en-GB" sz="3200" b="1" dirty="0">
              <a:solidFill>
                <a:srgbClr val="FFFF00"/>
              </a:solidFill>
              <a:latin typeface="HP001 4 hàng" panose="020B0603050302020204" pitchFamily="34" charset="0"/>
              <a:sym typeface="Arial"/>
            </a:endParaRPr>
          </a:p>
          <a:p>
            <a:pPr defTabSz="1372286">
              <a:defRPr/>
            </a:pP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2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30"/>
          <p:cNvGrpSpPr/>
          <p:nvPr/>
        </p:nvGrpSpPr>
        <p:grpSpPr>
          <a:xfrm>
            <a:off x="713420" y="1390851"/>
            <a:ext cx="2329446" cy="3053696"/>
            <a:chOff x="2753450" y="3322025"/>
            <a:chExt cx="488200" cy="640000"/>
          </a:xfrm>
        </p:grpSpPr>
        <p:sp>
          <p:nvSpPr>
            <p:cNvPr id="620" name="Google Shape;620;p30"/>
            <p:cNvSpPr/>
            <p:nvPr/>
          </p:nvSpPr>
          <p:spPr>
            <a:xfrm>
              <a:off x="2753450" y="3380450"/>
              <a:ext cx="488200" cy="581575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2905175" y="3322025"/>
              <a:ext cx="185850" cy="93400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2983200" y="33336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3035300" y="33340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2789400" y="3581439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2791400" y="3666589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2793250" y="3752389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2795325" y="3837189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30"/>
          <p:cNvGrpSpPr/>
          <p:nvPr/>
        </p:nvGrpSpPr>
        <p:grpSpPr>
          <a:xfrm>
            <a:off x="5256953" y="1370516"/>
            <a:ext cx="2329446" cy="3053696"/>
            <a:chOff x="2753450" y="3322025"/>
            <a:chExt cx="488200" cy="640000"/>
          </a:xfrm>
        </p:grpSpPr>
        <p:sp>
          <p:nvSpPr>
            <p:cNvPr id="629" name="Google Shape;629;p30"/>
            <p:cNvSpPr/>
            <p:nvPr/>
          </p:nvSpPr>
          <p:spPr>
            <a:xfrm>
              <a:off x="2753450" y="3380450"/>
              <a:ext cx="488200" cy="581575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2905175" y="3322025"/>
              <a:ext cx="185850" cy="93400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2983200" y="33336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3035300" y="33340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2789400" y="3581439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2791400" y="3666589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2793250" y="3752389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2795325" y="3837189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30"/>
          <p:cNvSpPr txBox="1">
            <a:spLocks noGrp="1"/>
          </p:cNvSpPr>
          <p:nvPr>
            <p:ph type="title"/>
          </p:nvPr>
        </p:nvSpPr>
        <p:spPr>
          <a:xfrm>
            <a:off x="76277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YÊU CẦU CẦN ĐẠT </a:t>
            </a:r>
            <a:endParaRPr sz="4800" dirty="0"/>
          </a:p>
        </p:txBody>
      </p:sp>
      <p:sp>
        <p:nvSpPr>
          <p:cNvPr id="647" name="Google Shape;647;p30"/>
          <p:cNvSpPr txBox="1">
            <a:spLocks noGrp="1"/>
          </p:cNvSpPr>
          <p:nvPr>
            <p:ph type="title" idx="2"/>
          </p:nvPr>
        </p:nvSpPr>
        <p:spPr>
          <a:xfrm>
            <a:off x="5334641" y="1263118"/>
            <a:ext cx="21891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8" name="Google Shape;648;p30"/>
          <p:cNvSpPr txBox="1">
            <a:spLocks noGrp="1"/>
          </p:cNvSpPr>
          <p:nvPr>
            <p:ph type="subTitle" idx="1"/>
          </p:nvPr>
        </p:nvSpPr>
        <p:spPr>
          <a:xfrm>
            <a:off x="5428488" y="2053083"/>
            <a:ext cx="19764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Vận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kĩ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thuật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giải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toán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tế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9" name="Google Shape;649;p30"/>
          <p:cNvSpPr txBox="1">
            <a:spLocks noGrp="1"/>
          </p:cNvSpPr>
          <p:nvPr>
            <p:ph type="title" idx="3"/>
          </p:nvPr>
        </p:nvSpPr>
        <p:spPr>
          <a:xfrm>
            <a:off x="828683" y="1325891"/>
            <a:ext cx="21891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650" name="Google Shape;650;p30"/>
          <p:cNvSpPr txBox="1">
            <a:spLocks noGrp="1"/>
          </p:cNvSpPr>
          <p:nvPr>
            <p:ph type="subTitle" idx="4"/>
          </p:nvPr>
        </p:nvSpPr>
        <p:spPr>
          <a:xfrm>
            <a:off x="903326" y="2467114"/>
            <a:ext cx="19764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iải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toán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bằng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hai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phép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tính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phần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chưa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biết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liên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đến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chữ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chữ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0610BF-43A3-48C4-A879-15BD78612EC6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CD2A39B-819E-412A-8C02-BE2CF147C6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oogle Shape;657;p31">
            <a:extLst>
              <a:ext uri="{FF2B5EF4-FFF2-40B4-BE49-F238E27FC236}">
                <a16:creationId xmlns:a16="http://schemas.microsoft.com/office/drawing/2014/main" id="{A1478C9D-BE29-4AD7-ADBA-C5464696E003}"/>
              </a:ext>
            </a:extLst>
          </p:cNvPr>
          <p:cNvGrpSpPr/>
          <p:nvPr/>
        </p:nvGrpSpPr>
        <p:grpSpPr>
          <a:xfrm>
            <a:off x="2668900" y="541316"/>
            <a:ext cx="3847862" cy="4060869"/>
            <a:chOff x="2668900" y="541316"/>
            <a:chExt cx="3847862" cy="4060869"/>
          </a:xfrm>
        </p:grpSpPr>
        <p:grpSp>
          <p:nvGrpSpPr>
            <p:cNvPr id="10" name="Google Shape;658;p31">
              <a:extLst>
                <a:ext uri="{FF2B5EF4-FFF2-40B4-BE49-F238E27FC236}">
                  <a16:creationId xmlns:a16="http://schemas.microsoft.com/office/drawing/2014/main" id="{CC9D18EA-C9E4-4110-BCD3-88BF6CA2E877}"/>
                </a:ext>
              </a:extLst>
            </p:cNvPr>
            <p:cNvGrpSpPr/>
            <p:nvPr/>
          </p:nvGrpSpPr>
          <p:grpSpPr>
            <a:xfrm>
              <a:off x="2668900" y="541316"/>
              <a:ext cx="3847862" cy="4060869"/>
              <a:chOff x="2668900" y="442016"/>
              <a:chExt cx="3847862" cy="4060869"/>
            </a:xfrm>
          </p:grpSpPr>
          <p:grpSp>
            <p:nvGrpSpPr>
              <p:cNvPr id="12" name="Google Shape;659;p31">
                <a:extLst>
                  <a:ext uri="{FF2B5EF4-FFF2-40B4-BE49-F238E27FC236}">
                    <a16:creationId xmlns:a16="http://schemas.microsoft.com/office/drawing/2014/main" id="{C6E067BC-989A-4CCC-B51B-9D7E3BBE65C6}"/>
                  </a:ext>
                </a:extLst>
              </p:cNvPr>
              <p:cNvGrpSpPr/>
              <p:nvPr/>
            </p:nvGrpSpPr>
            <p:grpSpPr>
              <a:xfrm>
                <a:off x="2668900" y="785225"/>
                <a:ext cx="3847862" cy="3717660"/>
                <a:chOff x="748375" y="882689"/>
                <a:chExt cx="2867687" cy="3717660"/>
              </a:xfrm>
            </p:grpSpPr>
            <p:sp>
              <p:nvSpPr>
                <p:cNvPr id="17" name="Google Shape;660;p31">
                  <a:extLst>
                    <a:ext uri="{FF2B5EF4-FFF2-40B4-BE49-F238E27FC236}">
                      <a16:creationId xmlns:a16="http://schemas.microsoft.com/office/drawing/2014/main" id="{83DCB7D3-DFD2-4836-9033-B33D8DB17858}"/>
                    </a:ext>
                  </a:extLst>
                </p:cNvPr>
                <p:cNvSpPr/>
                <p:nvPr/>
              </p:nvSpPr>
              <p:spPr>
                <a:xfrm>
                  <a:off x="748375" y="882689"/>
                  <a:ext cx="2867687" cy="3717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8" h="23263" extrusionOk="0">
                      <a:moveTo>
                        <a:pt x="544" y="0"/>
                      </a:moveTo>
                      <a:cubicBezTo>
                        <a:pt x="246" y="0"/>
                        <a:pt x="6" y="241"/>
                        <a:pt x="6" y="538"/>
                      </a:cubicBezTo>
                      <a:lnTo>
                        <a:pt x="1" y="22721"/>
                      </a:lnTo>
                      <a:cubicBezTo>
                        <a:pt x="1" y="23018"/>
                        <a:pt x="242" y="23259"/>
                        <a:pt x="539" y="23259"/>
                      </a:cubicBezTo>
                      <a:lnTo>
                        <a:pt x="18983" y="23263"/>
                      </a:lnTo>
                      <a:cubicBezTo>
                        <a:pt x="19281" y="23263"/>
                        <a:pt x="19521" y="23022"/>
                        <a:pt x="19521" y="22725"/>
                      </a:cubicBezTo>
                      <a:lnTo>
                        <a:pt x="19526" y="542"/>
                      </a:lnTo>
                      <a:cubicBezTo>
                        <a:pt x="19527" y="245"/>
                        <a:pt x="19286" y="4"/>
                        <a:pt x="18988" y="4"/>
                      </a:cubicBezTo>
                      <a:lnTo>
                        <a:pt x="544" y="0"/>
                      </a:lnTo>
                      <a:close/>
                    </a:path>
                  </a:pathLst>
                </a:custGeom>
                <a:solidFill>
                  <a:srgbClr val="F5FDF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661;p31">
                  <a:extLst>
                    <a:ext uri="{FF2B5EF4-FFF2-40B4-BE49-F238E27FC236}">
                      <a16:creationId xmlns:a16="http://schemas.microsoft.com/office/drawing/2014/main" id="{17E7B2D7-A94F-44AE-861F-4F6748F65B16}"/>
                    </a:ext>
                  </a:extLst>
                </p:cNvPr>
                <p:cNvSpPr/>
                <p:nvPr/>
              </p:nvSpPr>
              <p:spPr>
                <a:xfrm>
                  <a:off x="982156" y="2305375"/>
                  <a:ext cx="2394389" cy="46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05" h="317" extrusionOk="0">
                      <a:moveTo>
                        <a:pt x="16251" y="1"/>
                      </a:moveTo>
                      <a:lnTo>
                        <a:pt x="53" y="213"/>
                      </a:lnTo>
                      <a:cubicBezTo>
                        <a:pt x="24" y="213"/>
                        <a:pt x="1" y="236"/>
                        <a:pt x="2" y="265"/>
                      </a:cubicBezTo>
                      <a:cubicBezTo>
                        <a:pt x="2" y="291"/>
                        <a:pt x="20" y="311"/>
                        <a:pt x="44" y="315"/>
                      </a:cubicBezTo>
                      <a:cubicBezTo>
                        <a:pt x="47" y="316"/>
                        <a:pt x="51" y="316"/>
                        <a:pt x="54" y="316"/>
                      </a:cubicBezTo>
                      <a:lnTo>
                        <a:pt x="16252" y="105"/>
                      </a:lnTo>
                      <a:cubicBezTo>
                        <a:pt x="16281" y="104"/>
                        <a:pt x="16305" y="80"/>
                        <a:pt x="16304" y="52"/>
                      </a:cubicBezTo>
                      <a:cubicBezTo>
                        <a:pt x="16304" y="23"/>
                        <a:pt x="16281" y="1"/>
                        <a:pt x="16251" y="1"/>
                      </a:cubicBezTo>
                      <a:close/>
                    </a:path>
                  </a:pathLst>
                </a:custGeom>
                <a:solidFill>
                  <a:srgbClr val="93C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" name="Google Shape;662;p31">
                <a:extLst>
                  <a:ext uri="{FF2B5EF4-FFF2-40B4-BE49-F238E27FC236}">
                    <a16:creationId xmlns:a16="http://schemas.microsoft.com/office/drawing/2014/main" id="{D5120E44-8421-4CCF-9236-4E664994524D}"/>
                  </a:ext>
                </a:extLst>
              </p:cNvPr>
              <p:cNvGrpSpPr/>
              <p:nvPr/>
            </p:nvGrpSpPr>
            <p:grpSpPr>
              <a:xfrm>
                <a:off x="3879830" y="442016"/>
                <a:ext cx="1390695" cy="548641"/>
                <a:chOff x="1639601" y="539501"/>
                <a:chExt cx="1091683" cy="548641"/>
              </a:xfrm>
            </p:grpSpPr>
            <p:sp>
              <p:nvSpPr>
                <p:cNvPr id="14" name="Google Shape;663;p31">
                  <a:extLst>
                    <a:ext uri="{FF2B5EF4-FFF2-40B4-BE49-F238E27FC236}">
                      <a16:creationId xmlns:a16="http://schemas.microsoft.com/office/drawing/2014/main" id="{75E62271-C709-4D75-B293-2262341E3A44}"/>
                    </a:ext>
                  </a:extLst>
                </p:cNvPr>
                <p:cNvSpPr/>
                <p:nvPr/>
              </p:nvSpPr>
              <p:spPr>
                <a:xfrm>
                  <a:off x="1639601" y="539501"/>
                  <a:ext cx="1091683" cy="548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4" h="3736" extrusionOk="0">
                      <a:moveTo>
                        <a:pt x="3811" y="1"/>
                      </a:moveTo>
                      <a:cubicBezTo>
                        <a:pt x="2390" y="1"/>
                        <a:pt x="999" y="20"/>
                        <a:pt x="612" y="29"/>
                      </a:cubicBezTo>
                      <a:cubicBezTo>
                        <a:pt x="236" y="38"/>
                        <a:pt x="1005" y="607"/>
                        <a:pt x="1039" y="728"/>
                      </a:cubicBezTo>
                      <a:cubicBezTo>
                        <a:pt x="1073" y="851"/>
                        <a:pt x="1" y="1178"/>
                        <a:pt x="38" y="1313"/>
                      </a:cubicBezTo>
                      <a:cubicBezTo>
                        <a:pt x="76" y="1449"/>
                        <a:pt x="915" y="1757"/>
                        <a:pt x="937" y="1838"/>
                      </a:cubicBezTo>
                      <a:cubicBezTo>
                        <a:pt x="960" y="1920"/>
                        <a:pt x="16" y="2312"/>
                        <a:pt x="66" y="2488"/>
                      </a:cubicBezTo>
                      <a:cubicBezTo>
                        <a:pt x="114" y="2665"/>
                        <a:pt x="877" y="2834"/>
                        <a:pt x="900" y="2915"/>
                      </a:cubicBezTo>
                      <a:cubicBezTo>
                        <a:pt x="923" y="2997"/>
                        <a:pt x="170" y="3394"/>
                        <a:pt x="242" y="3652"/>
                      </a:cubicBezTo>
                      <a:cubicBezTo>
                        <a:pt x="259" y="3713"/>
                        <a:pt x="567" y="3736"/>
                        <a:pt x="1040" y="3736"/>
                      </a:cubicBezTo>
                      <a:cubicBezTo>
                        <a:pt x="2391" y="3736"/>
                        <a:pt x="5085" y="3551"/>
                        <a:pt x="6181" y="3551"/>
                      </a:cubicBezTo>
                      <a:cubicBezTo>
                        <a:pt x="6327" y="3551"/>
                        <a:pt x="6445" y="3555"/>
                        <a:pt x="6528" y="3562"/>
                      </a:cubicBezTo>
                      <a:cubicBezTo>
                        <a:pt x="6568" y="3566"/>
                        <a:pt x="6606" y="3568"/>
                        <a:pt x="6640" y="3568"/>
                      </a:cubicBezTo>
                      <a:cubicBezTo>
                        <a:pt x="7363" y="3568"/>
                        <a:pt x="6735" y="2788"/>
                        <a:pt x="6586" y="2788"/>
                      </a:cubicBezTo>
                      <a:cubicBezTo>
                        <a:pt x="6583" y="2788"/>
                        <a:pt x="6580" y="2789"/>
                        <a:pt x="6577" y="2789"/>
                      </a:cubicBezTo>
                      <a:cubicBezTo>
                        <a:pt x="6571" y="2791"/>
                        <a:pt x="6567" y="2792"/>
                        <a:pt x="6564" y="2792"/>
                      </a:cubicBezTo>
                      <a:cubicBezTo>
                        <a:pt x="6485" y="2792"/>
                        <a:pt x="7003" y="2379"/>
                        <a:pt x="7073" y="2256"/>
                      </a:cubicBezTo>
                      <a:cubicBezTo>
                        <a:pt x="7146" y="2127"/>
                        <a:pt x="6617" y="1908"/>
                        <a:pt x="6596" y="1827"/>
                      </a:cubicBezTo>
                      <a:cubicBezTo>
                        <a:pt x="6573" y="1745"/>
                        <a:pt x="7214" y="1341"/>
                        <a:pt x="7179" y="1219"/>
                      </a:cubicBezTo>
                      <a:cubicBezTo>
                        <a:pt x="7145" y="1098"/>
                        <a:pt x="6790" y="816"/>
                        <a:pt x="6767" y="734"/>
                      </a:cubicBezTo>
                      <a:cubicBezTo>
                        <a:pt x="6745" y="653"/>
                        <a:pt x="7434" y="346"/>
                        <a:pt x="7377" y="142"/>
                      </a:cubicBezTo>
                      <a:cubicBezTo>
                        <a:pt x="7346" y="30"/>
                        <a:pt x="5556" y="1"/>
                        <a:pt x="3811" y="1"/>
                      </a:cubicBezTo>
                      <a:close/>
                    </a:path>
                  </a:pathLst>
                </a:custGeom>
                <a:solidFill>
                  <a:srgbClr val="8AE7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664;p31">
                  <a:extLst>
                    <a:ext uri="{FF2B5EF4-FFF2-40B4-BE49-F238E27FC236}">
                      <a16:creationId xmlns:a16="http://schemas.microsoft.com/office/drawing/2014/main" id="{EABA992D-B0A9-4E8D-B80E-3820C1C0618D}"/>
                    </a:ext>
                  </a:extLst>
                </p:cNvPr>
                <p:cNvSpPr/>
                <p:nvPr/>
              </p:nvSpPr>
              <p:spPr>
                <a:xfrm>
                  <a:off x="2097918" y="607640"/>
                  <a:ext cx="279602" cy="51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352" extrusionOk="0">
                      <a:moveTo>
                        <a:pt x="1249" y="0"/>
                      </a:moveTo>
                      <a:cubicBezTo>
                        <a:pt x="898" y="0"/>
                        <a:pt x="547" y="14"/>
                        <a:pt x="195" y="41"/>
                      </a:cubicBezTo>
                      <a:cubicBezTo>
                        <a:pt x="1" y="56"/>
                        <a:pt x="24" y="352"/>
                        <a:pt x="211" y="352"/>
                      </a:cubicBezTo>
                      <a:cubicBezTo>
                        <a:pt x="216" y="352"/>
                        <a:pt x="221" y="352"/>
                        <a:pt x="226" y="351"/>
                      </a:cubicBezTo>
                      <a:cubicBezTo>
                        <a:pt x="581" y="324"/>
                        <a:pt x="936" y="311"/>
                        <a:pt x="1291" y="311"/>
                      </a:cubicBezTo>
                      <a:cubicBezTo>
                        <a:pt x="1429" y="311"/>
                        <a:pt x="1567" y="313"/>
                        <a:pt x="1705" y="317"/>
                      </a:cubicBezTo>
                      <a:cubicBezTo>
                        <a:pt x="1707" y="317"/>
                        <a:pt x="1709" y="317"/>
                        <a:pt x="1711" y="317"/>
                      </a:cubicBezTo>
                      <a:cubicBezTo>
                        <a:pt x="1904" y="317"/>
                        <a:pt x="1872" y="13"/>
                        <a:pt x="1674" y="7"/>
                      </a:cubicBezTo>
                      <a:cubicBezTo>
                        <a:pt x="1533" y="2"/>
                        <a:pt x="1391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665;p31">
                  <a:extLst>
                    <a:ext uri="{FF2B5EF4-FFF2-40B4-BE49-F238E27FC236}">
                      <a16:creationId xmlns:a16="http://schemas.microsoft.com/office/drawing/2014/main" id="{0226BFC3-7604-4C2C-B3C9-0EB3508AE0A8}"/>
                    </a:ext>
                  </a:extLst>
                </p:cNvPr>
                <p:cNvSpPr/>
                <p:nvPr/>
              </p:nvSpPr>
              <p:spPr>
                <a:xfrm>
                  <a:off x="2403952" y="609989"/>
                  <a:ext cx="121592" cy="47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325" extrusionOk="0">
                      <a:moveTo>
                        <a:pt x="495" y="1"/>
                      </a:moveTo>
                      <a:cubicBezTo>
                        <a:pt x="395" y="1"/>
                        <a:pt x="295" y="4"/>
                        <a:pt x="195" y="13"/>
                      </a:cubicBezTo>
                      <a:cubicBezTo>
                        <a:pt x="0" y="29"/>
                        <a:pt x="23" y="324"/>
                        <a:pt x="210" y="324"/>
                      </a:cubicBezTo>
                      <a:cubicBezTo>
                        <a:pt x="215" y="324"/>
                        <a:pt x="220" y="324"/>
                        <a:pt x="225" y="324"/>
                      </a:cubicBezTo>
                      <a:cubicBezTo>
                        <a:pt x="325" y="315"/>
                        <a:pt x="425" y="309"/>
                        <a:pt x="524" y="309"/>
                      </a:cubicBezTo>
                      <a:cubicBezTo>
                        <a:pt x="561" y="309"/>
                        <a:pt x="597" y="310"/>
                        <a:pt x="634" y="312"/>
                      </a:cubicBezTo>
                      <a:cubicBezTo>
                        <a:pt x="638" y="312"/>
                        <a:pt x="641" y="312"/>
                        <a:pt x="645" y="312"/>
                      </a:cubicBezTo>
                      <a:cubicBezTo>
                        <a:pt x="725" y="312"/>
                        <a:pt x="799" y="272"/>
                        <a:pt x="814" y="185"/>
                      </a:cubicBezTo>
                      <a:cubicBezTo>
                        <a:pt x="827" y="110"/>
                        <a:pt x="772" y="8"/>
                        <a:pt x="687" y="5"/>
                      </a:cubicBezTo>
                      <a:cubicBezTo>
                        <a:pt x="623" y="2"/>
                        <a:pt x="559" y="1"/>
                        <a:pt x="495" y="1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" name="Google Shape;666;p31">
              <a:extLst>
                <a:ext uri="{FF2B5EF4-FFF2-40B4-BE49-F238E27FC236}">
                  <a16:creationId xmlns:a16="http://schemas.microsoft.com/office/drawing/2014/main" id="{8CA4AD88-ADBC-43BA-92DD-95FF07199BE3}"/>
                </a:ext>
              </a:extLst>
            </p:cNvPr>
            <p:cNvSpPr/>
            <p:nvPr/>
          </p:nvSpPr>
          <p:spPr>
            <a:xfrm>
              <a:off x="2982588" y="3335273"/>
              <a:ext cx="321277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667;p31">
            <a:extLst>
              <a:ext uri="{FF2B5EF4-FFF2-40B4-BE49-F238E27FC236}">
                <a16:creationId xmlns:a16="http://schemas.microsoft.com/office/drawing/2014/main" id="{8976C77D-D0A5-445B-B6EA-1763EA644962}"/>
              </a:ext>
            </a:extLst>
          </p:cNvPr>
          <p:cNvSpPr txBox="1">
            <a:spLocks/>
          </p:cNvSpPr>
          <p:nvPr/>
        </p:nvSpPr>
        <p:spPr>
          <a:xfrm>
            <a:off x="2792833" y="2399226"/>
            <a:ext cx="3847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4800" dirty="0">
                <a:solidFill>
                  <a:srgbClr val="002060"/>
                </a:solidFill>
              </a:rPr>
              <a:t>LUYỆN TẬP </a:t>
            </a:r>
          </a:p>
        </p:txBody>
      </p:sp>
      <p:pic>
        <p:nvPicPr>
          <p:cNvPr id="20" name="Google Shape;668;p31">
            <a:extLst>
              <a:ext uri="{FF2B5EF4-FFF2-40B4-BE49-F238E27FC236}">
                <a16:creationId xmlns:a16="http://schemas.microsoft.com/office/drawing/2014/main" id="{8DE1486F-A8BD-4650-A054-E48D0085F87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8275" y="3723840"/>
            <a:ext cx="807425" cy="111681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669;p31">
            <a:extLst>
              <a:ext uri="{FF2B5EF4-FFF2-40B4-BE49-F238E27FC236}">
                <a16:creationId xmlns:a16="http://schemas.microsoft.com/office/drawing/2014/main" id="{B9694025-4A21-46E8-972F-B144871908DF}"/>
              </a:ext>
            </a:extLst>
          </p:cNvPr>
          <p:cNvSpPr/>
          <p:nvPr/>
        </p:nvSpPr>
        <p:spPr>
          <a:xfrm>
            <a:off x="8176529" y="4318414"/>
            <a:ext cx="444698" cy="416660"/>
          </a:xfrm>
          <a:custGeom>
            <a:avLst/>
            <a:gdLst/>
            <a:ahLst/>
            <a:cxnLst/>
            <a:rect l="l" t="t" r="r" b="b"/>
            <a:pathLst>
              <a:path w="2728" h="2556" extrusionOk="0">
                <a:moveTo>
                  <a:pt x="2101" y="1"/>
                </a:moveTo>
                <a:cubicBezTo>
                  <a:pt x="1984" y="1"/>
                  <a:pt x="1851" y="36"/>
                  <a:pt x="1710" y="126"/>
                </a:cubicBezTo>
                <a:cubicBezTo>
                  <a:pt x="1237" y="424"/>
                  <a:pt x="695" y="1043"/>
                  <a:pt x="371" y="1412"/>
                </a:cubicBezTo>
                <a:cubicBezTo>
                  <a:pt x="310" y="1483"/>
                  <a:pt x="256" y="1544"/>
                  <a:pt x="210" y="1595"/>
                </a:cubicBezTo>
                <a:cubicBezTo>
                  <a:pt x="0" y="1827"/>
                  <a:pt x="42" y="2095"/>
                  <a:pt x="191" y="2240"/>
                </a:cubicBezTo>
                <a:cubicBezTo>
                  <a:pt x="261" y="2309"/>
                  <a:pt x="361" y="2354"/>
                  <a:pt x="474" y="2354"/>
                </a:cubicBezTo>
                <a:cubicBezTo>
                  <a:pt x="588" y="2354"/>
                  <a:pt x="714" y="2308"/>
                  <a:pt x="835" y="2192"/>
                </a:cubicBezTo>
                <a:cubicBezTo>
                  <a:pt x="1370" y="1682"/>
                  <a:pt x="2042" y="884"/>
                  <a:pt x="2070" y="851"/>
                </a:cubicBezTo>
                <a:cubicBezTo>
                  <a:pt x="2119" y="793"/>
                  <a:pt x="2111" y="707"/>
                  <a:pt x="2054" y="658"/>
                </a:cubicBezTo>
                <a:cubicBezTo>
                  <a:pt x="2028" y="637"/>
                  <a:pt x="1997" y="626"/>
                  <a:pt x="1965" y="626"/>
                </a:cubicBezTo>
                <a:cubicBezTo>
                  <a:pt x="1926" y="626"/>
                  <a:pt x="1887" y="643"/>
                  <a:pt x="1861" y="675"/>
                </a:cubicBezTo>
                <a:cubicBezTo>
                  <a:pt x="1854" y="683"/>
                  <a:pt x="1171" y="1494"/>
                  <a:pt x="647" y="1994"/>
                </a:cubicBezTo>
                <a:cubicBezTo>
                  <a:pt x="587" y="2050"/>
                  <a:pt x="525" y="2080"/>
                  <a:pt x="471" y="2080"/>
                </a:cubicBezTo>
                <a:cubicBezTo>
                  <a:pt x="437" y="2080"/>
                  <a:pt x="406" y="2068"/>
                  <a:pt x="381" y="2044"/>
                </a:cubicBezTo>
                <a:cubicBezTo>
                  <a:pt x="328" y="1992"/>
                  <a:pt x="315" y="1887"/>
                  <a:pt x="413" y="1778"/>
                </a:cubicBezTo>
                <a:cubicBezTo>
                  <a:pt x="459" y="1728"/>
                  <a:pt x="514" y="1665"/>
                  <a:pt x="578" y="1593"/>
                </a:cubicBezTo>
                <a:cubicBezTo>
                  <a:pt x="891" y="1235"/>
                  <a:pt x="1416" y="634"/>
                  <a:pt x="1856" y="357"/>
                </a:cubicBezTo>
                <a:cubicBezTo>
                  <a:pt x="1943" y="302"/>
                  <a:pt x="2027" y="274"/>
                  <a:pt x="2103" y="274"/>
                </a:cubicBezTo>
                <a:cubicBezTo>
                  <a:pt x="2175" y="274"/>
                  <a:pt x="2240" y="300"/>
                  <a:pt x="2292" y="351"/>
                </a:cubicBezTo>
                <a:cubicBezTo>
                  <a:pt x="2400" y="458"/>
                  <a:pt x="2441" y="679"/>
                  <a:pt x="2309" y="896"/>
                </a:cubicBezTo>
                <a:cubicBezTo>
                  <a:pt x="2072" y="1283"/>
                  <a:pt x="1474" y="1780"/>
                  <a:pt x="1079" y="2110"/>
                </a:cubicBezTo>
                <a:cubicBezTo>
                  <a:pt x="986" y="2187"/>
                  <a:pt x="903" y="2256"/>
                  <a:pt x="835" y="2315"/>
                </a:cubicBezTo>
                <a:cubicBezTo>
                  <a:pt x="778" y="2365"/>
                  <a:pt x="772" y="2451"/>
                  <a:pt x="821" y="2508"/>
                </a:cubicBezTo>
                <a:cubicBezTo>
                  <a:pt x="848" y="2539"/>
                  <a:pt x="886" y="2555"/>
                  <a:pt x="925" y="2555"/>
                </a:cubicBezTo>
                <a:cubicBezTo>
                  <a:pt x="957" y="2555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9"/>
                  <a:pt x="2282" y="1465"/>
                  <a:pt x="2542" y="1039"/>
                </a:cubicBezTo>
                <a:cubicBezTo>
                  <a:pt x="2727" y="735"/>
                  <a:pt x="2703" y="372"/>
                  <a:pt x="2483" y="156"/>
                </a:cubicBezTo>
                <a:cubicBezTo>
                  <a:pt x="2394" y="67"/>
                  <a:pt x="2261" y="1"/>
                  <a:pt x="2101" y="1"/>
                </a:cubicBezTo>
                <a:close/>
              </a:path>
            </a:pathLst>
          </a:custGeom>
          <a:solidFill>
            <a:srgbClr val="704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670;p31">
            <a:extLst>
              <a:ext uri="{FF2B5EF4-FFF2-40B4-BE49-F238E27FC236}">
                <a16:creationId xmlns:a16="http://schemas.microsoft.com/office/drawing/2014/main" id="{1664B312-65C4-42A0-8636-EB02C7C61ED3}"/>
              </a:ext>
            </a:extLst>
          </p:cNvPr>
          <p:cNvGrpSpPr/>
          <p:nvPr/>
        </p:nvGrpSpPr>
        <p:grpSpPr>
          <a:xfrm>
            <a:off x="7369100" y="3818992"/>
            <a:ext cx="807429" cy="492074"/>
            <a:chOff x="4560600" y="646575"/>
            <a:chExt cx="172325" cy="105025"/>
          </a:xfrm>
        </p:grpSpPr>
        <p:sp>
          <p:nvSpPr>
            <p:cNvPr id="23" name="Google Shape;671;p31">
              <a:extLst>
                <a:ext uri="{FF2B5EF4-FFF2-40B4-BE49-F238E27FC236}">
                  <a16:creationId xmlns:a16="http://schemas.microsoft.com/office/drawing/2014/main" id="{B27AFC0E-6C12-493B-94A1-6FC40593BE26}"/>
                </a:ext>
              </a:extLst>
            </p:cNvPr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72;p31">
              <a:extLst>
                <a:ext uri="{FF2B5EF4-FFF2-40B4-BE49-F238E27FC236}">
                  <a16:creationId xmlns:a16="http://schemas.microsoft.com/office/drawing/2014/main" id="{D019EB88-938D-4231-ABE1-708A6D34085D}"/>
                </a:ext>
              </a:extLst>
            </p:cNvPr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73;p31">
              <a:extLst>
                <a:ext uri="{FF2B5EF4-FFF2-40B4-BE49-F238E27FC236}">
                  <a16:creationId xmlns:a16="http://schemas.microsoft.com/office/drawing/2014/main" id="{68B5C309-1750-4CE9-9B72-D506868F253A}"/>
                </a:ext>
              </a:extLst>
            </p:cNvPr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74;p31">
              <a:extLst>
                <a:ext uri="{FF2B5EF4-FFF2-40B4-BE49-F238E27FC236}">
                  <a16:creationId xmlns:a16="http://schemas.microsoft.com/office/drawing/2014/main" id="{912955AB-516D-40F7-BABD-1DB25E509640}"/>
                </a:ext>
              </a:extLst>
            </p:cNvPr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75;p31">
              <a:extLst>
                <a:ext uri="{FF2B5EF4-FFF2-40B4-BE49-F238E27FC236}">
                  <a16:creationId xmlns:a16="http://schemas.microsoft.com/office/drawing/2014/main" id="{97CE257B-5765-46D1-A589-1897E98387D0}"/>
                </a:ext>
              </a:extLst>
            </p:cNvPr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76;p31">
              <a:extLst>
                <a:ext uri="{FF2B5EF4-FFF2-40B4-BE49-F238E27FC236}">
                  <a16:creationId xmlns:a16="http://schemas.microsoft.com/office/drawing/2014/main" id="{D95A326C-F259-4AA9-B0A5-59ABEC25FE1D}"/>
                </a:ext>
              </a:extLst>
            </p:cNvPr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77;p31">
              <a:extLst>
                <a:ext uri="{FF2B5EF4-FFF2-40B4-BE49-F238E27FC236}">
                  <a16:creationId xmlns:a16="http://schemas.microsoft.com/office/drawing/2014/main" id="{4E96592D-5143-4773-A6B2-1A4E4A95C3C2}"/>
                </a:ext>
              </a:extLst>
            </p:cNvPr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Google Shape;678;p31">
            <a:extLst>
              <a:ext uri="{FF2B5EF4-FFF2-40B4-BE49-F238E27FC236}">
                <a16:creationId xmlns:a16="http://schemas.microsoft.com/office/drawing/2014/main" id="{530AF466-4711-46F8-9CEA-712D385756A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71240" y="2015300"/>
            <a:ext cx="733227" cy="7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679;p31">
            <a:extLst>
              <a:ext uri="{FF2B5EF4-FFF2-40B4-BE49-F238E27FC236}">
                <a16:creationId xmlns:a16="http://schemas.microsoft.com/office/drawing/2014/main" id="{1E59A205-B0E5-4618-887D-F8D3ACCAA3B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4469" y="1229903"/>
            <a:ext cx="1164425" cy="160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680;p31">
            <a:extLst>
              <a:ext uri="{FF2B5EF4-FFF2-40B4-BE49-F238E27FC236}">
                <a16:creationId xmlns:a16="http://schemas.microsoft.com/office/drawing/2014/main" id="{50BFC9E3-9752-4DC5-8606-78A5F4C5CC2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516744" y="1229903"/>
            <a:ext cx="1164425" cy="160108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681;p31">
            <a:extLst>
              <a:ext uri="{FF2B5EF4-FFF2-40B4-BE49-F238E27FC236}">
                <a16:creationId xmlns:a16="http://schemas.microsoft.com/office/drawing/2014/main" id="{44185A57-1F8F-4BD0-A3C7-23841F3CCD4D}"/>
              </a:ext>
            </a:extLst>
          </p:cNvPr>
          <p:cNvSpPr txBox="1">
            <a:spLocks/>
          </p:cNvSpPr>
          <p:nvPr/>
        </p:nvSpPr>
        <p:spPr>
          <a:xfrm>
            <a:off x="2668900" y="1229900"/>
            <a:ext cx="3847800" cy="1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13349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527049" y="913854"/>
            <a:ext cx="2474767" cy="9817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DAD4D3E-24E1-49FC-993F-C2EEE1856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169" y="-95678"/>
            <a:ext cx="9144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solidFill>
                  <a:schemeClr val="accent1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 2: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3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2500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An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đưa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8000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bao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 </a:t>
            </a:r>
            <a:endParaRPr lang="en-US" sz="2400" u="sng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0C5BA78B-79B6-45C5-90A2-AF23ACD4C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2246" y="338503"/>
            <a:ext cx="1298311" cy="1096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8F350850-F52B-46EA-849A-A5647F8668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173" y="338503"/>
            <a:ext cx="1156883" cy="109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1EAD2CD2-5605-40D1-8588-F438788CC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27007" y="349463"/>
            <a:ext cx="1344994" cy="700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591AC806-4B61-4A1F-B208-C176AA2B8F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0006" y="683766"/>
            <a:ext cx="1280829" cy="291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8C5D320A-5E6A-480D-A38A-42661DAD22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802" y="333246"/>
            <a:ext cx="509807" cy="45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D874C729-3658-4970-A876-0BCCE2F9E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7530" y="727455"/>
            <a:ext cx="684279" cy="1253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BDD362B8-0E0B-4B1C-8796-5558F7538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31" y="210067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31675D8-0455-415E-B02E-286E5B89E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31" y="194827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7132F365-8F85-4C3E-8FE7-93242D6DF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631" y="1600608"/>
            <a:ext cx="20574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1" u="sng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u="sng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400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6C37D5B2-A947-4021-80C4-44146DA4F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313" y="2139437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7" name="Text Box 29">
            <a:extLst>
              <a:ext uri="{FF2B5EF4-FFF2-40B4-BE49-F238E27FC236}">
                <a16:creationId xmlns:a16="http://schemas.microsoft.com/office/drawing/2014/main" id="{1175201C-9BB1-4127-8D1E-A6739B6B7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956" y="2602320"/>
            <a:ext cx="495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2500 x 3 = 7500 </a:t>
            </a:r>
            <a:r>
              <a:rPr lang="en-US" altLang="en-US" sz="24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400" b="1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sz="24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Text Box 30">
            <a:extLst>
              <a:ext uri="{FF2B5EF4-FFF2-40B4-BE49-F238E27FC236}">
                <a16:creationId xmlns:a16="http://schemas.microsoft.com/office/drawing/2014/main" id="{A129B91A-716D-4E0D-AFA3-A0CCEE4DE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056" y="2992845"/>
            <a:ext cx="640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altLang="en-US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9" name="Text Box 31">
            <a:extLst>
              <a:ext uri="{FF2B5EF4-FFF2-40B4-BE49-F238E27FC236}">
                <a16:creationId xmlns:a16="http://schemas.microsoft.com/office/drawing/2014/main" id="{E348E48B-A306-4962-99B4-0BFE4A067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956" y="3465920"/>
            <a:ext cx="5124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8000 - 7500 = 500 </a:t>
            </a:r>
            <a:r>
              <a:rPr lang="en-US" altLang="en-US" sz="24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400" b="1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sz="24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EB85D4E2-FE3C-4EDD-A43E-455A4125B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744" y="4119970"/>
            <a:ext cx="4729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500 </a:t>
            </a:r>
            <a:r>
              <a:rPr lang="en-US" altLang="en-US" sz="2400" b="1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sz="24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518" y="1651775"/>
            <a:ext cx="3537165" cy="163121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</a:t>
            </a:r>
            <a:r>
              <a:rPr lang="en-US" sz="2000" dirty="0" err="1" smtClean="0"/>
              <a:t>Tóm</a:t>
            </a:r>
            <a:r>
              <a:rPr lang="en-US" sz="2000" dirty="0" smtClean="0"/>
              <a:t> </a:t>
            </a:r>
            <a:r>
              <a:rPr lang="en-US" sz="2000" dirty="0" err="1" smtClean="0"/>
              <a:t>tắt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                : 3 </a:t>
            </a:r>
            <a:r>
              <a:rPr lang="en-US" sz="2000" dirty="0" err="1" smtClean="0"/>
              <a:t>bút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1 </a:t>
            </a:r>
            <a:r>
              <a:rPr lang="en-US" sz="2000" dirty="0" err="1" smtClean="0"/>
              <a:t>bút</a:t>
            </a:r>
            <a:r>
              <a:rPr lang="en-US" sz="2000" dirty="0" smtClean="0"/>
              <a:t>                 : 2500 </a:t>
            </a:r>
            <a:r>
              <a:rPr lang="en-US" sz="2000" dirty="0" err="1" smtClean="0"/>
              <a:t>đồng</a:t>
            </a:r>
            <a:endParaRPr lang="en-US" sz="2000" dirty="0" smtClean="0"/>
          </a:p>
          <a:p>
            <a:r>
              <a:rPr lang="en-US" sz="2000" dirty="0" err="1" smtClean="0"/>
              <a:t>Đưa</a:t>
            </a:r>
            <a:r>
              <a:rPr lang="en-US" sz="2000" dirty="0" smtClean="0"/>
              <a:t>                  : 8000 </a:t>
            </a:r>
            <a:r>
              <a:rPr lang="en-US" sz="2000" dirty="0" err="1" smtClean="0"/>
              <a:t>đồng</a:t>
            </a:r>
            <a:endParaRPr lang="en-US" sz="2000" dirty="0" smtClean="0"/>
          </a:p>
          <a:p>
            <a:r>
              <a:rPr lang="en-US" sz="2000" dirty="0" err="1" smtClean="0"/>
              <a:t>Trả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              : …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20" name="Line 7">
            <a:extLst>
              <a:ext uri="{FF2B5EF4-FFF2-40B4-BE49-F238E27FC236}">
                <a16:creationId xmlns:a16="http://schemas.microsoft.com/office/drawing/2014/main" id="{591AC806-4B61-4A1F-B208-C176AA2B8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3826" y="686683"/>
            <a:ext cx="658130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674" y="3883777"/>
            <a:ext cx="5261113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Nếu</a:t>
            </a:r>
            <a:r>
              <a:rPr lang="en-US" sz="2000" dirty="0" smtClean="0"/>
              <a:t> An </a:t>
            </a:r>
            <a:r>
              <a:rPr lang="en-US" sz="2000" dirty="0" err="1" smtClean="0"/>
              <a:t>muốn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4 </a:t>
            </a:r>
            <a:r>
              <a:rPr lang="en-US" sz="2000" dirty="0" err="1" smtClean="0"/>
              <a:t>cái</a:t>
            </a:r>
            <a:r>
              <a:rPr lang="en-US" sz="2000" dirty="0" smtClean="0"/>
              <a:t> </a:t>
            </a:r>
            <a:r>
              <a:rPr lang="en-US" sz="2000" dirty="0" err="1" smtClean="0"/>
              <a:t>bút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An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</a:t>
            </a:r>
            <a:r>
              <a:rPr lang="en-US" sz="2000" dirty="0" err="1" smtClean="0"/>
              <a:t>thêm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cô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tiền</a:t>
            </a:r>
            <a:r>
              <a:rPr lang="en-US" sz="2000" dirty="0" smtClean="0"/>
              <a:t> </a:t>
            </a:r>
            <a:r>
              <a:rPr lang="en-US" sz="2000" dirty="0" err="1" smtClean="0"/>
              <a:t>nữa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40835" y="4621207"/>
            <a:ext cx="195449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2000 </a:t>
            </a:r>
            <a:r>
              <a:rPr lang="en-US" sz="2000" dirty="0" err="1" smtClean="0"/>
              <a:t>đồng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7810">
            <a:off x="7037482" y="574727"/>
            <a:ext cx="641929" cy="15089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304" y="1492729"/>
            <a:ext cx="1027044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2500 </a:t>
            </a:r>
            <a:r>
              <a:rPr lang="en-US" dirty="0" err="1" smtClean="0"/>
              <a:t>đồng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2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5" grpId="0"/>
      <p:bldP spid="26" grpId="0"/>
      <p:bldP spid="27" grpId="0"/>
      <p:bldP spid="28" grpId="0"/>
      <p:bldP spid="29" grpId="0"/>
      <p:bldP spid="30" grpId="0"/>
      <p:bldP spid="2" grpId="0" animBg="1"/>
      <p:bldP spid="20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59C9FC0F-556C-4C4C-AF0E-343A92A1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2" y="171263"/>
            <a:ext cx="480377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3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Tìm x: </a:t>
            </a:r>
            <a:endParaRPr lang="vi-VN" alt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538">
            <a:extLst>
              <a:ext uri="{FF2B5EF4-FFF2-40B4-BE49-F238E27FC236}">
                <a16:creationId xmlns:a16="http://schemas.microsoft.com/office/drawing/2014/main" id="{185D10B7-3355-4AA0-93FE-98511ADC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15" y="1034469"/>
            <a:ext cx="3487737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a) x :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 =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1527</a:t>
            </a:r>
          </a:p>
        </p:txBody>
      </p:sp>
      <p:sp>
        <p:nvSpPr>
          <p:cNvPr id="11" name="Text Box 539">
            <a:extLst>
              <a:ext uri="{FF2B5EF4-FFF2-40B4-BE49-F238E27FC236}">
                <a16:creationId xmlns:a16="http://schemas.microsoft.com/office/drawing/2014/main" id="{F02D1401-EBFC-48EB-BCBA-D25CFB8FF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910" y="931675"/>
            <a:ext cx="4092575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b)  x : 4 = 1823</a:t>
            </a:r>
          </a:p>
        </p:txBody>
      </p:sp>
      <p:sp>
        <p:nvSpPr>
          <p:cNvPr id="12" name="Text Box 538">
            <a:extLst>
              <a:ext uri="{FF2B5EF4-FFF2-40B4-BE49-F238E27FC236}">
                <a16:creationId xmlns:a16="http://schemas.microsoft.com/office/drawing/2014/main" id="{AFE1E1EE-614F-4E2A-8D48-453FB010F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4" y="1588900"/>
            <a:ext cx="3868738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= 1527 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 3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Text Box 538">
            <a:extLst>
              <a:ext uri="{FF2B5EF4-FFF2-40B4-BE49-F238E27FC236}">
                <a16:creationId xmlns:a16="http://schemas.microsoft.com/office/drawing/2014/main" id="{1C7D9DA0-E4BD-4FB3-B265-508425B64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4" y="2108013"/>
            <a:ext cx="3868738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= 4581</a:t>
            </a:r>
          </a:p>
        </p:txBody>
      </p:sp>
      <p:sp>
        <p:nvSpPr>
          <p:cNvPr id="14" name="Text Box 538">
            <a:extLst>
              <a:ext uri="{FF2B5EF4-FFF2-40B4-BE49-F238E27FC236}">
                <a16:creationId xmlns:a16="http://schemas.microsoft.com/office/drawing/2014/main" id="{E210C7AD-3346-4F81-BB1B-90EBB9C2E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127" y="1423800"/>
            <a:ext cx="386715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x = 1823 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 4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Text Box 538">
            <a:extLst>
              <a:ext uri="{FF2B5EF4-FFF2-40B4-BE49-F238E27FC236}">
                <a16:creationId xmlns:a16="http://schemas.microsoft.com/office/drawing/2014/main" id="{CBA8F46E-88B3-4CDF-A59C-A9AADAE03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127" y="2003238"/>
            <a:ext cx="3867150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x = 7292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952DDB2-B1D3-4341-9CE1-4C1BCBE76036}"/>
              </a:ext>
            </a:extLst>
          </p:cNvPr>
          <p:cNvSpPr/>
          <p:nvPr/>
        </p:nvSpPr>
        <p:spPr>
          <a:xfrm>
            <a:off x="2058033" y="4278568"/>
            <a:ext cx="5199681" cy="51144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Phần</a:t>
            </a:r>
            <a:r>
              <a:rPr lang="en-US" sz="2000" dirty="0" smtClean="0">
                <a:solidFill>
                  <a:srgbClr val="FF0000"/>
                </a:solidFill>
              </a:rPr>
              <a:t> a </a:t>
            </a:r>
            <a:r>
              <a:rPr lang="en-US" sz="2000" dirty="0" err="1" smtClean="0">
                <a:solidFill>
                  <a:srgbClr val="FF0000"/>
                </a:solidFill>
              </a:rPr>
              <a:t>và</a:t>
            </a:r>
            <a:r>
              <a:rPr lang="en-US" sz="2000" dirty="0" smtClean="0">
                <a:solidFill>
                  <a:srgbClr val="FF0000"/>
                </a:solidFill>
              </a:rPr>
              <a:t> b </a:t>
            </a:r>
            <a:r>
              <a:rPr lang="en-US" sz="2000" dirty="0" err="1" smtClean="0">
                <a:solidFill>
                  <a:srgbClr val="FF0000"/>
                </a:solidFill>
              </a:rPr>
              <a:t>có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điểm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gì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giống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nhau</a:t>
            </a:r>
            <a:r>
              <a:rPr lang="en-US" sz="2000" dirty="0" smtClean="0">
                <a:solidFill>
                  <a:srgbClr val="FF0000"/>
                </a:solidFill>
              </a:rPr>
              <a:t>?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2422" y="3318513"/>
            <a:ext cx="6301409" cy="523220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/>
                </a:solidFill>
              </a:rPr>
              <a:t>Nếu</a:t>
            </a:r>
            <a:r>
              <a:rPr lang="en-US" sz="2800" b="1" dirty="0" smtClean="0">
                <a:solidFill>
                  <a:schemeClr val="accent6"/>
                </a:solidFill>
              </a:rPr>
              <a:t> x : 3 = 1527 ( </a:t>
            </a:r>
            <a:r>
              <a:rPr lang="en-US" sz="2800" b="1" dirty="0" err="1" smtClean="0">
                <a:solidFill>
                  <a:schemeClr val="accent6"/>
                </a:solidFill>
              </a:rPr>
              <a:t>dư</a:t>
            </a:r>
            <a:r>
              <a:rPr lang="en-US" sz="2800" b="1" dirty="0" smtClean="0">
                <a:solidFill>
                  <a:schemeClr val="accent6"/>
                </a:solidFill>
              </a:rPr>
              <a:t> 2) </a:t>
            </a:r>
            <a:r>
              <a:rPr lang="en-US" sz="2800" b="1" dirty="0" err="1" smtClean="0">
                <a:solidFill>
                  <a:schemeClr val="accent6"/>
                </a:solidFill>
              </a:rPr>
              <a:t>thì</a:t>
            </a:r>
            <a:r>
              <a:rPr lang="en-US" sz="2800" b="1" dirty="0" smtClean="0">
                <a:solidFill>
                  <a:schemeClr val="accent6"/>
                </a:solidFill>
              </a:rPr>
              <a:t> x =?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25104" y="4249286"/>
            <a:ext cx="1750620" cy="523220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x = 4583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  <p:bldP spid="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4"/>
          <p:cNvSpPr/>
          <p:nvPr/>
        </p:nvSpPr>
        <p:spPr>
          <a:xfrm>
            <a:off x="1243986" y="437040"/>
            <a:ext cx="7155831" cy="3371541"/>
          </a:xfrm>
          <a:custGeom>
            <a:avLst/>
            <a:gdLst/>
            <a:ahLst/>
            <a:cxnLst/>
            <a:rect l="l" t="t" r="r" b="b"/>
            <a:pathLst>
              <a:path w="19528" h="23263" extrusionOk="0">
                <a:moveTo>
                  <a:pt x="544" y="0"/>
                </a:moveTo>
                <a:cubicBezTo>
                  <a:pt x="246" y="0"/>
                  <a:pt x="6" y="241"/>
                  <a:pt x="6" y="538"/>
                </a:cubicBezTo>
                <a:lnTo>
                  <a:pt x="1" y="22721"/>
                </a:lnTo>
                <a:cubicBezTo>
                  <a:pt x="1" y="23018"/>
                  <a:pt x="242" y="23259"/>
                  <a:pt x="539" y="23259"/>
                </a:cubicBezTo>
                <a:lnTo>
                  <a:pt x="18983" y="23263"/>
                </a:lnTo>
                <a:cubicBezTo>
                  <a:pt x="19281" y="23263"/>
                  <a:pt x="19521" y="23022"/>
                  <a:pt x="19521" y="22725"/>
                </a:cubicBezTo>
                <a:lnTo>
                  <a:pt x="19526" y="542"/>
                </a:lnTo>
                <a:cubicBezTo>
                  <a:pt x="19527" y="245"/>
                  <a:pt x="19286" y="4"/>
                  <a:pt x="18988" y="4"/>
                </a:cubicBezTo>
                <a:lnTo>
                  <a:pt x="544" y="0"/>
                </a:lnTo>
                <a:close/>
              </a:path>
            </a:pathLst>
          </a:custGeom>
          <a:solidFill>
            <a:srgbClr val="F5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2" name="Google Shape;752;p34"/>
          <p:cNvGrpSpPr/>
          <p:nvPr/>
        </p:nvGrpSpPr>
        <p:grpSpPr>
          <a:xfrm>
            <a:off x="3211314" y="199019"/>
            <a:ext cx="3410170" cy="588847"/>
            <a:chOff x="3564825" y="3020625"/>
            <a:chExt cx="785675" cy="394802"/>
          </a:xfrm>
        </p:grpSpPr>
        <p:sp>
          <p:nvSpPr>
            <p:cNvPr id="753" name="Google Shape;753;p34"/>
            <p:cNvSpPr/>
            <p:nvPr/>
          </p:nvSpPr>
          <p:spPr>
            <a:xfrm>
              <a:off x="3564825" y="3020625"/>
              <a:ext cx="785675" cy="394802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6" y="607"/>
                    <a:pt x="1039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7" y="2834"/>
                    <a:pt x="900" y="2915"/>
                  </a:cubicBezTo>
                  <a:cubicBezTo>
                    <a:pt x="923" y="2997"/>
                    <a:pt x="171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2" y="2791"/>
                    <a:pt x="6567" y="2792"/>
                    <a:pt x="6564" y="2792"/>
                  </a:cubicBezTo>
                  <a:cubicBezTo>
                    <a:pt x="6486" y="2792"/>
                    <a:pt x="7003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0" y="816"/>
                    <a:pt x="6768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3894629" y="3069658"/>
              <a:ext cx="201306" cy="37198"/>
            </a:xfrm>
            <a:custGeom>
              <a:avLst/>
              <a:gdLst/>
              <a:ahLst/>
              <a:cxnLst/>
              <a:rect l="l" t="t" r="r" b="b"/>
              <a:pathLst>
                <a:path w="1905" h="352" extrusionOk="0">
                  <a:moveTo>
                    <a:pt x="1250" y="0"/>
                  </a:moveTo>
                  <a:cubicBezTo>
                    <a:pt x="898" y="0"/>
                    <a:pt x="547" y="14"/>
                    <a:pt x="196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7" y="311"/>
                    <a:pt x="1292" y="311"/>
                  </a:cubicBezTo>
                  <a:cubicBezTo>
                    <a:pt x="1430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0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14850" y="3071349"/>
              <a:ext cx="87497" cy="34344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6" y="1"/>
                  </a:moveTo>
                  <a:cubicBezTo>
                    <a:pt x="395" y="1"/>
                    <a:pt x="296" y="4"/>
                    <a:pt x="196" y="13"/>
                  </a:cubicBezTo>
                  <a:cubicBezTo>
                    <a:pt x="1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6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8" y="5"/>
                  </a:cubicBezTo>
                  <a:cubicBezTo>
                    <a:pt x="624" y="2"/>
                    <a:pt x="560" y="1"/>
                    <a:pt x="496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6" name="Google Shape;756;p34"/>
          <p:cNvSpPr txBox="1">
            <a:spLocks noGrp="1"/>
          </p:cNvSpPr>
          <p:nvPr>
            <p:ph type="title"/>
          </p:nvPr>
        </p:nvSpPr>
        <p:spPr>
          <a:xfrm>
            <a:off x="2376899" y="197907"/>
            <a:ext cx="5079000" cy="507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3 – vận dụng </a:t>
            </a:r>
            <a:endParaRPr sz="4000" dirty="0"/>
          </a:p>
        </p:txBody>
      </p:sp>
      <p:sp>
        <p:nvSpPr>
          <p:cNvPr id="758" name="Google Shape;758;p34"/>
          <p:cNvSpPr/>
          <p:nvPr/>
        </p:nvSpPr>
        <p:spPr>
          <a:xfrm>
            <a:off x="2229603" y="3044750"/>
            <a:ext cx="4679576" cy="46550"/>
          </a:xfrm>
          <a:custGeom>
            <a:avLst/>
            <a:gdLst/>
            <a:ahLst/>
            <a:cxnLst/>
            <a:rect l="l" t="t" r="r" b="b"/>
            <a:pathLst>
              <a:path w="16305" h="317" extrusionOk="0">
                <a:moveTo>
                  <a:pt x="16253" y="1"/>
                </a:moveTo>
                <a:cubicBezTo>
                  <a:pt x="16253" y="1"/>
                  <a:pt x="16252" y="1"/>
                  <a:pt x="16251" y="1"/>
                </a:cubicBezTo>
                <a:lnTo>
                  <a:pt x="52" y="212"/>
                </a:lnTo>
                <a:cubicBezTo>
                  <a:pt x="23" y="213"/>
                  <a:pt x="1" y="237"/>
                  <a:pt x="2" y="265"/>
                </a:cubicBezTo>
                <a:cubicBezTo>
                  <a:pt x="2" y="290"/>
                  <a:pt x="20" y="312"/>
                  <a:pt x="44" y="315"/>
                </a:cubicBezTo>
                <a:cubicBezTo>
                  <a:pt x="47" y="315"/>
                  <a:pt x="51" y="316"/>
                  <a:pt x="54" y="316"/>
                </a:cubicBezTo>
                <a:lnTo>
                  <a:pt x="16252" y="104"/>
                </a:lnTo>
                <a:cubicBezTo>
                  <a:pt x="16281" y="104"/>
                  <a:pt x="16305" y="81"/>
                  <a:pt x="16304" y="52"/>
                </a:cubicBezTo>
                <a:cubicBezTo>
                  <a:pt x="16304" y="24"/>
                  <a:pt x="16282" y="1"/>
                  <a:pt x="16253" y="1"/>
                </a:cubicBezTo>
                <a:close/>
              </a:path>
            </a:pathLst>
          </a:custGeom>
          <a:solidFill>
            <a:srgbClr val="93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4"/>
          <p:cNvSpPr/>
          <p:nvPr/>
        </p:nvSpPr>
        <p:spPr>
          <a:xfrm>
            <a:off x="2229603" y="3491500"/>
            <a:ext cx="4679576" cy="46550"/>
          </a:xfrm>
          <a:custGeom>
            <a:avLst/>
            <a:gdLst/>
            <a:ahLst/>
            <a:cxnLst/>
            <a:rect l="l" t="t" r="r" b="b"/>
            <a:pathLst>
              <a:path w="16305" h="317" extrusionOk="0">
                <a:moveTo>
                  <a:pt x="16253" y="1"/>
                </a:moveTo>
                <a:cubicBezTo>
                  <a:pt x="16253" y="1"/>
                  <a:pt x="16252" y="1"/>
                  <a:pt x="16251" y="1"/>
                </a:cubicBezTo>
                <a:lnTo>
                  <a:pt x="52" y="212"/>
                </a:lnTo>
                <a:cubicBezTo>
                  <a:pt x="23" y="213"/>
                  <a:pt x="1" y="237"/>
                  <a:pt x="2" y="265"/>
                </a:cubicBezTo>
                <a:cubicBezTo>
                  <a:pt x="2" y="290"/>
                  <a:pt x="20" y="312"/>
                  <a:pt x="44" y="315"/>
                </a:cubicBezTo>
                <a:cubicBezTo>
                  <a:pt x="47" y="315"/>
                  <a:pt x="51" y="316"/>
                  <a:pt x="54" y="316"/>
                </a:cubicBezTo>
                <a:lnTo>
                  <a:pt x="16252" y="104"/>
                </a:lnTo>
                <a:cubicBezTo>
                  <a:pt x="16281" y="104"/>
                  <a:pt x="16305" y="81"/>
                  <a:pt x="16304" y="52"/>
                </a:cubicBezTo>
                <a:cubicBezTo>
                  <a:pt x="16304" y="24"/>
                  <a:pt x="16282" y="1"/>
                  <a:pt x="16253" y="1"/>
                </a:cubicBezTo>
                <a:close/>
              </a:path>
            </a:pathLst>
          </a:custGeom>
          <a:solidFill>
            <a:srgbClr val="93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0" name="Google Shape;7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91387" y="1084033"/>
            <a:ext cx="552677" cy="55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399" y="925014"/>
            <a:ext cx="434040" cy="437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144503" y="4326202"/>
            <a:ext cx="481387" cy="4853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3" name="Google Shape;763;p34"/>
          <p:cNvGrpSpPr/>
          <p:nvPr/>
        </p:nvGrpSpPr>
        <p:grpSpPr>
          <a:xfrm rot="10800000">
            <a:off x="700135" y="3556229"/>
            <a:ext cx="1002088" cy="987003"/>
            <a:chOff x="4560600" y="2876550"/>
            <a:chExt cx="241700" cy="238050"/>
          </a:xfrm>
        </p:grpSpPr>
        <p:sp>
          <p:nvSpPr>
            <p:cNvPr id="764" name="Google Shape;764;p34"/>
            <p:cNvSpPr/>
            <p:nvPr/>
          </p:nvSpPr>
          <p:spPr>
            <a:xfrm>
              <a:off x="4734100" y="3050725"/>
              <a:ext cx="68200" cy="63875"/>
            </a:xfrm>
            <a:custGeom>
              <a:avLst/>
              <a:gdLst/>
              <a:ahLst/>
              <a:cxnLst/>
              <a:rect l="l" t="t" r="r" b="b"/>
              <a:pathLst>
                <a:path w="2728" h="2555" extrusionOk="0">
                  <a:moveTo>
                    <a:pt x="2101" y="0"/>
                  </a:moveTo>
                  <a:cubicBezTo>
                    <a:pt x="1984" y="0"/>
                    <a:pt x="1851" y="36"/>
                    <a:pt x="1710" y="125"/>
                  </a:cubicBezTo>
                  <a:cubicBezTo>
                    <a:pt x="1237" y="424"/>
                    <a:pt x="695" y="1042"/>
                    <a:pt x="371" y="1413"/>
                  </a:cubicBezTo>
                  <a:cubicBezTo>
                    <a:pt x="310" y="1483"/>
                    <a:pt x="256" y="1545"/>
                    <a:pt x="210" y="1595"/>
                  </a:cubicBezTo>
                  <a:cubicBezTo>
                    <a:pt x="0" y="1826"/>
                    <a:pt x="42" y="2095"/>
                    <a:pt x="191" y="2240"/>
                  </a:cubicBezTo>
                  <a:cubicBezTo>
                    <a:pt x="261" y="2308"/>
                    <a:pt x="361" y="2353"/>
                    <a:pt x="474" y="2353"/>
                  </a:cubicBezTo>
                  <a:cubicBezTo>
                    <a:pt x="588" y="2353"/>
                    <a:pt x="714" y="2307"/>
                    <a:pt x="835" y="2191"/>
                  </a:cubicBezTo>
                  <a:cubicBezTo>
                    <a:pt x="1370" y="1681"/>
                    <a:pt x="2042" y="884"/>
                    <a:pt x="2070" y="851"/>
                  </a:cubicBezTo>
                  <a:cubicBezTo>
                    <a:pt x="2119" y="793"/>
                    <a:pt x="2111" y="706"/>
                    <a:pt x="2054" y="657"/>
                  </a:cubicBezTo>
                  <a:cubicBezTo>
                    <a:pt x="2028" y="636"/>
                    <a:pt x="1997" y="625"/>
                    <a:pt x="1965" y="625"/>
                  </a:cubicBezTo>
                  <a:cubicBezTo>
                    <a:pt x="1926" y="625"/>
                    <a:pt x="1887" y="642"/>
                    <a:pt x="1861" y="674"/>
                  </a:cubicBezTo>
                  <a:cubicBezTo>
                    <a:pt x="1854" y="682"/>
                    <a:pt x="1171" y="1493"/>
                    <a:pt x="647" y="1993"/>
                  </a:cubicBezTo>
                  <a:cubicBezTo>
                    <a:pt x="587" y="2050"/>
                    <a:pt x="525" y="2079"/>
                    <a:pt x="471" y="2079"/>
                  </a:cubicBezTo>
                  <a:cubicBezTo>
                    <a:pt x="437" y="2079"/>
                    <a:pt x="406" y="2067"/>
                    <a:pt x="381" y="2043"/>
                  </a:cubicBezTo>
                  <a:cubicBezTo>
                    <a:pt x="328" y="1992"/>
                    <a:pt x="315" y="1886"/>
                    <a:pt x="413" y="1779"/>
                  </a:cubicBezTo>
                  <a:cubicBezTo>
                    <a:pt x="459" y="1727"/>
                    <a:pt x="514" y="1664"/>
                    <a:pt x="578" y="1592"/>
                  </a:cubicBezTo>
                  <a:cubicBezTo>
                    <a:pt x="891" y="1234"/>
                    <a:pt x="1416" y="634"/>
                    <a:pt x="1856" y="356"/>
                  </a:cubicBezTo>
                  <a:cubicBezTo>
                    <a:pt x="1943" y="302"/>
                    <a:pt x="2028" y="274"/>
                    <a:pt x="2103" y="274"/>
                  </a:cubicBezTo>
                  <a:cubicBezTo>
                    <a:pt x="2176" y="274"/>
                    <a:pt x="2240" y="299"/>
                    <a:pt x="2292" y="351"/>
                  </a:cubicBezTo>
                  <a:cubicBezTo>
                    <a:pt x="2400" y="457"/>
                    <a:pt x="2441" y="679"/>
                    <a:pt x="2309" y="896"/>
                  </a:cubicBezTo>
                  <a:cubicBezTo>
                    <a:pt x="2072" y="1282"/>
                    <a:pt x="1474" y="1781"/>
                    <a:pt x="1079" y="2109"/>
                  </a:cubicBezTo>
                  <a:cubicBezTo>
                    <a:pt x="986" y="2186"/>
                    <a:pt x="903" y="2255"/>
                    <a:pt x="835" y="2315"/>
                  </a:cubicBezTo>
                  <a:cubicBezTo>
                    <a:pt x="778" y="2364"/>
                    <a:pt x="772" y="2451"/>
                    <a:pt x="821" y="2508"/>
                  </a:cubicBezTo>
                  <a:cubicBezTo>
                    <a:pt x="848" y="2539"/>
                    <a:pt x="886" y="2554"/>
                    <a:pt x="925" y="2554"/>
                  </a:cubicBezTo>
                  <a:cubicBezTo>
                    <a:pt x="957" y="2554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8"/>
                    <a:pt x="2282" y="1464"/>
                    <a:pt x="2542" y="1038"/>
                  </a:cubicBezTo>
                  <a:cubicBezTo>
                    <a:pt x="2727" y="734"/>
                    <a:pt x="2703" y="371"/>
                    <a:pt x="2483" y="155"/>
                  </a:cubicBezTo>
                  <a:cubicBezTo>
                    <a:pt x="2394" y="67"/>
                    <a:pt x="2262" y="0"/>
                    <a:pt x="2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34"/>
          <p:cNvGrpSpPr/>
          <p:nvPr/>
        </p:nvGrpSpPr>
        <p:grpSpPr>
          <a:xfrm rot="10800000">
            <a:off x="8297436" y="1291159"/>
            <a:ext cx="874631" cy="481394"/>
            <a:chOff x="2406450" y="4052150"/>
            <a:chExt cx="242825" cy="133650"/>
          </a:xfrm>
        </p:grpSpPr>
        <p:sp>
          <p:nvSpPr>
            <p:cNvPr id="773" name="Google Shape;773;p34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EA125-C873-48D1-A122-145A841B1145}"/>
              </a:ext>
            </a:extLst>
          </p:cNvPr>
          <p:cNvSpPr/>
          <p:nvPr/>
        </p:nvSpPr>
        <p:spPr>
          <a:xfrm>
            <a:off x="2571270" y="4058000"/>
            <a:ext cx="4207790" cy="4887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Cà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cuống</a:t>
            </a:r>
            <a:r>
              <a:rPr lang="en-US" sz="2400" dirty="0" smtClean="0">
                <a:solidFill>
                  <a:srgbClr val="FFFF00"/>
                </a:solidFill>
              </a:rPr>
              <a:t> 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1476" y="744897"/>
            <a:ext cx="6292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    Hai con </a:t>
            </a:r>
            <a:r>
              <a:rPr lang="en-US" sz="1600" dirty="0" err="1" smtClean="0"/>
              <a:t>cà</a:t>
            </a:r>
            <a:r>
              <a:rPr lang="en-US" sz="1600" dirty="0" smtClean="0"/>
              <a:t> </a:t>
            </a:r>
            <a:r>
              <a:rPr lang="en-US" sz="1600" dirty="0" err="1" smtClean="0"/>
              <a:t>cuống</a:t>
            </a:r>
            <a:r>
              <a:rPr lang="en-US" sz="1600" dirty="0" smtClean="0"/>
              <a:t> A </a:t>
            </a:r>
            <a:r>
              <a:rPr lang="en-US" sz="1600" dirty="0" err="1" smtClean="0"/>
              <a:t>và</a:t>
            </a:r>
            <a:r>
              <a:rPr lang="en-US" sz="1600" dirty="0" smtClean="0"/>
              <a:t> B </a:t>
            </a:r>
            <a:r>
              <a:rPr lang="en-US" sz="1600" dirty="0" err="1" smtClean="0"/>
              <a:t>cùng</a:t>
            </a:r>
            <a:r>
              <a:rPr lang="en-US" sz="1600" dirty="0" smtClean="0"/>
              <a:t> </a:t>
            </a:r>
            <a:r>
              <a:rPr lang="en-US" sz="1600" dirty="0" err="1" smtClean="0"/>
              <a:t>bơi</a:t>
            </a:r>
            <a:r>
              <a:rPr lang="en-US" sz="1600" dirty="0" smtClean="0"/>
              <a:t> </a:t>
            </a:r>
            <a:r>
              <a:rPr lang="en-US" sz="1600" dirty="0" err="1" smtClean="0"/>
              <a:t>đến</a:t>
            </a:r>
            <a:r>
              <a:rPr lang="en-US" sz="1600" dirty="0" smtClean="0"/>
              <a:t> </a:t>
            </a:r>
            <a:r>
              <a:rPr lang="en-US" sz="1600" dirty="0" err="1" smtClean="0"/>
              <a:t>chỗ</a:t>
            </a:r>
            <a:r>
              <a:rPr lang="en-US" sz="1600" dirty="0" smtClean="0"/>
              <a:t> </a:t>
            </a:r>
            <a:r>
              <a:rPr lang="en-US" sz="1600" dirty="0" err="1" smtClean="0"/>
              <a:t>cụm</a:t>
            </a:r>
            <a:r>
              <a:rPr lang="en-US" sz="1600" dirty="0" smtClean="0"/>
              <a:t> </a:t>
            </a:r>
            <a:r>
              <a:rPr lang="en-US" sz="1600" dirty="0" err="1" smtClean="0"/>
              <a:t>rong</a:t>
            </a:r>
            <a:r>
              <a:rPr lang="en-US" sz="1600" dirty="0" smtClean="0"/>
              <a:t> ( </a:t>
            </a:r>
            <a:r>
              <a:rPr lang="en-US" sz="1600" dirty="0" err="1" smtClean="0"/>
              <a:t>như</a:t>
            </a:r>
            <a:r>
              <a:rPr lang="en-US" sz="1600" dirty="0" smtClean="0"/>
              <a:t> </a:t>
            </a:r>
            <a:r>
              <a:rPr lang="en-US" sz="1600" dirty="0" err="1" smtClean="0"/>
              <a:t>hình</a:t>
            </a:r>
            <a:r>
              <a:rPr lang="en-US" sz="1600" dirty="0" smtClean="0"/>
              <a:t> </a:t>
            </a:r>
            <a:r>
              <a:rPr lang="en-US" sz="1600" dirty="0" err="1" smtClean="0"/>
              <a:t>vẽ</a:t>
            </a:r>
            <a:r>
              <a:rPr lang="en-US" sz="1600" dirty="0" smtClean="0"/>
              <a:t>). </a:t>
            </a:r>
            <a:r>
              <a:rPr lang="en-US" sz="1600" dirty="0" err="1" smtClean="0"/>
              <a:t>Cà</a:t>
            </a:r>
            <a:r>
              <a:rPr lang="en-US" sz="1600" dirty="0" smtClean="0"/>
              <a:t> </a:t>
            </a:r>
            <a:r>
              <a:rPr lang="en-US" sz="1600" dirty="0" err="1" smtClean="0"/>
              <a:t>cuống</a:t>
            </a:r>
            <a:r>
              <a:rPr lang="en-US" sz="1600" dirty="0" smtClean="0"/>
              <a:t> A </a:t>
            </a:r>
            <a:r>
              <a:rPr lang="en-US" sz="1600" dirty="0" err="1" smtClean="0"/>
              <a:t>bơi</a:t>
            </a:r>
            <a:r>
              <a:rPr lang="en-US" sz="1600" dirty="0" smtClean="0"/>
              <a:t> </a:t>
            </a:r>
            <a:r>
              <a:rPr lang="en-US" sz="1600" dirty="0" err="1" smtClean="0"/>
              <a:t>theo</a:t>
            </a:r>
            <a:r>
              <a:rPr lang="en-US" sz="1600" dirty="0" smtClean="0"/>
              <a:t> </a:t>
            </a:r>
            <a:r>
              <a:rPr lang="en-US" sz="1600" dirty="0" err="1" smtClean="0"/>
              <a:t>đường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gấp</a:t>
            </a:r>
            <a:r>
              <a:rPr lang="en-US" sz="1600" dirty="0" smtClean="0"/>
              <a:t> </a:t>
            </a:r>
            <a:r>
              <a:rPr lang="en-US" sz="1600" dirty="0" err="1" smtClean="0"/>
              <a:t>khúc</a:t>
            </a:r>
            <a:r>
              <a:rPr lang="en-US" sz="1600" dirty="0" smtClean="0"/>
              <a:t> </a:t>
            </a:r>
            <a:r>
              <a:rPr lang="en-US" sz="1600" dirty="0" err="1" smtClean="0"/>
              <a:t>gồm</a:t>
            </a:r>
            <a:r>
              <a:rPr lang="en-US" sz="1600" dirty="0" smtClean="0"/>
              <a:t> 4 </a:t>
            </a:r>
            <a:r>
              <a:rPr lang="en-US" sz="1600" dirty="0" err="1" smtClean="0"/>
              <a:t>đoạn</a:t>
            </a:r>
            <a:r>
              <a:rPr lang="en-US" sz="1600" dirty="0" smtClean="0"/>
              <a:t> </a:t>
            </a:r>
            <a:r>
              <a:rPr lang="en-US" sz="1600" dirty="0" err="1" smtClean="0"/>
              <a:t>thẳng</a:t>
            </a:r>
            <a:r>
              <a:rPr lang="en-US" sz="1600" dirty="0" smtClean="0"/>
              <a:t> </a:t>
            </a:r>
            <a:r>
              <a:rPr lang="en-US" sz="1600" dirty="0" err="1" smtClean="0"/>
              <a:t>bằng</a:t>
            </a:r>
            <a:r>
              <a:rPr lang="en-US" sz="1600" dirty="0" smtClean="0"/>
              <a:t> </a:t>
            </a:r>
            <a:r>
              <a:rPr lang="en-US" sz="1600" dirty="0" err="1" smtClean="0"/>
              <a:t>nhau</a:t>
            </a:r>
            <a:r>
              <a:rPr lang="en-US" sz="1600" dirty="0" smtClean="0"/>
              <a:t>, </a:t>
            </a:r>
            <a:r>
              <a:rPr lang="en-US" sz="1600" dirty="0" err="1" smtClean="0"/>
              <a:t>cà</a:t>
            </a:r>
            <a:r>
              <a:rPr lang="en-US" sz="1600" dirty="0" smtClean="0"/>
              <a:t> </a:t>
            </a:r>
            <a:r>
              <a:rPr lang="en-US" sz="1600" dirty="0" err="1" smtClean="0"/>
              <a:t>cuống</a:t>
            </a:r>
            <a:r>
              <a:rPr lang="en-US" sz="1600" dirty="0" smtClean="0"/>
              <a:t> B </a:t>
            </a:r>
            <a:r>
              <a:rPr lang="en-US" sz="1600" dirty="0" err="1" smtClean="0"/>
              <a:t>bơi</a:t>
            </a:r>
            <a:r>
              <a:rPr lang="en-US" sz="1600" dirty="0" smtClean="0"/>
              <a:t> </a:t>
            </a:r>
            <a:r>
              <a:rPr lang="en-US" sz="1600" dirty="0" err="1" smtClean="0"/>
              <a:t>theo</a:t>
            </a:r>
            <a:r>
              <a:rPr lang="en-US" sz="1600" dirty="0" smtClean="0"/>
              <a:t> </a:t>
            </a:r>
            <a:r>
              <a:rPr lang="en-US" sz="1600" dirty="0" err="1" smtClean="0"/>
              <a:t>đường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gấp</a:t>
            </a:r>
            <a:r>
              <a:rPr lang="en-US" sz="1600" dirty="0" smtClean="0"/>
              <a:t> </a:t>
            </a:r>
            <a:r>
              <a:rPr lang="en-US" sz="1600" dirty="0" err="1" smtClean="0"/>
              <a:t>khúc</a:t>
            </a:r>
            <a:r>
              <a:rPr lang="en-US" sz="1600" dirty="0" smtClean="0"/>
              <a:t> </a:t>
            </a:r>
            <a:r>
              <a:rPr lang="en-US" sz="1600" dirty="0" err="1" smtClean="0"/>
              <a:t>gồm</a:t>
            </a:r>
            <a:r>
              <a:rPr lang="en-US" sz="1600" dirty="0" smtClean="0"/>
              <a:t> 3 </a:t>
            </a:r>
            <a:r>
              <a:rPr lang="en-US" sz="1600" dirty="0" err="1" smtClean="0"/>
              <a:t>đoạn</a:t>
            </a:r>
            <a:r>
              <a:rPr lang="en-US" sz="1600" dirty="0" smtClean="0"/>
              <a:t> </a:t>
            </a:r>
            <a:r>
              <a:rPr lang="en-US" sz="1600" dirty="0" err="1" smtClean="0"/>
              <a:t>thẳng</a:t>
            </a:r>
            <a:r>
              <a:rPr lang="en-US" sz="1600" dirty="0" smtClean="0"/>
              <a:t> </a:t>
            </a:r>
            <a:r>
              <a:rPr lang="en-US" sz="1600" dirty="0" err="1" smtClean="0"/>
              <a:t>bằng</a:t>
            </a:r>
            <a:r>
              <a:rPr lang="en-US" sz="1600" dirty="0" smtClean="0"/>
              <a:t> </a:t>
            </a:r>
            <a:r>
              <a:rPr lang="en-US" sz="1600" dirty="0" err="1" smtClean="0"/>
              <a:t>nhau</a:t>
            </a:r>
            <a:r>
              <a:rPr lang="en-US" sz="1600" dirty="0" smtClean="0"/>
              <a:t>. </a:t>
            </a:r>
            <a:r>
              <a:rPr lang="en-US" sz="1600" dirty="0" err="1" smtClean="0"/>
              <a:t>Hỏi</a:t>
            </a:r>
            <a:r>
              <a:rPr lang="en-US" sz="1600" dirty="0" smtClean="0"/>
              <a:t> </a:t>
            </a:r>
            <a:r>
              <a:rPr lang="en-US" sz="1600" dirty="0" err="1" smtClean="0"/>
              <a:t>quãng</a:t>
            </a:r>
            <a:r>
              <a:rPr lang="en-US" sz="1600" dirty="0" smtClean="0"/>
              <a:t> </a:t>
            </a:r>
            <a:r>
              <a:rPr lang="en-US" sz="1600" dirty="0" err="1" smtClean="0"/>
              <a:t>đường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bơi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cà</a:t>
            </a:r>
            <a:r>
              <a:rPr lang="en-US" sz="1600" dirty="0" smtClean="0"/>
              <a:t> </a:t>
            </a:r>
            <a:r>
              <a:rPr lang="en-US" sz="1600" dirty="0" err="1" smtClean="0"/>
              <a:t>cuống</a:t>
            </a:r>
            <a:r>
              <a:rPr lang="en-US" sz="1600" dirty="0" smtClean="0"/>
              <a:t> </a:t>
            </a:r>
            <a:r>
              <a:rPr lang="en-US" sz="1600" dirty="0" err="1" smtClean="0"/>
              <a:t>nào</a:t>
            </a:r>
            <a:r>
              <a:rPr lang="en-US" sz="1600" dirty="0" smtClean="0"/>
              <a:t> </a:t>
            </a:r>
            <a:r>
              <a:rPr lang="en-US" sz="1600" dirty="0" err="1" smtClean="0"/>
              <a:t>ngắn</a:t>
            </a:r>
            <a:r>
              <a:rPr lang="en-US" sz="1600" dirty="0" smtClean="0"/>
              <a:t> </a:t>
            </a:r>
            <a:r>
              <a:rPr lang="en-US" sz="1600" dirty="0" err="1" smtClean="0"/>
              <a:t>hơn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211314" y="2404533"/>
            <a:ext cx="297273" cy="1557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603" y="1865564"/>
            <a:ext cx="4823105" cy="17707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466149">
            <a:off x="5784238" y="216533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908 cm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 rot="235866">
            <a:off x="5313196" y="2698238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1405 cm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" grpId="0" animBg="1"/>
      <p:bldP spid="75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30"/>
          <p:cNvGrpSpPr/>
          <p:nvPr/>
        </p:nvGrpSpPr>
        <p:grpSpPr>
          <a:xfrm>
            <a:off x="713420" y="1390851"/>
            <a:ext cx="2329446" cy="3053696"/>
            <a:chOff x="2753450" y="3322025"/>
            <a:chExt cx="488200" cy="640000"/>
          </a:xfrm>
        </p:grpSpPr>
        <p:sp>
          <p:nvSpPr>
            <p:cNvPr id="620" name="Google Shape;620;p30"/>
            <p:cNvSpPr/>
            <p:nvPr/>
          </p:nvSpPr>
          <p:spPr>
            <a:xfrm>
              <a:off x="2753450" y="3380450"/>
              <a:ext cx="488200" cy="581575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2905175" y="3322025"/>
              <a:ext cx="185850" cy="93400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2983200" y="33336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3035300" y="33340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2789400" y="3581439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2791400" y="3666589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2793250" y="3752389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2795325" y="3837189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30"/>
          <p:cNvGrpSpPr/>
          <p:nvPr/>
        </p:nvGrpSpPr>
        <p:grpSpPr>
          <a:xfrm>
            <a:off x="5256953" y="1370516"/>
            <a:ext cx="2329446" cy="3053696"/>
            <a:chOff x="2753450" y="3322025"/>
            <a:chExt cx="488200" cy="640000"/>
          </a:xfrm>
        </p:grpSpPr>
        <p:sp>
          <p:nvSpPr>
            <p:cNvPr id="629" name="Google Shape;629;p30"/>
            <p:cNvSpPr/>
            <p:nvPr/>
          </p:nvSpPr>
          <p:spPr>
            <a:xfrm>
              <a:off x="2753450" y="3380450"/>
              <a:ext cx="488200" cy="581575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2905175" y="3322025"/>
              <a:ext cx="185850" cy="93400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2983200" y="33336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3035300" y="33340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2789400" y="3581439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2791400" y="3666589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2793250" y="3752389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2795325" y="3837189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6" name="Google Shape;646;p30"/>
          <p:cNvSpPr txBox="1">
            <a:spLocks noGrp="1"/>
          </p:cNvSpPr>
          <p:nvPr>
            <p:ph type="title"/>
          </p:nvPr>
        </p:nvSpPr>
        <p:spPr>
          <a:xfrm>
            <a:off x="76277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YÊU CẦU CẦN ĐẠT </a:t>
            </a:r>
            <a:endParaRPr sz="4800" dirty="0"/>
          </a:p>
        </p:txBody>
      </p:sp>
      <p:sp>
        <p:nvSpPr>
          <p:cNvPr id="647" name="Google Shape;647;p30"/>
          <p:cNvSpPr txBox="1">
            <a:spLocks noGrp="1"/>
          </p:cNvSpPr>
          <p:nvPr>
            <p:ph type="title" idx="2"/>
          </p:nvPr>
        </p:nvSpPr>
        <p:spPr>
          <a:xfrm>
            <a:off x="5334641" y="1263118"/>
            <a:ext cx="21891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8" name="Google Shape;648;p30"/>
          <p:cNvSpPr txBox="1">
            <a:spLocks noGrp="1"/>
          </p:cNvSpPr>
          <p:nvPr>
            <p:ph type="subTitle" idx="1"/>
          </p:nvPr>
        </p:nvSpPr>
        <p:spPr>
          <a:xfrm>
            <a:off x="5428488" y="2053083"/>
            <a:ext cx="19764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Vận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kĩ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thuật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giải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toán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tế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9" name="Google Shape;649;p30"/>
          <p:cNvSpPr txBox="1">
            <a:spLocks noGrp="1"/>
          </p:cNvSpPr>
          <p:nvPr>
            <p:ph type="title" idx="3"/>
          </p:nvPr>
        </p:nvSpPr>
        <p:spPr>
          <a:xfrm>
            <a:off x="828683" y="1325891"/>
            <a:ext cx="21891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650" name="Google Shape;650;p30"/>
          <p:cNvSpPr txBox="1">
            <a:spLocks noGrp="1"/>
          </p:cNvSpPr>
          <p:nvPr>
            <p:ph type="subTitle" idx="4"/>
          </p:nvPr>
        </p:nvSpPr>
        <p:spPr>
          <a:xfrm>
            <a:off x="903326" y="2467114"/>
            <a:ext cx="19764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iải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toán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bằng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hai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phép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tính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phần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chưa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biết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liên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đến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chữ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chữ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5041399"/>
</p:tagLst>
</file>

<file path=ppt/theme/theme1.xml><?xml version="1.0" encoding="utf-8"?>
<a:theme xmlns:a="http://schemas.openxmlformats.org/drawingml/2006/main" name="Mini Theme With Doodle Gifs by Slidesgo">
  <a:themeElements>
    <a:clrScheme name="Simple Light">
      <a:dk1>
        <a:srgbClr val="FFE259"/>
      </a:dk1>
      <a:lt1>
        <a:srgbClr val="73BCFF"/>
      </a:lt1>
      <a:dk2>
        <a:srgbClr val="63519F"/>
      </a:dk2>
      <a:lt2>
        <a:srgbClr val="8AE784"/>
      </a:lt2>
      <a:accent1>
        <a:srgbClr val="000000"/>
      </a:accent1>
      <a:accent2>
        <a:srgbClr val="73BCFF"/>
      </a:accent2>
      <a:accent3>
        <a:srgbClr val="FFEAA6"/>
      </a:accent3>
      <a:accent4>
        <a:srgbClr val="73BCFF"/>
      </a:accent4>
      <a:accent5>
        <a:srgbClr val="FC7898"/>
      </a:accent5>
      <a:accent6>
        <a:srgbClr val="FFFFFF"/>
      </a:accent6>
      <a:hlink>
        <a:srgbClr val="63519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585</Words>
  <Application>Microsoft Office PowerPoint</Application>
  <PresentationFormat>On-screen Show (16:9)</PresentationFormat>
  <Paragraphs>115</Paragraphs>
  <Slides>15</Slides>
  <Notes>7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Nirmala UI</vt:lpstr>
      <vt:lpstr>宋体</vt:lpstr>
      <vt:lpstr>Amatic SC</vt:lpstr>
      <vt:lpstr>Montserrat</vt:lpstr>
      <vt:lpstr>Nunito</vt:lpstr>
      <vt:lpstr>HP001 4 hàng</vt:lpstr>
      <vt:lpstr>Times New Roman</vt:lpstr>
      <vt:lpstr>Calibri</vt:lpstr>
      <vt:lpstr>Segoe UI Black</vt:lpstr>
      <vt:lpstr>Burnstown Dam</vt:lpstr>
      <vt:lpstr>Arial</vt:lpstr>
      <vt:lpstr>Mini Theme With Doodle Gifs by Slidesgo</vt:lpstr>
      <vt:lpstr>CHÀO MỪNG CÁC CON ĐẾN VỚI TIẾT HỌC  MÔN : TOÁN </vt:lpstr>
      <vt:lpstr>KHỞI ĐỘNG </vt:lpstr>
      <vt:lpstr>PowerPoint Presentation</vt:lpstr>
      <vt:lpstr>YÊU CẦU CẦN ĐẠT </vt:lpstr>
      <vt:lpstr>PowerPoint Presentation</vt:lpstr>
      <vt:lpstr>Bài 2: An mua  3 cái bút, mỗi cái bút giá 2500 đồng. An đưa cho cô bán hàng 8000 đồng. Hỏi cô bán hàng phải trả lại cho An bao nhiêu tiền ? </vt:lpstr>
      <vt:lpstr>PowerPoint Presentation</vt:lpstr>
      <vt:lpstr>3 – vận dụng </vt:lpstr>
      <vt:lpstr>YÊU CẦU CẦN ĐẠT </vt:lpstr>
      <vt:lpstr>4- HOẠT ĐỘNG TIẾP NỐI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HỌC  MÔN : TOÁN </dc:title>
  <dc:creator>Dell</dc:creator>
  <cp:lastModifiedBy>Admin</cp:lastModifiedBy>
  <cp:revision>25</cp:revision>
  <dcterms:modified xsi:type="dcterms:W3CDTF">2022-02-21T15:44:04Z</dcterms:modified>
</cp:coreProperties>
</file>