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 id="2147483670" r:id="rId3"/>
  </p:sldMasterIdLst>
  <p:notesMasterIdLst>
    <p:notesMasterId r:id="rId52"/>
  </p:notesMasterIdLst>
  <p:sldIdLst>
    <p:sldId id="258" r:id="rId4"/>
    <p:sldId id="287" r:id="rId5"/>
    <p:sldId id="296" r:id="rId6"/>
    <p:sldId id="294" r:id="rId7"/>
    <p:sldId id="279" r:id="rId8"/>
    <p:sldId id="300" r:id="rId9"/>
    <p:sldId id="295" r:id="rId10"/>
    <p:sldId id="403" r:id="rId11"/>
    <p:sldId id="327" r:id="rId12"/>
    <p:sldId id="405" r:id="rId13"/>
    <p:sldId id="293" r:id="rId14"/>
    <p:sldId id="406" r:id="rId15"/>
    <p:sldId id="410" r:id="rId16"/>
    <p:sldId id="411" r:id="rId17"/>
    <p:sldId id="282" r:id="rId18"/>
    <p:sldId id="407" r:id="rId19"/>
    <p:sldId id="305" r:id="rId20"/>
    <p:sldId id="408" r:id="rId21"/>
    <p:sldId id="409" r:id="rId22"/>
    <p:sldId id="419" r:id="rId23"/>
    <p:sldId id="333" r:id="rId24"/>
    <p:sldId id="324" r:id="rId25"/>
    <p:sldId id="413" r:id="rId26"/>
    <p:sldId id="283" r:id="rId27"/>
    <p:sldId id="344" r:id="rId28"/>
    <p:sldId id="414" r:id="rId29"/>
    <p:sldId id="345" r:id="rId30"/>
    <p:sldId id="346" r:id="rId31"/>
    <p:sldId id="415" r:id="rId32"/>
    <p:sldId id="348" r:id="rId33"/>
    <p:sldId id="290" r:id="rId34"/>
    <p:sldId id="291" r:id="rId35"/>
    <p:sldId id="416" r:id="rId36"/>
    <p:sldId id="412" r:id="rId37"/>
    <p:sldId id="351" r:id="rId38"/>
    <p:sldId id="417" r:id="rId39"/>
    <p:sldId id="310" r:id="rId40"/>
    <p:sldId id="325" r:id="rId41"/>
    <p:sldId id="420" r:id="rId42"/>
    <p:sldId id="421" r:id="rId43"/>
    <p:sldId id="422" r:id="rId44"/>
    <p:sldId id="423" r:id="rId45"/>
    <p:sldId id="424" r:id="rId46"/>
    <p:sldId id="377" r:id="rId47"/>
    <p:sldId id="451" r:id="rId48"/>
    <p:sldId id="323" r:id="rId49"/>
    <p:sldId id="322" r:id="rId50"/>
    <p:sldId id="266" r:id="rId51"/>
  </p:sldIdLst>
  <p:sldSz cx="12192000" cy="6858000"/>
  <p:notesSz cx="7104063" cy="10234613"/>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B3510B"/>
    <a:srgbClr val="967C54"/>
    <a:srgbClr val="F2EAD3"/>
    <a:srgbClr val="9D9171"/>
    <a:srgbClr val="B39D75"/>
    <a:srgbClr val="846C4A"/>
    <a:srgbClr val="FC8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85006" autoAdjust="0"/>
  </p:normalViewPr>
  <p:slideViewPr>
    <p:cSldViewPr snapToGrid="0">
      <p:cViewPr varScale="1">
        <p:scale>
          <a:sx n="98" d="100"/>
          <a:sy n="98" d="100"/>
        </p:scale>
        <p:origin x="78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gs" Target="tags/tag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E0C85-127C-4F0F-82BE-3FBF6956F1D3}" type="doc">
      <dgm:prSet loTypeId="urn:microsoft.com/office/officeart/2005/8/layout/hProcess3" loCatId="process" qsTypeId="urn:microsoft.com/office/officeart/2005/8/quickstyle/3d3" qsCatId="3D" csTypeId="urn:microsoft.com/office/officeart/2005/8/colors/colorful4" csCatId="colorful"/>
      <dgm:spPr/>
      <dgm:t>
        <a:bodyPr/>
        <a:lstStyle/>
        <a:p>
          <a:endParaRPr lang="en-US"/>
        </a:p>
      </dgm:t>
    </dgm:pt>
    <dgm:pt modelId="{38A66252-BEFB-41AD-A81F-38BEF2E97AF2}">
      <dgm:prSet custT="1"/>
      <dgm:spPr/>
      <dgm:t>
        <a:bodyPr/>
        <a:lstStyle/>
        <a:p>
          <a:pPr rtl="0"/>
          <a:r>
            <a:rPr lang="en-US" sz="3200" b="1" i="0" dirty="0" err="1">
              <a:latin typeface="Times New Roman" panose="02020603050405020304" pitchFamily="18" charset="0"/>
              <a:cs typeface="Times New Roman" panose="02020603050405020304" pitchFamily="18" charset="0"/>
            </a:rPr>
            <a:t>Thi</a:t>
          </a:r>
          <a:r>
            <a:rPr lang="en-US" sz="3200" b="1" i="0" dirty="0">
              <a:latin typeface="Times New Roman" panose="02020603050405020304" pitchFamily="18" charset="0"/>
              <a:cs typeface="Times New Roman" panose="02020603050405020304" pitchFamily="18" charset="0"/>
            </a:rPr>
            <a:t> </a:t>
          </a:r>
          <a:r>
            <a:rPr lang="en-US" sz="3200" b="1" i="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dgm:t>
    </dgm:pt>
    <dgm:pt modelId="{1ED9BF09-F015-4566-AF16-8289B02AB779}" type="parTrans" cxnId="{5B52F07F-F4BC-45B3-9EC8-12B546A5E4BD}">
      <dgm:prSet/>
      <dgm:spPr/>
      <dgm:t>
        <a:bodyPr/>
        <a:lstStyle/>
        <a:p>
          <a:endParaRPr lang="en-US" sz="3200">
            <a:latin typeface="Times New Roman" panose="02020603050405020304" pitchFamily="18" charset="0"/>
            <a:cs typeface="Times New Roman" panose="02020603050405020304" pitchFamily="18" charset="0"/>
          </a:endParaRPr>
        </a:p>
      </dgm:t>
    </dgm:pt>
    <dgm:pt modelId="{2FE219A2-5039-4654-9CED-541311519F0B}" type="sibTrans" cxnId="{5B52F07F-F4BC-45B3-9EC8-12B546A5E4BD}">
      <dgm:prSet/>
      <dgm:spPr/>
      <dgm:t>
        <a:bodyPr/>
        <a:lstStyle/>
        <a:p>
          <a:endParaRPr lang="en-US" sz="3200">
            <a:latin typeface="Times New Roman" panose="02020603050405020304" pitchFamily="18" charset="0"/>
            <a:cs typeface="Times New Roman" panose="02020603050405020304" pitchFamily="18" charset="0"/>
          </a:endParaRPr>
        </a:p>
      </dgm:t>
    </dgm:pt>
    <dgm:pt modelId="{D21A0166-DD79-4D9B-BFAD-13874FCBB7CF}" type="pres">
      <dgm:prSet presAssocID="{470E0C85-127C-4F0F-82BE-3FBF6956F1D3}" presName="Name0" presStyleCnt="0">
        <dgm:presLayoutVars>
          <dgm:dir/>
          <dgm:animLvl val="lvl"/>
          <dgm:resizeHandles val="exact"/>
        </dgm:presLayoutVars>
      </dgm:prSet>
      <dgm:spPr/>
      <dgm:t>
        <a:bodyPr/>
        <a:lstStyle/>
        <a:p>
          <a:endParaRPr lang="en-US"/>
        </a:p>
      </dgm:t>
    </dgm:pt>
    <dgm:pt modelId="{54A3CD49-40BB-483C-AF07-BE28A20D19C4}" type="pres">
      <dgm:prSet presAssocID="{470E0C85-127C-4F0F-82BE-3FBF6956F1D3}" presName="dummy" presStyleCnt="0"/>
      <dgm:spPr/>
    </dgm:pt>
    <dgm:pt modelId="{03F5DD0E-D1AD-4A37-9C2B-2853091D4D37}" type="pres">
      <dgm:prSet presAssocID="{470E0C85-127C-4F0F-82BE-3FBF6956F1D3}" presName="linH" presStyleCnt="0"/>
      <dgm:spPr/>
    </dgm:pt>
    <dgm:pt modelId="{C7A6E1E0-4B5F-4B0F-AC41-A4B8BCB0DAF2}" type="pres">
      <dgm:prSet presAssocID="{470E0C85-127C-4F0F-82BE-3FBF6956F1D3}" presName="padding1" presStyleCnt="0"/>
      <dgm:spPr/>
    </dgm:pt>
    <dgm:pt modelId="{01D8D6B3-A838-4BEE-813F-AE019D110B9D}" type="pres">
      <dgm:prSet presAssocID="{38A66252-BEFB-41AD-A81F-38BEF2E97AF2}" presName="linV" presStyleCnt="0"/>
      <dgm:spPr/>
    </dgm:pt>
    <dgm:pt modelId="{92873729-1ED9-416F-96D4-6540663332F8}" type="pres">
      <dgm:prSet presAssocID="{38A66252-BEFB-41AD-A81F-38BEF2E97AF2}" presName="spVertical1" presStyleCnt="0"/>
      <dgm:spPr/>
    </dgm:pt>
    <dgm:pt modelId="{6C000727-CB13-46F9-BF03-F43DB23D1A10}" type="pres">
      <dgm:prSet presAssocID="{38A66252-BEFB-41AD-A81F-38BEF2E97AF2}" presName="parTx" presStyleLbl="revTx" presStyleIdx="0" presStyleCnt="1">
        <dgm:presLayoutVars>
          <dgm:chMax val="0"/>
          <dgm:chPref val="0"/>
          <dgm:bulletEnabled val="1"/>
        </dgm:presLayoutVars>
      </dgm:prSet>
      <dgm:spPr/>
      <dgm:t>
        <a:bodyPr/>
        <a:lstStyle/>
        <a:p>
          <a:endParaRPr lang="en-US"/>
        </a:p>
      </dgm:t>
    </dgm:pt>
    <dgm:pt modelId="{4206A185-24C8-4315-A4A8-B7B63BDD7623}" type="pres">
      <dgm:prSet presAssocID="{38A66252-BEFB-41AD-A81F-38BEF2E97AF2}" presName="spVertical2" presStyleCnt="0"/>
      <dgm:spPr/>
    </dgm:pt>
    <dgm:pt modelId="{52D0F6B0-E727-4959-BFAB-E780D860D272}" type="pres">
      <dgm:prSet presAssocID="{38A66252-BEFB-41AD-A81F-38BEF2E97AF2}" presName="spVertical3" presStyleCnt="0"/>
      <dgm:spPr/>
    </dgm:pt>
    <dgm:pt modelId="{79F6EC5D-1CBC-4E91-88DD-8CF62E58D256}" type="pres">
      <dgm:prSet presAssocID="{470E0C85-127C-4F0F-82BE-3FBF6956F1D3}" presName="padding2" presStyleCnt="0"/>
      <dgm:spPr/>
    </dgm:pt>
    <dgm:pt modelId="{6D91F1C8-8E27-4257-9C13-3748E7BC61B5}" type="pres">
      <dgm:prSet presAssocID="{470E0C85-127C-4F0F-82BE-3FBF6956F1D3}" presName="negArrow" presStyleCnt="0"/>
      <dgm:spPr/>
    </dgm:pt>
    <dgm:pt modelId="{FBD6C45D-55E5-4EE3-A26F-A3DAD38A0C9C}" type="pres">
      <dgm:prSet presAssocID="{470E0C85-127C-4F0F-82BE-3FBF6956F1D3}" presName="backgroundArrow" presStyleLbl="node1" presStyleIdx="0" presStyleCnt="1"/>
      <dgm:spPr/>
    </dgm:pt>
  </dgm:ptLst>
  <dgm:cxnLst>
    <dgm:cxn modelId="{D9F85408-8F2E-455A-B387-0C58AC0E8ABB}" type="presOf" srcId="{38A66252-BEFB-41AD-A81F-38BEF2E97AF2}" destId="{6C000727-CB13-46F9-BF03-F43DB23D1A10}" srcOrd="0" destOrd="0" presId="urn:microsoft.com/office/officeart/2005/8/layout/hProcess3"/>
    <dgm:cxn modelId="{5B52F07F-F4BC-45B3-9EC8-12B546A5E4BD}" srcId="{470E0C85-127C-4F0F-82BE-3FBF6956F1D3}" destId="{38A66252-BEFB-41AD-A81F-38BEF2E97AF2}" srcOrd="0" destOrd="0" parTransId="{1ED9BF09-F015-4566-AF16-8289B02AB779}" sibTransId="{2FE219A2-5039-4654-9CED-541311519F0B}"/>
    <dgm:cxn modelId="{F901566C-EF8B-4E5B-B7CC-5210F0544E7F}" type="presOf" srcId="{470E0C85-127C-4F0F-82BE-3FBF6956F1D3}" destId="{D21A0166-DD79-4D9B-BFAD-13874FCBB7CF}" srcOrd="0" destOrd="0" presId="urn:microsoft.com/office/officeart/2005/8/layout/hProcess3"/>
    <dgm:cxn modelId="{F65888E5-A4FC-447F-9D66-1951BCA61EEF}" type="presParOf" srcId="{D21A0166-DD79-4D9B-BFAD-13874FCBB7CF}" destId="{54A3CD49-40BB-483C-AF07-BE28A20D19C4}" srcOrd="0" destOrd="0" presId="urn:microsoft.com/office/officeart/2005/8/layout/hProcess3"/>
    <dgm:cxn modelId="{9B09DEF7-0BE7-425F-9A92-35FC57E72BFF}" type="presParOf" srcId="{D21A0166-DD79-4D9B-BFAD-13874FCBB7CF}" destId="{03F5DD0E-D1AD-4A37-9C2B-2853091D4D37}" srcOrd="1" destOrd="0" presId="urn:microsoft.com/office/officeart/2005/8/layout/hProcess3"/>
    <dgm:cxn modelId="{6FE312D3-3501-4A98-B5EE-2351C95A841C}" type="presParOf" srcId="{03F5DD0E-D1AD-4A37-9C2B-2853091D4D37}" destId="{C7A6E1E0-4B5F-4B0F-AC41-A4B8BCB0DAF2}" srcOrd="0" destOrd="0" presId="urn:microsoft.com/office/officeart/2005/8/layout/hProcess3"/>
    <dgm:cxn modelId="{A026CB2F-A8EE-4BF8-BAD8-944E593BCCE3}" type="presParOf" srcId="{03F5DD0E-D1AD-4A37-9C2B-2853091D4D37}" destId="{01D8D6B3-A838-4BEE-813F-AE019D110B9D}" srcOrd="1" destOrd="0" presId="urn:microsoft.com/office/officeart/2005/8/layout/hProcess3"/>
    <dgm:cxn modelId="{3EB63AEE-EF67-4F1F-99FE-3B6094819C9D}" type="presParOf" srcId="{01D8D6B3-A838-4BEE-813F-AE019D110B9D}" destId="{92873729-1ED9-416F-96D4-6540663332F8}" srcOrd="0" destOrd="0" presId="urn:microsoft.com/office/officeart/2005/8/layout/hProcess3"/>
    <dgm:cxn modelId="{6BA6FFAE-478C-4DD6-9DCC-75AF92F2D854}" type="presParOf" srcId="{01D8D6B3-A838-4BEE-813F-AE019D110B9D}" destId="{6C000727-CB13-46F9-BF03-F43DB23D1A10}" srcOrd="1" destOrd="0" presId="urn:microsoft.com/office/officeart/2005/8/layout/hProcess3"/>
    <dgm:cxn modelId="{45352E52-AA9F-4601-8474-69BAA04D199E}" type="presParOf" srcId="{01D8D6B3-A838-4BEE-813F-AE019D110B9D}" destId="{4206A185-24C8-4315-A4A8-B7B63BDD7623}" srcOrd="2" destOrd="0" presId="urn:microsoft.com/office/officeart/2005/8/layout/hProcess3"/>
    <dgm:cxn modelId="{8192F623-FCFA-4CB4-9B45-CFF9A240DEAC}" type="presParOf" srcId="{01D8D6B3-A838-4BEE-813F-AE019D110B9D}" destId="{52D0F6B0-E727-4959-BFAB-E780D860D272}" srcOrd="3" destOrd="0" presId="urn:microsoft.com/office/officeart/2005/8/layout/hProcess3"/>
    <dgm:cxn modelId="{219099E4-E0FD-4124-AB77-ACF6A770C2D1}" type="presParOf" srcId="{03F5DD0E-D1AD-4A37-9C2B-2853091D4D37}" destId="{79F6EC5D-1CBC-4E91-88DD-8CF62E58D256}" srcOrd="2" destOrd="0" presId="urn:microsoft.com/office/officeart/2005/8/layout/hProcess3"/>
    <dgm:cxn modelId="{729C08F4-0A2D-4A22-B84A-56078472F16B}" type="presParOf" srcId="{03F5DD0E-D1AD-4A37-9C2B-2853091D4D37}" destId="{6D91F1C8-8E27-4257-9C13-3748E7BC61B5}" srcOrd="3" destOrd="0" presId="urn:microsoft.com/office/officeart/2005/8/layout/hProcess3"/>
    <dgm:cxn modelId="{8FC222E6-DC8A-4182-ABB3-62D1204FD151}" type="presParOf" srcId="{03F5DD0E-D1AD-4A37-9C2B-2853091D4D37}" destId="{FBD6C45D-55E5-4EE3-A26F-A3DAD38A0C9C}"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1F2789-8087-462B-ABA8-E0441E7FB6A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1F26FC8-91D7-4F1B-A203-F4BB9E89DBCA}">
      <dgm:prSet phldrT="[Text]" custT="1"/>
      <dgm:spPr/>
      <dgm:t>
        <a:bodyPr/>
        <a:lstStyle/>
        <a:p>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a:t>
          </a:r>
          <a:endParaRPr lang="en-US" sz="3200" b="1" dirty="0">
            <a:latin typeface="Times New Roman" panose="02020603050405020304" pitchFamily="18" charset="0"/>
            <a:cs typeface="Times New Roman" panose="02020603050405020304" pitchFamily="18" charset="0"/>
          </a:endParaRPr>
        </a:p>
      </dgm:t>
    </dgm:pt>
    <dgm:pt modelId="{330D73A8-CECE-43F5-922B-C0D0366C8197}" type="parTrans" cxnId="{197F41D7-6FD2-4B7F-8D67-7DFCD3FDF2C6}">
      <dgm:prSet/>
      <dgm:spPr/>
      <dgm:t>
        <a:bodyPr/>
        <a:lstStyle/>
        <a:p>
          <a:endParaRPr lang="en-US"/>
        </a:p>
      </dgm:t>
    </dgm:pt>
    <dgm:pt modelId="{8C6E2C93-5ED2-4115-8970-9B976B805237}" type="sibTrans" cxnId="{197F41D7-6FD2-4B7F-8D67-7DFCD3FDF2C6}">
      <dgm:prSet/>
      <dgm:spPr/>
      <dgm:t>
        <a:bodyPr/>
        <a:lstStyle/>
        <a:p>
          <a:endParaRPr lang="en-US"/>
        </a:p>
      </dgm:t>
    </dgm:pt>
    <dgm:pt modelId="{926D5457-3762-446B-B95F-205B1A1B104C}">
      <dgm:prSet phldrT="[Text]"/>
      <dgm:spPr/>
      <dgm:t>
        <a:bodyPr/>
        <a:lstStyle/>
        <a:p>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endParaRPr lang="en-US" dirty="0">
            <a:latin typeface="Times New Roman" panose="02020603050405020304" pitchFamily="18" charset="0"/>
            <a:cs typeface="Times New Roman" panose="02020603050405020304" pitchFamily="18" charset="0"/>
          </a:endParaRPr>
        </a:p>
      </dgm:t>
    </dgm:pt>
    <dgm:pt modelId="{EFDA509E-42F6-4032-8E67-3EA9F0C6743C}" type="parTrans" cxnId="{729CE506-C550-4342-9EAD-8735A8AF27D8}">
      <dgm:prSet/>
      <dgm:spPr/>
      <dgm:t>
        <a:bodyPr/>
        <a:lstStyle/>
        <a:p>
          <a:endParaRPr lang="en-US"/>
        </a:p>
      </dgm:t>
    </dgm:pt>
    <dgm:pt modelId="{45A06707-65BA-4E8B-89EE-B4380839B9EB}" type="sibTrans" cxnId="{729CE506-C550-4342-9EAD-8735A8AF27D8}">
      <dgm:prSet/>
      <dgm:spPr/>
      <dgm:t>
        <a:bodyPr/>
        <a:lstStyle/>
        <a:p>
          <a:endParaRPr lang="en-US"/>
        </a:p>
      </dgm:t>
    </dgm:pt>
    <dgm:pt modelId="{D483632F-DE25-4921-AE4B-5F0532964FCE}">
      <dgm:prSet phldrT="[Text]"/>
      <dgm:spPr/>
      <dgm:t>
        <a:bodyPr/>
        <a:lstStyle/>
        <a:p>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a:t>
          </a:r>
        </a:p>
      </dgm:t>
    </dgm:pt>
    <dgm:pt modelId="{8194C2F0-615B-4B1F-A62E-0BD26F37D847}" type="parTrans" cxnId="{24AA8748-EA60-4683-AEBC-BF120FEDE6C7}">
      <dgm:prSet/>
      <dgm:spPr/>
      <dgm:t>
        <a:bodyPr/>
        <a:lstStyle/>
        <a:p>
          <a:endParaRPr lang="en-US"/>
        </a:p>
      </dgm:t>
    </dgm:pt>
    <dgm:pt modelId="{5DA6C25D-A9E0-4082-8C78-C5F0B09EC76D}" type="sibTrans" cxnId="{24AA8748-EA60-4683-AEBC-BF120FEDE6C7}">
      <dgm:prSet/>
      <dgm:spPr/>
      <dgm:t>
        <a:bodyPr/>
        <a:lstStyle/>
        <a:p>
          <a:endParaRPr lang="en-US"/>
        </a:p>
      </dgm:t>
    </dgm:pt>
    <dgm:pt modelId="{12AA7F24-B820-4046-9656-6781F644B3EE}">
      <dgm:prSet custRadScaleRad="115866" custRadScaleInc="-2422"/>
      <dgm:spPr/>
      <dgm:t>
        <a:bodyPr/>
        <a:lstStyle/>
        <a:p>
          <a:endParaRPr lang="en-US"/>
        </a:p>
      </dgm:t>
    </dgm:pt>
    <dgm:pt modelId="{217AA94F-8D8E-4F74-82B0-99D98BFD68C7}" type="parTrans" cxnId="{98457923-EE9C-49FD-83A8-0EEA56F7C9E7}">
      <dgm:prSet custAng="10812714" custScaleX="51808" custLinFactNeighborX="25034" custLinFactNeighborY="54633"/>
      <dgm:spPr/>
      <dgm:t>
        <a:bodyPr/>
        <a:lstStyle/>
        <a:p>
          <a:endParaRPr lang="en-US"/>
        </a:p>
      </dgm:t>
    </dgm:pt>
    <dgm:pt modelId="{FEE11C09-5427-4D0C-BCC0-E2FAB08B71A0}" type="sibTrans" cxnId="{98457923-EE9C-49FD-83A8-0EEA56F7C9E7}">
      <dgm:prSet/>
      <dgm:spPr/>
      <dgm:t>
        <a:bodyPr/>
        <a:lstStyle/>
        <a:p>
          <a:endParaRPr lang="en-US"/>
        </a:p>
      </dgm:t>
    </dgm:pt>
    <dgm:pt modelId="{3627A967-F571-4B57-8238-A8772A2D19A4}">
      <dgm:prSet custRadScaleRad="115866" custRadScaleInc="-2422"/>
      <dgm:spPr/>
      <dgm:t>
        <a:bodyPr/>
        <a:lstStyle/>
        <a:p>
          <a:endParaRPr lang="en-US"/>
        </a:p>
      </dgm:t>
    </dgm:pt>
    <dgm:pt modelId="{9A6C8BBC-C9C1-4D8A-995B-C3F80F2DD5B0}" type="parTrans" cxnId="{99402782-85A9-4352-8E89-B25DD15A4C23}">
      <dgm:prSet custAng="10812714" custScaleX="51808" custLinFactNeighborX="25034" custLinFactNeighborY="54633"/>
      <dgm:spPr/>
      <dgm:t>
        <a:bodyPr/>
        <a:lstStyle/>
        <a:p>
          <a:endParaRPr lang="en-US"/>
        </a:p>
      </dgm:t>
    </dgm:pt>
    <dgm:pt modelId="{A6901F7D-F9AD-4905-A0B8-4C00CCC90CA9}" type="sibTrans" cxnId="{99402782-85A9-4352-8E89-B25DD15A4C23}">
      <dgm:prSet/>
      <dgm:spPr/>
      <dgm:t>
        <a:bodyPr/>
        <a:lstStyle/>
        <a:p>
          <a:endParaRPr lang="en-US"/>
        </a:p>
      </dgm:t>
    </dgm:pt>
    <dgm:pt modelId="{2F55C0BF-C8AF-41A0-8680-5D45BAC09523}" type="pres">
      <dgm:prSet presAssocID="{B31F2789-8087-462B-ABA8-E0441E7FB6AD}" presName="cycle" presStyleCnt="0">
        <dgm:presLayoutVars>
          <dgm:chMax val="1"/>
          <dgm:dir/>
          <dgm:animLvl val="ctr"/>
          <dgm:resizeHandles val="exact"/>
        </dgm:presLayoutVars>
      </dgm:prSet>
      <dgm:spPr/>
      <dgm:t>
        <a:bodyPr/>
        <a:lstStyle/>
        <a:p>
          <a:endParaRPr lang="en-US"/>
        </a:p>
      </dgm:t>
    </dgm:pt>
    <dgm:pt modelId="{E7D39234-5D15-4B0D-A2C5-1B93CB93B30F}" type="pres">
      <dgm:prSet presAssocID="{71F26FC8-91D7-4F1B-A203-F4BB9E89DBCA}" presName="centerShape" presStyleLbl="node0" presStyleIdx="0" presStyleCnt="1" custLinFactNeighborX="509" custLinFactNeighborY="18"/>
      <dgm:spPr/>
      <dgm:t>
        <a:bodyPr/>
        <a:lstStyle/>
        <a:p>
          <a:endParaRPr lang="en-US"/>
        </a:p>
      </dgm:t>
    </dgm:pt>
    <dgm:pt modelId="{444F4E95-0774-41D4-A294-0630F23144C8}" type="pres">
      <dgm:prSet presAssocID="{EFDA509E-42F6-4032-8E67-3EA9F0C6743C}" presName="parTrans" presStyleLbl="bgSibTrans2D1" presStyleIdx="0" presStyleCnt="2" custAng="10812714" custScaleX="38207" custLinFactNeighborX="30667" custLinFactNeighborY="63106"/>
      <dgm:spPr/>
      <dgm:t>
        <a:bodyPr/>
        <a:lstStyle/>
        <a:p>
          <a:endParaRPr lang="en-US"/>
        </a:p>
      </dgm:t>
    </dgm:pt>
    <dgm:pt modelId="{ABB39BF2-F2A6-4B4A-A413-39ECB4BB99E5}" type="pres">
      <dgm:prSet presAssocID="{926D5457-3762-446B-B95F-205B1A1B104C}" presName="node" presStyleLbl="node1" presStyleIdx="0" presStyleCnt="2" custRadScaleRad="115866" custRadScaleInc="-2422">
        <dgm:presLayoutVars>
          <dgm:bulletEnabled val="1"/>
        </dgm:presLayoutVars>
      </dgm:prSet>
      <dgm:spPr/>
      <dgm:t>
        <a:bodyPr/>
        <a:lstStyle/>
        <a:p>
          <a:endParaRPr lang="en-US"/>
        </a:p>
      </dgm:t>
    </dgm:pt>
    <dgm:pt modelId="{E1EBBF59-3231-4366-8F5F-07CCD5781741}" type="pres">
      <dgm:prSet presAssocID="{8194C2F0-615B-4B1F-A62E-0BD26F37D847}" presName="parTrans" presStyleLbl="bgSibTrans2D1" presStyleIdx="1" presStyleCnt="2" custAng="4852835" custFlipHor="1" custScaleX="39608" custLinFactNeighborX="-32733" custLinFactNeighborY="47457"/>
      <dgm:spPr/>
      <dgm:t>
        <a:bodyPr/>
        <a:lstStyle/>
        <a:p>
          <a:endParaRPr lang="en-US"/>
        </a:p>
      </dgm:t>
    </dgm:pt>
    <dgm:pt modelId="{A0C63A2D-5120-432E-A3DC-3CE1AD0E5362}" type="pres">
      <dgm:prSet presAssocID="{D483632F-DE25-4921-AE4B-5F0532964FCE}" presName="node" presStyleLbl="node1" presStyleIdx="1" presStyleCnt="2" custRadScaleRad="101444" custRadScaleInc="-590">
        <dgm:presLayoutVars>
          <dgm:bulletEnabled val="1"/>
        </dgm:presLayoutVars>
      </dgm:prSet>
      <dgm:spPr/>
      <dgm:t>
        <a:bodyPr/>
        <a:lstStyle/>
        <a:p>
          <a:endParaRPr lang="en-US"/>
        </a:p>
      </dgm:t>
    </dgm:pt>
  </dgm:ptLst>
  <dgm:cxnLst>
    <dgm:cxn modelId="{7F7C9B7E-4000-4EFD-9E57-690C5197F238}" type="presOf" srcId="{926D5457-3762-446B-B95F-205B1A1B104C}" destId="{ABB39BF2-F2A6-4B4A-A413-39ECB4BB99E5}" srcOrd="0" destOrd="0" presId="urn:microsoft.com/office/officeart/2005/8/layout/radial4"/>
    <dgm:cxn modelId="{785DB1FF-A1B6-4AFF-857E-55E31AE92A0A}" type="presOf" srcId="{D483632F-DE25-4921-AE4B-5F0532964FCE}" destId="{A0C63A2D-5120-432E-A3DC-3CE1AD0E5362}" srcOrd="0" destOrd="0" presId="urn:microsoft.com/office/officeart/2005/8/layout/radial4"/>
    <dgm:cxn modelId="{E78F0BC1-AA67-49A0-AE51-AB3129CB72C3}" type="presOf" srcId="{8194C2F0-615B-4B1F-A62E-0BD26F37D847}" destId="{E1EBBF59-3231-4366-8F5F-07CCD5781741}" srcOrd="0" destOrd="0" presId="urn:microsoft.com/office/officeart/2005/8/layout/radial4"/>
    <dgm:cxn modelId="{266364EA-023E-49FC-B146-FBE4E1FB6F7C}" type="presOf" srcId="{EFDA509E-42F6-4032-8E67-3EA9F0C6743C}" destId="{444F4E95-0774-41D4-A294-0630F23144C8}" srcOrd="0" destOrd="0" presId="urn:microsoft.com/office/officeart/2005/8/layout/radial4"/>
    <dgm:cxn modelId="{99402782-85A9-4352-8E89-B25DD15A4C23}" srcId="{B31F2789-8087-462B-ABA8-E0441E7FB6AD}" destId="{3627A967-F571-4B57-8238-A8772A2D19A4}" srcOrd="2" destOrd="0" parTransId="{9A6C8BBC-C9C1-4D8A-995B-C3F80F2DD5B0}" sibTransId="{A6901F7D-F9AD-4905-A0B8-4C00CCC90CA9}"/>
    <dgm:cxn modelId="{24AA8748-EA60-4683-AEBC-BF120FEDE6C7}" srcId="{71F26FC8-91D7-4F1B-A203-F4BB9E89DBCA}" destId="{D483632F-DE25-4921-AE4B-5F0532964FCE}" srcOrd="1" destOrd="0" parTransId="{8194C2F0-615B-4B1F-A62E-0BD26F37D847}" sibTransId="{5DA6C25D-A9E0-4082-8C78-C5F0B09EC76D}"/>
    <dgm:cxn modelId="{98457923-EE9C-49FD-83A8-0EEA56F7C9E7}" srcId="{B31F2789-8087-462B-ABA8-E0441E7FB6AD}" destId="{12AA7F24-B820-4046-9656-6781F644B3EE}" srcOrd="1" destOrd="0" parTransId="{217AA94F-8D8E-4F74-82B0-99D98BFD68C7}" sibTransId="{FEE11C09-5427-4D0C-BCC0-E2FAB08B71A0}"/>
    <dgm:cxn modelId="{729CE506-C550-4342-9EAD-8735A8AF27D8}" srcId="{71F26FC8-91D7-4F1B-A203-F4BB9E89DBCA}" destId="{926D5457-3762-446B-B95F-205B1A1B104C}" srcOrd="0" destOrd="0" parTransId="{EFDA509E-42F6-4032-8E67-3EA9F0C6743C}" sibTransId="{45A06707-65BA-4E8B-89EE-B4380839B9EB}"/>
    <dgm:cxn modelId="{FECAAB75-0AD0-49F1-A4C7-F1295592D4DC}" type="presOf" srcId="{71F26FC8-91D7-4F1B-A203-F4BB9E89DBCA}" destId="{E7D39234-5D15-4B0D-A2C5-1B93CB93B30F}" srcOrd="0" destOrd="0" presId="urn:microsoft.com/office/officeart/2005/8/layout/radial4"/>
    <dgm:cxn modelId="{7AD29562-0CB0-4CEE-AE96-16425B8291C6}" type="presOf" srcId="{B31F2789-8087-462B-ABA8-E0441E7FB6AD}" destId="{2F55C0BF-C8AF-41A0-8680-5D45BAC09523}" srcOrd="0" destOrd="0" presId="urn:microsoft.com/office/officeart/2005/8/layout/radial4"/>
    <dgm:cxn modelId="{197F41D7-6FD2-4B7F-8D67-7DFCD3FDF2C6}" srcId="{B31F2789-8087-462B-ABA8-E0441E7FB6AD}" destId="{71F26FC8-91D7-4F1B-A203-F4BB9E89DBCA}" srcOrd="0" destOrd="0" parTransId="{330D73A8-CECE-43F5-922B-C0D0366C8197}" sibTransId="{8C6E2C93-5ED2-4115-8970-9B976B805237}"/>
    <dgm:cxn modelId="{68978F50-DD4C-45A6-9BFE-B17CEBDAADA0}" type="presParOf" srcId="{2F55C0BF-C8AF-41A0-8680-5D45BAC09523}" destId="{E7D39234-5D15-4B0D-A2C5-1B93CB93B30F}" srcOrd="0" destOrd="0" presId="urn:microsoft.com/office/officeart/2005/8/layout/radial4"/>
    <dgm:cxn modelId="{63974922-AB08-414D-B720-DC826097D988}" type="presParOf" srcId="{2F55C0BF-C8AF-41A0-8680-5D45BAC09523}" destId="{444F4E95-0774-41D4-A294-0630F23144C8}" srcOrd="1" destOrd="0" presId="urn:microsoft.com/office/officeart/2005/8/layout/radial4"/>
    <dgm:cxn modelId="{29103649-E15F-46E7-B6AA-AA109F83CBD7}" type="presParOf" srcId="{2F55C0BF-C8AF-41A0-8680-5D45BAC09523}" destId="{ABB39BF2-F2A6-4B4A-A413-39ECB4BB99E5}" srcOrd="2" destOrd="0" presId="urn:microsoft.com/office/officeart/2005/8/layout/radial4"/>
    <dgm:cxn modelId="{BE617770-A14B-434E-8594-F4C75F6F1101}" type="presParOf" srcId="{2F55C0BF-C8AF-41A0-8680-5D45BAC09523}" destId="{E1EBBF59-3231-4366-8F5F-07CCD5781741}" srcOrd="3" destOrd="0" presId="urn:microsoft.com/office/officeart/2005/8/layout/radial4"/>
    <dgm:cxn modelId="{1DF4FB0E-384F-4F29-BEEC-14CC7FD108EC}" type="presParOf" srcId="{2F55C0BF-C8AF-41A0-8680-5D45BAC09523}" destId="{A0C63A2D-5120-432E-A3DC-3CE1AD0E5362}"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6C45D-55E5-4EE3-A26F-A3DAD38A0C9C}">
      <dsp:nvSpPr>
        <dsp:cNvPr id="0" name=""/>
        <dsp:cNvSpPr/>
      </dsp:nvSpPr>
      <dsp:spPr>
        <a:xfrm>
          <a:off x="0" y="99156"/>
          <a:ext cx="2180335" cy="872134"/>
        </a:xfrm>
        <a:prstGeom prst="rightArrow">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C000727-CB13-46F9-BF03-F43DB23D1A10}">
      <dsp:nvSpPr>
        <dsp:cNvPr id="0" name=""/>
        <dsp:cNvSpPr/>
      </dsp:nvSpPr>
      <dsp:spPr>
        <a:xfrm>
          <a:off x="175874" y="317189"/>
          <a:ext cx="1786426" cy="43606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325120" rIns="0" bIns="325120" numCol="1" spcCol="1270" anchor="ctr" anchorCtr="0">
          <a:noAutofit/>
        </a:bodyPr>
        <a:lstStyle/>
        <a:p>
          <a:pPr lvl="0" algn="ctr" defTabSz="1422400" rtl="0">
            <a:lnSpc>
              <a:spcPct val="90000"/>
            </a:lnSpc>
            <a:spcBef>
              <a:spcPct val="0"/>
            </a:spcBef>
            <a:spcAft>
              <a:spcPct val="35000"/>
            </a:spcAft>
          </a:pPr>
          <a:r>
            <a:rPr lang="en-US" sz="3200" b="1" i="0" kern="1200" dirty="0" err="1">
              <a:latin typeface="Times New Roman" panose="02020603050405020304" pitchFamily="18" charset="0"/>
              <a:cs typeface="Times New Roman" panose="02020603050405020304" pitchFamily="18" charset="0"/>
            </a:rPr>
            <a:t>Thi</a:t>
          </a:r>
          <a:r>
            <a:rPr lang="en-US" sz="3200" b="1" i="0" kern="1200" dirty="0">
              <a:latin typeface="Times New Roman" panose="02020603050405020304" pitchFamily="18" charset="0"/>
              <a:cs typeface="Times New Roman" panose="02020603050405020304" pitchFamily="18" charset="0"/>
            </a:rPr>
            <a:t> </a:t>
          </a:r>
          <a:r>
            <a:rPr lang="en-US" sz="3200" b="1" i="0" kern="1200" dirty="0" err="1">
              <a:latin typeface="Times New Roman" panose="02020603050405020304" pitchFamily="18" charset="0"/>
              <a:cs typeface="Times New Roman" panose="02020603050405020304" pitchFamily="18" charset="0"/>
            </a:rPr>
            <a:t>đọc</a:t>
          </a:r>
          <a:endParaRPr lang="en-US" sz="3200" kern="1200" dirty="0">
            <a:latin typeface="Times New Roman" panose="02020603050405020304" pitchFamily="18" charset="0"/>
            <a:cs typeface="Times New Roman" panose="02020603050405020304" pitchFamily="18" charset="0"/>
          </a:endParaRPr>
        </a:p>
      </dsp:txBody>
      <dsp:txXfrm>
        <a:off x="175874" y="317189"/>
        <a:ext cx="1786426" cy="436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39234-5D15-4B0D-A2C5-1B93CB93B30F}">
      <dsp:nvSpPr>
        <dsp:cNvPr id="0" name=""/>
        <dsp:cNvSpPr/>
      </dsp:nvSpPr>
      <dsp:spPr>
        <a:xfrm>
          <a:off x="3224994" y="2884069"/>
          <a:ext cx="2937342" cy="29373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a:latin typeface="Times New Roman" panose="02020603050405020304" pitchFamily="18" charset="0"/>
              <a:cs typeface="Times New Roman" panose="02020603050405020304" pitchFamily="18" charset="0"/>
            </a:rPr>
            <a:t>Tiêu</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chí</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đánh</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giá</a:t>
          </a:r>
          <a:endParaRPr lang="en-US" sz="3200" b="1" kern="1200" dirty="0">
            <a:latin typeface="Times New Roman" panose="02020603050405020304" pitchFamily="18" charset="0"/>
            <a:cs typeface="Times New Roman" panose="02020603050405020304" pitchFamily="18" charset="0"/>
          </a:endParaRPr>
        </a:p>
      </dsp:txBody>
      <dsp:txXfrm>
        <a:off x="3655158" y="3314233"/>
        <a:ext cx="2077014" cy="2077014"/>
      </dsp:txXfrm>
    </dsp:sp>
    <dsp:sp modelId="{444F4E95-0774-41D4-A294-0630F23144C8}">
      <dsp:nvSpPr>
        <dsp:cNvPr id="0" name=""/>
        <dsp:cNvSpPr/>
      </dsp:nvSpPr>
      <dsp:spPr>
        <a:xfrm rot="2240170">
          <a:off x="2692006" y="2726577"/>
          <a:ext cx="963362" cy="83714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B39BF2-F2A6-4B4A-A413-39ECB4BB99E5}">
      <dsp:nvSpPr>
        <dsp:cNvPr id="0" name=""/>
        <dsp:cNvSpPr/>
      </dsp:nvSpPr>
      <dsp:spPr>
        <a:xfrm>
          <a:off x="0" y="739771"/>
          <a:ext cx="2790475" cy="22323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err="1">
              <a:latin typeface="Times New Roman" panose="02020603050405020304" pitchFamily="18" charset="0"/>
              <a:cs typeface="Times New Roman" panose="02020603050405020304" pitchFamily="18" charset="0"/>
            </a:rPr>
            <a:t>Thể</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hiện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được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giọng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đọc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của</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từng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nhân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vật</a:t>
          </a:r>
          <a:endParaRPr lang="en-US" sz="3000" kern="1200" dirty="0">
            <a:latin typeface="Times New Roman" panose="02020603050405020304" pitchFamily="18" charset="0"/>
            <a:cs typeface="Times New Roman" panose="02020603050405020304" pitchFamily="18" charset="0"/>
          </a:endParaRPr>
        </a:p>
      </dsp:txBody>
      <dsp:txXfrm>
        <a:off x="65384" y="805155"/>
        <a:ext cx="2659707" cy="2101612"/>
      </dsp:txXfrm>
    </dsp:sp>
    <dsp:sp modelId="{E1EBBF59-3231-4366-8F5F-07CCD5781741}">
      <dsp:nvSpPr>
        <dsp:cNvPr id="0" name=""/>
        <dsp:cNvSpPr/>
      </dsp:nvSpPr>
      <dsp:spPr>
        <a:xfrm rot="18911547" flipH="1">
          <a:off x="5704611" y="2686415"/>
          <a:ext cx="940268" cy="83714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C63A2D-5120-432E-A3DC-3CE1AD0E5362}">
      <dsp:nvSpPr>
        <dsp:cNvPr id="0" name=""/>
        <dsp:cNvSpPr/>
      </dsp:nvSpPr>
      <dsp:spPr>
        <a:xfrm>
          <a:off x="6515955" y="892607"/>
          <a:ext cx="2790475" cy="22323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err="1">
              <a:latin typeface="Times New Roman" panose="02020603050405020304" pitchFamily="18" charset="0"/>
              <a:cs typeface="Times New Roman" panose="02020603050405020304" pitchFamily="18" charset="0"/>
            </a:rPr>
            <a:t>Phát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âm</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rõ</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ràng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tốc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độ</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vừa</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phải</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biết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nhấn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giọng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phù</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hợp</a:t>
          </a:r>
          <a:r>
            <a:rPr lang="en-US" sz="3000" kern="1200" dirty="0">
              <a:latin typeface="Times New Roman" panose="02020603050405020304" pitchFamily="18" charset="0"/>
              <a:cs typeface="Times New Roman" panose="02020603050405020304" pitchFamily="18" charset="0"/>
            </a:rPr>
            <a:t>.</a:t>
          </a:r>
        </a:p>
      </dsp:txBody>
      <dsp:txXfrm>
        <a:off x="6581339" y="957991"/>
        <a:ext cx="2659707" cy="21016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2022/2/27</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089363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3200156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1200" kern="1200" dirty="0">
                <a:solidFill>
                  <a:schemeClr val="tx1"/>
                </a:solidFill>
                <a:effectLst/>
                <a:latin typeface="+mn-lt"/>
                <a:ea typeface="+mn-ea"/>
                <a:cs typeface="+mn-cs"/>
              </a:rPr>
              <a:t>Đây là hình ảnh của 2 câu đối và các con có thấy hình ảnh này quen thuộc không nào? Đúng rồi đây là hình ảnh quen thuộc đặc biệt là vào các dịp lễ tết người ta treo câu đối trong nhà với mong muốn năm mới bình an, may mắn và thành công.</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32</a:t>
            </a:fld>
            <a:endParaRPr lang="vi-V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1200" kern="1200" dirty="0">
                <a:solidFill>
                  <a:schemeClr val="tx1"/>
                </a:solidFill>
                <a:effectLst/>
                <a:latin typeface="+mn-lt"/>
                <a:ea typeface="+mn-ea"/>
                <a:cs typeface="+mn-cs"/>
              </a:rPr>
              <a:t>Quan sát tranh: Nhà vua khi ở HT ngăm cảnh khi thấy đàn cá đang đuổi nhau liền nảy ra vế đối: “</a:t>
            </a:r>
            <a:r>
              <a:rPr lang="nl-NL" sz="1200" kern="1200" dirty="0">
                <a:solidFill>
                  <a:schemeClr val="tx1"/>
                </a:solidFill>
                <a:effectLst/>
                <a:latin typeface="+mn-lt"/>
                <a:ea typeface="+mn-ea"/>
                <a:cs typeface="+mn-cs"/>
              </a:rPr>
              <a:t>Nước trong leo lẻo cá đớp cá.</a:t>
            </a:r>
            <a:r>
              <a:rPr lang="vi-VN"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34</a:t>
            </a:fld>
            <a:endParaRPr lang="vi-V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prstClr val="black"/>
                </a:solidFill>
                <a:effectLst/>
                <a:uLnTx/>
                <a:uFillTx/>
                <a:latin typeface="+mn-lt"/>
                <a:ea typeface="+mn-ea"/>
                <a:cs typeface="+mn-cs"/>
              </a:rPr>
              <a:t>Nếu như nhà vua tức cảnh mà ra vế đối </a:t>
            </a:r>
            <a:r>
              <a:rPr kumimoji="0" lang="nl-NL" sz="1200" b="0" i="1" u="none" strike="noStrike" kern="1200" cap="none" spc="0" normalizeH="0" baseline="0" noProof="0" dirty="0" smtClean="0">
                <a:ln>
                  <a:noFill/>
                </a:ln>
                <a:solidFill>
                  <a:prstClr val="black"/>
                </a:solidFill>
                <a:effectLst/>
                <a:uLnTx/>
                <a:uFillTx/>
                <a:latin typeface="+mn-lt"/>
                <a:ea typeface="+mn-ea"/>
                <a:cs typeface="+mn-cs"/>
              </a:rPr>
              <a:t>Nước trong leo lẻo cá đớp cá, </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thì Cao Bá Quát cũng lấy ngay cảnh mình đang bị trói mà đối ngay lại. Trong vế đối của ông còn ngầm trách nhà vua trói người trong cảnh trời nắng chang chang chẳng khác chi cảnh cá lớn đớp cá bé. Câu đối của Cao Bá Quát đối rất chỉnh, chặt chẽ về cả ý lẫn lời. Về ý, ông lấy cảnh </a:t>
            </a:r>
            <a:r>
              <a:rPr kumimoji="0" lang="nl-NL" sz="1200" b="0" i="1" u="none" strike="noStrike" kern="1200" cap="none" spc="0" normalizeH="0" baseline="0" noProof="0" dirty="0" smtClean="0">
                <a:ln>
                  <a:noFill/>
                </a:ln>
                <a:solidFill>
                  <a:prstClr val="black"/>
                </a:solidFill>
                <a:effectLst/>
                <a:uLnTx/>
                <a:uFillTx/>
                <a:latin typeface="+mn-lt"/>
                <a:ea typeface="+mn-ea"/>
                <a:cs typeface="+mn-cs"/>
              </a:rPr>
              <a:t>trời nắng </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đối với cảnh </a:t>
            </a:r>
            <a:r>
              <a:rPr kumimoji="0" lang="nl-NL" sz="1200" b="0" i="1" u="none" strike="noStrike" kern="1200" cap="none" spc="0" normalizeH="0" baseline="0" noProof="0" dirty="0" smtClean="0">
                <a:ln>
                  <a:noFill/>
                </a:ln>
                <a:solidFill>
                  <a:prstClr val="black"/>
                </a:solidFill>
                <a:effectLst/>
                <a:uLnTx/>
                <a:uFillTx/>
                <a:latin typeface="+mn-lt"/>
                <a:ea typeface="+mn-ea"/>
                <a:cs typeface="+mn-cs"/>
              </a:rPr>
              <a:t>nước trong, </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 lấy việc </a:t>
            </a:r>
            <a:r>
              <a:rPr kumimoji="0" lang="nl-NL" sz="1200" b="0" i="1" u="none" strike="noStrike" kern="1200" cap="none" spc="0" normalizeH="0" baseline="0" noProof="0" dirty="0" smtClean="0">
                <a:ln>
                  <a:noFill/>
                </a:ln>
                <a:solidFill>
                  <a:prstClr val="black"/>
                </a:solidFill>
                <a:effectLst/>
                <a:uLnTx/>
                <a:uFillTx/>
                <a:latin typeface="+mn-lt"/>
                <a:ea typeface="+mn-ea"/>
                <a:cs typeface="+mn-cs"/>
              </a:rPr>
              <a:t>người trói người </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đối lại việc </a:t>
            </a:r>
            <a:r>
              <a:rPr kumimoji="0" lang="nl-NL" sz="1200" b="0" i="1" u="none" strike="noStrike" kern="1200" cap="none" spc="0" normalizeH="0" baseline="0" noProof="0" dirty="0" smtClean="0">
                <a:ln>
                  <a:noFill/>
                </a:ln>
                <a:solidFill>
                  <a:prstClr val="black"/>
                </a:solidFill>
                <a:effectLst/>
                <a:uLnTx/>
                <a:uFillTx/>
                <a:latin typeface="+mn-lt"/>
                <a:ea typeface="+mn-ea"/>
                <a:cs typeface="+mn-cs"/>
              </a:rPr>
              <a:t>cá đớp cá.</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 Về lời thì từng tiếng, từng từ, từ ngữ của hai câu đều đối chọi nhau.</a:t>
            </a:r>
          </a:p>
        </p:txBody>
      </p:sp>
      <p:sp>
        <p:nvSpPr>
          <p:cNvPr id="4" name="Slide Number Placeholder 3"/>
          <p:cNvSpPr>
            <a:spLocks noGrp="1"/>
          </p:cNvSpPr>
          <p:nvPr>
            <p:ph type="sldNum" sz="quarter" idx="10"/>
          </p:nvPr>
        </p:nvSpPr>
        <p:spPr/>
        <p:txBody>
          <a:bodyPr/>
          <a:lstStyle/>
          <a:p>
            <a:fld id="{A6837353-30EB-4A48-80EB-173D804AEFBD}" type="slidenum">
              <a:rPr lang="zh-CN" altLang="en-US" smtClean="0"/>
              <a:t>35</a:t>
            </a:fld>
            <a:endParaRPr lang="zh-CN" altLang="en-US"/>
          </a:p>
        </p:txBody>
      </p:sp>
    </p:spTree>
    <p:extLst>
      <p:ext uri="{BB962C8B-B14F-4D97-AF65-F5344CB8AC3E}">
        <p14:creationId xmlns:p14="http://schemas.microsoft.com/office/powerpoint/2010/main" val="3209766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nl-NL" sz="1200" b="0" i="0" u="none" strike="noStrike" kern="1200" cap="none" spc="0" normalizeH="0" baseline="0" noProof="0" dirty="0" smtClean="0">
                <a:ln>
                  <a:noFill/>
                </a:ln>
                <a:solidFill>
                  <a:prstClr val="black"/>
                </a:solidFill>
                <a:effectLst/>
                <a:uLnTx/>
                <a:uFillTx/>
                <a:latin typeface="+mn-lt"/>
                <a:ea typeface="+mn-ea"/>
                <a:cs typeface="+mn-cs"/>
              </a:rPr>
              <a:t>Cao Bá Quát là người thông minh, tài trí</a:t>
            </a:r>
            <a:r>
              <a:rPr kumimoji="0" lang="vi-VN" sz="1200" b="0" i="0" u="none" strike="noStrike" kern="1200" cap="none" spc="0" normalizeH="0" baseline="0" noProof="0" dirty="0" smtClean="0">
                <a:ln>
                  <a:noFill/>
                </a:ln>
                <a:solidFill>
                  <a:prstClr val="black"/>
                </a:solidFill>
                <a:effectLst/>
                <a:uLnTx/>
                <a:uFillTx/>
                <a:latin typeface="+mn-lt"/>
                <a:ea typeface="+mn-ea"/>
                <a:cs typeface="+mn-cs"/>
              </a:rPr>
              <a:t>. Ngoài việc thông minh tài trí CBQ còn là người đối đáp giỏi. Nhờ việc thông minh tài trí khi đối lại được vế đối của vua CBQ còn là cậu bé tự tin, lễ phép giám bày tỏ thái độ, quan điểm của mình trước mặt vua. </a:t>
            </a:r>
            <a:endParaRPr lang="en-US" dirty="0"/>
          </a:p>
        </p:txBody>
      </p:sp>
      <p:sp>
        <p:nvSpPr>
          <p:cNvPr id="4" name="Slide Number Placeholder 3"/>
          <p:cNvSpPr>
            <a:spLocks noGrp="1"/>
          </p:cNvSpPr>
          <p:nvPr>
            <p:ph type="sldNum" sz="quarter" idx="10"/>
          </p:nvPr>
        </p:nvSpPr>
        <p:spPr/>
        <p:txBody>
          <a:bodyPr/>
          <a:lstStyle/>
          <a:p>
            <a:fld id="{A6837353-30EB-4A48-80EB-173D804AEFBD}" type="slidenum">
              <a:rPr lang="zh-CN" altLang="en-US" smtClean="0"/>
              <a:t>36</a:t>
            </a:fld>
            <a:endParaRPr lang="zh-CN" altLang="en-US"/>
          </a:p>
        </p:txBody>
      </p:sp>
    </p:spTree>
    <p:extLst>
      <p:ext uri="{BB962C8B-B14F-4D97-AF65-F5344CB8AC3E}">
        <p14:creationId xmlns:p14="http://schemas.microsoft.com/office/powerpoint/2010/main" val="138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F43661-B6AF-4818-960E-E1703A3816E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6858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593319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8CFA7D-F3A8-4B02-93AD-AC3B93747D4D}" type="slidenum">
              <a:rPr lang="zh-CN" altLang="en-US" smtClean="0"/>
              <a:t>44</a:t>
            </a:fld>
            <a:endParaRPr lang="zh-CN" altLang="en-US"/>
          </a:p>
        </p:txBody>
      </p:sp>
    </p:spTree>
    <p:extLst>
      <p:ext uri="{BB962C8B-B14F-4D97-AF65-F5344CB8AC3E}">
        <p14:creationId xmlns:p14="http://schemas.microsoft.com/office/powerpoint/2010/main" val="2088851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a:t>
            </a:r>
            <a:r>
              <a:rPr kumimoji="0" lang="vi-VN" sz="1200" b="0" i="0" u="none" strike="noStrike" kern="1200" cap="none" spc="0" normalizeH="0" baseline="0" noProof="0" dirty="0" smtClean="0">
                <a:ln>
                  <a:noFill/>
                </a:ln>
                <a:solidFill>
                  <a:prstClr val="black"/>
                </a:solidFill>
                <a:effectLst/>
                <a:uLnTx/>
                <a:uFillTx/>
                <a:latin typeface="+mn-lt"/>
                <a:ea typeface="+mn-ea"/>
                <a:cs typeface="+mn-cs"/>
              </a:rPr>
              <a:t>rong cuộc sống các con sẽ gặp những tình huống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cần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phải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vi-VN" sz="1200" b="0" i="0" u="none" strike="noStrike" kern="1200" cap="none" spc="0" normalizeH="0" baseline="0" noProof="0" dirty="0" smtClean="0">
                <a:ln>
                  <a:noFill/>
                </a:ln>
                <a:solidFill>
                  <a:prstClr val="black"/>
                </a:solidFill>
                <a:effectLst/>
                <a:uLnTx/>
                <a:uFillTx/>
                <a:latin typeface="+mn-lt"/>
                <a:ea typeface="+mn-ea"/>
                <a:cs typeface="+mn-cs"/>
              </a:rPr>
              <a:t>đối đáp với mọi người, với cô giáo,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bố</a:t>
            </a:r>
            <a:r>
              <a:rPr kumimoji="0" lang="vi-VN" sz="1200" b="0" i="0" u="none" strike="noStrike" kern="1200" cap="none" spc="0" normalizeH="0" baseline="0" noProof="0" dirty="0" smtClean="0">
                <a:ln>
                  <a:noFill/>
                </a:ln>
                <a:solidFill>
                  <a:prstClr val="black"/>
                </a:solidFill>
                <a:effectLst/>
                <a:uLnTx/>
                <a:uFillTx/>
                <a:latin typeface="+mn-lt"/>
                <a:ea typeface="+mn-ea"/>
                <a:cs typeface="+mn-cs"/>
              </a:rPr>
              <a:t> mẹ, bạn bè và những người thân khi đó các con hãy nhớ đối đáp lại một cách lễ phép, tự tin bày tỏ ý kiến quan điểm của mình nhé. </a:t>
            </a:r>
          </a:p>
          <a:p>
            <a:endParaRPr lang="zh-CN" altLang="en-US" dirty="0"/>
          </a:p>
        </p:txBody>
      </p:sp>
      <p:sp>
        <p:nvSpPr>
          <p:cNvPr id="4" name="灯片编号占位符 3"/>
          <p:cNvSpPr>
            <a:spLocks noGrp="1"/>
          </p:cNvSpPr>
          <p:nvPr>
            <p:ph type="sldNum" sz="quarter" idx="10"/>
          </p:nvPr>
        </p:nvSpPr>
        <p:spPr/>
        <p:txBody>
          <a:bodyPr/>
          <a:lstStyle/>
          <a:p>
            <a:fld id="{1455DEFD-6C06-46DC-A6F5-53DED1F833E0}" type="slidenum">
              <a:rPr lang="zh-CN" altLang="en-US" smtClean="0"/>
              <a:t>45</a:t>
            </a:fld>
            <a:endParaRPr lang="zh-CN" altLang="en-US"/>
          </a:p>
        </p:txBody>
      </p:sp>
    </p:spTree>
    <p:extLst>
      <p:ext uri="{BB962C8B-B14F-4D97-AF65-F5344CB8AC3E}">
        <p14:creationId xmlns:p14="http://schemas.microsoft.com/office/powerpoint/2010/main" val="3966884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47</a:t>
            </a:fld>
            <a:endParaRPr lang="zh-CN" altLang="en-US"/>
          </a:p>
        </p:txBody>
      </p:sp>
    </p:spTree>
    <p:extLst>
      <p:ext uri="{BB962C8B-B14F-4D97-AF65-F5344CB8AC3E}">
        <p14:creationId xmlns:p14="http://schemas.microsoft.com/office/powerpoint/2010/main" val="1305106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48</a:t>
            </a:fld>
            <a:endParaRPr lang="zh-CN" altLang="en-US"/>
          </a:p>
        </p:txBody>
      </p:sp>
    </p:spTree>
    <p:extLst>
      <p:ext uri="{BB962C8B-B14F-4D97-AF65-F5344CB8AC3E}">
        <p14:creationId xmlns:p14="http://schemas.microsoft.com/office/powerpoint/2010/main" val="1701155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6</a:t>
            </a:fld>
            <a:endParaRPr lang="zh-CN" altLang="en-US"/>
          </a:p>
        </p:txBody>
      </p:sp>
    </p:spTree>
    <p:extLst>
      <p:ext uri="{BB962C8B-B14F-4D97-AF65-F5344CB8AC3E}">
        <p14:creationId xmlns:p14="http://schemas.microsoft.com/office/powerpoint/2010/main" val="271138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8</a:t>
            </a:fld>
            <a:endParaRPr lang="zh-CN" altLang="en-US"/>
          </a:p>
        </p:txBody>
      </p:sp>
    </p:spTree>
    <p:extLst>
      <p:ext uri="{BB962C8B-B14F-4D97-AF65-F5344CB8AC3E}">
        <p14:creationId xmlns:p14="http://schemas.microsoft.com/office/powerpoint/2010/main" val="2401932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4071830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Quan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thấy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MM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Mạng</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1791 </a:t>
            </a:r>
            <a:r>
              <a:rPr lang="en-US" sz="1200" kern="1200" dirty="0" err="1">
                <a:solidFill>
                  <a:schemeClr val="tx1"/>
                </a:solidFill>
                <a:effectLst/>
                <a:latin typeface="+mn-lt"/>
                <a:ea typeface="+mn-ea"/>
                <a:cs typeface="+mn-cs"/>
              </a:rPr>
              <a:t>mất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1840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Nguyễn</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13</a:t>
            </a:fld>
            <a:endParaRPr 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r>
              <a:rPr lang="en-US" dirty="0" err="1"/>
              <a:t>Nêu</a:t>
            </a:r>
            <a:r>
              <a:rPr lang="en-US" dirty="0"/>
              <a:t> </a:t>
            </a:r>
            <a:r>
              <a:rPr lang="en-US" dirty="0" err="1"/>
              <a:t>hiểu</a:t>
            </a:r>
            <a:r>
              <a:rPr lang="en-US" dirty="0"/>
              <a:t> </a:t>
            </a:r>
            <a:r>
              <a:rPr lang="en-US" dirty="0" err="1"/>
              <a:t>biết</a:t>
            </a:r>
            <a:r>
              <a:rPr lang="en-US" dirty="0"/>
              <a:t> </a:t>
            </a:r>
            <a:r>
              <a:rPr lang="en-US" dirty="0" err="1"/>
              <a:t>của</a:t>
            </a:r>
            <a:r>
              <a:rPr lang="en-US" dirty="0"/>
              <a:t> </a:t>
            </a:r>
            <a:r>
              <a:rPr lang="en-US" dirty="0" err="1"/>
              <a:t>em</a:t>
            </a:r>
            <a:r>
              <a:rPr lang="en-US" dirty="0"/>
              <a:t> </a:t>
            </a:r>
            <a:r>
              <a:rPr lang="en-US" dirty="0" err="1"/>
              <a:t>về</a:t>
            </a:r>
            <a:r>
              <a:rPr lang="en-US" dirty="0"/>
              <a:t> Cao </a:t>
            </a:r>
            <a:r>
              <a:rPr lang="en-US" dirty="0" err="1"/>
              <a:t>Bá</a:t>
            </a:r>
            <a:r>
              <a:rPr lang="en-US" dirty="0"/>
              <a:t> </a:t>
            </a:r>
            <a:r>
              <a:rPr lang="en-US" dirty="0" err="1"/>
              <a:t>Quát</a:t>
            </a:r>
            <a:r>
              <a:rPr lang="en-US" dirty="0"/>
              <a:t> ?</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2169147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3239493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3"/>
        <p:cNvGrpSpPr/>
        <p:nvPr/>
      </p:nvGrpSpPr>
      <p:grpSpPr>
        <a:xfrm>
          <a:off x="0" y="0"/>
          <a:ext cx="0" cy="0"/>
          <a:chOff x="0" y="0"/>
          <a:chExt cx="0" cy="0"/>
        </a:xfrm>
      </p:grpSpPr>
      <p:sp>
        <p:nvSpPr>
          <p:cNvPr id="2764" name="Google Shape;2764;ged5ef9ebbf_0_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5" name="Google Shape;2765;ged5ef9ebbf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Mạng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Huế</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Thăng</a:t>
            </a:r>
            <a:r>
              <a:rPr lang="en-US" sz="1200" kern="1200" dirty="0">
                <a:solidFill>
                  <a:schemeClr val="tx1"/>
                </a:solidFill>
                <a:effectLst/>
                <a:latin typeface="+mn-lt"/>
                <a:ea typeface="+mn-ea"/>
                <a:cs typeface="+mn-cs"/>
              </a:rPr>
              <a:t> Long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ngắm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ạ</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24</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7892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38624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69247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82818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69970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952321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31529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171221"/>
      </p:ext>
    </p:extLst>
  </p:cSld>
  <p:clrMapOvr>
    <a:masterClrMapping/>
  </p:clrMapOvr>
  <mc:AlternateContent xmlns:mc="http://schemas.openxmlformats.org/markup-compatibility/2006" xmlns:p14="http://schemas.microsoft.com/office/powerpoint/2010/main">
    <mc:Choice Requires="p14">
      <p:transition p14:dur="250" advClick="0" advTm="0">
        <p:randomBar dir="vert"/>
      </p:transition>
    </mc:Choice>
    <mc:Fallback xmlns="">
      <p:transition advClick="0" advTm="0">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909585"/>
      </p:ext>
    </p:extLst>
  </p:cSld>
  <p:clrMapOvr>
    <a:masterClrMapping/>
  </p:clrMapOvr>
  <mc:AlternateContent xmlns:mc="http://schemas.openxmlformats.org/markup-compatibility/2006" xmlns:p14="http://schemas.microsoft.com/office/powerpoint/2010/main">
    <mc:Choice Requires="p14">
      <p:transition p14:dur="250" advClick="0" advTm="0">
        <p:randomBar dir="vert"/>
      </p:transition>
    </mc:Choice>
    <mc:Fallback xmlns="">
      <p:transition advClick="0" advTm="0">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513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36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124575"/>
      </p:ext>
    </p:extLst>
  </p:cSld>
  <p:clrMapOvr>
    <a:masterClrMapping/>
  </p:clrMapOvr>
  <mc:AlternateContent xmlns:mc="http://schemas.openxmlformats.org/markup-compatibility/2006" xmlns:p14="http://schemas.microsoft.com/office/powerpoint/2010/main">
    <mc:Choice Requires="p14">
      <p:transition p14:dur="250" advClick="0" advTm="0">
        <p:randomBar dir="vert"/>
      </p:transition>
    </mc:Choice>
    <mc:Fallback xmlns="">
      <p:transition advClick="0" advTm="0">
        <p:randomBar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A1F14-DA11-4E43-87F3-BE07CCE51531}" type="datetime1">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27/02/2022</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Tree>
    <p:extLst>
      <p:ext uri="{BB962C8B-B14F-4D97-AF65-F5344CB8AC3E}">
        <p14:creationId xmlns:p14="http://schemas.microsoft.com/office/powerpoint/2010/main" val="107479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39664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D27D59-6977-44DD-8E4E-5EC5FBCC1A34}" type="datetime1">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27/02/2022</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Tree>
    <p:extLst>
      <p:ext uri="{BB962C8B-B14F-4D97-AF65-F5344CB8AC3E}">
        <p14:creationId xmlns:p14="http://schemas.microsoft.com/office/powerpoint/2010/main" val="4033242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829C2E-4D1E-4F59-91D1-95B83ABEEBF7}" type="datetime1">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27/02/2022</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Tree>
    <p:extLst>
      <p:ext uri="{BB962C8B-B14F-4D97-AF65-F5344CB8AC3E}">
        <p14:creationId xmlns:p14="http://schemas.microsoft.com/office/powerpoint/2010/main" val="2196709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746A1F-9E99-4E72-9D09-5F6A6C41B36D}" type="datetime1">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27/02/2022</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Tree>
    <p:extLst>
      <p:ext uri="{BB962C8B-B14F-4D97-AF65-F5344CB8AC3E}">
        <p14:creationId xmlns:p14="http://schemas.microsoft.com/office/powerpoint/2010/main" val="1930486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3F7B2-BB06-4C2C-A0BF-C3C4D1F4133B}" type="datetime1">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27/02/2022</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Tree>
    <p:extLst>
      <p:ext uri="{BB962C8B-B14F-4D97-AF65-F5344CB8AC3E}">
        <p14:creationId xmlns:p14="http://schemas.microsoft.com/office/powerpoint/2010/main" val="3023693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F3F3F"/>
              </a:solidFill>
              <a:effectLst/>
              <a:uLnTx/>
              <a:uFillTx/>
              <a:latin typeface="A3.OpenSans-San"/>
              <a:ea typeface="+mn-ea"/>
              <a:cs typeface="+mn-cs"/>
            </a:endParaRPr>
          </a:p>
        </p:txBody>
      </p:sp>
    </p:spTree>
    <p:extLst>
      <p:ext uri="{BB962C8B-B14F-4D97-AF65-F5344CB8AC3E}">
        <p14:creationId xmlns:p14="http://schemas.microsoft.com/office/powerpoint/2010/main" val="1703612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43260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97527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9620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6742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64978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EAD3"/>
        </a:solidFill>
        <a:effectLst/>
      </p:bgPr>
    </p:bg>
    <p:spTree>
      <p:nvGrpSpPr>
        <p:cNvPr id="1" name=""/>
        <p:cNvGrpSpPr/>
        <p:nvPr/>
      </p:nvGrpSpPr>
      <p:grpSpPr>
        <a:xfrm>
          <a:off x="0" y="0"/>
          <a:ext cx="0" cy="0"/>
          <a:chOff x="0" y="0"/>
          <a:chExt cx="0" cy="0"/>
        </a:xfrm>
      </p:grpSpPr>
      <p:sp>
        <p:nvSpPr>
          <p:cNvPr id="2" name="文本框 2"/>
          <p:cNvSpPr txBox="1"/>
          <p:nvPr userDrawn="1"/>
        </p:nvSpPr>
        <p:spPr>
          <a:xfrm>
            <a:off x="4317683" y="2963228"/>
            <a:ext cx="3556000" cy="2298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00" dirty="0">
                <a:solidFill>
                  <a:srgbClr val="F2EAD3"/>
                </a:solidFill>
                <a:latin typeface="微软雅黑" panose="020B0503020204020204" charset="-122"/>
                <a:ea typeface="微软雅黑" panose="020B0503020204020204" charset="-122"/>
                <a:sym typeface="+mn-ea"/>
              </a:rPr>
              <a:t>感谢您下载包图网平台上提供的</a:t>
            </a:r>
            <a:r>
              <a:rPr lang="en-US" altLang="zh-CN" sz="300" dirty="0">
                <a:solidFill>
                  <a:srgbClr val="F2EAD3"/>
                </a:solidFill>
                <a:latin typeface="微软雅黑" panose="020B0503020204020204" charset="-122"/>
                <a:ea typeface="微软雅黑" panose="020B0503020204020204" charset="-122"/>
                <a:sym typeface="+mn-ea"/>
              </a:rPr>
              <a:t>PPT</a:t>
            </a:r>
            <a:r>
              <a:rPr lang="zh-CN" altLang="en-US" sz="300" dirty="0">
                <a:solidFill>
                  <a:srgbClr val="F2EAD3"/>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rgbClr val="F2EAD3"/>
                </a:solidFill>
                <a:latin typeface="微软雅黑" panose="020B0503020204020204" charset="-122"/>
                <a:ea typeface="微软雅黑" panose="020B050302020402020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83" r:id="rId2"/>
    <p:sldLayoutId id="2147483679" r:id="rId3"/>
    <p:sldLayoutId id="2147483678" r:id="rId4"/>
    <p:sldLayoutId id="2147483650" r:id="rId5"/>
    <p:sldLayoutId id="2147483689" r:id="rId6"/>
    <p:sldLayoutId id="2147483688" r:id="rId7"/>
    <p:sldLayoutId id="2147483687" r:id="rId8"/>
    <p:sldLayoutId id="2147483686" r:id="rId9"/>
    <p:sldLayoutId id="2147483685" r:id="rId10"/>
    <p:sldLayoutId id="2147483682" r:id="rId11"/>
    <p:sldLayoutId id="2147483681" r:id="rId12"/>
    <p:sldLayoutId id="2147483680" r:id="rId13"/>
    <p:sldLayoutId id="2147483677" r:id="rId14"/>
    <p:sldLayoutId id="2147483651" r:id="rId15"/>
    <p:sldLayoutId id="2147483652" r:id="rId16"/>
    <p:sldLayoutId id="2147483653" r:id="rId17"/>
    <p:sldLayoutId id="2147483654" r:id="rId18"/>
    <p:sldLayoutId id="2147483655" r:id="rId19"/>
    <p:sldLayoutId id="2147483684" r:id="rId20"/>
    <p:sldLayoutId id="2147483656" r:id="rId21"/>
    <p:sldLayoutId id="2147483657" r:id="rId22"/>
    <p:sldLayoutId id="2147483658" r:id="rId23"/>
    <p:sldLayoutId id="2147483690" r:id="rId24"/>
    <p:sldLayoutId id="2147483692" r:id="rId25"/>
    <p:sldLayoutId id="2147483693"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ibaotu.com</a:t>
            </a:r>
          </a:p>
        </p:txBody>
      </p:sp>
    </p:spTree>
    <p:extLst>
      <p:ext uri="{BB962C8B-B14F-4D97-AF65-F5344CB8AC3E}">
        <p14:creationId xmlns:p14="http://schemas.microsoft.com/office/powerpoint/2010/main" val="180244872"/>
      </p:ext>
    </p:extLst>
  </p:cSld>
  <p:clrMap bg1="lt1" tx1="dk1" bg2="lt2" tx2="dk2" accent1="accent1" accent2="accent2" accent3="accent3" accent4="accent4" accent5="accent5" accent6="accent6" hlink="hlink" folHlink="folHlink"/>
  <p:sldLayoutIdLst>
    <p:sldLayoutId id="2147483668"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6E9974-F0DC-4DB8-9A38-2F8F55216D11}" type="datetime1">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27/02/2022</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Tree>
    <p:extLst>
      <p:ext uri="{BB962C8B-B14F-4D97-AF65-F5344CB8AC3E}">
        <p14:creationId xmlns:p14="http://schemas.microsoft.com/office/powerpoint/2010/main" val="102182751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1.png"/><Relationship Id="rId4" Type="http://schemas.openxmlformats.org/officeDocument/2006/relationships/tags" Target="../tags/tag5.xml"/><Relationship Id="rId9"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17.jpeg"/><Relationship Id="rId4" Type="http://schemas.openxmlformats.org/officeDocument/2006/relationships/slide" Target="slide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66918-OCOV0T-254"/>
          <p:cNvPicPr>
            <a:picLocks noChangeAspect="1"/>
          </p:cNvPicPr>
          <p:nvPr/>
        </p:nvPicPr>
        <p:blipFill>
          <a:blip r:embed="rId3"/>
          <a:srcRect l="61099" t="-2030" r="34043" b="38885"/>
          <a:stretch>
            <a:fillRect/>
          </a:stretch>
        </p:blipFill>
        <p:spPr>
          <a:xfrm>
            <a:off x="0" y="-1232668"/>
            <a:ext cx="919480" cy="3976370"/>
          </a:xfrm>
          <a:prstGeom prst="rect">
            <a:avLst/>
          </a:prstGeom>
        </p:spPr>
      </p:pic>
      <p:pic>
        <p:nvPicPr>
          <p:cNvPr id="7" name="图片 6" descr="500542132"/>
          <p:cNvPicPr>
            <a:picLocks noChangeAspect="1"/>
          </p:cNvPicPr>
          <p:nvPr userDrawn="1"/>
        </p:nvPicPr>
        <p:blipFill>
          <a:blip r:embed="rId4"/>
          <a:srcRect t="83074"/>
          <a:stretch>
            <a:fillRect/>
          </a:stretch>
        </p:blipFill>
        <p:spPr>
          <a:xfrm>
            <a:off x="-10160" y="5683517"/>
            <a:ext cx="12212320" cy="1208405"/>
          </a:xfrm>
          <a:prstGeom prst="rect">
            <a:avLst/>
          </a:prstGeom>
        </p:spPr>
      </p:pic>
      <p:pic>
        <p:nvPicPr>
          <p:cNvPr id="6" name="图片 5" descr="66918-OCOV0T-254"/>
          <p:cNvPicPr>
            <a:picLocks noChangeAspect="1"/>
          </p:cNvPicPr>
          <p:nvPr/>
        </p:nvPicPr>
        <p:blipFill>
          <a:blip r:embed="rId3"/>
          <a:srcRect l="45079" r="38884" b="71752"/>
          <a:stretch>
            <a:fillRect/>
          </a:stretch>
        </p:blipFill>
        <p:spPr>
          <a:xfrm>
            <a:off x="-171450" y="-131445"/>
            <a:ext cx="3683000" cy="2332355"/>
          </a:xfrm>
          <a:prstGeom prst="rect">
            <a:avLst/>
          </a:prstGeom>
        </p:spPr>
      </p:pic>
      <p:pic>
        <p:nvPicPr>
          <p:cNvPr id="8" name="图片 7" descr="66918-OCOV0T-254"/>
          <p:cNvPicPr>
            <a:picLocks noChangeAspect="1"/>
          </p:cNvPicPr>
          <p:nvPr/>
        </p:nvPicPr>
        <p:blipFill>
          <a:blip r:embed="rId3"/>
          <a:srcRect l="82560" t="-2190" r="-280" b="67083"/>
          <a:stretch>
            <a:fillRect/>
          </a:stretch>
        </p:blipFill>
        <p:spPr>
          <a:xfrm>
            <a:off x="8411845" y="-334645"/>
            <a:ext cx="3790315" cy="2700655"/>
          </a:xfrm>
          <a:prstGeom prst="rect">
            <a:avLst/>
          </a:prstGeom>
        </p:spPr>
      </p:pic>
      <p:pic>
        <p:nvPicPr>
          <p:cNvPr id="9" name="图片 8" descr="66918-OCOV0T-254"/>
          <p:cNvPicPr>
            <a:picLocks noChangeAspect="1"/>
          </p:cNvPicPr>
          <p:nvPr/>
        </p:nvPicPr>
        <p:blipFill>
          <a:blip r:embed="rId3"/>
          <a:srcRect l="45079" t="56496" r="43036" b="-344"/>
          <a:stretch>
            <a:fillRect/>
          </a:stretch>
        </p:blipFill>
        <p:spPr>
          <a:xfrm>
            <a:off x="-1088178" y="2857720"/>
            <a:ext cx="3056890" cy="4055110"/>
          </a:xfrm>
          <a:prstGeom prst="rect">
            <a:avLst/>
          </a:prstGeom>
        </p:spPr>
      </p:pic>
      <p:pic>
        <p:nvPicPr>
          <p:cNvPr id="10" name="图片 9" descr="66918-OCOV0T-254"/>
          <p:cNvPicPr>
            <a:picLocks noChangeAspect="1"/>
          </p:cNvPicPr>
          <p:nvPr/>
        </p:nvPicPr>
        <p:blipFill>
          <a:blip r:embed="rId3"/>
          <a:srcRect l="57283" t="56496" r="37392" b="-344"/>
          <a:stretch>
            <a:fillRect/>
          </a:stretch>
        </p:blipFill>
        <p:spPr>
          <a:xfrm>
            <a:off x="9898380" y="1196340"/>
            <a:ext cx="1292860" cy="3830320"/>
          </a:xfrm>
          <a:prstGeom prst="rect">
            <a:avLst/>
          </a:prstGeom>
        </p:spPr>
      </p:pic>
      <p:pic>
        <p:nvPicPr>
          <p:cNvPr id="12" name="图片 11" descr="66918-OCOV0T-254"/>
          <p:cNvPicPr>
            <a:picLocks noChangeAspect="1"/>
          </p:cNvPicPr>
          <p:nvPr/>
        </p:nvPicPr>
        <p:blipFill>
          <a:blip r:embed="rId3"/>
          <a:srcRect l="76345" t="42079" r="15599" b="-2919"/>
          <a:stretch>
            <a:fillRect/>
          </a:stretch>
        </p:blipFill>
        <p:spPr>
          <a:xfrm>
            <a:off x="10664507" y="2200519"/>
            <a:ext cx="1524635" cy="4140200"/>
          </a:xfrm>
          <a:prstGeom prst="rect">
            <a:avLst/>
          </a:prstGeom>
        </p:spPr>
      </p:pic>
      <p:pic>
        <p:nvPicPr>
          <p:cNvPr id="14" name="图片 13" descr="66918-OCOV0T-254"/>
          <p:cNvPicPr>
            <a:picLocks noChangeAspect="1"/>
          </p:cNvPicPr>
          <p:nvPr/>
        </p:nvPicPr>
        <p:blipFill>
          <a:blip r:embed="rId3"/>
          <a:srcRect l="84631" t="55684" r="9773" b="141"/>
          <a:stretch>
            <a:fillRect/>
          </a:stretch>
        </p:blipFill>
        <p:spPr>
          <a:xfrm>
            <a:off x="11041380" y="838835"/>
            <a:ext cx="1059180" cy="3006090"/>
          </a:xfrm>
          <a:prstGeom prst="rect">
            <a:avLst/>
          </a:prstGeom>
        </p:spPr>
      </p:pic>
      <p:sp>
        <p:nvSpPr>
          <p:cNvPr id="15" name="TextBox 14">
            <a:extLst>
              <a:ext uri="{FF2B5EF4-FFF2-40B4-BE49-F238E27FC236}">
                <a16:creationId xmlns:a16="http://schemas.microsoft.com/office/drawing/2014/main" id="{CDF3906D-0011-4916-8AFE-DE645ADD9EB1}"/>
              </a:ext>
            </a:extLst>
          </p:cNvPr>
          <p:cNvSpPr txBox="1"/>
          <p:nvPr/>
        </p:nvSpPr>
        <p:spPr>
          <a:xfrm>
            <a:off x="2406015" y="1784843"/>
            <a:ext cx="6939334" cy="1077218"/>
          </a:xfrm>
          <a:prstGeom prst="rect">
            <a:avLst/>
          </a:prstGeom>
          <a:noFill/>
        </p:spPr>
        <p:txBody>
          <a:bodyPr wrap="square" rtlCol="0">
            <a:spAutoFit/>
          </a:bodyPr>
          <a:lstStyle/>
          <a:p>
            <a:pPr algn="ctr"/>
            <a:r>
              <a:rPr lang="en-US" sz="3200" dirty="0">
                <a:solidFill>
                  <a:schemeClr val="accent2">
                    <a:lumMod val="50000"/>
                  </a:schemeClr>
                </a:solidFill>
                <a:latin typeface="Times New Roman" panose="02020603050405020304" pitchFamily="18" charset="0"/>
                <a:cs typeface="Times New Roman" panose="02020603050405020304" pitchFamily="18" charset="0"/>
              </a:rPr>
              <a:t>CHÀO MỪNG CÁC CON ĐẾN VỚI </a:t>
            </a:r>
          </a:p>
          <a:p>
            <a:pPr algn="ctr"/>
            <a:r>
              <a:rPr lang="en-US" sz="3200" dirty="0">
                <a:solidFill>
                  <a:schemeClr val="accent2">
                    <a:lumMod val="50000"/>
                  </a:schemeClr>
                </a:solidFill>
                <a:latin typeface="Times New Roman" panose="02020603050405020304" pitchFamily="18" charset="0"/>
                <a:cs typeface="Times New Roman" panose="02020603050405020304" pitchFamily="18" charset="0"/>
              </a:rPr>
              <a:t>TIẾT HỌC ONLINE</a:t>
            </a:r>
          </a:p>
        </p:txBody>
      </p:sp>
      <p:sp>
        <p:nvSpPr>
          <p:cNvPr id="16" name="TextBox 6">
            <a:extLst>
              <a:ext uri="{FF2B5EF4-FFF2-40B4-BE49-F238E27FC236}">
                <a16:creationId xmlns:a16="http://schemas.microsoft.com/office/drawing/2014/main" id="{91870F72-0490-4DBC-9AB7-E964003E31EE}"/>
              </a:ext>
            </a:extLst>
          </p:cNvPr>
          <p:cNvSpPr txBox="1">
            <a:spLocks noChangeArrowheads="1"/>
          </p:cNvSpPr>
          <p:nvPr/>
        </p:nvSpPr>
        <p:spPr bwMode="auto">
          <a:xfrm>
            <a:off x="3156761" y="2902765"/>
            <a:ext cx="562259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3600" b="1" dirty="0" err="1">
                <a:solidFill>
                  <a:srgbClr val="FF0000"/>
                </a:solidFill>
                <a:latin typeface="Times New Roman" pitchFamily="18" charset="0"/>
                <a:cs typeface="Times New Roman" pitchFamily="18" charset="0"/>
              </a:rPr>
              <a:t>Phân</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môn</a:t>
            </a:r>
            <a:endParaRPr lang="en-US" altLang="en-US" sz="3600" b="1" dirty="0">
              <a:solidFill>
                <a:srgbClr val="FF0000"/>
              </a:solidFill>
              <a:latin typeface="Times New Roman" pitchFamily="18" charset="0"/>
              <a:cs typeface="Times New Roman" pitchFamily="18" charset="0"/>
            </a:endParaRPr>
          </a:p>
          <a:p>
            <a:pPr algn="ctr" eaLnBrk="1" hangingPunct="1">
              <a:spcBef>
                <a:spcPct val="0"/>
              </a:spcBef>
              <a:buFontTx/>
              <a:buNone/>
              <a:defRPr/>
            </a:pPr>
            <a:r>
              <a:rPr lang="en-US" altLang="en-US" sz="3600" b="1" dirty="0" err="1">
                <a:solidFill>
                  <a:schemeClr val="accent1">
                    <a:lumMod val="50000"/>
                  </a:schemeClr>
                </a:solidFill>
                <a:latin typeface="Times New Roman" pitchFamily="18" charset="0"/>
                <a:cs typeface="Times New Roman" pitchFamily="18" charset="0"/>
              </a:rPr>
              <a:t>Tập</a:t>
            </a:r>
            <a:r>
              <a:rPr lang="en-US" altLang="en-US" sz="3600" b="1" dirty="0">
                <a:solidFill>
                  <a:schemeClr val="accent1">
                    <a:lumMod val="50000"/>
                  </a:schemeClr>
                </a:solidFill>
                <a:latin typeface="Times New Roman" pitchFamily="18" charset="0"/>
                <a:cs typeface="Times New Roman" pitchFamily="18" charset="0"/>
              </a:rPr>
              <a:t> </a:t>
            </a:r>
            <a:r>
              <a:rPr lang="en-US" altLang="en-US" sz="3600" b="1" dirty="0" err="1">
                <a:solidFill>
                  <a:schemeClr val="accent1">
                    <a:lumMod val="50000"/>
                  </a:schemeClr>
                </a:solidFill>
                <a:latin typeface="Times New Roman" pitchFamily="18" charset="0"/>
                <a:cs typeface="Times New Roman" pitchFamily="18" charset="0"/>
              </a:rPr>
              <a:t>đọc</a:t>
            </a:r>
            <a:r>
              <a:rPr lang="en-US" altLang="en-US" sz="3600" b="1" dirty="0">
                <a:solidFill>
                  <a:schemeClr val="accent1">
                    <a:lumMod val="50000"/>
                  </a:schemeClr>
                </a:solidFill>
                <a:latin typeface="Times New Roman" pitchFamily="18" charset="0"/>
                <a:cs typeface="Times New Roman" pitchFamily="18" charset="0"/>
              </a:rPr>
              <a:t> – </a:t>
            </a:r>
            <a:r>
              <a:rPr lang="en-US" altLang="en-US" sz="3600" b="1" dirty="0" err="1">
                <a:solidFill>
                  <a:schemeClr val="accent1">
                    <a:lumMod val="50000"/>
                  </a:schemeClr>
                </a:solidFill>
                <a:latin typeface="Times New Roman" pitchFamily="18" charset="0"/>
                <a:cs typeface="Times New Roman" pitchFamily="18" charset="0"/>
              </a:rPr>
              <a:t>Kể</a:t>
            </a:r>
            <a:r>
              <a:rPr lang="en-US" altLang="en-US" sz="3600" b="1" dirty="0">
                <a:solidFill>
                  <a:schemeClr val="accent1">
                    <a:lumMod val="50000"/>
                  </a:schemeClr>
                </a:solidFill>
                <a:latin typeface="Times New Roman" pitchFamily="18" charset="0"/>
                <a:cs typeface="Times New Roman" pitchFamily="18" charset="0"/>
              </a:rPr>
              <a:t> </a:t>
            </a:r>
            <a:r>
              <a:rPr lang="en-US" altLang="en-US" sz="3600" b="1" dirty="0" err="1">
                <a:solidFill>
                  <a:schemeClr val="accent1">
                    <a:lumMod val="50000"/>
                  </a:schemeClr>
                </a:solidFill>
                <a:latin typeface="Times New Roman" pitchFamily="18" charset="0"/>
                <a:cs typeface="Times New Roman" pitchFamily="18" charset="0"/>
              </a:rPr>
              <a:t>chuyện</a:t>
            </a:r>
            <a:endParaRPr lang="en-US" altLang="en-US" sz="3600" b="1" dirty="0">
              <a:solidFill>
                <a:schemeClr val="accent1">
                  <a:lumMod val="50000"/>
                </a:schemeClr>
              </a:solidFill>
              <a:latin typeface="Times New Roman" pitchFamily="18" charset="0"/>
              <a:cs typeface="Times New Roman" pitchFamily="18" charset="0"/>
            </a:endParaRPr>
          </a:p>
          <a:p>
            <a:pPr algn="ctr" eaLnBrk="1" hangingPunct="1">
              <a:spcBef>
                <a:spcPct val="0"/>
              </a:spcBef>
              <a:buFontTx/>
              <a:buNone/>
              <a:defRPr/>
            </a:pPr>
            <a:r>
              <a:rPr lang="en-US" altLang="en-US" sz="3600" b="1" dirty="0" err="1">
                <a:solidFill>
                  <a:srgbClr val="00B050"/>
                </a:solidFill>
                <a:latin typeface="Times New Roman" pitchFamily="18" charset="0"/>
                <a:cs typeface="Times New Roman" pitchFamily="18" charset="0"/>
              </a:rPr>
              <a:t>Lớp</a:t>
            </a:r>
            <a:r>
              <a:rPr lang="en-US" altLang="en-US" sz="3600" b="1" dirty="0">
                <a:solidFill>
                  <a:srgbClr val="00B050"/>
                </a:solidFill>
                <a:latin typeface="Times New Roman" pitchFamily="18" charset="0"/>
                <a:cs typeface="Times New Roman" pitchFamily="18" charset="0"/>
              </a:rPr>
              <a:t> 3 – </a:t>
            </a:r>
            <a:r>
              <a:rPr lang="en-US" altLang="en-US" sz="3600" b="1" dirty="0" err="1">
                <a:solidFill>
                  <a:srgbClr val="00B050"/>
                </a:solidFill>
                <a:latin typeface="Times New Roman" pitchFamily="18" charset="0"/>
                <a:cs typeface="Times New Roman" pitchFamily="18" charset="0"/>
              </a:rPr>
              <a:t>Tuần</a:t>
            </a:r>
            <a:r>
              <a:rPr lang="en-US" altLang="en-US" sz="3600" b="1" dirty="0">
                <a:solidFill>
                  <a:srgbClr val="00B050"/>
                </a:solidFill>
                <a:latin typeface="Times New Roman" pitchFamily="18" charset="0"/>
                <a:cs typeface="Times New Roman" pitchFamily="18" charset="0"/>
              </a:rPr>
              <a:t> 24</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3000"/>
                                        <p:tgtEl>
                                          <p:spTgt spid="6"/>
                                        </p:tgtEl>
                                      </p:cBhvr>
                                    </p:animEffect>
                                  </p:childTnLst>
                                </p:cTn>
                              </p:par>
                              <p:par>
                                <p:cTn id="11" presetID="22" presetClass="entr" presetSubtype="2"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3000"/>
                                        <p:tgtEl>
                                          <p:spTgt spid="8"/>
                                        </p:tgtEl>
                                      </p:cBhvr>
                                    </p:animEffect>
                                  </p:childTnLst>
                                </p:cTn>
                              </p:par>
                              <p:par>
                                <p:cTn id="14" presetID="47"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ppt_x</p:attrName>
                                        </p:attrNameLst>
                                      </p:cBhvr>
                                      <p:tavLst>
                                        <p:tav tm="0">
                                          <p:val>
                                            <p:strVal val="#ppt_x"/>
                                          </p:val>
                                        </p:tav>
                                        <p:tav tm="100000">
                                          <p:val>
                                            <p:strVal val="#ppt_x"/>
                                          </p:val>
                                        </p:tav>
                                      </p:tavLst>
                                    </p:anim>
                                    <p:anim calcmode="lin" valueType="num">
                                      <p:cBhvr>
                                        <p:cTn id="23" dur="2000" fill="hold"/>
                                        <p:tgtEl>
                                          <p:spTgt spid="13"/>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anim calcmode="lin" valueType="num">
                                      <p:cBhvr>
                                        <p:cTn id="27" dur="2000" fill="hold"/>
                                        <p:tgtEl>
                                          <p:spTgt spid="12"/>
                                        </p:tgtEl>
                                        <p:attrNameLst>
                                          <p:attrName>ppt_x</p:attrName>
                                        </p:attrNameLst>
                                      </p:cBhvr>
                                      <p:tavLst>
                                        <p:tav tm="0">
                                          <p:val>
                                            <p:strVal val="#ppt_x"/>
                                          </p:val>
                                        </p:tav>
                                        <p:tav tm="100000">
                                          <p:val>
                                            <p:strVal val="#ppt_x"/>
                                          </p:val>
                                        </p:tav>
                                      </p:tavLst>
                                    </p:anim>
                                    <p:anim calcmode="lin" valueType="num">
                                      <p:cBhvr>
                                        <p:cTn id="28" dur="2000" fill="hold"/>
                                        <p:tgtEl>
                                          <p:spTgt spid="12"/>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ppt_x</p:attrName>
                                        </p:attrNameLst>
                                      </p:cBhvr>
                                      <p:tavLst>
                                        <p:tav tm="0">
                                          <p:val>
                                            <p:strVal val="#ppt_x"/>
                                          </p:val>
                                        </p:tav>
                                        <p:tav tm="100000">
                                          <p:val>
                                            <p:strVal val="#ppt_x"/>
                                          </p:val>
                                        </p:tav>
                                      </p:tavLst>
                                    </p:anim>
                                    <p:anim calcmode="lin" valueType="num">
                                      <p:cBhvr>
                                        <p:cTn id="33" dur="2000" fill="hold"/>
                                        <p:tgtEl>
                                          <p:spTgt spid="10"/>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000"/>
                                        <p:tgtEl>
                                          <p:spTgt spid="14"/>
                                        </p:tgtEl>
                                      </p:cBhvr>
                                    </p:animEffect>
                                    <p:anim calcmode="lin" valueType="num">
                                      <p:cBhvr>
                                        <p:cTn id="37" dur="2000" fill="hold"/>
                                        <p:tgtEl>
                                          <p:spTgt spid="14"/>
                                        </p:tgtEl>
                                        <p:attrNameLst>
                                          <p:attrName>ppt_x</p:attrName>
                                        </p:attrNameLst>
                                      </p:cBhvr>
                                      <p:tavLst>
                                        <p:tav tm="0">
                                          <p:val>
                                            <p:strVal val="#ppt_x"/>
                                          </p:val>
                                        </p:tav>
                                        <p:tav tm="100000">
                                          <p:val>
                                            <p:strVal val="#ppt_x"/>
                                          </p:val>
                                        </p:tav>
                                      </p:tavLst>
                                    </p:anim>
                                    <p:anim calcmode="lin" valueType="num">
                                      <p:cBhvr>
                                        <p:cTn id="38" dur="2000" fill="hold"/>
                                        <p:tgtEl>
                                          <p:spTgt spid="14"/>
                                        </p:tgtEl>
                                        <p:attrNameLst>
                                          <p:attrName>ppt_y</p:attrName>
                                        </p:attrNameLst>
                                      </p:cBhvr>
                                      <p:tavLst>
                                        <p:tav tm="0">
                                          <p:val>
                                            <p:strVal val="#ppt_y-.1"/>
                                          </p:val>
                                        </p:tav>
                                        <p:tav tm="100000">
                                          <p:val>
                                            <p:strVal val="#ppt_y"/>
                                          </p:val>
                                        </p:tav>
                                      </p:tavLst>
                                    </p:anim>
                                  </p:childTnLst>
                                </p:cTn>
                              </p:par>
                              <p:par>
                                <p:cTn id="39" presetID="19" presetClass="entr" presetSubtype="1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0" fill="hold"/>
                                        <p:tgtEl>
                                          <p:spTgt spid="13"/>
                                        </p:tgtEl>
                                        <p:attrNameLst>
                                          <p:attrName>ppt_w</p:attrName>
                                        </p:attrNameLst>
                                      </p:cBhvr>
                                      <p:tavLst>
                                        <p:tav tm="0" fmla="#ppt_w*sin(2.5*pi*$)">
                                          <p:val>
                                            <p:fltVal val="0"/>
                                          </p:val>
                                        </p:tav>
                                        <p:tav tm="100000">
                                          <p:val>
                                            <p:fltVal val="1"/>
                                          </p:val>
                                        </p:tav>
                                      </p:tavLst>
                                    </p:anim>
                                    <p:anim calcmode="lin" valueType="num">
                                      <p:cBhvr>
                                        <p:cTn id="42" dur="5000" fill="hold"/>
                                        <p:tgtEl>
                                          <p:spTgt spid="13"/>
                                        </p:tgtEl>
                                        <p:attrNameLst>
                                          <p:attrName>ppt_h</p:attrName>
                                        </p:attrNameLst>
                                      </p:cBhvr>
                                      <p:tavLst>
                                        <p:tav tm="0">
                                          <p:val>
                                            <p:strVal val="#ppt_h"/>
                                          </p:val>
                                        </p:tav>
                                        <p:tav tm="100000">
                                          <p:val>
                                            <p:strVal val="#ppt_h"/>
                                          </p:val>
                                        </p:tav>
                                      </p:tavLst>
                                    </p:anim>
                                  </p:childTnLst>
                                </p:cTn>
                              </p:par>
                              <p:par>
                                <p:cTn id="43" presetID="19" presetClass="entr" presetSubtype="1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0" fill="hold"/>
                                        <p:tgtEl>
                                          <p:spTgt spid="9"/>
                                        </p:tgtEl>
                                        <p:attrNameLst>
                                          <p:attrName>ppt_w</p:attrName>
                                        </p:attrNameLst>
                                      </p:cBhvr>
                                      <p:tavLst>
                                        <p:tav tm="0" fmla="#ppt_w*sin(2.5*pi*$)">
                                          <p:val>
                                            <p:fltVal val="0"/>
                                          </p:val>
                                        </p:tav>
                                        <p:tav tm="100000">
                                          <p:val>
                                            <p:fltVal val="1"/>
                                          </p:val>
                                        </p:tav>
                                      </p:tavLst>
                                    </p:anim>
                                    <p:anim calcmode="lin" valueType="num">
                                      <p:cBhvr>
                                        <p:cTn id="46"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arn(inVertical)">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1F730-D424-4A17-818E-F6A8E7A9DE82}"/>
              </a:ext>
            </a:extLst>
          </p:cNvPr>
          <p:cNvSpPr txBox="1">
            <a:spLocks/>
          </p:cNvSpPr>
          <p:nvPr/>
        </p:nvSpPr>
        <p:spPr>
          <a:xfrm>
            <a:off x="3003207" y="201631"/>
            <a:ext cx="5608643" cy="818884"/>
          </a:xfrm>
          <a:prstGeom prst="roundRect">
            <a:avLst/>
          </a:prstGeom>
        </p:spPr>
        <p:style>
          <a:lnRef idx="1">
            <a:schemeClr val="accent2"/>
          </a:lnRef>
          <a:fillRef idx="2">
            <a:schemeClr val="accent2"/>
          </a:fillRef>
          <a:effectRef idx="1">
            <a:schemeClr val="accent2"/>
          </a:effectRef>
          <a:fontRef idx="minor">
            <a:schemeClr val="dk1"/>
          </a:fontRef>
        </p:style>
        <p:txBody>
          <a:bodyPr vert="horz" lIns="121920" tIns="60960" rIns="121920" bIns="60960" rtlCol="0" anchor="b">
            <a:normAutofit fontScale="77500" lnSpcReduction="20000"/>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Aft>
                <a:spcPts val="800"/>
              </a:spcAft>
            </a:pPr>
            <a:r>
              <a:rPr lang="en-US" sz="7200" b="1" dirty="0" err="1">
                <a:solidFill>
                  <a:schemeClr val="tx1"/>
                </a:solidFill>
                <a:latin typeface="+mj-lt"/>
              </a:rPr>
              <a:t>Luyện</a:t>
            </a:r>
            <a:r>
              <a:rPr lang="en-US" sz="7200" b="1" dirty="0">
                <a:solidFill>
                  <a:schemeClr val="tx1"/>
                </a:solidFill>
                <a:latin typeface="+mj-lt"/>
              </a:rPr>
              <a:t> </a:t>
            </a:r>
            <a:r>
              <a:rPr lang="en-US" sz="7200" b="1" dirty="0" err="1">
                <a:solidFill>
                  <a:schemeClr val="tx1"/>
                </a:solidFill>
                <a:latin typeface="+mj-lt"/>
              </a:rPr>
              <a:t>đọc</a:t>
            </a:r>
            <a:r>
              <a:rPr lang="en-US" sz="7200" b="1" dirty="0">
                <a:solidFill>
                  <a:schemeClr val="tx1"/>
                </a:solidFill>
                <a:latin typeface="+mj-lt"/>
              </a:rPr>
              <a:t> </a:t>
            </a:r>
            <a:r>
              <a:rPr lang="en-US" sz="7200" b="1" dirty="0" err="1">
                <a:solidFill>
                  <a:schemeClr val="tx1"/>
                </a:solidFill>
                <a:latin typeface="+mj-lt"/>
              </a:rPr>
              <a:t>từ</a:t>
            </a:r>
            <a:r>
              <a:rPr lang="en-US" sz="7200" b="1" dirty="0">
                <a:solidFill>
                  <a:schemeClr val="tx1"/>
                </a:solidFill>
                <a:latin typeface="+mj-lt"/>
              </a:rPr>
              <a:t> </a:t>
            </a:r>
            <a:r>
              <a:rPr lang="en-US" sz="7200" b="1" dirty="0" err="1">
                <a:solidFill>
                  <a:schemeClr val="tx1"/>
                </a:solidFill>
                <a:latin typeface="+mj-lt"/>
              </a:rPr>
              <a:t>khó</a:t>
            </a:r>
            <a:endParaRPr lang="en-US" sz="7200" b="1" dirty="0">
              <a:solidFill>
                <a:schemeClr val="tx1"/>
              </a:solidFill>
              <a:latin typeface="+mj-lt"/>
            </a:endParaRPr>
          </a:p>
        </p:txBody>
      </p:sp>
      <p:sp>
        <p:nvSpPr>
          <p:cNvPr id="3" name="TextBox 2">
            <a:extLst>
              <a:ext uri="{FF2B5EF4-FFF2-40B4-BE49-F238E27FC236}">
                <a16:creationId xmlns:a16="http://schemas.microsoft.com/office/drawing/2014/main" id="{61FEB4F1-10B3-4A6F-AEE4-1C5652C2A3DE}"/>
              </a:ext>
            </a:extLst>
          </p:cNvPr>
          <p:cNvSpPr txBox="1"/>
          <p:nvPr/>
        </p:nvSpPr>
        <p:spPr>
          <a:xfrm>
            <a:off x="219329" y="1242463"/>
            <a:ext cx="2783878" cy="913007"/>
          </a:xfrm>
          <a:prstGeom prst="rect">
            <a:avLst/>
          </a:prstGeom>
          <a:solidFill>
            <a:schemeClr val="accent1">
              <a:lumMod val="40000"/>
              <a:lumOff val="60000"/>
            </a:schemeClr>
          </a:solidFill>
          <a:ln>
            <a:solidFill>
              <a:schemeClr val="tx1"/>
            </a:solidFill>
          </a:ln>
        </p:spPr>
        <p:txBody>
          <a:bodyPr wrap="square" rtlCol="0">
            <a:spAutoFit/>
          </a:bodyPr>
          <a:lstStyle/>
          <a:p>
            <a:r>
              <a:rPr lang="en-US" sz="5333" b="1" dirty="0" err="1">
                <a:latin typeface="+mj-lt"/>
              </a:rPr>
              <a:t>ngự</a:t>
            </a:r>
            <a:r>
              <a:rPr lang="en-US" sz="5333" b="1" dirty="0">
                <a:latin typeface="+mj-lt"/>
              </a:rPr>
              <a:t> </a:t>
            </a:r>
            <a:r>
              <a:rPr lang="en-US" sz="5333" b="1" dirty="0" err="1">
                <a:latin typeface="+mj-lt"/>
              </a:rPr>
              <a:t>giá</a:t>
            </a:r>
            <a:endParaRPr lang="en-US" sz="5333" b="1" dirty="0">
              <a:latin typeface="+mj-lt"/>
            </a:endParaRPr>
          </a:p>
        </p:txBody>
      </p:sp>
      <p:sp>
        <p:nvSpPr>
          <p:cNvPr id="4" name="TextBox 3">
            <a:extLst>
              <a:ext uri="{FF2B5EF4-FFF2-40B4-BE49-F238E27FC236}">
                <a16:creationId xmlns:a16="http://schemas.microsoft.com/office/drawing/2014/main" id="{C6C6E888-9B1D-4CD6-8305-59DB2EF8D96F}"/>
              </a:ext>
            </a:extLst>
          </p:cNvPr>
          <p:cNvSpPr txBox="1"/>
          <p:nvPr/>
        </p:nvSpPr>
        <p:spPr>
          <a:xfrm>
            <a:off x="6876971" y="4528329"/>
            <a:ext cx="2146742" cy="913007"/>
          </a:xfrm>
          <a:prstGeom prst="rect">
            <a:avLst/>
          </a:prstGeom>
          <a:solidFill>
            <a:schemeClr val="accent1">
              <a:lumMod val="40000"/>
              <a:lumOff val="60000"/>
            </a:schemeClr>
          </a:solidFill>
          <a:ln>
            <a:solidFill>
              <a:schemeClr val="tx1"/>
            </a:solidFill>
          </a:ln>
        </p:spPr>
        <p:txBody>
          <a:bodyPr wrap="none" rtlCol="0">
            <a:spAutoFit/>
          </a:bodyPr>
          <a:lstStyle/>
          <a:p>
            <a:r>
              <a:rPr lang="en-US" sz="5333" b="1" dirty="0">
                <a:latin typeface="+mj-lt"/>
              </a:rPr>
              <a:t> </a:t>
            </a:r>
            <a:r>
              <a:rPr lang="en-US" sz="5333" b="1" dirty="0" err="1">
                <a:latin typeface="+mj-lt"/>
              </a:rPr>
              <a:t>leo</a:t>
            </a:r>
            <a:r>
              <a:rPr lang="en-US" sz="5333" b="1" dirty="0">
                <a:latin typeface="+mj-lt"/>
              </a:rPr>
              <a:t> </a:t>
            </a:r>
            <a:r>
              <a:rPr lang="en-US" sz="5333" b="1" dirty="0" err="1">
                <a:latin typeface="+mj-lt"/>
              </a:rPr>
              <a:t>lẻo</a:t>
            </a:r>
            <a:endParaRPr lang="en-US" sz="5333" b="1" dirty="0">
              <a:latin typeface="+mj-lt"/>
            </a:endParaRPr>
          </a:p>
        </p:txBody>
      </p:sp>
      <p:sp>
        <p:nvSpPr>
          <p:cNvPr id="5" name="TextBox 4">
            <a:extLst>
              <a:ext uri="{FF2B5EF4-FFF2-40B4-BE49-F238E27FC236}">
                <a16:creationId xmlns:a16="http://schemas.microsoft.com/office/drawing/2014/main" id="{B013CBB3-C1A4-49DC-BD1F-C2A9228122B1}"/>
              </a:ext>
            </a:extLst>
          </p:cNvPr>
          <p:cNvSpPr txBox="1"/>
          <p:nvPr/>
        </p:nvSpPr>
        <p:spPr>
          <a:xfrm>
            <a:off x="4294973" y="3397387"/>
            <a:ext cx="3339008" cy="913007"/>
          </a:xfrm>
          <a:prstGeom prst="rect">
            <a:avLst/>
          </a:prstGeom>
          <a:solidFill>
            <a:schemeClr val="accent1">
              <a:lumMod val="40000"/>
              <a:lumOff val="60000"/>
            </a:schemeClr>
          </a:solidFill>
          <a:ln>
            <a:solidFill>
              <a:schemeClr val="tx1"/>
            </a:solidFill>
          </a:ln>
        </p:spPr>
        <p:txBody>
          <a:bodyPr wrap="square" rtlCol="0">
            <a:spAutoFit/>
          </a:bodyPr>
          <a:lstStyle/>
          <a:p>
            <a:r>
              <a:rPr lang="en-US" sz="5333" b="1" dirty="0" err="1">
                <a:latin typeface="+mj-lt"/>
              </a:rPr>
              <a:t>náo</a:t>
            </a:r>
            <a:r>
              <a:rPr lang="en-US" sz="5333" b="1" dirty="0">
                <a:latin typeface="+mj-lt"/>
              </a:rPr>
              <a:t> </a:t>
            </a:r>
            <a:r>
              <a:rPr lang="en-US" sz="5333" b="1" dirty="0" err="1">
                <a:latin typeface="+mj-lt"/>
              </a:rPr>
              <a:t>động</a:t>
            </a:r>
            <a:endParaRPr lang="en-US" sz="5333" b="1" dirty="0">
              <a:latin typeface="+mj-lt"/>
            </a:endParaRPr>
          </a:p>
        </p:txBody>
      </p:sp>
      <p:sp>
        <p:nvSpPr>
          <p:cNvPr id="6" name="TextBox 5">
            <a:extLst>
              <a:ext uri="{FF2B5EF4-FFF2-40B4-BE49-F238E27FC236}">
                <a16:creationId xmlns:a16="http://schemas.microsoft.com/office/drawing/2014/main" id="{6EA91EF9-BA32-42C2-8161-FEE09D46279F}"/>
              </a:ext>
            </a:extLst>
          </p:cNvPr>
          <p:cNvSpPr txBox="1"/>
          <p:nvPr/>
        </p:nvSpPr>
        <p:spPr>
          <a:xfrm>
            <a:off x="2708528" y="2266445"/>
            <a:ext cx="2517813" cy="913007"/>
          </a:xfrm>
          <a:prstGeom prst="rect">
            <a:avLst/>
          </a:prstGeom>
          <a:solidFill>
            <a:schemeClr val="accent1">
              <a:lumMod val="40000"/>
              <a:lumOff val="60000"/>
            </a:schemeClr>
          </a:solidFill>
          <a:ln>
            <a:solidFill>
              <a:schemeClr val="tx1"/>
            </a:solidFill>
          </a:ln>
        </p:spPr>
        <p:txBody>
          <a:bodyPr wrap="square" rtlCol="0">
            <a:spAutoFit/>
          </a:bodyPr>
          <a:lstStyle/>
          <a:p>
            <a:r>
              <a:rPr lang="en-US" sz="5333" b="1" dirty="0">
                <a:latin typeface="+mj-lt"/>
              </a:rPr>
              <a:t>la </a:t>
            </a:r>
            <a:r>
              <a:rPr lang="en-US" sz="5333" b="1" dirty="0" err="1">
                <a:latin typeface="+mj-lt"/>
              </a:rPr>
              <a:t>hét</a:t>
            </a:r>
            <a:endParaRPr lang="en-US" sz="5333" b="1" dirty="0">
              <a:latin typeface="+mj-lt"/>
            </a:endParaRPr>
          </a:p>
        </p:txBody>
      </p:sp>
      <p:sp>
        <p:nvSpPr>
          <p:cNvPr id="7" name="TextBox 6">
            <a:extLst>
              <a:ext uri="{FF2B5EF4-FFF2-40B4-BE49-F238E27FC236}">
                <a16:creationId xmlns:a16="http://schemas.microsoft.com/office/drawing/2014/main" id="{2AD37B75-1AD8-4FFD-8008-60A334096A6D}"/>
              </a:ext>
            </a:extLst>
          </p:cNvPr>
          <p:cNvSpPr txBox="1"/>
          <p:nvPr/>
        </p:nvSpPr>
        <p:spPr>
          <a:xfrm>
            <a:off x="8432955" y="5711122"/>
            <a:ext cx="3440365" cy="913007"/>
          </a:xfrm>
          <a:prstGeom prst="rect">
            <a:avLst/>
          </a:prstGeom>
          <a:solidFill>
            <a:schemeClr val="accent1">
              <a:lumMod val="40000"/>
              <a:lumOff val="60000"/>
            </a:schemeClr>
          </a:solidFill>
          <a:ln>
            <a:solidFill>
              <a:schemeClr val="tx1"/>
            </a:solidFill>
          </a:ln>
        </p:spPr>
        <p:txBody>
          <a:bodyPr wrap="none" rtlCol="0">
            <a:spAutoFit/>
          </a:bodyPr>
          <a:lstStyle/>
          <a:p>
            <a:r>
              <a:rPr lang="en-US" sz="5333" b="1" dirty="0">
                <a:latin typeface="+mj-lt"/>
              </a:rPr>
              <a:t> </a:t>
            </a:r>
            <a:r>
              <a:rPr lang="en-US" sz="5333" b="1" dirty="0" err="1">
                <a:latin typeface="+mj-lt"/>
              </a:rPr>
              <a:t>truyền</a:t>
            </a:r>
            <a:r>
              <a:rPr lang="en-US" sz="5333" b="1" dirty="0">
                <a:latin typeface="+mj-lt"/>
              </a:rPr>
              <a:t> </a:t>
            </a:r>
            <a:r>
              <a:rPr lang="en-US" sz="5333" b="1" dirty="0" err="1">
                <a:latin typeface="+mj-lt"/>
              </a:rPr>
              <a:t>lệnh</a:t>
            </a:r>
            <a:endParaRPr lang="en-US" sz="5333" b="1" dirty="0">
              <a:latin typeface="+mj-lt"/>
            </a:endParaRPr>
          </a:p>
        </p:txBody>
      </p:sp>
    </p:spTree>
    <p:extLst>
      <p:ext uri="{BB962C8B-B14F-4D97-AF65-F5344CB8AC3E}">
        <p14:creationId xmlns:p14="http://schemas.microsoft.com/office/powerpoint/2010/main" val="262830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2"/>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2"/>
          <a:srcRect l="84631" t="55684" r="9773" b="141"/>
          <a:stretch>
            <a:fillRect/>
          </a:stretch>
        </p:blipFill>
        <p:spPr>
          <a:xfrm>
            <a:off x="11132820" y="-202354"/>
            <a:ext cx="1059180" cy="3006090"/>
          </a:xfrm>
          <a:prstGeom prst="rect">
            <a:avLst/>
          </a:prstGeom>
        </p:spPr>
      </p:pic>
      <p:sp>
        <p:nvSpPr>
          <p:cNvPr id="4" name="Rectangle 3">
            <a:extLst>
              <a:ext uri="{FF2B5EF4-FFF2-40B4-BE49-F238E27FC236}">
                <a16:creationId xmlns:a16="http://schemas.microsoft.com/office/drawing/2014/main" id="{F149171D-B0E0-49D0-A84F-FDAEDF9AA9B9}"/>
              </a:ext>
            </a:extLst>
          </p:cNvPr>
          <p:cNvSpPr/>
          <p:nvPr/>
        </p:nvSpPr>
        <p:spPr>
          <a:xfrm>
            <a:off x="3832648" y="376491"/>
            <a:ext cx="3497013" cy="623248"/>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lIns="68580" tIns="34290" rIns="68580" bIns="34290">
            <a:spAutoFit/>
          </a:bodyPr>
          <a:lstStyle/>
          <a:p>
            <a:pPr algn="ctr" defTabSz="685800"/>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Đối</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đáp</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với</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vua</a:t>
            </a:r>
            <a:endPar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E188736-5CED-4CA3-B59C-3F3F761EA58D}"/>
              </a:ext>
            </a:extLst>
          </p:cNvPr>
          <p:cNvSpPr>
            <a:spLocks noChangeArrowheads="1"/>
          </p:cNvSpPr>
          <p:nvPr/>
        </p:nvSpPr>
        <p:spPr bwMode="auto">
          <a:xfrm>
            <a:off x="312607" y="1196431"/>
            <a:ext cx="11473923" cy="707886"/>
          </a:xfrm>
          <a:prstGeom prst="rect">
            <a:avLst/>
          </a:prstGeom>
          <a:solidFill>
            <a:schemeClr val="bg2"/>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en-US" sz="2000" b="1" dirty="0">
                <a:solidFill>
                  <a:prstClr val="black"/>
                </a:solidFill>
                <a:latin typeface="Times New Roman" panose="02020603050405020304" pitchFamily="18" charset="0"/>
                <a:cs typeface="Times New Roman" panose="02020603050405020304" pitchFamily="18" charset="0"/>
              </a:rPr>
              <a:t>     </a:t>
            </a:r>
            <a:r>
              <a:rPr lang="vi-VN" altLang="en-US" sz="2000" b="1" dirty="0">
                <a:solidFill>
                  <a:prstClr val="black"/>
                </a:solidFill>
                <a:latin typeface="Times New Roman" panose="02020603050405020304" pitchFamily="18" charset="0"/>
                <a:cs typeface="Times New Roman" panose="02020603050405020304" pitchFamily="18" charset="0"/>
              </a:rPr>
              <a:t>1.</a:t>
            </a:r>
            <a:r>
              <a:rPr lang="vi-VN" altLang="en-US" sz="2000" dirty="0">
                <a:solidFill>
                  <a:prstClr val="black"/>
                </a:solidFill>
                <a:latin typeface="Times New Roman" panose="02020603050405020304" pitchFamily="18" charset="0"/>
                <a:cs typeface="Times New Roman" panose="02020603050405020304" pitchFamily="18" charset="0"/>
              </a:rPr>
              <a:t> Một lần, vua Minh Mạng từ kinh đô Huế ngự giá ra Thăng Long (Hà Nội). Vua cho xa giá đến Hồ Tây ngắm cảnh. Xa giá đi đến đâu quân lính cũng thét đuổi tất cả mọi người, không cho ai đến gần.</a:t>
            </a:r>
            <a:endParaRPr lang="en-US" altLang="en-US" sz="2000" dirty="0">
              <a:solidFill>
                <a:prstClr val="black"/>
              </a:solidFill>
              <a:latin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3420A7CF-A3D3-44B1-B696-41E22DEFF891}"/>
              </a:ext>
            </a:extLst>
          </p:cNvPr>
          <p:cNvSpPr>
            <a:spLocks noChangeArrowheads="1"/>
          </p:cNvSpPr>
          <p:nvPr/>
        </p:nvSpPr>
        <p:spPr bwMode="auto">
          <a:xfrm>
            <a:off x="312608" y="2105561"/>
            <a:ext cx="11473922" cy="1015663"/>
          </a:xfrm>
          <a:prstGeom prst="rect">
            <a:avLst/>
          </a:prstGeom>
          <a:solidFill>
            <a:schemeClr val="tx2">
              <a:lumMod val="20000"/>
              <a:lumOff val="8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vi-VN" altLang="en-US" sz="2000" b="1" dirty="0">
                <a:solidFill>
                  <a:srgbClr val="000000"/>
                </a:solidFill>
                <a:latin typeface="Times New Roman" panose="02020603050405020304" pitchFamily="18" charset="0"/>
                <a:cs typeface="Times New Roman" panose="02020603050405020304" pitchFamily="18" charset="0"/>
              </a:rPr>
              <a:t>2</a:t>
            </a:r>
            <a:r>
              <a:rPr lang="vi-VN" altLang="en-US" sz="2000" dirty="0">
                <a:solidFill>
                  <a:srgbClr val="000000"/>
                </a:solidFill>
                <a:latin typeface="Times New Roman" panose="02020603050405020304" pitchFamily="18" charset="0"/>
                <a:cs typeface="Times New Roman" panose="02020603050405020304" pitchFamily="18" charset="0"/>
              </a:rPr>
              <a:t>. Cao Bá Quát, khi ấy còn là một cậu bé, muốn nhìn rõ mặt vua. Cậu nảy ra một ý, liền cởi hết quần áo, nhảy xuống hồ tắm. Quân lính nhìn thấy, </a:t>
            </a:r>
            <a:r>
              <a:rPr lang="en-US" altLang="en-US" sz="2000" dirty="0" err="1">
                <a:solidFill>
                  <a:srgbClr val="000000"/>
                </a:solidFill>
                <a:latin typeface="Times New Roman" panose="02020603050405020304" pitchFamily="18" charset="0"/>
                <a:cs typeface="Times New Roman" panose="02020603050405020304" pitchFamily="18" charset="0"/>
              </a:rPr>
              <a:t>hốt</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hoảng</a:t>
            </a:r>
            <a:r>
              <a:rPr lang="en-US" altLang="en-US" sz="2000" dirty="0">
                <a:solidFill>
                  <a:srgbClr val="000000"/>
                </a:solidFill>
                <a:latin typeface="Times New Roman" panose="02020603050405020304" pitchFamily="18" charset="0"/>
                <a:cs typeface="Times New Roman" panose="02020603050405020304" pitchFamily="18" charset="0"/>
              </a:rPr>
              <a:t> </a:t>
            </a:r>
            <a:r>
              <a:rPr lang="vi-VN" altLang="en-US" sz="2000" dirty="0">
                <a:solidFill>
                  <a:srgbClr val="000000"/>
                </a:solidFill>
                <a:latin typeface="Times New Roman" panose="02020603050405020304" pitchFamily="18" charset="0"/>
                <a:cs typeface="Times New Roman" panose="02020603050405020304" pitchFamily="18" charset="0"/>
              </a:rPr>
              <a:t>xúm vào bắt trói đứa trẻ táo tợn. Cậu bé không chịu, la hét, vùng vẫy, gây nên cảnh náo động ở hồ. Thấy thế, vua Minh Mạng truyền lệnh dẫn cậu tới hỏi.</a:t>
            </a:r>
          </a:p>
        </p:txBody>
      </p:sp>
      <p:sp>
        <p:nvSpPr>
          <p:cNvPr id="7" name="Rectangle 4">
            <a:extLst>
              <a:ext uri="{FF2B5EF4-FFF2-40B4-BE49-F238E27FC236}">
                <a16:creationId xmlns:a16="http://schemas.microsoft.com/office/drawing/2014/main" id="{0A5BF64B-351B-4A9B-A023-A708356F2528}"/>
              </a:ext>
            </a:extLst>
          </p:cNvPr>
          <p:cNvSpPr>
            <a:spLocks noChangeArrowheads="1"/>
          </p:cNvSpPr>
          <p:nvPr/>
        </p:nvSpPr>
        <p:spPr bwMode="auto">
          <a:xfrm>
            <a:off x="318200" y="3348032"/>
            <a:ext cx="11468329" cy="1938992"/>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2000" b="1" dirty="0">
                <a:solidFill>
                  <a:srgbClr val="000000"/>
                </a:solidFill>
                <a:latin typeface="Times New Roman" panose="02020603050405020304" pitchFamily="18" charset="0"/>
                <a:cs typeface="Times New Roman" panose="02020603050405020304" pitchFamily="18" charset="0"/>
              </a:rPr>
              <a:t>     </a:t>
            </a:r>
            <a:r>
              <a:rPr lang="vi-VN" altLang="en-US" sz="2000" b="1" dirty="0">
                <a:solidFill>
                  <a:srgbClr val="000000"/>
                </a:solidFill>
                <a:latin typeface="Times New Roman" panose="02020603050405020304" pitchFamily="18" charset="0"/>
                <a:cs typeface="Times New Roman" panose="02020603050405020304" pitchFamily="18" charset="0"/>
              </a:rPr>
              <a:t>3.</a:t>
            </a:r>
            <a:r>
              <a:rPr lang="vi-VN" altLang="en-US" sz="2000" dirty="0">
                <a:solidFill>
                  <a:srgbClr val="000000"/>
                </a:solidFill>
                <a:latin typeface="Times New Roman" panose="02020603050405020304" pitchFamily="18" charset="0"/>
                <a:cs typeface="Times New Roman" panose="02020603050405020304" pitchFamily="18" charset="0"/>
              </a:rPr>
              <a:t> C</a:t>
            </a:r>
            <a:r>
              <a:rPr lang="en-US" altLang="en-US" sz="2000" dirty="0" err="1">
                <a:solidFill>
                  <a:srgbClr val="000000"/>
                </a:solidFill>
                <a:latin typeface="Times New Roman" panose="02020603050405020304" pitchFamily="18" charset="0"/>
                <a:cs typeface="Times New Roman" panose="02020603050405020304" pitchFamily="18" charset="0"/>
              </a:rPr>
              <a:t>ậu</a:t>
            </a:r>
            <a:r>
              <a:rPr lang="vi-VN" altLang="en-US" sz="2000" dirty="0">
                <a:solidFill>
                  <a:srgbClr val="000000"/>
                </a:solidFill>
                <a:latin typeface="Times New Roman" panose="02020603050405020304" pitchFamily="18" charset="0"/>
                <a:cs typeface="Times New Roman" panose="02020603050405020304" pitchFamily="18" charset="0"/>
              </a:rPr>
              <a:t> bé bị dẫn tới trước mặt nhà vua. Cậu từ xưng là học trò mới ở quê ra chơi</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nên</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không</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biết</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gì</a:t>
            </a:r>
            <a:r>
              <a:rPr lang="vi-VN" altLang="en-US" sz="2000" dirty="0">
                <a:solidFill>
                  <a:srgbClr val="000000"/>
                </a:solidFill>
                <a:latin typeface="Times New Roman" panose="02020603050405020304" pitchFamily="18" charset="0"/>
                <a:cs typeface="Times New Roman" panose="02020603050405020304" pitchFamily="18" charset="0"/>
              </a:rPr>
              <a:t>. Thấy nói là học trò, vua ra lệnh cho cậu phải đối được một vế đối thì mới tha. Nhìn thấy trên mặt </a:t>
            </a:r>
            <a:r>
              <a:rPr lang="en-US" altLang="en-US" sz="2000" dirty="0" err="1">
                <a:solidFill>
                  <a:srgbClr val="000000"/>
                </a:solidFill>
                <a:latin typeface="Times New Roman" panose="02020603050405020304" pitchFamily="18" charset="0"/>
                <a:cs typeface="Times New Roman" panose="02020603050405020304" pitchFamily="18" charset="0"/>
              </a:rPr>
              <a:t>hồ</a:t>
            </a:r>
            <a:r>
              <a:rPr lang="vi-VN" altLang="en-US" sz="2000" dirty="0">
                <a:solidFill>
                  <a:srgbClr val="000000"/>
                </a:solidFill>
                <a:latin typeface="Times New Roman" panose="02020603050405020304" pitchFamily="18" charset="0"/>
                <a:cs typeface="Times New Roman" panose="02020603050405020304" pitchFamily="18" charset="0"/>
              </a:rPr>
              <a:t> lúc đó có đàn cá đang đuổi nhau, vua tức cảnh đọc vế đối như sau :</a:t>
            </a:r>
          </a:p>
          <a:p>
            <a:pPr defTabSz="685800" eaLnBrk="0" fontAlgn="base" hangingPunct="0">
              <a:spcBef>
                <a:spcPct val="0"/>
              </a:spcBef>
              <a:spcAft>
                <a:spcPct val="0"/>
              </a:spcAft>
            </a:pPr>
            <a:r>
              <a:rPr lang="en-US" altLang="en-US" sz="2000" i="1" dirty="0">
                <a:solidFill>
                  <a:srgbClr val="000000"/>
                </a:solidFill>
                <a:latin typeface="Times New Roman" panose="02020603050405020304" pitchFamily="18" charset="0"/>
                <a:cs typeface="Times New Roman" panose="02020603050405020304" pitchFamily="18" charset="0"/>
              </a:rPr>
              <a:t>                           </a:t>
            </a:r>
            <a:r>
              <a:rPr lang="vi-VN" altLang="en-US" sz="2000" i="1" dirty="0">
                <a:solidFill>
                  <a:srgbClr val="000000"/>
                </a:solidFill>
                <a:latin typeface="Times New Roman" panose="02020603050405020304" pitchFamily="18" charset="0"/>
                <a:cs typeface="Times New Roman" panose="02020603050405020304" pitchFamily="18" charset="0"/>
              </a:rPr>
              <a:t>Nước trong leo lẻo cá đớp cá</a:t>
            </a:r>
            <a:endParaRPr lang="vi-VN" altLang="en-US" sz="2000" dirty="0">
              <a:solidFill>
                <a:srgbClr val="000000"/>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vi-VN" altLang="en-US" sz="2000" dirty="0">
                <a:solidFill>
                  <a:srgbClr val="000000"/>
                </a:solidFill>
                <a:latin typeface="Times New Roman" panose="02020603050405020304" pitchFamily="18" charset="0"/>
                <a:cs typeface="Times New Roman" panose="02020603050405020304" pitchFamily="18" charset="0"/>
              </a:rPr>
              <a:t>Chẳng cần nghĩ ngợi lâu la gì, Cao Bá Quát lấy cảnh mình đang bị trói, đối lại luôn :</a:t>
            </a:r>
          </a:p>
          <a:p>
            <a:pPr defTabSz="685800" eaLnBrk="0" fontAlgn="base" hangingPunct="0">
              <a:spcBef>
                <a:spcPct val="0"/>
              </a:spcBef>
              <a:spcAft>
                <a:spcPct val="0"/>
              </a:spcAft>
            </a:pPr>
            <a:r>
              <a:rPr lang="en-US" altLang="en-US" sz="2000" i="1" dirty="0">
                <a:solidFill>
                  <a:srgbClr val="000000"/>
                </a:solidFill>
                <a:latin typeface="Times New Roman" panose="02020603050405020304" pitchFamily="18" charset="0"/>
                <a:cs typeface="Times New Roman" panose="02020603050405020304" pitchFamily="18" charset="0"/>
              </a:rPr>
              <a:t>                       </a:t>
            </a:r>
            <a:r>
              <a:rPr lang="vi-VN" altLang="en-US" sz="2000" i="1" dirty="0">
                <a:solidFill>
                  <a:srgbClr val="000000"/>
                </a:solidFill>
                <a:latin typeface="Times New Roman" panose="02020603050405020304" pitchFamily="18" charset="0"/>
                <a:cs typeface="Times New Roman" panose="02020603050405020304" pitchFamily="18" charset="0"/>
              </a:rPr>
              <a:t>Trời nắng chang chang người trói người</a:t>
            </a:r>
            <a:endParaRPr lang="vi-VN" altLang="en-US" sz="2000" dirty="0">
              <a:solidFill>
                <a:srgbClr val="000000"/>
              </a:solidFill>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id="{AD8810D1-D314-44D3-9EA2-363F4E9BE24C}"/>
              </a:ext>
            </a:extLst>
          </p:cNvPr>
          <p:cNvSpPr>
            <a:spLocks noChangeArrowheads="1"/>
          </p:cNvSpPr>
          <p:nvPr/>
        </p:nvSpPr>
        <p:spPr bwMode="auto">
          <a:xfrm>
            <a:off x="312607" y="5513832"/>
            <a:ext cx="11468329" cy="1015663"/>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vi-VN" altLang="en-US" sz="2000" b="1" dirty="0">
                <a:solidFill>
                  <a:srgbClr val="000000"/>
                </a:solidFill>
                <a:latin typeface="Times New Roman" panose="02020603050405020304" pitchFamily="18" charset="0"/>
                <a:cs typeface="Times New Roman" panose="02020603050405020304" pitchFamily="18" charset="0"/>
              </a:rPr>
              <a:t>4.</a:t>
            </a:r>
            <a:r>
              <a:rPr lang="vi-VN" altLang="en-US" sz="2000" dirty="0">
                <a:solidFill>
                  <a:srgbClr val="000000"/>
                </a:solidFill>
                <a:latin typeface="Times New Roman" panose="02020603050405020304" pitchFamily="18" charset="0"/>
                <a:cs typeface="Times New Roman" panose="02020603050405020304" pitchFamily="18" charset="0"/>
              </a:rPr>
              <a:t> Vế đối vừa cứng cỏi, vừa rất chỉnh, biểu lộ sự nhanh trí, thông minh. Vua nguôi giận, truyền lệnh cởi trói, tha cho cậu bé.</a:t>
            </a:r>
          </a:p>
          <a:p>
            <a:pPr defTabSz="685800" eaLnBrk="0" fontAlgn="base" hangingPunct="0">
              <a:spcBef>
                <a:spcPct val="0"/>
              </a:spcBef>
              <a:spcAft>
                <a:spcPct val="0"/>
              </a:spcAft>
            </a:pPr>
            <a:r>
              <a:rPr lang="en-US" altLang="en-US" sz="2000" i="1" dirty="0">
                <a:solidFill>
                  <a:srgbClr val="000000"/>
                </a:solidFill>
                <a:latin typeface="Times New Roman" panose="02020603050405020304" pitchFamily="18" charset="0"/>
                <a:cs typeface="Times New Roman" panose="02020603050405020304" pitchFamily="18" charset="0"/>
              </a:rPr>
              <a:t>                                                   				                                          </a:t>
            </a:r>
            <a:r>
              <a:rPr lang="vi-VN" altLang="en-US" sz="2000" i="1" dirty="0">
                <a:solidFill>
                  <a:srgbClr val="000000"/>
                </a:solidFill>
                <a:latin typeface="Times New Roman" panose="02020603050405020304" pitchFamily="18" charset="0"/>
                <a:cs typeface="Times New Roman" panose="02020603050405020304" pitchFamily="18" charset="0"/>
              </a:rPr>
              <a:t>Theo</a:t>
            </a:r>
            <a:r>
              <a:rPr lang="vi-VN" altLang="en-US" sz="2000" dirty="0">
                <a:solidFill>
                  <a:srgbClr val="000000"/>
                </a:solidFill>
                <a:latin typeface="Times New Roman" panose="02020603050405020304" pitchFamily="18" charset="0"/>
                <a:cs typeface="Times New Roman" panose="02020603050405020304" pitchFamily="18" charset="0"/>
              </a:rPr>
              <a:t> QUỐC CHẤN</a:t>
            </a:r>
          </a:p>
        </p:txBody>
      </p:sp>
    </p:spTree>
    <p:extLst>
      <p:ext uri="{BB962C8B-B14F-4D97-AF65-F5344CB8AC3E}">
        <p14:creationId xmlns:p14="http://schemas.microsoft.com/office/powerpoint/2010/main" val="112418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2"/>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2"/>
          <a:srcRect l="84631" t="55684" r="9773" b="141"/>
          <a:stretch>
            <a:fillRect/>
          </a:stretch>
        </p:blipFill>
        <p:spPr>
          <a:xfrm>
            <a:off x="11132820" y="-202354"/>
            <a:ext cx="1059180" cy="3006090"/>
          </a:xfrm>
          <a:prstGeom prst="rect">
            <a:avLst/>
          </a:prstGeom>
        </p:spPr>
      </p:pic>
      <p:sp>
        <p:nvSpPr>
          <p:cNvPr id="4" name="Rectangle 3">
            <a:extLst>
              <a:ext uri="{FF2B5EF4-FFF2-40B4-BE49-F238E27FC236}">
                <a16:creationId xmlns:a16="http://schemas.microsoft.com/office/drawing/2014/main" id="{F149171D-B0E0-49D0-A84F-FDAEDF9AA9B9}"/>
              </a:ext>
            </a:extLst>
          </p:cNvPr>
          <p:cNvSpPr/>
          <p:nvPr/>
        </p:nvSpPr>
        <p:spPr>
          <a:xfrm>
            <a:off x="3832648" y="376491"/>
            <a:ext cx="4383700" cy="623248"/>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lIns="68580" tIns="34290" rIns="68580" bIns="34290">
            <a:spAutoFit/>
          </a:bodyPr>
          <a:lstStyle/>
          <a:p>
            <a:pPr algn="ctr" defTabSz="685800"/>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Luyện</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đọc</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đoạn</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1</a:t>
            </a:r>
          </a:p>
        </p:txBody>
      </p:sp>
      <p:sp>
        <p:nvSpPr>
          <p:cNvPr id="5" name="Rectangle 4">
            <a:extLst>
              <a:ext uri="{FF2B5EF4-FFF2-40B4-BE49-F238E27FC236}">
                <a16:creationId xmlns:a16="http://schemas.microsoft.com/office/drawing/2014/main" id="{4E188736-5CED-4CA3-B59C-3F3F761EA58D}"/>
              </a:ext>
            </a:extLst>
          </p:cNvPr>
          <p:cNvSpPr>
            <a:spLocks noChangeArrowheads="1"/>
          </p:cNvSpPr>
          <p:nvPr/>
        </p:nvSpPr>
        <p:spPr bwMode="auto">
          <a:xfrm>
            <a:off x="287536" y="1679054"/>
            <a:ext cx="11473923" cy="1384995"/>
          </a:xfrm>
          <a:prstGeom prst="rect">
            <a:avLst/>
          </a:prstGeom>
          <a:solidFill>
            <a:schemeClr val="bg2"/>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en-US" sz="2800" b="1" dirty="0">
                <a:solidFill>
                  <a:prstClr val="black"/>
                </a:solidFill>
                <a:latin typeface="Times New Roman" panose="02020603050405020304" pitchFamily="18" charset="0"/>
                <a:cs typeface="Times New Roman" panose="02020603050405020304" pitchFamily="18" charset="0"/>
              </a:rPr>
              <a:t>     </a:t>
            </a:r>
            <a:r>
              <a:rPr lang="vi-VN" altLang="en-US" sz="2800" b="1" dirty="0">
                <a:solidFill>
                  <a:prstClr val="black"/>
                </a:solidFill>
                <a:latin typeface="Times New Roman" panose="02020603050405020304" pitchFamily="18" charset="0"/>
                <a:cs typeface="Times New Roman" panose="02020603050405020304" pitchFamily="18" charset="0"/>
              </a:rPr>
              <a:t>1.</a:t>
            </a:r>
            <a:r>
              <a:rPr lang="vi-VN" altLang="en-US" sz="2800" dirty="0">
                <a:solidFill>
                  <a:prstClr val="black"/>
                </a:solidFill>
                <a:latin typeface="Times New Roman" panose="02020603050405020304" pitchFamily="18" charset="0"/>
                <a:cs typeface="Times New Roman" panose="02020603050405020304" pitchFamily="18" charset="0"/>
              </a:rPr>
              <a:t> Một lần, vua Minh Mạng từ kinh đô Huế ngự giá ra Thăng Long (Hà Nội). Vua cho xa giá đến Hồ Tây ngắm cảnh. Xa giá đi đến đâu quân lính cũng thét đuổi tất cả mọi người, không cho ai đến gần.</a:t>
            </a:r>
            <a:endParaRPr lang="en-US" altLang="en-US" sz="2800" dirty="0">
              <a:solidFill>
                <a:prstClr val="black"/>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5D1557E-9B69-4802-A408-B93D7CA67D8A}"/>
              </a:ext>
            </a:extLst>
          </p:cNvPr>
          <p:cNvSpPr>
            <a:spLocks noChangeArrowheads="1"/>
          </p:cNvSpPr>
          <p:nvPr/>
        </p:nvSpPr>
        <p:spPr bwMode="auto">
          <a:xfrm>
            <a:off x="614447" y="4032409"/>
            <a:ext cx="7601901" cy="523220"/>
          </a:xfrm>
          <a:prstGeom prst="rect">
            <a:avLst/>
          </a:prstGeom>
          <a:solidFill>
            <a:schemeClr val="bg2"/>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en-US" sz="2800" b="1" dirty="0" err="1">
                <a:solidFill>
                  <a:prstClr val="black"/>
                </a:solidFill>
                <a:latin typeface="Times New Roman" panose="02020603050405020304" pitchFamily="18" charset="0"/>
                <a:cs typeface="Times New Roman" panose="02020603050405020304" pitchFamily="18" charset="0"/>
              </a:rPr>
              <a:t>Câu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chuyện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nhắc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đến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vị</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vua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nào</a:t>
            </a:r>
            <a:r>
              <a:rPr lang="en-US" altLang="en-US" sz="2800" b="1" dirty="0">
                <a:solidFill>
                  <a:prstClr val="black"/>
                </a:solidFill>
                <a:latin typeface="Times New Roman" panose="02020603050405020304" pitchFamily="18" charset="0"/>
                <a:cs typeface="Times New Roman" panose="02020603050405020304" pitchFamily="18" charset="0"/>
              </a:rPr>
              <a:t> ?</a:t>
            </a:r>
            <a:endParaRPr lang="en-US" altLang="en-US" sz="2800" dirty="0">
              <a:solidFill>
                <a:prstClr val="black"/>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04D6AF7-0422-48CF-936E-FCE9C1772A9B}"/>
              </a:ext>
            </a:extLst>
          </p:cNvPr>
          <p:cNvSpPr>
            <a:spLocks noChangeArrowheads="1"/>
          </p:cNvSpPr>
          <p:nvPr/>
        </p:nvSpPr>
        <p:spPr bwMode="auto">
          <a:xfrm>
            <a:off x="711724" y="5175056"/>
            <a:ext cx="4506577" cy="523220"/>
          </a:xfrm>
          <a:prstGeom prst="rect">
            <a:avLst/>
          </a:prstGeom>
          <a:solidFill>
            <a:schemeClr val="bg2"/>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en-US" sz="2800" b="1" dirty="0" err="1">
                <a:solidFill>
                  <a:prstClr val="black"/>
                </a:solidFill>
                <a:latin typeface="Times New Roman" panose="02020603050405020304" pitchFamily="18" charset="0"/>
                <a:cs typeface="Times New Roman" panose="02020603050405020304" pitchFamily="18" charset="0"/>
              </a:rPr>
              <a:t>Em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biết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gì</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về</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ông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vua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này</a:t>
            </a:r>
            <a:r>
              <a:rPr lang="en-US" altLang="en-US" sz="2800" b="1" dirty="0">
                <a:solidFill>
                  <a:prstClr val="black"/>
                </a:solidFill>
                <a:latin typeface="Times New Roman" panose="02020603050405020304" pitchFamily="18" charset="0"/>
                <a:cs typeface="Times New Roman" panose="02020603050405020304" pitchFamily="18" charset="0"/>
              </a:rPr>
              <a:t> ?</a:t>
            </a:r>
            <a:endParaRPr lang="en-US" alt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30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lang-minh-m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021" y="164638"/>
            <a:ext cx="5300464" cy="570722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9" descr="atta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407" y="164638"/>
            <a:ext cx="5463055" cy="570722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03774" y="5871857"/>
            <a:ext cx="5245347" cy="666786"/>
          </a:xfrm>
          <a:prstGeom prst="rect">
            <a:avLst/>
          </a:prstGeom>
        </p:spPr>
        <p:txBody>
          <a:bodyPr wrap="none">
            <a:spAutoFit/>
          </a:bodyPr>
          <a:lstStyle/>
          <a:p>
            <a:r>
              <a:rPr lang="en-US" altLang="en-US" sz="3733" b="1" dirty="0">
                <a:solidFill>
                  <a:srgbClr val="000099"/>
                </a:solidFill>
                <a:latin typeface="Times New Roman" panose="02020603050405020304" pitchFamily="18" charset="0"/>
              </a:rPr>
              <a:t>Minh </a:t>
            </a:r>
            <a:r>
              <a:rPr lang="en-US" altLang="en-US" sz="3733" b="1" dirty="0" err="1">
                <a:solidFill>
                  <a:srgbClr val="000099"/>
                </a:solidFill>
                <a:latin typeface="Times New Roman" panose="02020603050405020304" pitchFamily="18" charset="0"/>
              </a:rPr>
              <a:t>Mạng</a:t>
            </a:r>
            <a:r>
              <a:rPr lang="en-US" altLang="en-US" sz="3733" b="1" dirty="0">
                <a:solidFill>
                  <a:srgbClr val="000099"/>
                </a:solidFill>
                <a:latin typeface="Times New Roman" panose="02020603050405020304" pitchFamily="18" charset="0"/>
              </a:rPr>
              <a:t> (1791- 1840)</a:t>
            </a:r>
          </a:p>
        </p:txBody>
      </p:sp>
      <p:sp>
        <p:nvSpPr>
          <p:cNvPr id="3" name="Rectangle 2"/>
          <p:cNvSpPr/>
          <p:nvPr/>
        </p:nvSpPr>
        <p:spPr>
          <a:xfrm>
            <a:off x="6864086" y="5809109"/>
            <a:ext cx="3801041" cy="666786"/>
          </a:xfrm>
          <a:prstGeom prst="rect">
            <a:avLst/>
          </a:prstGeom>
        </p:spPr>
        <p:txBody>
          <a:bodyPr wrap="none">
            <a:spAutoFit/>
          </a:bodyPr>
          <a:lstStyle/>
          <a:p>
            <a:r>
              <a:rPr lang="en-US" altLang="en-US" sz="3733" b="1" dirty="0" err="1">
                <a:solidFill>
                  <a:srgbClr val="000099"/>
                </a:solidFill>
                <a:latin typeface="Times New Roman" panose="02020603050405020304" pitchFamily="18" charset="0"/>
              </a:rPr>
              <a:t>Lăng</a:t>
            </a:r>
            <a:r>
              <a:rPr lang="en-US" altLang="en-US" sz="3733" b="1" dirty="0">
                <a:solidFill>
                  <a:srgbClr val="000099"/>
                </a:solidFill>
                <a:latin typeface="Times New Roman" panose="02020603050405020304" pitchFamily="18" charset="0"/>
              </a:rPr>
              <a:t> Minh </a:t>
            </a:r>
            <a:r>
              <a:rPr lang="en-US" altLang="en-US" sz="3733" b="1" dirty="0" err="1">
                <a:solidFill>
                  <a:srgbClr val="000099"/>
                </a:solidFill>
                <a:latin typeface="Times New Roman" panose="02020603050405020304" pitchFamily="18" charset="0"/>
              </a:rPr>
              <a:t>Mạng</a:t>
            </a:r>
            <a:endParaRPr lang="en-US" altLang="en-US" sz="3733" b="1" dirty="0">
              <a:solidFill>
                <a:srgbClr val="000099"/>
              </a:solidFill>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2"/>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2"/>
          <a:srcRect l="84631" t="55684" r="9773" b="141"/>
          <a:stretch>
            <a:fillRect/>
          </a:stretch>
        </p:blipFill>
        <p:spPr>
          <a:xfrm>
            <a:off x="11132820" y="-202354"/>
            <a:ext cx="1059180" cy="3006090"/>
          </a:xfrm>
          <a:prstGeom prst="rect">
            <a:avLst/>
          </a:prstGeom>
        </p:spPr>
      </p:pic>
      <p:sp>
        <p:nvSpPr>
          <p:cNvPr id="4" name="Rectangle 3">
            <a:extLst>
              <a:ext uri="{FF2B5EF4-FFF2-40B4-BE49-F238E27FC236}">
                <a16:creationId xmlns:a16="http://schemas.microsoft.com/office/drawing/2014/main" id="{F149171D-B0E0-49D0-A84F-FDAEDF9AA9B9}"/>
              </a:ext>
            </a:extLst>
          </p:cNvPr>
          <p:cNvSpPr/>
          <p:nvPr/>
        </p:nvSpPr>
        <p:spPr>
          <a:xfrm>
            <a:off x="3832648" y="376491"/>
            <a:ext cx="4383700" cy="623248"/>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lIns="68580" tIns="34290" rIns="68580" bIns="34290">
            <a:spAutoFit/>
          </a:bodyPr>
          <a:lstStyle/>
          <a:p>
            <a:pPr algn="ctr" defTabSz="685800"/>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Luyện</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đọc</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đoạn</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1</a:t>
            </a:r>
          </a:p>
        </p:txBody>
      </p:sp>
      <p:sp>
        <p:nvSpPr>
          <p:cNvPr id="5" name="Rectangle 4">
            <a:extLst>
              <a:ext uri="{FF2B5EF4-FFF2-40B4-BE49-F238E27FC236}">
                <a16:creationId xmlns:a16="http://schemas.microsoft.com/office/drawing/2014/main" id="{4E188736-5CED-4CA3-B59C-3F3F761EA58D}"/>
              </a:ext>
            </a:extLst>
          </p:cNvPr>
          <p:cNvSpPr>
            <a:spLocks noChangeArrowheads="1"/>
          </p:cNvSpPr>
          <p:nvPr/>
        </p:nvSpPr>
        <p:spPr bwMode="auto">
          <a:xfrm>
            <a:off x="287536" y="1679054"/>
            <a:ext cx="11473923" cy="2062103"/>
          </a:xfrm>
          <a:prstGeom prst="rect">
            <a:avLst/>
          </a:prstGeom>
          <a:solidFill>
            <a:schemeClr val="bg2"/>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en-US" sz="3200" b="1" dirty="0">
                <a:solidFill>
                  <a:prstClr val="black"/>
                </a:solidFill>
                <a:latin typeface="Times New Roman" panose="02020603050405020304" pitchFamily="18" charset="0"/>
                <a:cs typeface="Times New Roman" panose="02020603050405020304" pitchFamily="18" charset="0"/>
              </a:rPr>
              <a:t>     </a:t>
            </a:r>
            <a:r>
              <a:rPr lang="vi-VN" altLang="en-US" sz="3200" b="1" dirty="0">
                <a:solidFill>
                  <a:prstClr val="black"/>
                </a:solidFill>
                <a:latin typeface="Times New Roman" panose="02020603050405020304" pitchFamily="18" charset="0"/>
                <a:cs typeface="Times New Roman" panose="02020603050405020304" pitchFamily="18" charset="0"/>
              </a:rPr>
              <a:t>1.</a:t>
            </a:r>
            <a:r>
              <a:rPr lang="vi-VN" altLang="en-US" sz="3200" dirty="0">
                <a:solidFill>
                  <a:prstClr val="black"/>
                </a:solidFill>
                <a:latin typeface="Times New Roman" panose="02020603050405020304" pitchFamily="18" charset="0"/>
                <a:cs typeface="Times New Roman" panose="02020603050405020304" pitchFamily="18" charset="0"/>
              </a:rPr>
              <a:t> Một lần, vua Minh Mạng từ kinh đô Huế ngự giá ra Thăng Long (Hà Nội). Vua cho xa giá đến Hồ Tây ngắm cảnh. Xa giá đi đến đâu quân lính cũng thét đuổi tất cả mọi người, không cho ai đến gần.</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C11CBFF-4275-4EF2-9F62-D9BE65E7776F}"/>
              </a:ext>
            </a:extLst>
          </p:cNvPr>
          <p:cNvSpPr>
            <a:spLocks noChangeArrowheads="1"/>
          </p:cNvSpPr>
          <p:nvPr/>
        </p:nvSpPr>
        <p:spPr bwMode="auto">
          <a:xfrm>
            <a:off x="673171" y="4553119"/>
            <a:ext cx="9424140" cy="523220"/>
          </a:xfrm>
          <a:prstGeom prst="rect">
            <a:avLst/>
          </a:prstGeom>
          <a:solidFill>
            <a:schemeClr val="bg2"/>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en-US" sz="2800" b="1" dirty="0" err="1">
                <a:solidFill>
                  <a:prstClr val="black"/>
                </a:solidFill>
                <a:latin typeface="Times New Roman" panose="02020603050405020304" pitchFamily="18" charset="0"/>
                <a:cs typeface="Times New Roman" panose="02020603050405020304" pitchFamily="18" charset="0"/>
              </a:rPr>
              <a:t>Em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hiểu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thế</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nào</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về</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câu</a:t>
            </a:r>
            <a:r>
              <a:rPr lang="en-US" altLang="en-US" sz="2800" b="1" dirty="0">
                <a:solidFill>
                  <a:prstClr val="black"/>
                </a:solidFill>
                <a:latin typeface="Times New Roman" panose="02020603050405020304" pitchFamily="18" charset="0"/>
                <a:cs typeface="Times New Roman" panose="02020603050405020304" pitchFamily="18" charset="0"/>
              </a:rPr>
              <a:t> : </a:t>
            </a:r>
            <a:r>
              <a:rPr lang="en-US" altLang="en-US" sz="2800" b="1" dirty="0" err="1">
                <a:solidFill>
                  <a:prstClr val="black"/>
                </a:solidFill>
                <a:latin typeface="Times New Roman" panose="02020603050405020304" pitchFamily="18" charset="0"/>
                <a:cs typeface="Times New Roman" panose="02020603050405020304" pitchFamily="18" charset="0"/>
              </a:rPr>
              <a:t>Vua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ngự</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giá</a:t>
            </a:r>
            <a:r>
              <a:rPr lang="en-US" altLang="en-US" sz="2800" b="1" dirty="0">
                <a:solidFill>
                  <a:prstClr val="black"/>
                </a:solidFill>
                <a:latin typeface="Times New Roman" panose="02020603050405020304" pitchFamily="18" charset="0"/>
                <a:cs typeface="Times New Roman" panose="02020603050405020304" pitchFamily="18" charset="0"/>
              </a:rPr>
              <a:t> ra </a:t>
            </a:r>
            <a:r>
              <a:rPr lang="en-US" altLang="en-US" sz="2800" b="1" dirty="0" err="1">
                <a:solidFill>
                  <a:prstClr val="black"/>
                </a:solidFill>
                <a:latin typeface="Times New Roman" panose="02020603050405020304" pitchFamily="18" charset="0"/>
                <a:cs typeface="Times New Roman" panose="02020603050405020304" pitchFamily="18" charset="0"/>
              </a:rPr>
              <a:t>Thăng</a:t>
            </a:r>
            <a:r>
              <a:rPr lang="en-US" altLang="en-US" sz="2800" b="1" dirty="0">
                <a:solidFill>
                  <a:prstClr val="black"/>
                </a:solidFill>
                <a:latin typeface="Times New Roman" panose="02020603050405020304" pitchFamily="18" charset="0"/>
                <a:cs typeface="Times New Roman" panose="02020603050405020304" pitchFamily="18" charset="0"/>
              </a:rPr>
              <a:t> Long ?</a:t>
            </a:r>
            <a:endParaRPr lang="en-US" altLang="en-US" sz="2800" dirty="0">
              <a:solidFill>
                <a:prstClr val="black"/>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B6DB9789-7B83-46E5-8F40-90766BA822A5}"/>
              </a:ext>
            </a:extLst>
          </p:cNvPr>
          <p:cNvSpPr>
            <a:spLocks noChangeArrowheads="1"/>
          </p:cNvSpPr>
          <p:nvPr/>
        </p:nvSpPr>
        <p:spPr bwMode="auto">
          <a:xfrm>
            <a:off x="673171" y="5263514"/>
            <a:ext cx="5421827" cy="523220"/>
          </a:xfrm>
          <a:prstGeom prst="rect">
            <a:avLst/>
          </a:prstGeom>
          <a:solidFill>
            <a:schemeClr val="bg2"/>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en-US" sz="2800" b="1" dirty="0">
                <a:solidFill>
                  <a:prstClr val="black"/>
                </a:solidFill>
                <a:latin typeface="Times New Roman" panose="02020603050405020304" pitchFamily="18" charset="0"/>
                <a:cs typeface="Times New Roman" panose="02020603050405020304" pitchFamily="18" charset="0"/>
              </a:rPr>
              <a:t>Xe </a:t>
            </a:r>
            <a:r>
              <a:rPr lang="en-US" altLang="en-US" sz="2800" b="1" dirty="0" err="1">
                <a:solidFill>
                  <a:prstClr val="black"/>
                </a:solidFill>
                <a:latin typeface="Times New Roman" panose="02020603050405020304" pitchFamily="18" charset="0"/>
                <a:cs typeface="Times New Roman" panose="02020603050405020304" pitchFamily="18" charset="0"/>
              </a:rPr>
              <a:t>của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vua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được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gọi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là</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gì</a:t>
            </a:r>
            <a:r>
              <a:rPr lang="en-US" altLang="en-US" sz="2800" b="1" dirty="0">
                <a:solidFill>
                  <a:prstClr val="black"/>
                </a:solidFill>
                <a:latin typeface="Times New Roman" panose="02020603050405020304" pitchFamily="18" charset="0"/>
                <a:cs typeface="Times New Roman" panose="02020603050405020304" pitchFamily="18" charset="0"/>
              </a:rPr>
              <a:t> ?</a:t>
            </a:r>
            <a:endParaRPr lang="en-US" alt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31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343472" y="588419"/>
            <a:ext cx="2400267" cy="748988"/>
          </a:xfrm>
          <a:prstGeom prst="rect">
            <a:avLst/>
          </a:prstGeom>
          <a:solidFill>
            <a:schemeClr val="bg2"/>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4267" b="1" dirty="0" err="1">
                <a:solidFill>
                  <a:srgbClr val="FF0000"/>
                </a:solidFill>
                <a:latin typeface="Times New Roman" panose="02020603050405020304" pitchFamily="18" charset="0"/>
              </a:rPr>
              <a:t>Ngự</a:t>
            </a:r>
            <a:r>
              <a:rPr lang="en-US" altLang="vi-VN" sz="4267" b="1" dirty="0">
                <a:solidFill>
                  <a:srgbClr val="FF0000"/>
                </a:solidFill>
                <a:latin typeface="Times New Roman" panose="02020603050405020304" pitchFamily="18" charset="0"/>
              </a:rPr>
              <a:t> </a:t>
            </a:r>
            <a:r>
              <a:rPr lang="en-US" altLang="vi-VN" sz="4267" b="1" dirty="0" err="1">
                <a:solidFill>
                  <a:srgbClr val="FF0000"/>
                </a:solidFill>
                <a:latin typeface="Times New Roman" panose="02020603050405020304" pitchFamily="18" charset="0"/>
              </a:rPr>
              <a:t>giá</a:t>
            </a:r>
            <a:r>
              <a:rPr lang="en-US" altLang="vi-VN" sz="4267" b="1" dirty="0">
                <a:solidFill>
                  <a:srgbClr val="FF0000"/>
                </a:solidFill>
                <a:latin typeface="Times New Roman" panose="02020603050405020304" pitchFamily="18" charset="0"/>
              </a:rPr>
              <a:t>:</a:t>
            </a:r>
          </a:p>
        </p:txBody>
      </p:sp>
      <p:sp>
        <p:nvSpPr>
          <p:cNvPr id="5" name="Text Box 4"/>
          <p:cNvSpPr txBox="1">
            <a:spLocks noChangeArrowheads="1"/>
          </p:cNvSpPr>
          <p:nvPr/>
        </p:nvSpPr>
        <p:spPr bwMode="auto">
          <a:xfrm>
            <a:off x="1524664" y="3125482"/>
            <a:ext cx="1920213" cy="748988"/>
          </a:xfrm>
          <a:prstGeom prst="rect">
            <a:avLst/>
          </a:prstGeom>
          <a:solidFill>
            <a:schemeClr val="accent3">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4267" b="1" dirty="0" err="1">
                <a:solidFill>
                  <a:srgbClr val="FF0000"/>
                </a:solidFill>
                <a:latin typeface="Times New Roman" panose="02020603050405020304" pitchFamily="18" charset="0"/>
              </a:rPr>
              <a:t>Xa</a:t>
            </a:r>
            <a:r>
              <a:rPr lang="en-US" altLang="vi-VN" sz="4267" b="1" dirty="0">
                <a:solidFill>
                  <a:srgbClr val="FF0000"/>
                </a:solidFill>
                <a:latin typeface="Times New Roman" panose="02020603050405020304" pitchFamily="18" charset="0"/>
              </a:rPr>
              <a:t> </a:t>
            </a:r>
            <a:r>
              <a:rPr lang="en-US" altLang="vi-VN" sz="4267" b="1" dirty="0" err="1">
                <a:solidFill>
                  <a:srgbClr val="FF0000"/>
                </a:solidFill>
                <a:latin typeface="Times New Roman" panose="02020603050405020304" pitchFamily="18" charset="0"/>
              </a:rPr>
              <a:t>giá</a:t>
            </a:r>
            <a:r>
              <a:rPr lang="en-US" altLang="vi-VN" sz="4267" b="1" dirty="0">
                <a:solidFill>
                  <a:srgbClr val="FF0000"/>
                </a:solidFill>
                <a:latin typeface="Times New Roman" panose="02020603050405020304" pitchFamily="18" charset="0"/>
              </a:rPr>
              <a:t>:</a:t>
            </a:r>
          </a:p>
        </p:txBody>
      </p:sp>
      <p:pic>
        <p:nvPicPr>
          <p:cNvPr id="6" name="Picture 5" descr="h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71" y="0"/>
            <a:ext cx="68960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25570" y="1328380"/>
            <a:ext cx="5110324" cy="1302985"/>
          </a:xfrm>
          <a:prstGeom prst="rect">
            <a:avLst/>
          </a:prstGeom>
          <a:solidFill>
            <a:schemeClr val="bg2"/>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4267" b="1" dirty="0">
                <a:solidFill>
                  <a:schemeClr val="tx2">
                    <a:lumMod val="50000"/>
                  </a:schemeClr>
                </a:solidFill>
                <a:latin typeface="Times New Roman" panose="02020603050405020304" pitchFamily="18" charset="0"/>
              </a:rPr>
              <a:t>  </a:t>
            </a:r>
            <a:r>
              <a:rPr lang="vi-VN" altLang="vi-VN" sz="3600" b="1" dirty="0">
                <a:solidFill>
                  <a:schemeClr val="tx2">
                    <a:lumMod val="50000"/>
                  </a:schemeClr>
                </a:solidFill>
                <a:latin typeface="Times New Roman" panose="02020603050405020304" pitchFamily="18" charset="0"/>
              </a:rPr>
              <a:t>(</a:t>
            </a:r>
            <a:r>
              <a:rPr lang="en-US" altLang="vi-VN" sz="3600" b="1" dirty="0" err="1">
                <a:solidFill>
                  <a:schemeClr val="tx2">
                    <a:lumMod val="50000"/>
                  </a:schemeClr>
                </a:solidFill>
                <a:latin typeface="Times New Roman" panose="02020603050405020304" pitchFamily="18" charset="0"/>
              </a:rPr>
              <a:t>Vua</a:t>
            </a:r>
            <a:r>
              <a:rPr lang="vi-VN" altLang="vi-VN" sz="3600" b="1" dirty="0">
                <a:solidFill>
                  <a:schemeClr val="tx2">
                    <a:lumMod val="50000"/>
                  </a:schemeClr>
                </a:solidFill>
                <a:latin typeface="Times New Roman" panose="02020603050405020304" pitchFamily="18" charset="0"/>
              </a:rPr>
              <a:t>)</a:t>
            </a:r>
            <a:r>
              <a:rPr lang="en-US" altLang="vi-VN" sz="3600" b="1" dirty="0">
                <a:solidFill>
                  <a:schemeClr val="tx2">
                    <a:lumMod val="50000"/>
                  </a:schemeClr>
                </a:solidFill>
                <a:latin typeface="Times New Roman" panose="02020603050405020304" pitchFamily="18" charset="0"/>
              </a:rPr>
              <a:t> </a:t>
            </a:r>
            <a:r>
              <a:rPr lang="en-US" altLang="vi-VN" sz="3600" b="1" dirty="0" err="1">
                <a:solidFill>
                  <a:schemeClr val="tx2">
                    <a:lumMod val="50000"/>
                  </a:schemeClr>
                </a:solidFill>
                <a:latin typeface="Times New Roman" panose="02020603050405020304" pitchFamily="18" charset="0"/>
              </a:rPr>
              <a:t>ngồi</a:t>
            </a:r>
            <a:r>
              <a:rPr lang="en-US" altLang="vi-VN" sz="3600" b="1" dirty="0">
                <a:solidFill>
                  <a:schemeClr val="tx2">
                    <a:lumMod val="50000"/>
                  </a:schemeClr>
                </a:solidFill>
                <a:latin typeface="Times New Roman" panose="02020603050405020304" pitchFamily="18" charset="0"/>
              </a:rPr>
              <a:t> </a:t>
            </a:r>
            <a:r>
              <a:rPr lang="en-US" altLang="vi-VN" sz="3600" b="1" dirty="0" err="1">
                <a:solidFill>
                  <a:schemeClr val="tx2">
                    <a:lumMod val="50000"/>
                  </a:schemeClr>
                </a:solidFill>
                <a:latin typeface="Times New Roman" panose="02020603050405020304" pitchFamily="18" charset="0"/>
              </a:rPr>
              <a:t>trên</a:t>
            </a:r>
            <a:r>
              <a:rPr lang="en-US" altLang="vi-VN" sz="3600" b="1" dirty="0">
                <a:solidFill>
                  <a:schemeClr val="tx2">
                    <a:lumMod val="50000"/>
                  </a:schemeClr>
                </a:solidFill>
                <a:latin typeface="Times New Roman" panose="02020603050405020304" pitchFamily="18" charset="0"/>
              </a:rPr>
              <a:t> </a:t>
            </a:r>
            <a:r>
              <a:rPr lang="en-US" altLang="vi-VN" sz="3600" b="1" dirty="0" err="1">
                <a:solidFill>
                  <a:schemeClr val="tx2">
                    <a:lumMod val="50000"/>
                  </a:schemeClr>
                </a:solidFill>
                <a:latin typeface="Times New Roman" panose="02020603050405020304" pitchFamily="18" charset="0"/>
              </a:rPr>
              <a:t>xe</a:t>
            </a:r>
            <a:r>
              <a:rPr lang="en-US" altLang="vi-VN" sz="3600" b="1" dirty="0">
                <a:solidFill>
                  <a:schemeClr val="tx2">
                    <a:lumMod val="50000"/>
                  </a:schemeClr>
                </a:solidFill>
                <a:latin typeface="Times New Roman" panose="02020603050405020304" pitchFamily="18" charset="0"/>
              </a:rPr>
              <a:t> </a:t>
            </a:r>
            <a:r>
              <a:rPr lang="en-US" altLang="vi-VN" sz="3600" b="1" dirty="0" err="1">
                <a:solidFill>
                  <a:schemeClr val="tx2">
                    <a:lumMod val="50000"/>
                  </a:schemeClr>
                </a:solidFill>
                <a:latin typeface="Times New Roman" panose="02020603050405020304" pitchFamily="18" charset="0"/>
              </a:rPr>
              <a:t>hoặc</a:t>
            </a:r>
            <a:r>
              <a:rPr lang="en-US" altLang="vi-VN" sz="3600" b="1" dirty="0">
                <a:solidFill>
                  <a:schemeClr val="tx2">
                    <a:lumMod val="50000"/>
                  </a:schemeClr>
                </a:solidFill>
                <a:latin typeface="Times New Roman" panose="02020603050405020304" pitchFamily="18" charset="0"/>
              </a:rPr>
              <a:t> </a:t>
            </a:r>
            <a:r>
              <a:rPr lang="en-US" altLang="vi-VN" sz="3600" b="1" dirty="0" err="1">
                <a:solidFill>
                  <a:schemeClr val="tx2">
                    <a:lumMod val="50000"/>
                  </a:schemeClr>
                </a:solidFill>
                <a:latin typeface="Times New Roman" panose="02020603050405020304" pitchFamily="18" charset="0"/>
              </a:rPr>
              <a:t>kiệu</a:t>
            </a:r>
            <a:r>
              <a:rPr lang="en-US" altLang="vi-VN" sz="3600" b="1" dirty="0">
                <a:solidFill>
                  <a:schemeClr val="tx2">
                    <a:lumMod val="50000"/>
                  </a:schemeClr>
                </a:solidFill>
                <a:latin typeface="Times New Roman" panose="02020603050405020304" pitchFamily="18" charset="0"/>
              </a:rPr>
              <a:t> </a:t>
            </a:r>
            <a:r>
              <a:rPr lang="en-US" altLang="vi-VN" sz="3600" b="1" dirty="0" err="1">
                <a:solidFill>
                  <a:schemeClr val="tx2">
                    <a:lumMod val="50000"/>
                  </a:schemeClr>
                </a:solidFill>
                <a:latin typeface="Times New Roman" panose="02020603050405020304" pitchFamily="18" charset="0"/>
              </a:rPr>
              <a:t>để</a:t>
            </a:r>
            <a:r>
              <a:rPr lang="en-US" altLang="vi-VN" sz="3600" b="1" dirty="0">
                <a:solidFill>
                  <a:schemeClr val="tx2">
                    <a:lumMod val="50000"/>
                  </a:schemeClr>
                </a:solidFill>
                <a:latin typeface="Times New Roman" panose="02020603050405020304" pitchFamily="18" charset="0"/>
              </a:rPr>
              <a:t> </a:t>
            </a:r>
            <a:r>
              <a:rPr lang="en-US" altLang="vi-VN" sz="3600" b="1" dirty="0" err="1">
                <a:solidFill>
                  <a:schemeClr val="tx2">
                    <a:lumMod val="50000"/>
                  </a:schemeClr>
                </a:solidFill>
                <a:latin typeface="Times New Roman" panose="02020603050405020304" pitchFamily="18" charset="0"/>
              </a:rPr>
              <a:t>đi</a:t>
            </a:r>
            <a:r>
              <a:rPr lang="en-US" altLang="vi-VN" sz="3600" b="1" dirty="0">
                <a:solidFill>
                  <a:schemeClr val="tx2">
                    <a:lumMod val="50000"/>
                  </a:schemeClr>
                </a:solidFill>
                <a:latin typeface="Times New Roman" panose="02020603050405020304" pitchFamily="18" charset="0"/>
              </a:rPr>
              <a:t> </a:t>
            </a:r>
            <a:r>
              <a:rPr lang="en-US" altLang="vi-VN" sz="3600" b="1" dirty="0" err="1">
                <a:solidFill>
                  <a:schemeClr val="tx2">
                    <a:lumMod val="50000"/>
                  </a:schemeClr>
                </a:solidFill>
                <a:latin typeface="Times New Roman" panose="02020603050405020304" pitchFamily="18" charset="0"/>
              </a:rPr>
              <a:t>các</a:t>
            </a:r>
            <a:r>
              <a:rPr lang="en-US" altLang="vi-VN" sz="3600" b="1" dirty="0">
                <a:solidFill>
                  <a:schemeClr val="tx2">
                    <a:lumMod val="50000"/>
                  </a:schemeClr>
                </a:solidFill>
                <a:latin typeface="Times New Roman" panose="02020603050405020304" pitchFamily="18" charset="0"/>
              </a:rPr>
              <a:t> </a:t>
            </a:r>
            <a:r>
              <a:rPr lang="en-US" altLang="vi-VN" sz="3600" b="1" dirty="0" err="1">
                <a:solidFill>
                  <a:schemeClr val="tx2">
                    <a:lumMod val="50000"/>
                  </a:schemeClr>
                </a:solidFill>
                <a:latin typeface="Times New Roman" panose="02020603050405020304" pitchFamily="18" charset="0"/>
              </a:rPr>
              <a:t>nơi</a:t>
            </a:r>
            <a:r>
              <a:rPr lang="en-US" altLang="vi-VN" sz="3600" b="1" dirty="0">
                <a:solidFill>
                  <a:schemeClr val="tx2">
                    <a:lumMod val="50000"/>
                  </a:schemeClr>
                </a:solidFill>
                <a:latin typeface="Times New Roman" panose="02020603050405020304" pitchFamily="18" charset="0"/>
              </a:rPr>
              <a:t>.</a:t>
            </a:r>
          </a:p>
        </p:txBody>
      </p:sp>
      <p:sp>
        <p:nvSpPr>
          <p:cNvPr id="8" name="Text Box 7"/>
          <p:cNvSpPr txBox="1">
            <a:spLocks noChangeArrowheads="1"/>
          </p:cNvSpPr>
          <p:nvPr/>
        </p:nvSpPr>
        <p:spPr bwMode="auto">
          <a:xfrm>
            <a:off x="894910" y="4079353"/>
            <a:ext cx="2848829" cy="748988"/>
          </a:xfrm>
          <a:prstGeom prst="rect">
            <a:avLst/>
          </a:prstGeom>
          <a:solidFill>
            <a:schemeClr val="bg2"/>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4267" b="1" dirty="0" err="1">
                <a:latin typeface="Times New Roman" panose="02020603050405020304" pitchFamily="18" charset="0"/>
              </a:rPr>
              <a:t>Xe</a:t>
            </a:r>
            <a:r>
              <a:rPr lang="en-US" altLang="vi-VN" sz="4267" b="1" dirty="0">
                <a:latin typeface="Times New Roman" panose="02020603050405020304" pitchFamily="18" charset="0"/>
              </a:rPr>
              <a:t> </a:t>
            </a:r>
            <a:r>
              <a:rPr lang="en-US" altLang="vi-VN" sz="4267" b="1" dirty="0" err="1">
                <a:latin typeface="Times New Roman" panose="02020603050405020304" pitchFamily="18" charset="0"/>
              </a:rPr>
              <a:t>của</a:t>
            </a:r>
            <a:r>
              <a:rPr lang="en-US" altLang="vi-VN" sz="4267" b="1" dirty="0">
                <a:latin typeface="Times New Roman" panose="02020603050405020304" pitchFamily="18" charset="0"/>
              </a:rPr>
              <a:t> </a:t>
            </a:r>
            <a:r>
              <a:rPr lang="en-US" altLang="vi-VN" sz="4267" b="1" dirty="0" err="1">
                <a:latin typeface="Times New Roman" panose="02020603050405020304" pitchFamily="18" charset="0"/>
              </a:rPr>
              <a:t>vua</a:t>
            </a:r>
            <a:endParaRPr lang="en-US" altLang="vi-VN" sz="4267"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3"/>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3"/>
          <a:srcRect l="84631" t="55684" r="9773" b="141"/>
          <a:stretch>
            <a:fillRect/>
          </a:stretch>
        </p:blipFill>
        <p:spPr>
          <a:xfrm>
            <a:off x="11132820" y="-202354"/>
            <a:ext cx="1059180" cy="3006090"/>
          </a:xfrm>
          <a:prstGeom prst="rect">
            <a:avLst/>
          </a:prstGeom>
        </p:spPr>
      </p:pic>
      <p:sp>
        <p:nvSpPr>
          <p:cNvPr id="4" name="Rectangle 3">
            <a:extLst>
              <a:ext uri="{FF2B5EF4-FFF2-40B4-BE49-F238E27FC236}">
                <a16:creationId xmlns:a16="http://schemas.microsoft.com/office/drawing/2014/main" id="{F149171D-B0E0-49D0-A84F-FDAEDF9AA9B9}"/>
              </a:ext>
            </a:extLst>
          </p:cNvPr>
          <p:cNvSpPr/>
          <p:nvPr/>
        </p:nvSpPr>
        <p:spPr>
          <a:xfrm>
            <a:off x="3832648" y="376491"/>
            <a:ext cx="4383700" cy="623248"/>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lIns="68580" tIns="34290" rIns="68580" bIns="34290">
            <a:spAutoFit/>
          </a:bodyPr>
          <a:lstStyle/>
          <a:p>
            <a:pPr algn="ctr" defTabSz="685800"/>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Luyện</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đọc</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đoạn</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2</a:t>
            </a:r>
          </a:p>
        </p:txBody>
      </p:sp>
      <p:sp>
        <p:nvSpPr>
          <p:cNvPr id="6" name="Rectangle 4">
            <a:extLst>
              <a:ext uri="{FF2B5EF4-FFF2-40B4-BE49-F238E27FC236}">
                <a16:creationId xmlns:a16="http://schemas.microsoft.com/office/drawing/2014/main" id="{3420A7CF-A3D3-44B1-B696-41E22DEFF891}"/>
              </a:ext>
            </a:extLst>
          </p:cNvPr>
          <p:cNvSpPr>
            <a:spLocks noChangeArrowheads="1"/>
          </p:cNvSpPr>
          <p:nvPr/>
        </p:nvSpPr>
        <p:spPr bwMode="auto">
          <a:xfrm>
            <a:off x="312608" y="2105561"/>
            <a:ext cx="11473922" cy="1815882"/>
          </a:xfrm>
          <a:prstGeom prst="rect">
            <a:avLst/>
          </a:prstGeom>
          <a:solidFill>
            <a:schemeClr val="tx2">
              <a:lumMod val="20000"/>
              <a:lumOff val="8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vi-VN" altLang="en-US" sz="2800" b="1" dirty="0">
                <a:solidFill>
                  <a:srgbClr val="000000"/>
                </a:solidFill>
                <a:latin typeface="Times New Roman" panose="02020603050405020304" pitchFamily="18" charset="0"/>
                <a:cs typeface="Times New Roman" panose="02020603050405020304" pitchFamily="18" charset="0"/>
              </a:rPr>
              <a:t>2</a:t>
            </a:r>
            <a:r>
              <a:rPr lang="vi-VN" altLang="en-US" sz="2800" dirty="0">
                <a:solidFill>
                  <a:srgbClr val="000000"/>
                </a:solidFill>
                <a:latin typeface="Times New Roman" panose="02020603050405020304" pitchFamily="18" charset="0"/>
                <a:cs typeface="Times New Roman" panose="02020603050405020304" pitchFamily="18" charset="0"/>
              </a:rPr>
              <a:t>. Cao Bá Quát, khi ấy còn là một cậu bé, muốn nhìn rõ mặt vua. Cậu nảy ra một ý, liền cởi hết quần áo, nhảy xuống hồ tắm. Quân lính nhìn thấy, </a:t>
            </a:r>
            <a:r>
              <a:rPr lang="en-US" altLang="en-US" sz="2800" dirty="0" err="1">
                <a:solidFill>
                  <a:srgbClr val="000000"/>
                </a:solidFill>
                <a:latin typeface="Times New Roman" panose="02020603050405020304" pitchFamily="18" charset="0"/>
                <a:cs typeface="Times New Roman" panose="02020603050405020304" pitchFamily="18" charset="0"/>
              </a:rPr>
              <a:t>hốt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hoảng</a:t>
            </a:r>
            <a:r>
              <a:rPr lang="en-US" altLang="en-US" sz="2800" dirty="0">
                <a:solidFill>
                  <a:srgbClr val="000000"/>
                </a:solidFill>
                <a:latin typeface="Times New Roman" panose="02020603050405020304" pitchFamily="18" charset="0"/>
                <a:cs typeface="Times New Roman" panose="02020603050405020304" pitchFamily="18" charset="0"/>
              </a:rPr>
              <a:t> </a:t>
            </a:r>
            <a:r>
              <a:rPr lang="vi-VN" altLang="en-US" sz="2800" dirty="0">
                <a:solidFill>
                  <a:srgbClr val="000000"/>
                </a:solidFill>
                <a:latin typeface="Times New Roman" panose="02020603050405020304" pitchFamily="18" charset="0"/>
                <a:cs typeface="Times New Roman" panose="02020603050405020304" pitchFamily="18" charset="0"/>
              </a:rPr>
              <a:t>xúm vào bắt trói đứa trẻ táo tợn. Cậu bé không chịu, la hét, vùng vẫy, gây nên cảnh náo động ở hồ. Thấy thế, vua Minh Mạng truyền lệnh dẫn cậu tới hỏi.</a:t>
            </a:r>
          </a:p>
        </p:txBody>
      </p:sp>
    </p:spTree>
    <p:extLst>
      <p:ext uri="{BB962C8B-B14F-4D97-AF65-F5344CB8AC3E}">
        <p14:creationId xmlns:p14="http://schemas.microsoft.com/office/powerpoint/2010/main" val="168597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55"/>
            <a:ext cx="6384032" cy="6856445"/>
          </a:xfrm>
          <a:prstGeom prst="rect">
            <a:avLst/>
          </a:prstGeom>
        </p:spPr>
      </p:pic>
      <p:sp>
        <p:nvSpPr>
          <p:cNvPr id="4" name="TextBox 3"/>
          <p:cNvSpPr txBox="1"/>
          <p:nvPr/>
        </p:nvSpPr>
        <p:spPr>
          <a:xfrm>
            <a:off x="6576053" y="836713"/>
            <a:ext cx="5328592" cy="4975273"/>
          </a:xfrm>
          <a:prstGeom prst="rect">
            <a:avLst/>
          </a:prstGeom>
          <a:noFill/>
        </p:spPr>
        <p:txBody>
          <a:bodyPr wrap="square" rtlCol="0">
            <a:spAutoFit/>
          </a:bodyPr>
          <a:lstStyle/>
          <a:p>
            <a:pPr algn="just"/>
            <a:r>
              <a:rPr lang="vi-VN" sz="4533" b="1" dirty="0">
                <a:latin typeface="+mj-lt"/>
              </a:rPr>
              <a:t>    Cao Bá Quát (1809 – 1855) là người ở tỉnh Bắc Ninh. Ông là người nổi tiếng văn hay, chữ tốt, có tài đối đáp. </a:t>
            </a:r>
            <a:endParaRPr lang="en-US" sz="4533"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3"/>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3"/>
          <a:srcRect l="84631" t="55684" r="9773" b="141"/>
          <a:stretch>
            <a:fillRect/>
          </a:stretch>
        </p:blipFill>
        <p:spPr>
          <a:xfrm>
            <a:off x="11132820" y="-202354"/>
            <a:ext cx="1059180" cy="3006090"/>
          </a:xfrm>
          <a:prstGeom prst="rect">
            <a:avLst/>
          </a:prstGeom>
        </p:spPr>
      </p:pic>
      <p:sp>
        <p:nvSpPr>
          <p:cNvPr id="4" name="Rectangle 3">
            <a:extLst>
              <a:ext uri="{FF2B5EF4-FFF2-40B4-BE49-F238E27FC236}">
                <a16:creationId xmlns:a16="http://schemas.microsoft.com/office/drawing/2014/main" id="{F149171D-B0E0-49D0-A84F-FDAEDF9AA9B9}"/>
              </a:ext>
            </a:extLst>
          </p:cNvPr>
          <p:cNvSpPr/>
          <p:nvPr/>
        </p:nvSpPr>
        <p:spPr>
          <a:xfrm>
            <a:off x="3832648" y="376491"/>
            <a:ext cx="4383700" cy="623248"/>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lIns="68580" tIns="34290" rIns="68580" bIns="34290">
            <a:spAutoFit/>
          </a:bodyPr>
          <a:lstStyle/>
          <a:p>
            <a:pPr algn="ctr" defTabSz="685800"/>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Luyện</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đọc</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đoạn</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3</a:t>
            </a:r>
          </a:p>
        </p:txBody>
      </p:sp>
      <p:sp>
        <p:nvSpPr>
          <p:cNvPr id="7" name="Rectangle 4">
            <a:extLst>
              <a:ext uri="{FF2B5EF4-FFF2-40B4-BE49-F238E27FC236}">
                <a16:creationId xmlns:a16="http://schemas.microsoft.com/office/drawing/2014/main" id="{0A5BF64B-351B-4A9B-A023-A708356F2528}"/>
              </a:ext>
            </a:extLst>
          </p:cNvPr>
          <p:cNvSpPr>
            <a:spLocks noChangeArrowheads="1"/>
          </p:cNvSpPr>
          <p:nvPr/>
        </p:nvSpPr>
        <p:spPr bwMode="auto">
          <a:xfrm>
            <a:off x="290333" y="1234483"/>
            <a:ext cx="11468329" cy="3539430"/>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2800" b="1" dirty="0">
                <a:solidFill>
                  <a:srgbClr val="000000"/>
                </a:solidFill>
                <a:latin typeface="Times New Roman" panose="02020603050405020304" pitchFamily="18" charset="0"/>
                <a:cs typeface="Times New Roman" panose="02020603050405020304" pitchFamily="18" charset="0"/>
              </a:rPr>
              <a:t>     </a:t>
            </a:r>
            <a:r>
              <a:rPr lang="vi-VN" altLang="en-US" sz="2800" b="1" dirty="0">
                <a:solidFill>
                  <a:srgbClr val="000000"/>
                </a:solidFill>
                <a:latin typeface="Times New Roman" panose="02020603050405020304" pitchFamily="18" charset="0"/>
                <a:cs typeface="Times New Roman" panose="02020603050405020304" pitchFamily="18" charset="0"/>
              </a:rPr>
              <a:t>3.</a:t>
            </a:r>
            <a:r>
              <a:rPr lang="vi-VN" altLang="en-US" sz="2800" dirty="0">
                <a:solidFill>
                  <a:srgbClr val="000000"/>
                </a:solidFill>
                <a:latin typeface="Times New Roman" panose="02020603050405020304" pitchFamily="18" charset="0"/>
                <a:cs typeface="Times New Roman" panose="02020603050405020304" pitchFamily="18" charset="0"/>
              </a:rPr>
              <a:t> C</a:t>
            </a:r>
            <a:r>
              <a:rPr lang="en-US" altLang="en-US" sz="2800" dirty="0" err="1">
                <a:solidFill>
                  <a:srgbClr val="000000"/>
                </a:solidFill>
                <a:latin typeface="Times New Roman" panose="02020603050405020304" pitchFamily="18" charset="0"/>
                <a:cs typeface="Times New Roman" panose="02020603050405020304" pitchFamily="18" charset="0"/>
              </a:rPr>
              <a:t>ậu</a:t>
            </a:r>
            <a:r>
              <a:rPr lang="vi-VN" altLang="en-US" sz="2800" dirty="0">
                <a:solidFill>
                  <a:srgbClr val="000000"/>
                </a:solidFill>
                <a:latin typeface="Times New Roman" panose="02020603050405020304" pitchFamily="18" charset="0"/>
                <a:cs typeface="Times New Roman" panose="02020603050405020304" pitchFamily="18" charset="0"/>
              </a:rPr>
              <a:t> bé bị dẫn tới trước mặt nhà vua. Cậu từ xưng là học trò mới ở quê ra chơi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nên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không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biết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gì</a:t>
            </a:r>
            <a:r>
              <a:rPr lang="vi-VN" altLang="en-US" sz="2800" dirty="0">
                <a:solidFill>
                  <a:srgbClr val="000000"/>
                </a:solidFill>
                <a:latin typeface="Times New Roman" panose="02020603050405020304" pitchFamily="18" charset="0"/>
                <a:cs typeface="Times New Roman" panose="02020603050405020304" pitchFamily="18" charset="0"/>
              </a:rPr>
              <a:t>. Thấy nói là học trò, vua ra lệnh cho cậu phải đối được một vế đối thì mới tha. Nhìn thấy trên mặt </a:t>
            </a:r>
            <a:r>
              <a:rPr lang="en-US" altLang="en-US" sz="2800" dirty="0" err="1">
                <a:solidFill>
                  <a:srgbClr val="000000"/>
                </a:solidFill>
                <a:latin typeface="Times New Roman" panose="02020603050405020304" pitchFamily="18" charset="0"/>
                <a:cs typeface="Times New Roman" panose="02020603050405020304" pitchFamily="18" charset="0"/>
              </a:rPr>
              <a:t>hồ</a:t>
            </a:r>
            <a:r>
              <a:rPr lang="vi-VN" altLang="en-US" sz="2800" dirty="0">
                <a:solidFill>
                  <a:srgbClr val="000000"/>
                </a:solidFill>
                <a:latin typeface="Times New Roman" panose="02020603050405020304" pitchFamily="18" charset="0"/>
                <a:cs typeface="Times New Roman" panose="02020603050405020304" pitchFamily="18" charset="0"/>
              </a:rPr>
              <a:t> lúc đó có đàn cá đang đuổi nhau, vua tức cảnh đọc vế đối như sau :</a:t>
            </a:r>
          </a:p>
          <a:p>
            <a:pPr defTabSz="685800" eaLnBrk="0" fontAlgn="base" hangingPunct="0">
              <a:spcBef>
                <a:spcPct val="0"/>
              </a:spcBef>
              <a:spcAft>
                <a:spcPct val="0"/>
              </a:spcAft>
            </a:pPr>
            <a:r>
              <a:rPr lang="en-US" altLang="en-US" sz="2800" i="1" dirty="0">
                <a:solidFill>
                  <a:srgbClr val="000000"/>
                </a:solidFill>
                <a:latin typeface="Times New Roman" panose="02020603050405020304" pitchFamily="18" charset="0"/>
                <a:cs typeface="Times New Roman" panose="02020603050405020304" pitchFamily="18" charset="0"/>
              </a:rPr>
              <a:t>                           </a:t>
            </a:r>
            <a:r>
              <a:rPr lang="vi-VN" altLang="en-US" sz="2800" i="1" dirty="0">
                <a:solidFill>
                  <a:srgbClr val="000000"/>
                </a:solidFill>
                <a:latin typeface="Times New Roman" panose="02020603050405020304" pitchFamily="18" charset="0"/>
                <a:cs typeface="Times New Roman" panose="02020603050405020304" pitchFamily="18" charset="0"/>
              </a:rPr>
              <a:t>Nước trong leo lẻo cá đớp cá</a:t>
            </a:r>
            <a:endParaRPr lang="vi-VN" altLang="en-US" sz="2800" dirty="0">
              <a:solidFill>
                <a:srgbClr val="000000"/>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vi-VN" altLang="en-US" sz="2800" dirty="0">
                <a:solidFill>
                  <a:srgbClr val="000000"/>
                </a:solidFill>
                <a:latin typeface="Times New Roman" panose="02020603050405020304" pitchFamily="18" charset="0"/>
                <a:cs typeface="Times New Roman" panose="02020603050405020304" pitchFamily="18" charset="0"/>
              </a:rPr>
              <a:t>Chẳng cần nghĩ ngợi lâu la gì, Cao Bá Quát lấy cảnh mình đang bị trói, đối lại luôn :</a:t>
            </a:r>
          </a:p>
          <a:p>
            <a:pPr defTabSz="685800" eaLnBrk="0" fontAlgn="base" hangingPunct="0">
              <a:spcBef>
                <a:spcPct val="0"/>
              </a:spcBef>
              <a:spcAft>
                <a:spcPct val="0"/>
              </a:spcAft>
            </a:pPr>
            <a:r>
              <a:rPr lang="en-US" altLang="en-US" sz="2800" i="1" dirty="0">
                <a:solidFill>
                  <a:srgbClr val="000000"/>
                </a:solidFill>
                <a:latin typeface="Times New Roman" panose="02020603050405020304" pitchFamily="18" charset="0"/>
                <a:cs typeface="Times New Roman" panose="02020603050405020304" pitchFamily="18" charset="0"/>
              </a:rPr>
              <a:t>                       </a:t>
            </a:r>
            <a:r>
              <a:rPr lang="vi-VN" altLang="en-US" sz="2800" i="1" dirty="0">
                <a:solidFill>
                  <a:srgbClr val="000000"/>
                </a:solidFill>
                <a:latin typeface="Times New Roman" panose="02020603050405020304" pitchFamily="18" charset="0"/>
                <a:cs typeface="Times New Roman" panose="02020603050405020304" pitchFamily="18" charset="0"/>
              </a:rPr>
              <a:t>Trời nắng chang chang người trói người</a:t>
            </a:r>
            <a:endParaRPr lang="vi-VN" altLang="en-US" sz="2800" dirty="0">
              <a:solidFill>
                <a:srgbClr val="000000"/>
              </a:solidFill>
              <a:latin typeface="Times New Roman" panose="02020603050405020304" pitchFamily="18" charset="0"/>
              <a:cs typeface="Times New Roman" panose="02020603050405020304" pitchFamily="18" charset="0"/>
            </a:endParaRPr>
          </a:p>
        </p:txBody>
      </p:sp>
      <p:sp>
        <p:nvSpPr>
          <p:cNvPr id="11" name="Rectangle 4">
            <a:extLst>
              <a:ext uri="{FF2B5EF4-FFF2-40B4-BE49-F238E27FC236}">
                <a16:creationId xmlns:a16="http://schemas.microsoft.com/office/drawing/2014/main" id="{695D3D52-C382-453B-9DE6-102A9E023B06}"/>
              </a:ext>
            </a:extLst>
          </p:cNvPr>
          <p:cNvSpPr>
            <a:spLocks noChangeArrowheads="1"/>
          </p:cNvSpPr>
          <p:nvPr/>
        </p:nvSpPr>
        <p:spPr bwMode="auto">
          <a:xfrm>
            <a:off x="290332" y="4883992"/>
            <a:ext cx="11468329" cy="1938992"/>
          </a:xfrm>
          <a:prstGeom prst="rect">
            <a:avLst/>
          </a:prstGeom>
          <a:solidFill>
            <a:schemeClr val="accent2">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vi-VN" altLang="en-US" sz="2400" dirty="0">
                <a:solidFill>
                  <a:srgbClr val="000000"/>
                </a:solidFill>
                <a:latin typeface="Times New Roman" panose="02020603050405020304" pitchFamily="18" charset="0"/>
                <a:cs typeface="Times New Roman" panose="02020603050405020304" pitchFamily="18" charset="0"/>
              </a:rPr>
              <a:t>Thấy nói là học trò, vua ra lệnh cho cậu phải đối được một vế đối </a:t>
            </a:r>
            <a:r>
              <a:rPr lang="en-US" altLang="en-US" sz="2400" dirty="0">
                <a:solidFill>
                  <a:srgbClr val="000000"/>
                </a:solidFill>
                <a:latin typeface="Times New Roman" panose="02020603050405020304" pitchFamily="18" charset="0"/>
                <a:cs typeface="Times New Roman" panose="02020603050405020304" pitchFamily="18" charset="0"/>
              </a:rPr>
              <a:t> </a:t>
            </a:r>
            <a:r>
              <a:rPr lang="vi-VN" altLang="en-US" sz="2400" dirty="0">
                <a:solidFill>
                  <a:srgbClr val="000000"/>
                </a:solidFill>
                <a:latin typeface="Times New Roman" panose="02020603050405020304" pitchFamily="18" charset="0"/>
                <a:cs typeface="Times New Roman" panose="02020603050405020304" pitchFamily="18" charset="0"/>
              </a:rPr>
              <a:t>thì mới tha. </a:t>
            </a:r>
            <a:endParaRPr lang="en-US" altLang="en-US" sz="2400" dirty="0">
              <a:solidFill>
                <a:srgbClr val="000000"/>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endParaRPr lang="vi-VN" altLang="en-US" sz="2400" dirty="0">
              <a:solidFill>
                <a:srgbClr val="000000"/>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en-US" altLang="en-US" sz="2400" i="1" dirty="0">
                <a:solidFill>
                  <a:srgbClr val="000000"/>
                </a:solidFill>
                <a:latin typeface="Times New Roman" panose="02020603050405020304" pitchFamily="18" charset="0"/>
                <a:cs typeface="Times New Roman" panose="02020603050405020304" pitchFamily="18" charset="0"/>
              </a:rPr>
              <a:t>   </a:t>
            </a:r>
            <a:r>
              <a:rPr lang="vi-VN" altLang="en-US" sz="2400" i="1" dirty="0">
                <a:solidFill>
                  <a:srgbClr val="000000"/>
                </a:solidFill>
                <a:latin typeface="Times New Roman" panose="02020603050405020304" pitchFamily="18" charset="0"/>
                <a:cs typeface="Times New Roman" panose="02020603050405020304" pitchFamily="18" charset="0"/>
              </a:rPr>
              <a:t>Nước trong leo lẻo </a:t>
            </a:r>
            <a:r>
              <a:rPr lang="en-US" altLang="en-US" sz="2400" i="1" dirty="0">
                <a:solidFill>
                  <a:srgbClr val="000000"/>
                </a:solidFill>
                <a:latin typeface="Times New Roman" panose="02020603050405020304" pitchFamily="18" charset="0"/>
                <a:cs typeface="Times New Roman" panose="02020603050405020304" pitchFamily="18" charset="0"/>
              </a:rPr>
              <a:t> </a:t>
            </a:r>
            <a:r>
              <a:rPr lang="vi-VN" altLang="en-US" sz="2400" i="1" dirty="0">
                <a:solidFill>
                  <a:srgbClr val="000000"/>
                </a:solidFill>
                <a:latin typeface="Times New Roman" panose="02020603050405020304" pitchFamily="18" charset="0"/>
                <a:cs typeface="Times New Roman" panose="02020603050405020304" pitchFamily="18" charset="0"/>
              </a:rPr>
              <a:t>cá đớp cá</a:t>
            </a:r>
            <a:r>
              <a:rPr lang="en-US" altLang="en-US" sz="2400" i="1" dirty="0">
                <a:solidFill>
                  <a:srgbClr val="000000"/>
                </a:solidFill>
                <a:latin typeface="Times New Roman" panose="02020603050405020304" pitchFamily="18" charset="0"/>
                <a:cs typeface="Times New Roman" panose="02020603050405020304" pitchFamily="18" charset="0"/>
              </a:rPr>
              <a:t>.</a:t>
            </a:r>
            <a:endParaRPr lang="vi-VN" altLang="en-US" sz="2400" dirty="0">
              <a:solidFill>
                <a:srgbClr val="000000"/>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endParaRPr lang="en-US" altLang="en-US" sz="2400" i="1" dirty="0">
              <a:solidFill>
                <a:srgbClr val="000000"/>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en-US" altLang="en-US" sz="2400" i="1" dirty="0">
                <a:solidFill>
                  <a:srgbClr val="000000"/>
                </a:solidFill>
                <a:latin typeface="Times New Roman" panose="02020603050405020304" pitchFamily="18" charset="0"/>
                <a:cs typeface="Times New Roman" panose="02020603050405020304" pitchFamily="18" charset="0"/>
              </a:rPr>
              <a:t>  </a:t>
            </a:r>
            <a:r>
              <a:rPr lang="vi-VN" altLang="en-US" sz="2400" i="1" dirty="0">
                <a:solidFill>
                  <a:srgbClr val="000000"/>
                </a:solidFill>
                <a:latin typeface="Times New Roman" panose="02020603050405020304" pitchFamily="18" charset="0"/>
                <a:cs typeface="Times New Roman" panose="02020603050405020304" pitchFamily="18" charset="0"/>
              </a:rPr>
              <a:t>Trời nắng chang chang </a:t>
            </a:r>
            <a:r>
              <a:rPr lang="en-US" altLang="en-US" sz="2400" i="1" dirty="0">
                <a:solidFill>
                  <a:srgbClr val="000000"/>
                </a:solidFill>
                <a:latin typeface="Times New Roman" panose="02020603050405020304" pitchFamily="18" charset="0"/>
                <a:cs typeface="Times New Roman" panose="02020603050405020304" pitchFamily="18" charset="0"/>
              </a:rPr>
              <a:t> </a:t>
            </a:r>
            <a:r>
              <a:rPr lang="vi-VN" altLang="en-US" sz="2400" i="1" dirty="0">
                <a:solidFill>
                  <a:srgbClr val="000000"/>
                </a:solidFill>
                <a:latin typeface="Times New Roman" panose="02020603050405020304" pitchFamily="18" charset="0"/>
                <a:cs typeface="Times New Roman" panose="02020603050405020304" pitchFamily="18" charset="0"/>
              </a:rPr>
              <a:t>người trói người</a:t>
            </a:r>
            <a:r>
              <a:rPr lang="en-US" altLang="en-US" sz="2400" i="1" dirty="0">
                <a:solidFill>
                  <a:srgbClr val="000000"/>
                </a:solidFill>
                <a:latin typeface="Times New Roman" panose="02020603050405020304" pitchFamily="18" charset="0"/>
                <a:cs typeface="Times New Roman" panose="02020603050405020304" pitchFamily="18" charset="0"/>
              </a:rPr>
              <a:t>.</a:t>
            </a:r>
            <a:endParaRPr lang="vi-VN" altLang="en-US" sz="2400" dirty="0">
              <a:solidFill>
                <a:srgbClr val="000000"/>
              </a:solidFill>
              <a:latin typeface="Times New Roman" panose="02020603050405020304" pitchFamily="18" charset="0"/>
              <a:cs typeface="Times New Roman" panose="02020603050405020304" pitchFamily="18" charset="0"/>
            </a:endParaRPr>
          </a:p>
        </p:txBody>
      </p:sp>
      <p:sp>
        <p:nvSpPr>
          <p:cNvPr id="12" name="Flowchart: Data 11">
            <a:extLst>
              <a:ext uri="{FF2B5EF4-FFF2-40B4-BE49-F238E27FC236}">
                <a16:creationId xmlns:a16="http://schemas.microsoft.com/office/drawing/2014/main" id="{BE78F853-EAEA-43B3-8DFE-554582D1B1A1}"/>
              </a:ext>
            </a:extLst>
          </p:cNvPr>
          <p:cNvSpPr/>
          <p:nvPr/>
        </p:nvSpPr>
        <p:spPr>
          <a:xfrm rot="839797">
            <a:off x="8408413" y="4878925"/>
            <a:ext cx="45719" cy="396948"/>
          </a:xfrm>
          <a:prstGeom prst="flowChartInputOutp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ata 12">
            <a:extLst>
              <a:ext uri="{FF2B5EF4-FFF2-40B4-BE49-F238E27FC236}">
                <a16:creationId xmlns:a16="http://schemas.microsoft.com/office/drawing/2014/main" id="{B84853DA-E21E-4A4B-80EE-F5E27AF6804E}"/>
              </a:ext>
            </a:extLst>
          </p:cNvPr>
          <p:cNvSpPr/>
          <p:nvPr/>
        </p:nvSpPr>
        <p:spPr>
          <a:xfrm rot="839797">
            <a:off x="10061215" y="4901352"/>
            <a:ext cx="45719" cy="396948"/>
          </a:xfrm>
          <a:prstGeom prst="flowChartInputOutp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ata 13">
            <a:extLst>
              <a:ext uri="{FF2B5EF4-FFF2-40B4-BE49-F238E27FC236}">
                <a16:creationId xmlns:a16="http://schemas.microsoft.com/office/drawing/2014/main" id="{147AFCFE-000F-4AC1-AB02-1016B69448AA}"/>
              </a:ext>
            </a:extLst>
          </p:cNvPr>
          <p:cNvSpPr/>
          <p:nvPr/>
        </p:nvSpPr>
        <p:spPr>
          <a:xfrm rot="839797">
            <a:off x="9970249" y="4901353"/>
            <a:ext cx="45719" cy="396948"/>
          </a:xfrm>
          <a:prstGeom prst="flowChartInputOutp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ata 14">
            <a:extLst>
              <a:ext uri="{FF2B5EF4-FFF2-40B4-BE49-F238E27FC236}">
                <a16:creationId xmlns:a16="http://schemas.microsoft.com/office/drawing/2014/main" id="{F74010CD-DC58-4D5E-97B7-4EEA65F1DB1B}"/>
              </a:ext>
            </a:extLst>
          </p:cNvPr>
          <p:cNvSpPr/>
          <p:nvPr/>
        </p:nvSpPr>
        <p:spPr>
          <a:xfrm rot="839797">
            <a:off x="2985246" y="5655016"/>
            <a:ext cx="45719" cy="396948"/>
          </a:xfrm>
          <a:prstGeom prst="flowChartInputOutp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ata 15">
            <a:extLst>
              <a:ext uri="{FF2B5EF4-FFF2-40B4-BE49-F238E27FC236}">
                <a16:creationId xmlns:a16="http://schemas.microsoft.com/office/drawing/2014/main" id="{F66F98CB-358A-430C-B085-DC01B184AAF7}"/>
              </a:ext>
            </a:extLst>
          </p:cNvPr>
          <p:cNvSpPr/>
          <p:nvPr/>
        </p:nvSpPr>
        <p:spPr>
          <a:xfrm rot="839797">
            <a:off x="4400163" y="5655014"/>
            <a:ext cx="45719" cy="396948"/>
          </a:xfrm>
          <a:prstGeom prst="flowChartInputOutp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ata 16">
            <a:extLst>
              <a:ext uri="{FF2B5EF4-FFF2-40B4-BE49-F238E27FC236}">
                <a16:creationId xmlns:a16="http://schemas.microsoft.com/office/drawing/2014/main" id="{DC3F3374-7806-4D42-AF1C-27C88A7AA32F}"/>
              </a:ext>
            </a:extLst>
          </p:cNvPr>
          <p:cNvSpPr/>
          <p:nvPr/>
        </p:nvSpPr>
        <p:spPr>
          <a:xfrm rot="839797">
            <a:off x="4329978" y="5655014"/>
            <a:ext cx="45719" cy="396948"/>
          </a:xfrm>
          <a:prstGeom prst="flowChartInputOutp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ata 17">
            <a:extLst>
              <a:ext uri="{FF2B5EF4-FFF2-40B4-BE49-F238E27FC236}">
                <a16:creationId xmlns:a16="http://schemas.microsoft.com/office/drawing/2014/main" id="{1E9301AB-5638-4E24-80BC-B0FAEAC12D25}"/>
              </a:ext>
            </a:extLst>
          </p:cNvPr>
          <p:cNvSpPr/>
          <p:nvPr/>
        </p:nvSpPr>
        <p:spPr>
          <a:xfrm rot="839797">
            <a:off x="3418808" y="6424978"/>
            <a:ext cx="45719" cy="396948"/>
          </a:xfrm>
          <a:prstGeom prst="flowChartInputOutp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ata 18">
            <a:extLst>
              <a:ext uri="{FF2B5EF4-FFF2-40B4-BE49-F238E27FC236}">
                <a16:creationId xmlns:a16="http://schemas.microsoft.com/office/drawing/2014/main" id="{43B9E595-C6C8-4805-88D3-607B3B4491B9}"/>
              </a:ext>
            </a:extLst>
          </p:cNvPr>
          <p:cNvSpPr/>
          <p:nvPr/>
        </p:nvSpPr>
        <p:spPr>
          <a:xfrm rot="839797">
            <a:off x="5747027" y="6424979"/>
            <a:ext cx="45719" cy="396948"/>
          </a:xfrm>
          <a:prstGeom prst="flowChartInputOutp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19">
            <a:extLst>
              <a:ext uri="{FF2B5EF4-FFF2-40B4-BE49-F238E27FC236}">
                <a16:creationId xmlns:a16="http://schemas.microsoft.com/office/drawing/2014/main" id="{DE860A73-F1E7-488F-A51A-B0C98CDC2BA0}"/>
              </a:ext>
            </a:extLst>
          </p:cNvPr>
          <p:cNvSpPr/>
          <p:nvPr/>
        </p:nvSpPr>
        <p:spPr>
          <a:xfrm rot="839797">
            <a:off x="5676842" y="6424979"/>
            <a:ext cx="45719" cy="396948"/>
          </a:xfrm>
          <a:prstGeom prst="flowChartInputOutp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18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1000"/>
                                        <p:tgtEl>
                                          <p:spTgt spid="19"/>
                                        </p:tgtEl>
                                      </p:cBhvr>
                                    </p:animEffect>
                                    <p:anim calcmode="lin" valueType="num">
                                      <p:cBhvr>
                                        <p:cTn id="79" dur="1000" fill="hold"/>
                                        <p:tgtEl>
                                          <p:spTgt spid="19"/>
                                        </p:tgtEl>
                                        <p:attrNameLst>
                                          <p:attrName>ppt_x</p:attrName>
                                        </p:attrNameLst>
                                      </p:cBhvr>
                                      <p:tavLst>
                                        <p:tav tm="0">
                                          <p:val>
                                            <p:strVal val="#ppt_x"/>
                                          </p:val>
                                        </p:tav>
                                        <p:tav tm="100000">
                                          <p:val>
                                            <p:strVal val="#ppt_x"/>
                                          </p:val>
                                        </p:tav>
                                      </p:tavLst>
                                    </p:anim>
                                    <p:anim calcmode="lin" valueType="num">
                                      <p:cBhvr>
                                        <p:cTn id="8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000"/>
                                        <p:tgtEl>
                                          <p:spTgt spid="20"/>
                                        </p:tgtEl>
                                      </p:cBhvr>
                                    </p:animEffect>
                                    <p:anim calcmode="lin" valueType="num">
                                      <p:cBhvr>
                                        <p:cTn id="86" dur="1000" fill="hold"/>
                                        <p:tgtEl>
                                          <p:spTgt spid="20"/>
                                        </p:tgtEl>
                                        <p:attrNameLst>
                                          <p:attrName>ppt_x</p:attrName>
                                        </p:attrNameLst>
                                      </p:cBhvr>
                                      <p:tavLst>
                                        <p:tav tm="0">
                                          <p:val>
                                            <p:strVal val="#ppt_x"/>
                                          </p:val>
                                        </p:tav>
                                        <p:tav tm="100000">
                                          <p:val>
                                            <p:strVal val="#ppt_x"/>
                                          </p:val>
                                        </p:tav>
                                      </p:tavLst>
                                    </p:anim>
                                    <p:anim calcmode="lin" valueType="num">
                                      <p:cBhvr>
                                        <p:cTn id="8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2"/>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2"/>
          <a:srcRect l="84631" t="55684" r="9773" b="141"/>
          <a:stretch>
            <a:fillRect/>
          </a:stretch>
        </p:blipFill>
        <p:spPr>
          <a:xfrm>
            <a:off x="11132820" y="-202354"/>
            <a:ext cx="1059180" cy="3006090"/>
          </a:xfrm>
          <a:prstGeom prst="rect">
            <a:avLst/>
          </a:prstGeom>
        </p:spPr>
      </p:pic>
      <p:sp>
        <p:nvSpPr>
          <p:cNvPr id="4" name="Rectangle 3">
            <a:extLst>
              <a:ext uri="{FF2B5EF4-FFF2-40B4-BE49-F238E27FC236}">
                <a16:creationId xmlns:a16="http://schemas.microsoft.com/office/drawing/2014/main" id="{F149171D-B0E0-49D0-A84F-FDAEDF9AA9B9}"/>
              </a:ext>
            </a:extLst>
          </p:cNvPr>
          <p:cNvSpPr/>
          <p:nvPr/>
        </p:nvSpPr>
        <p:spPr>
          <a:xfrm>
            <a:off x="3832648" y="376491"/>
            <a:ext cx="4383700" cy="623248"/>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lIns="68580" tIns="34290" rIns="68580" bIns="34290">
            <a:spAutoFit/>
          </a:bodyPr>
          <a:lstStyle/>
          <a:p>
            <a:pPr algn="ctr" defTabSz="685800"/>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Luyện</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đọc</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đoạn</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4</a:t>
            </a:r>
          </a:p>
        </p:txBody>
      </p:sp>
      <p:sp>
        <p:nvSpPr>
          <p:cNvPr id="10" name="Rectangle 4">
            <a:extLst>
              <a:ext uri="{FF2B5EF4-FFF2-40B4-BE49-F238E27FC236}">
                <a16:creationId xmlns:a16="http://schemas.microsoft.com/office/drawing/2014/main" id="{AD8810D1-D314-44D3-9EA2-363F4E9BE24C}"/>
              </a:ext>
            </a:extLst>
          </p:cNvPr>
          <p:cNvSpPr>
            <a:spLocks noChangeArrowheads="1"/>
          </p:cNvSpPr>
          <p:nvPr/>
        </p:nvSpPr>
        <p:spPr bwMode="auto">
          <a:xfrm>
            <a:off x="564399" y="2088942"/>
            <a:ext cx="11468329" cy="1384995"/>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vi-VN" altLang="en-US" sz="2800" b="1" dirty="0">
                <a:solidFill>
                  <a:srgbClr val="000000"/>
                </a:solidFill>
                <a:latin typeface="Times New Roman" panose="02020603050405020304" pitchFamily="18" charset="0"/>
                <a:cs typeface="Times New Roman" panose="02020603050405020304" pitchFamily="18" charset="0"/>
              </a:rPr>
              <a:t>4.</a:t>
            </a:r>
            <a:r>
              <a:rPr lang="vi-VN" altLang="en-US" sz="2800" dirty="0">
                <a:solidFill>
                  <a:srgbClr val="000000"/>
                </a:solidFill>
                <a:latin typeface="Times New Roman" panose="02020603050405020304" pitchFamily="18" charset="0"/>
                <a:cs typeface="Times New Roman" panose="02020603050405020304" pitchFamily="18" charset="0"/>
              </a:rPr>
              <a:t> Vế đối vừa cứng cỏi, vừa rất chỉnh, biểu lộ sự nhanh trí, thông minh. Vua nguôi giận, truyền lệnh cởi trói, tha cho cậu bé.</a:t>
            </a:r>
          </a:p>
          <a:p>
            <a:pPr defTabSz="685800" eaLnBrk="0" fontAlgn="base" hangingPunct="0">
              <a:spcBef>
                <a:spcPct val="0"/>
              </a:spcBef>
              <a:spcAft>
                <a:spcPct val="0"/>
              </a:spcAft>
            </a:pPr>
            <a:r>
              <a:rPr lang="en-US" altLang="en-US" sz="2800" i="1" dirty="0">
                <a:solidFill>
                  <a:srgbClr val="000000"/>
                </a:solidFill>
                <a:latin typeface="Times New Roman" panose="02020603050405020304" pitchFamily="18" charset="0"/>
                <a:cs typeface="Times New Roman" panose="02020603050405020304" pitchFamily="18" charset="0"/>
              </a:rPr>
              <a:t>                                                   				</a:t>
            </a:r>
            <a:endParaRPr lang="vi-VN" alt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78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10"/>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10"/>
          <a:srcRect l="84631" t="55684" r="9773" b="141"/>
          <a:stretch>
            <a:fillRect/>
          </a:stretch>
        </p:blipFill>
        <p:spPr>
          <a:xfrm>
            <a:off x="11132820" y="-202354"/>
            <a:ext cx="1059180" cy="3006090"/>
          </a:xfrm>
          <a:prstGeom prst="rect">
            <a:avLst/>
          </a:prstGeom>
        </p:spPr>
      </p:pic>
      <p:sp>
        <p:nvSpPr>
          <p:cNvPr id="12" name="MH_Other_1">
            <a:extLst>
              <a:ext uri="{FF2B5EF4-FFF2-40B4-BE49-F238E27FC236}">
                <a16:creationId xmlns:a16="http://schemas.microsoft.com/office/drawing/2014/main" id="{47AA4DE6-A028-457F-B4AA-CA96BA9390C9}"/>
              </a:ext>
            </a:extLst>
          </p:cNvPr>
          <p:cNvSpPr>
            <a:spLocks noChangeAspect="1"/>
          </p:cNvSpPr>
          <p:nvPr>
            <p:custDataLst>
              <p:tags r:id="rId1"/>
            </p:custDataLst>
          </p:nvPr>
        </p:nvSpPr>
        <p:spPr>
          <a:xfrm>
            <a:off x="765504" y="2160113"/>
            <a:ext cx="819894" cy="512117"/>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000" kern="0" dirty="0">
                <a:solidFill>
                  <a:schemeClr val="tx2"/>
                </a:solidFill>
                <a:latin typeface="Arial" panose="020B0604020202020204" pitchFamily="34" charset="0"/>
                <a:ea typeface="微软雅黑" panose="020B0503020204020204" pitchFamily="34" charset="-122"/>
                <a:sym typeface="Arial" panose="020B0604020202020204" pitchFamily="34" charset="0"/>
              </a:rPr>
              <a:t>1</a:t>
            </a:r>
          </a:p>
        </p:txBody>
      </p:sp>
      <p:sp>
        <p:nvSpPr>
          <p:cNvPr id="13" name="MH_Other_2">
            <a:extLst>
              <a:ext uri="{FF2B5EF4-FFF2-40B4-BE49-F238E27FC236}">
                <a16:creationId xmlns:a16="http://schemas.microsoft.com/office/drawing/2014/main" id="{F4D2B2DB-8AA6-4AFC-A5FE-DE4EDEF553A4}"/>
              </a:ext>
            </a:extLst>
          </p:cNvPr>
          <p:cNvSpPr>
            <a:spLocks noChangeAspect="1"/>
          </p:cNvSpPr>
          <p:nvPr>
            <p:custDataLst>
              <p:tags r:id="rId2"/>
            </p:custDataLst>
          </p:nvPr>
        </p:nvSpPr>
        <p:spPr>
          <a:xfrm>
            <a:off x="2867737" y="3321650"/>
            <a:ext cx="819894" cy="512117"/>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4000"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2</a:t>
            </a:r>
          </a:p>
        </p:txBody>
      </p:sp>
      <p:sp>
        <p:nvSpPr>
          <p:cNvPr id="14" name="MH_Other_3">
            <a:extLst>
              <a:ext uri="{FF2B5EF4-FFF2-40B4-BE49-F238E27FC236}">
                <a16:creationId xmlns:a16="http://schemas.microsoft.com/office/drawing/2014/main" id="{4AD51686-DD32-4A8F-BE33-4673964B019E}"/>
              </a:ext>
            </a:extLst>
          </p:cNvPr>
          <p:cNvSpPr>
            <a:spLocks noChangeAspect="1"/>
          </p:cNvSpPr>
          <p:nvPr>
            <p:custDataLst>
              <p:tags r:id="rId3"/>
            </p:custDataLst>
          </p:nvPr>
        </p:nvSpPr>
        <p:spPr>
          <a:xfrm>
            <a:off x="4638608" y="4579196"/>
            <a:ext cx="819894" cy="512117"/>
          </a:xfrm>
          <a:prstGeom prst="ellipse">
            <a:avLst/>
          </a:prstGeom>
          <a:solidFill>
            <a:srgbClr val="FFFFFF"/>
          </a:solidFill>
          <a:ln w="57150" cap="flat" cmpd="sng" algn="ctr">
            <a:solidFill>
              <a:schemeClr val="accent3"/>
            </a:solidFill>
            <a:prstDash val="solid"/>
          </a:ln>
          <a:effectLst/>
        </p:spPr>
        <p:txBody>
          <a:bodyPr lIns="0" tIns="0" rIns="0" bIns="0" anchor="ctr"/>
          <a:lstStyle/>
          <a:p>
            <a:pPr algn="ctr">
              <a:defRPr/>
            </a:pPr>
            <a:r>
              <a:rPr lang="en-US" altLang="zh-CN" sz="4000" kern="0" dirty="0">
                <a:solidFill>
                  <a:schemeClr val="accent3"/>
                </a:solidFill>
                <a:latin typeface="Arial" panose="020B0604020202020204" pitchFamily="34" charset="0"/>
                <a:ea typeface="微软雅黑" panose="020B0503020204020204" pitchFamily="34" charset="-122"/>
                <a:sym typeface="Arial" panose="020B0604020202020204" pitchFamily="34" charset="0"/>
              </a:rPr>
              <a:t>3</a:t>
            </a:r>
          </a:p>
        </p:txBody>
      </p:sp>
      <p:sp>
        <p:nvSpPr>
          <p:cNvPr id="15" name="MH_Other_4">
            <a:extLst>
              <a:ext uri="{FF2B5EF4-FFF2-40B4-BE49-F238E27FC236}">
                <a16:creationId xmlns:a16="http://schemas.microsoft.com/office/drawing/2014/main" id="{732EC9F5-8D02-4F7C-A88E-C24C4AEA8A5D}"/>
              </a:ext>
            </a:extLst>
          </p:cNvPr>
          <p:cNvSpPr>
            <a:spLocks noChangeAspect="1"/>
          </p:cNvSpPr>
          <p:nvPr>
            <p:custDataLst>
              <p:tags r:id="rId4"/>
            </p:custDataLst>
          </p:nvPr>
        </p:nvSpPr>
        <p:spPr>
          <a:xfrm>
            <a:off x="6603203" y="5836742"/>
            <a:ext cx="819894" cy="512117"/>
          </a:xfrm>
          <a:prstGeom prst="ellipse">
            <a:avLst/>
          </a:prstGeom>
          <a:solidFill>
            <a:srgbClr val="FFFFFF"/>
          </a:solidFill>
          <a:ln w="57150" cap="flat" cmpd="sng" algn="ctr">
            <a:solidFill>
              <a:schemeClr val="accent4"/>
            </a:solidFill>
            <a:prstDash val="solid"/>
          </a:ln>
          <a:effectLst/>
        </p:spPr>
        <p:txBody>
          <a:bodyPr lIns="0" tIns="0" rIns="0" bIns="0" anchor="ctr"/>
          <a:lstStyle/>
          <a:p>
            <a:pPr algn="ctr">
              <a:defRPr/>
            </a:pPr>
            <a:r>
              <a:rPr lang="en-US" altLang="zh-CN" sz="4000" kern="0" dirty="0">
                <a:solidFill>
                  <a:schemeClr val="accent4"/>
                </a:solidFill>
                <a:latin typeface="Arial" panose="020B0604020202020204" pitchFamily="34" charset="0"/>
                <a:ea typeface="微软雅黑" panose="020B0503020204020204" pitchFamily="34" charset="-122"/>
                <a:sym typeface="Arial" panose="020B0604020202020204" pitchFamily="34" charset="0"/>
              </a:rPr>
              <a:t>4</a:t>
            </a:r>
          </a:p>
        </p:txBody>
      </p:sp>
      <p:sp>
        <p:nvSpPr>
          <p:cNvPr id="16" name="MH_Text_1">
            <a:extLst>
              <a:ext uri="{FF2B5EF4-FFF2-40B4-BE49-F238E27FC236}">
                <a16:creationId xmlns:a16="http://schemas.microsoft.com/office/drawing/2014/main" id="{E37A009E-0714-4A8E-B621-F96EED3440E7}"/>
              </a:ext>
            </a:extLst>
          </p:cNvPr>
          <p:cNvSpPr/>
          <p:nvPr>
            <p:custDataLst>
              <p:tags r:id="rId5"/>
            </p:custDataLst>
          </p:nvPr>
        </p:nvSpPr>
        <p:spPr>
          <a:xfrm>
            <a:off x="1947024" y="2138561"/>
            <a:ext cx="3879555" cy="615553"/>
          </a:xfrm>
          <a:prstGeom prst="rect">
            <a:avLst/>
          </a:prstGeom>
          <a:solidFill>
            <a:schemeClr val="accent1"/>
          </a:solidFill>
        </p:spPr>
        <p:txBody>
          <a:bodyPr wrap="square" lIns="0" tIns="0" rIns="0" bIns="0" anchor="ctr">
            <a:spAutoFit/>
          </a:bodyPr>
          <a:lstStyle/>
          <a:p>
            <a:r>
              <a:rPr lang="en-US" altLang="zh-CN" sz="4000" dirty="0" err="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Khởi</a:t>
            </a:r>
            <a:r>
              <a:rPr lang="en-US" altLang="zh-CN" sz="4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4000" dirty="0" err="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động</a:t>
            </a:r>
            <a:endParaRPr lang="zh-CN" altLang="en-US" sz="4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Text_1">
            <a:extLst>
              <a:ext uri="{FF2B5EF4-FFF2-40B4-BE49-F238E27FC236}">
                <a16:creationId xmlns:a16="http://schemas.microsoft.com/office/drawing/2014/main" id="{514694CA-1A9F-4394-9876-5CF0845D49AE}"/>
              </a:ext>
            </a:extLst>
          </p:cNvPr>
          <p:cNvSpPr/>
          <p:nvPr>
            <p:custDataLst>
              <p:tags r:id="rId6"/>
            </p:custDataLst>
          </p:nvPr>
        </p:nvSpPr>
        <p:spPr>
          <a:xfrm>
            <a:off x="3903300" y="3269933"/>
            <a:ext cx="3879555" cy="615553"/>
          </a:xfrm>
          <a:prstGeom prst="rect">
            <a:avLst/>
          </a:prstGeom>
          <a:solidFill>
            <a:schemeClr val="accent2">
              <a:lumMod val="40000"/>
              <a:lumOff val="60000"/>
            </a:schemeClr>
          </a:solidFill>
        </p:spPr>
        <p:txBody>
          <a:bodyPr wrap="square" lIns="0" tIns="0" rIns="0" bIns="0" anchor="ctr">
            <a:spAutoFit/>
          </a:bodyPr>
          <a:lstStyle/>
          <a:p>
            <a:r>
              <a:rPr lang="en-US" altLang="zh-CN" sz="4000" dirty="0" err="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Luyện</a:t>
            </a:r>
            <a:r>
              <a:rPr lang="en-US" altLang="zh-CN" sz="4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4000" dirty="0" err="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đọc</a:t>
            </a:r>
            <a:endParaRPr lang="zh-CN" altLang="en-US" sz="4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Text_1">
            <a:extLst>
              <a:ext uri="{FF2B5EF4-FFF2-40B4-BE49-F238E27FC236}">
                <a16:creationId xmlns:a16="http://schemas.microsoft.com/office/drawing/2014/main" id="{5C6B0E54-948D-4BC1-9124-CDE26D973739}"/>
              </a:ext>
            </a:extLst>
          </p:cNvPr>
          <p:cNvSpPr/>
          <p:nvPr>
            <p:custDataLst>
              <p:tags r:id="rId7"/>
            </p:custDataLst>
          </p:nvPr>
        </p:nvSpPr>
        <p:spPr>
          <a:xfrm>
            <a:off x="5738539" y="4527479"/>
            <a:ext cx="3879555" cy="615553"/>
          </a:xfrm>
          <a:prstGeom prst="rect">
            <a:avLst/>
          </a:prstGeom>
          <a:solidFill>
            <a:schemeClr val="accent3">
              <a:lumMod val="40000"/>
              <a:lumOff val="60000"/>
            </a:schemeClr>
          </a:solidFill>
        </p:spPr>
        <p:txBody>
          <a:bodyPr wrap="square" lIns="0" tIns="0" rIns="0" bIns="0" anchor="ctr">
            <a:spAutoFit/>
          </a:bodyPr>
          <a:lstStyle/>
          <a:p>
            <a:r>
              <a:rPr lang="en-US" altLang="zh-CN" sz="4000" dirty="0" err="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Tìm</a:t>
            </a:r>
            <a:r>
              <a:rPr lang="en-US" altLang="zh-CN" sz="4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4000" dirty="0" err="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hiểu</a:t>
            </a:r>
            <a:r>
              <a:rPr lang="en-US" altLang="zh-CN" sz="4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4000" dirty="0" err="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bài</a:t>
            </a:r>
            <a:endParaRPr lang="zh-CN" altLang="en-US" sz="4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Text_1">
            <a:extLst>
              <a:ext uri="{FF2B5EF4-FFF2-40B4-BE49-F238E27FC236}">
                <a16:creationId xmlns:a16="http://schemas.microsoft.com/office/drawing/2014/main" id="{6E5291DE-7B3B-404A-921C-25DEA3F2C9BC}"/>
              </a:ext>
            </a:extLst>
          </p:cNvPr>
          <p:cNvSpPr/>
          <p:nvPr>
            <p:custDataLst>
              <p:tags r:id="rId8"/>
            </p:custDataLst>
          </p:nvPr>
        </p:nvSpPr>
        <p:spPr>
          <a:xfrm>
            <a:off x="7782855" y="5785025"/>
            <a:ext cx="3879555" cy="615553"/>
          </a:xfrm>
          <a:prstGeom prst="rect">
            <a:avLst/>
          </a:prstGeom>
          <a:solidFill>
            <a:schemeClr val="accent2">
              <a:lumMod val="40000"/>
              <a:lumOff val="60000"/>
            </a:schemeClr>
          </a:solidFill>
        </p:spPr>
        <p:txBody>
          <a:bodyPr wrap="square" lIns="0" tIns="0" rIns="0" bIns="0" anchor="ctr">
            <a:spAutoFit/>
          </a:bodyPr>
          <a:lstStyle/>
          <a:p>
            <a:r>
              <a:rPr lang="en-US" altLang="zh-CN" sz="4000" dirty="0" err="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Luyện</a:t>
            </a:r>
            <a:r>
              <a:rPr lang="en-US" altLang="zh-CN" sz="4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4000" dirty="0" err="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đọc</a:t>
            </a:r>
            <a:r>
              <a:rPr lang="en-US" altLang="zh-CN" sz="4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4000" dirty="0" err="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lại</a:t>
            </a:r>
            <a:endParaRPr lang="zh-CN" altLang="en-US" sz="4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9">
            <a:extLst>
              <a:ext uri="{FF2B5EF4-FFF2-40B4-BE49-F238E27FC236}">
                <a16:creationId xmlns:a16="http://schemas.microsoft.com/office/drawing/2014/main" id="{16D0C602-C82A-485C-9A66-9A345FF1D7FA}"/>
              </a:ext>
            </a:extLst>
          </p:cNvPr>
          <p:cNvSpPr/>
          <p:nvPr/>
        </p:nvSpPr>
        <p:spPr>
          <a:xfrm>
            <a:off x="2226005" y="946748"/>
            <a:ext cx="8114777" cy="707886"/>
          </a:xfrm>
          <a:prstGeom prst="rect">
            <a:avLst/>
          </a:prstGeom>
          <a:noFill/>
        </p:spPr>
        <p:txBody>
          <a:bodyPr wrap="square" lIns="91440" tIns="45720" rIns="91440" bIns="45720">
            <a:spAutoFit/>
          </a:bodyPr>
          <a:lstStyle/>
          <a:p>
            <a:pPr algn="ctr"/>
            <a:r>
              <a:rPr lang="en-US" altLang="zh-CN"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ea typeface="微软雅黑" panose="020B0503020204020204" pitchFamily="34" charset="-122"/>
                <a:sym typeface="Arial" panose="020B0604020202020204" pitchFamily="34" charset="0"/>
              </a:rPr>
              <a:t>NỘI DUNG BÀI HỌC</a:t>
            </a:r>
            <a:endParaRPr lang="en-U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78677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3500"/>
                            </p:stCondLst>
                            <p:childTnLst>
                              <p:par>
                                <p:cTn id="23" presetID="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0-#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2"/>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2"/>
          <a:srcRect l="84631" t="55684" r="9773" b="141"/>
          <a:stretch>
            <a:fillRect/>
          </a:stretch>
        </p:blipFill>
        <p:spPr>
          <a:xfrm>
            <a:off x="11132820" y="-202354"/>
            <a:ext cx="1059180" cy="3006090"/>
          </a:xfrm>
          <a:prstGeom prst="rect">
            <a:avLst/>
          </a:prstGeom>
        </p:spPr>
      </p:pic>
      <p:sp>
        <p:nvSpPr>
          <p:cNvPr id="4" name="Rectangle 3">
            <a:extLst>
              <a:ext uri="{FF2B5EF4-FFF2-40B4-BE49-F238E27FC236}">
                <a16:creationId xmlns:a16="http://schemas.microsoft.com/office/drawing/2014/main" id="{F149171D-B0E0-49D0-A84F-FDAEDF9AA9B9}"/>
              </a:ext>
            </a:extLst>
          </p:cNvPr>
          <p:cNvSpPr/>
          <p:nvPr/>
        </p:nvSpPr>
        <p:spPr>
          <a:xfrm>
            <a:off x="3832648" y="376491"/>
            <a:ext cx="3497013" cy="623248"/>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lIns="68580" tIns="34290" rIns="68580" bIns="34290">
            <a:spAutoFit/>
          </a:bodyPr>
          <a:lstStyle/>
          <a:p>
            <a:pPr algn="ctr" defTabSz="685800"/>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Đối</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đáp</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với</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vua</a:t>
            </a:r>
            <a:endPar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E188736-5CED-4CA3-B59C-3F3F761EA58D}"/>
              </a:ext>
            </a:extLst>
          </p:cNvPr>
          <p:cNvSpPr>
            <a:spLocks noChangeArrowheads="1"/>
          </p:cNvSpPr>
          <p:nvPr/>
        </p:nvSpPr>
        <p:spPr bwMode="auto">
          <a:xfrm>
            <a:off x="312607" y="1196431"/>
            <a:ext cx="11473923" cy="707886"/>
          </a:xfrm>
          <a:prstGeom prst="rect">
            <a:avLst/>
          </a:prstGeom>
          <a:solidFill>
            <a:schemeClr val="bg2"/>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en-US" sz="2000" b="1" dirty="0">
                <a:solidFill>
                  <a:prstClr val="black"/>
                </a:solidFill>
                <a:latin typeface="Times New Roman" panose="02020603050405020304" pitchFamily="18" charset="0"/>
                <a:cs typeface="Times New Roman" panose="02020603050405020304" pitchFamily="18" charset="0"/>
              </a:rPr>
              <a:t>     </a:t>
            </a:r>
            <a:r>
              <a:rPr lang="vi-VN" altLang="en-US" sz="2000" b="1" dirty="0">
                <a:solidFill>
                  <a:prstClr val="black"/>
                </a:solidFill>
                <a:latin typeface="Times New Roman" panose="02020603050405020304" pitchFamily="18" charset="0"/>
                <a:cs typeface="Times New Roman" panose="02020603050405020304" pitchFamily="18" charset="0"/>
              </a:rPr>
              <a:t>1.</a:t>
            </a:r>
            <a:r>
              <a:rPr lang="vi-VN" altLang="en-US" sz="2000" dirty="0">
                <a:solidFill>
                  <a:prstClr val="black"/>
                </a:solidFill>
                <a:latin typeface="Times New Roman" panose="02020603050405020304" pitchFamily="18" charset="0"/>
                <a:cs typeface="Times New Roman" panose="02020603050405020304" pitchFamily="18" charset="0"/>
              </a:rPr>
              <a:t> Một lần, vua Minh Mạng từ kinh đô Huế ngự giá ra Thăng Long (Hà Nội). Vua cho xa giá đến Hồ Tây ngắm cảnh. Xa giá đi đến đâu quân lính cũng thét đuổi tất cả mọi người, không cho ai đến gần.</a:t>
            </a:r>
            <a:endParaRPr lang="en-US" altLang="en-US" sz="2000" dirty="0">
              <a:solidFill>
                <a:prstClr val="black"/>
              </a:solidFill>
              <a:latin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3420A7CF-A3D3-44B1-B696-41E22DEFF891}"/>
              </a:ext>
            </a:extLst>
          </p:cNvPr>
          <p:cNvSpPr>
            <a:spLocks noChangeArrowheads="1"/>
          </p:cNvSpPr>
          <p:nvPr/>
        </p:nvSpPr>
        <p:spPr bwMode="auto">
          <a:xfrm>
            <a:off x="312608" y="2105561"/>
            <a:ext cx="11473922" cy="1015663"/>
          </a:xfrm>
          <a:prstGeom prst="rect">
            <a:avLst/>
          </a:prstGeom>
          <a:solidFill>
            <a:schemeClr val="tx2">
              <a:lumMod val="20000"/>
              <a:lumOff val="8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vi-VN" altLang="en-US" sz="2000" b="1" dirty="0">
                <a:solidFill>
                  <a:srgbClr val="000000"/>
                </a:solidFill>
                <a:latin typeface="Times New Roman" panose="02020603050405020304" pitchFamily="18" charset="0"/>
                <a:cs typeface="Times New Roman" panose="02020603050405020304" pitchFamily="18" charset="0"/>
              </a:rPr>
              <a:t>2</a:t>
            </a:r>
            <a:r>
              <a:rPr lang="vi-VN" altLang="en-US" sz="2000" dirty="0">
                <a:solidFill>
                  <a:srgbClr val="000000"/>
                </a:solidFill>
                <a:latin typeface="Times New Roman" panose="02020603050405020304" pitchFamily="18" charset="0"/>
                <a:cs typeface="Times New Roman" panose="02020603050405020304" pitchFamily="18" charset="0"/>
              </a:rPr>
              <a:t>. Cao Bá Quát, khi ấy còn là một cậu bé, muốn nhìn rõ mặt vua. Cậu nảy ra một ý, liền cởi hết quần áo, nhảy xuống hồ tắm. Quân lính nhìn thấy, </a:t>
            </a:r>
            <a:r>
              <a:rPr lang="en-US" altLang="en-US" sz="2000" dirty="0" err="1">
                <a:solidFill>
                  <a:srgbClr val="000000"/>
                </a:solidFill>
                <a:latin typeface="Times New Roman" panose="02020603050405020304" pitchFamily="18" charset="0"/>
                <a:cs typeface="Times New Roman" panose="02020603050405020304" pitchFamily="18" charset="0"/>
              </a:rPr>
              <a:t>hốt</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hoảng</a:t>
            </a:r>
            <a:r>
              <a:rPr lang="en-US" altLang="en-US" sz="2000" dirty="0">
                <a:solidFill>
                  <a:srgbClr val="000000"/>
                </a:solidFill>
                <a:latin typeface="Times New Roman" panose="02020603050405020304" pitchFamily="18" charset="0"/>
                <a:cs typeface="Times New Roman" panose="02020603050405020304" pitchFamily="18" charset="0"/>
              </a:rPr>
              <a:t> </a:t>
            </a:r>
            <a:r>
              <a:rPr lang="vi-VN" altLang="en-US" sz="2000" dirty="0">
                <a:solidFill>
                  <a:srgbClr val="000000"/>
                </a:solidFill>
                <a:latin typeface="Times New Roman" panose="02020603050405020304" pitchFamily="18" charset="0"/>
                <a:cs typeface="Times New Roman" panose="02020603050405020304" pitchFamily="18" charset="0"/>
              </a:rPr>
              <a:t>xúm vào bắt trói đứa trẻ táo tợn. Cậu bé không chịu, la hét, vùng vẫy, gây nên cảnh náo động ở hồ. Thấy thế, vua Minh Mạng truyền lệnh dẫn cậu tới hỏi.</a:t>
            </a:r>
          </a:p>
        </p:txBody>
      </p:sp>
      <p:sp>
        <p:nvSpPr>
          <p:cNvPr id="7" name="Rectangle 4">
            <a:extLst>
              <a:ext uri="{FF2B5EF4-FFF2-40B4-BE49-F238E27FC236}">
                <a16:creationId xmlns:a16="http://schemas.microsoft.com/office/drawing/2014/main" id="{0A5BF64B-351B-4A9B-A023-A708356F2528}"/>
              </a:ext>
            </a:extLst>
          </p:cNvPr>
          <p:cNvSpPr>
            <a:spLocks noChangeArrowheads="1"/>
          </p:cNvSpPr>
          <p:nvPr/>
        </p:nvSpPr>
        <p:spPr bwMode="auto">
          <a:xfrm>
            <a:off x="318200" y="3348032"/>
            <a:ext cx="11468329" cy="1938992"/>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2000" b="1" dirty="0">
                <a:solidFill>
                  <a:srgbClr val="000000"/>
                </a:solidFill>
                <a:latin typeface="Times New Roman" panose="02020603050405020304" pitchFamily="18" charset="0"/>
                <a:cs typeface="Times New Roman" panose="02020603050405020304" pitchFamily="18" charset="0"/>
              </a:rPr>
              <a:t>     </a:t>
            </a:r>
            <a:r>
              <a:rPr lang="vi-VN" altLang="en-US" sz="2000" b="1" dirty="0">
                <a:solidFill>
                  <a:srgbClr val="000000"/>
                </a:solidFill>
                <a:latin typeface="Times New Roman" panose="02020603050405020304" pitchFamily="18" charset="0"/>
                <a:cs typeface="Times New Roman" panose="02020603050405020304" pitchFamily="18" charset="0"/>
              </a:rPr>
              <a:t>3.</a:t>
            </a:r>
            <a:r>
              <a:rPr lang="vi-VN" altLang="en-US" sz="2000" dirty="0">
                <a:solidFill>
                  <a:srgbClr val="000000"/>
                </a:solidFill>
                <a:latin typeface="Times New Roman" panose="02020603050405020304" pitchFamily="18" charset="0"/>
                <a:cs typeface="Times New Roman" panose="02020603050405020304" pitchFamily="18" charset="0"/>
              </a:rPr>
              <a:t> C</a:t>
            </a:r>
            <a:r>
              <a:rPr lang="en-US" altLang="en-US" sz="2000" dirty="0" err="1">
                <a:solidFill>
                  <a:srgbClr val="000000"/>
                </a:solidFill>
                <a:latin typeface="Times New Roman" panose="02020603050405020304" pitchFamily="18" charset="0"/>
                <a:cs typeface="Times New Roman" panose="02020603050405020304" pitchFamily="18" charset="0"/>
              </a:rPr>
              <a:t>ậu</a:t>
            </a:r>
            <a:r>
              <a:rPr lang="vi-VN" altLang="en-US" sz="2000" dirty="0">
                <a:solidFill>
                  <a:srgbClr val="000000"/>
                </a:solidFill>
                <a:latin typeface="Times New Roman" panose="02020603050405020304" pitchFamily="18" charset="0"/>
                <a:cs typeface="Times New Roman" panose="02020603050405020304" pitchFamily="18" charset="0"/>
              </a:rPr>
              <a:t> bé bị dẫn tới trước mặt nhà vua. Cậu từ xưng là học trò mới ở quê ra chơi</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nên</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không</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biết</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gì</a:t>
            </a:r>
            <a:r>
              <a:rPr lang="vi-VN" altLang="en-US" sz="2000" dirty="0">
                <a:solidFill>
                  <a:srgbClr val="000000"/>
                </a:solidFill>
                <a:latin typeface="Times New Roman" panose="02020603050405020304" pitchFamily="18" charset="0"/>
                <a:cs typeface="Times New Roman" panose="02020603050405020304" pitchFamily="18" charset="0"/>
              </a:rPr>
              <a:t>. Thấy nói là học trò, vua ra lệnh cho cậu phải đối được một vế đối thì mới tha. Nhìn thấy trên mặt </a:t>
            </a:r>
            <a:r>
              <a:rPr lang="en-US" altLang="en-US" sz="2000" dirty="0" err="1">
                <a:solidFill>
                  <a:srgbClr val="000000"/>
                </a:solidFill>
                <a:latin typeface="Times New Roman" panose="02020603050405020304" pitchFamily="18" charset="0"/>
                <a:cs typeface="Times New Roman" panose="02020603050405020304" pitchFamily="18" charset="0"/>
              </a:rPr>
              <a:t>hồ</a:t>
            </a:r>
            <a:r>
              <a:rPr lang="vi-VN" altLang="en-US" sz="2000" dirty="0">
                <a:solidFill>
                  <a:srgbClr val="000000"/>
                </a:solidFill>
                <a:latin typeface="Times New Roman" panose="02020603050405020304" pitchFamily="18" charset="0"/>
                <a:cs typeface="Times New Roman" panose="02020603050405020304" pitchFamily="18" charset="0"/>
              </a:rPr>
              <a:t> lúc đó có đàn cá đang đuổi nhau, vua tức cảnh đọc vế đối như sau :</a:t>
            </a:r>
          </a:p>
          <a:p>
            <a:pPr defTabSz="685800" eaLnBrk="0" fontAlgn="base" hangingPunct="0">
              <a:spcBef>
                <a:spcPct val="0"/>
              </a:spcBef>
              <a:spcAft>
                <a:spcPct val="0"/>
              </a:spcAft>
            </a:pPr>
            <a:r>
              <a:rPr lang="en-US" altLang="en-US" sz="2000" i="1" dirty="0">
                <a:solidFill>
                  <a:srgbClr val="000000"/>
                </a:solidFill>
                <a:latin typeface="Times New Roman" panose="02020603050405020304" pitchFamily="18" charset="0"/>
                <a:cs typeface="Times New Roman" panose="02020603050405020304" pitchFamily="18" charset="0"/>
              </a:rPr>
              <a:t>                           </a:t>
            </a:r>
            <a:r>
              <a:rPr lang="vi-VN" altLang="en-US" sz="2000" i="1" dirty="0">
                <a:solidFill>
                  <a:srgbClr val="000000"/>
                </a:solidFill>
                <a:latin typeface="Times New Roman" panose="02020603050405020304" pitchFamily="18" charset="0"/>
                <a:cs typeface="Times New Roman" panose="02020603050405020304" pitchFamily="18" charset="0"/>
              </a:rPr>
              <a:t>Nước trong leo lẻo cá đớp cá</a:t>
            </a:r>
            <a:endParaRPr lang="vi-VN" altLang="en-US" sz="2000" dirty="0">
              <a:solidFill>
                <a:srgbClr val="000000"/>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vi-VN" altLang="en-US" sz="2000" dirty="0">
                <a:solidFill>
                  <a:srgbClr val="000000"/>
                </a:solidFill>
                <a:latin typeface="Times New Roman" panose="02020603050405020304" pitchFamily="18" charset="0"/>
                <a:cs typeface="Times New Roman" panose="02020603050405020304" pitchFamily="18" charset="0"/>
              </a:rPr>
              <a:t>Chẳng cần nghĩ ngợi lâu la gì, Cao Bá Quát lấy cảnh mình đang bị trói, đối lại luôn :</a:t>
            </a:r>
          </a:p>
          <a:p>
            <a:pPr defTabSz="685800" eaLnBrk="0" fontAlgn="base" hangingPunct="0">
              <a:spcBef>
                <a:spcPct val="0"/>
              </a:spcBef>
              <a:spcAft>
                <a:spcPct val="0"/>
              </a:spcAft>
            </a:pPr>
            <a:r>
              <a:rPr lang="en-US" altLang="en-US" sz="2000" i="1" dirty="0">
                <a:solidFill>
                  <a:srgbClr val="000000"/>
                </a:solidFill>
                <a:latin typeface="Times New Roman" panose="02020603050405020304" pitchFamily="18" charset="0"/>
                <a:cs typeface="Times New Roman" panose="02020603050405020304" pitchFamily="18" charset="0"/>
              </a:rPr>
              <a:t>                       </a:t>
            </a:r>
            <a:r>
              <a:rPr lang="vi-VN" altLang="en-US" sz="2000" i="1" dirty="0">
                <a:solidFill>
                  <a:srgbClr val="000000"/>
                </a:solidFill>
                <a:latin typeface="Times New Roman" panose="02020603050405020304" pitchFamily="18" charset="0"/>
                <a:cs typeface="Times New Roman" panose="02020603050405020304" pitchFamily="18" charset="0"/>
              </a:rPr>
              <a:t>Trời nắng chang chang người trói người</a:t>
            </a:r>
            <a:endParaRPr lang="vi-VN" altLang="en-US" sz="2000" dirty="0">
              <a:solidFill>
                <a:srgbClr val="000000"/>
              </a:solidFill>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id="{AD8810D1-D314-44D3-9EA2-363F4E9BE24C}"/>
              </a:ext>
            </a:extLst>
          </p:cNvPr>
          <p:cNvSpPr>
            <a:spLocks noChangeArrowheads="1"/>
          </p:cNvSpPr>
          <p:nvPr/>
        </p:nvSpPr>
        <p:spPr bwMode="auto">
          <a:xfrm>
            <a:off x="312607" y="5513832"/>
            <a:ext cx="11468329" cy="1015663"/>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vi-VN" altLang="en-US" sz="2000" b="1" dirty="0">
                <a:solidFill>
                  <a:srgbClr val="000000"/>
                </a:solidFill>
                <a:latin typeface="Times New Roman" panose="02020603050405020304" pitchFamily="18" charset="0"/>
                <a:cs typeface="Times New Roman" panose="02020603050405020304" pitchFamily="18" charset="0"/>
              </a:rPr>
              <a:t>4.</a:t>
            </a:r>
            <a:r>
              <a:rPr lang="vi-VN" altLang="en-US" sz="2000" dirty="0">
                <a:solidFill>
                  <a:srgbClr val="000000"/>
                </a:solidFill>
                <a:latin typeface="Times New Roman" panose="02020603050405020304" pitchFamily="18" charset="0"/>
                <a:cs typeface="Times New Roman" panose="02020603050405020304" pitchFamily="18" charset="0"/>
              </a:rPr>
              <a:t> Vế đối vừa cứng cỏi, vừa rất chỉnh, biểu lộ sự nhanh trí, thông minh. Vua nguôi giận, truyền lệnh cởi trói, tha cho cậu bé.</a:t>
            </a:r>
          </a:p>
          <a:p>
            <a:pPr defTabSz="685800" eaLnBrk="0" fontAlgn="base" hangingPunct="0">
              <a:spcBef>
                <a:spcPct val="0"/>
              </a:spcBef>
              <a:spcAft>
                <a:spcPct val="0"/>
              </a:spcAft>
            </a:pPr>
            <a:r>
              <a:rPr lang="en-US" altLang="en-US" sz="2000" i="1" dirty="0">
                <a:solidFill>
                  <a:srgbClr val="000000"/>
                </a:solidFill>
                <a:latin typeface="Times New Roman" panose="02020603050405020304" pitchFamily="18" charset="0"/>
                <a:cs typeface="Times New Roman" panose="02020603050405020304" pitchFamily="18" charset="0"/>
              </a:rPr>
              <a:t>                                                   				                                          </a:t>
            </a:r>
            <a:r>
              <a:rPr lang="vi-VN" altLang="en-US" sz="2000" i="1" dirty="0">
                <a:solidFill>
                  <a:srgbClr val="000000"/>
                </a:solidFill>
                <a:latin typeface="Times New Roman" panose="02020603050405020304" pitchFamily="18" charset="0"/>
                <a:cs typeface="Times New Roman" panose="02020603050405020304" pitchFamily="18" charset="0"/>
              </a:rPr>
              <a:t>Theo</a:t>
            </a:r>
            <a:r>
              <a:rPr lang="vi-VN" altLang="en-US" sz="2000" dirty="0">
                <a:solidFill>
                  <a:srgbClr val="000000"/>
                </a:solidFill>
                <a:latin typeface="Times New Roman" panose="02020603050405020304" pitchFamily="18" charset="0"/>
                <a:cs typeface="Times New Roman" panose="02020603050405020304" pitchFamily="18" charset="0"/>
              </a:rPr>
              <a:t> QUỐC CHẤN</a:t>
            </a:r>
          </a:p>
        </p:txBody>
      </p:sp>
    </p:spTree>
    <p:extLst>
      <p:ext uri="{BB962C8B-B14F-4D97-AF65-F5344CB8AC3E}">
        <p14:creationId xmlns:p14="http://schemas.microsoft.com/office/powerpoint/2010/main" val="412154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6"/>
        <p:cNvGrpSpPr/>
        <p:nvPr/>
      </p:nvGrpSpPr>
      <p:grpSpPr>
        <a:xfrm>
          <a:off x="0" y="0"/>
          <a:ext cx="0" cy="0"/>
          <a:chOff x="0" y="0"/>
          <a:chExt cx="0" cy="0"/>
        </a:xfrm>
      </p:grpSpPr>
      <p:graphicFrame>
        <p:nvGraphicFramePr>
          <p:cNvPr id="2" name="Diagram 1"/>
          <p:cNvGraphicFramePr/>
          <p:nvPr/>
        </p:nvGraphicFramePr>
        <p:xfrm>
          <a:off x="2170098" y="497507"/>
          <a:ext cx="2180335" cy="1070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8" name="Google Shape;2768;p48"/>
          <p:cNvSpPr/>
          <p:nvPr/>
        </p:nvSpPr>
        <p:spPr>
          <a:xfrm rot="391783">
            <a:off x="4104729" y="5028608"/>
            <a:ext cx="375975" cy="370629"/>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6939" tIns="96939" rIns="96939" bIns="96939" anchor="ctr" anchorCtr="0">
            <a:noAutofit/>
          </a:bodyPr>
          <a:lstStyle/>
          <a:p>
            <a:endParaRPr sz="1484">
              <a:latin typeface="Times New Roman" panose="02020603050405020304" pitchFamily="18" charset="0"/>
              <a:cs typeface="Times New Roman" panose="02020603050405020304" pitchFamily="18" charset="0"/>
            </a:endParaRPr>
          </a:p>
        </p:txBody>
      </p:sp>
      <p:sp>
        <p:nvSpPr>
          <p:cNvPr id="2772" name="Google Shape;2772;p48"/>
          <p:cNvSpPr/>
          <p:nvPr/>
        </p:nvSpPr>
        <p:spPr>
          <a:xfrm rot="391783">
            <a:off x="6879375" y="6041871"/>
            <a:ext cx="375975" cy="370629"/>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6939" tIns="96939" rIns="96939" bIns="96939" anchor="ctr" anchorCtr="0">
            <a:noAutofit/>
          </a:bodyPr>
          <a:lstStyle/>
          <a:p>
            <a:endParaRPr sz="1484">
              <a:latin typeface="Times New Roman" panose="02020603050405020304" pitchFamily="18" charset="0"/>
              <a:cs typeface="Times New Roman" panose="02020603050405020304" pitchFamily="18" charset="0"/>
            </a:endParaRPr>
          </a:p>
        </p:txBody>
      </p:sp>
      <p:sp>
        <p:nvSpPr>
          <p:cNvPr id="2773" name="Google Shape;2773;p48"/>
          <p:cNvSpPr/>
          <p:nvPr/>
        </p:nvSpPr>
        <p:spPr>
          <a:xfrm rot="391783">
            <a:off x="381511" y="5661142"/>
            <a:ext cx="753651" cy="73105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6939" tIns="96939" rIns="96939" bIns="96939" anchor="ctr" anchorCtr="0">
            <a:noAutofit/>
          </a:bodyPr>
          <a:lstStyle/>
          <a:p>
            <a:endParaRPr sz="1484">
              <a:latin typeface="Times New Roman" panose="02020603050405020304" pitchFamily="18" charset="0"/>
              <a:cs typeface="Times New Roman" panose="02020603050405020304" pitchFamily="18" charset="0"/>
            </a:endParaRPr>
          </a:p>
        </p:txBody>
      </p:sp>
      <p:grpSp>
        <p:nvGrpSpPr>
          <p:cNvPr id="2840" name="Google Shape;2840;p48"/>
          <p:cNvGrpSpPr/>
          <p:nvPr/>
        </p:nvGrpSpPr>
        <p:grpSpPr>
          <a:xfrm>
            <a:off x="1807077" y="968191"/>
            <a:ext cx="8832075" cy="4840343"/>
            <a:chOff x="526975" y="250880"/>
            <a:chExt cx="8329820" cy="4565086"/>
          </a:xfrm>
        </p:grpSpPr>
        <p:sp>
          <p:nvSpPr>
            <p:cNvPr id="2841" name="Google Shape;2841;p48"/>
            <p:cNvSpPr/>
            <p:nvPr/>
          </p:nvSpPr>
          <p:spPr>
            <a:xfrm>
              <a:off x="7778592" y="998315"/>
              <a:ext cx="110100" cy="110100"/>
            </a:xfrm>
            <a:prstGeom prst="ellipse">
              <a:avLst/>
            </a:prstGeom>
            <a:solidFill>
              <a:schemeClr val="accent3"/>
            </a:solidFill>
            <a:ln>
              <a:noFill/>
            </a:ln>
          </p:spPr>
          <p:txBody>
            <a:bodyPr spcFirstLastPara="1" wrap="square" lIns="96939" tIns="96939" rIns="96939" bIns="96939" anchor="ctr" anchorCtr="0">
              <a:noAutofit/>
            </a:bodyPr>
            <a:lstStyle/>
            <a:p>
              <a:endParaRPr sz="1484">
                <a:latin typeface="Times New Roman" panose="02020603050405020304" pitchFamily="18" charset="0"/>
                <a:cs typeface="Times New Roman" panose="02020603050405020304" pitchFamily="18" charset="0"/>
              </a:endParaRPr>
            </a:p>
          </p:txBody>
        </p:sp>
        <p:sp>
          <p:nvSpPr>
            <p:cNvPr id="2842" name="Google Shape;2842;p48"/>
            <p:cNvSpPr/>
            <p:nvPr/>
          </p:nvSpPr>
          <p:spPr>
            <a:xfrm>
              <a:off x="526975" y="3025256"/>
              <a:ext cx="110100" cy="110100"/>
            </a:xfrm>
            <a:prstGeom prst="ellipse">
              <a:avLst/>
            </a:prstGeom>
            <a:solidFill>
              <a:schemeClr val="accent3"/>
            </a:solidFill>
            <a:ln>
              <a:noFill/>
            </a:ln>
          </p:spPr>
          <p:txBody>
            <a:bodyPr spcFirstLastPara="1" wrap="square" lIns="96939" tIns="96939" rIns="96939" bIns="96939" anchor="ctr" anchorCtr="0">
              <a:noAutofit/>
            </a:bodyPr>
            <a:lstStyle/>
            <a:p>
              <a:r>
                <a:rPr lang="en" sz="1484" b="1">
                  <a:latin typeface="Times New Roman" panose="02020603050405020304" pitchFamily="18" charset="0"/>
                  <a:cs typeface="Times New Roman" panose="02020603050405020304" pitchFamily="18" charset="0"/>
                </a:rPr>
                <a:t> </a:t>
              </a:r>
              <a:endParaRPr sz="1484" b="1">
                <a:latin typeface="Times New Roman" panose="02020603050405020304" pitchFamily="18" charset="0"/>
                <a:cs typeface="Times New Roman" panose="02020603050405020304" pitchFamily="18" charset="0"/>
              </a:endParaRPr>
            </a:p>
          </p:txBody>
        </p:sp>
        <p:sp>
          <p:nvSpPr>
            <p:cNvPr id="2843" name="Google Shape;2843;p48"/>
            <p:cNvSpPr/>
            <p:nvPr/>
          </p:nvSpPr>
          <p:spPr>
            <a:xfrm>
              <a:off x="8013042" y="4705866"/>
              <a:ext cx="110100" cy="110100"/>
            </a:xfrm>
            <a:prstGeom prst="ellipse">
              <a:avLst/>
            </a:prstGeom>
            <a:solidFill>
              <a:schemeClr val="dk2"/>
            </a:solidFill>
            <a:ln>
              <a:noFill/>
            </a:ln>
          </p:spPr>
          <p:txBody>
            <a:bodyPr spcFirstLastPara="1" wrap="square" lIns="96939" tIns="96939" rIns="96939" bIns="96939" anchor="ctr" anchorCtr="0">
              <a:noAutofit/>
            </a:bodyPr>
            <a:lstStyle/>
            <a:p>
              <a:endParaRPr sz="1484">
                <a:latin typeface="Times New Roman" panose="02020603050405020304" pitchFamily="18" charset="0"/>
                <a:cs typeface="Times New Roman" panose="02020603050405020304" pitchFamily="18" charset="0"/>
              </a:endParaRPr>
            </a:p>
          </p:txBody>
        </p:sp>
        <p:sp>
          <p:nvSpPr>
            <p:cNvPr id="2844" name="Google Shape;2844;p48"/>
            <p:cNvSpPr/>
            <p:nvPr/>
          </p:nvSpPr>
          <p:spPr>
            <a:xfrm>
              <a:off x="5574045" y="250880"/>
              <a:ext cx="110100" cy="110100"/>
            </a:xfrm>
            <a:prstGeom prst="ellipse">
              <a:avLst/>
            </a:prstGeom>
            <a:solidFill>
              <a:schemeClr val="dk2"/>
            </a:solidFill>
            <a:ln>
              <a:noFill/>
            </a:ln>
          </p:spPr>
          <p:txBody>
            <a:bodyPr spcFirstLastPara="1" wrap="square" lIns="96939" tIns="96939" rIns="96939" bIns="96939" anchor="ctr" anchorCtr="0">
              <a:noAutofit/>
            </a:bodyPr>
            <a:lstStyle/>
            <a:p>
              <a:endParaRPr sz="1484">
                <a:latin typeface="Times New Roman" panose="02020603050405020304" pitchFamily="18" charset="0"/>
                <a:cs typeface="Times New Roman" panose="02020603050405020304" pitchFamily="18" charset="0"/>
              </a:endParaRPr>
            </a:p>
          </p:txBody>
        </p:sp>
        <p:sp>
          <p:nvSpPr>
            <p:cNvPr id="2845" name="Google Shape;2845;p48"/>
            <p:cNvSpPr/>
            <p:nvPr/>
          </p:nvSpPr>
          <p:spPr>
            <a:xfrm>
              <a:off x="917904" y="4365082"/>
              <a:ext cx="110100" cy="110100"/>
            </a:xfrm>
            <a:prstGeom prst="ellipse">
              <a:avLst/>
            </a:prstGeom>
            <a:solidFill>
              <a:schemeClr val="accent2"/>
            </a:solidFill>
            <a:ln>
              <a:noFill/>
            </a:ln>
          </p:spPr>
          <p:txBody>
            <a:bodyPr spcFirstLastPara="1" wrap="square" lIns="96939" tIns="96939" rIns="96939" bIns="96939" anchor="ctr" anchorCtr="0">
              <a:noAutofit/>
            </a:bodyPr>
            <a:lstStyle/>
            <a:p>
              <a:endParaRPr sz="1484">
                <a:latin typeface="Times New Roman" panose="02020603050405020304" pitchFamily="18" charset="0"/>
                <a:cs typeface="Times New Roman" panose="02020603050405020304" pitchFamily="18" charset="0"/>
              </a:endParaRPr>
            </a:p>
          </p:txBody>
        </p:sp>
        <p:sp>
          <p:nvSpPr>
            <p:cNvPr id="2846" name="Google Shape;2846;p48"/>
            <p:cNvSpPr/>
            <p:nvPr/>
          </p:nvSpPr>
          <p:spPr>
            <a:xfrm>
              <a:off x="8746695" y="2983941"/>
              <a:ext cx="110100" cy="110100"/>
            </a:xfrm>
            <a:prstGeom prst="ellipse">
              <a:avLst/>
            </a:prstGeom>
            <a:solidFill>
              <a:schemeClr val="accent2"/>
            </a:solidFill>
            <a:ln>
              <a:noFill/>
            </a:ln>
          </p:spPr>
          <p:txBody>
            <a:bodyPr spcFirstLastPara="1" wrap="square" lIns="96939" tIns="96939" rIns="96939" bIns="96939" anchor="ctr" anchorCtr="0">
              <a:noAutofit/>
            </a:bodyPr>
            <a:lstStyle/>
            <a:p>
              <a:endParaRPr sz="1484">
                <a:latin typeface="Times New Roman" panose="02020603050405020304" pitchFamily="18" charset="0"/>
                <a:cs typeface="Times New Roman" panose="02020603050405020304" pitchFamily="18" charset="0"/>
              </a:endParaRPr>
            </a:p>
          </p:txBody>
        </p:sp>
        <p:sp>
          <p:nvSpPr>
            <p:cNvPr id="2847" name="Google Shape;2847;p48"/>
            <p:cNvSpPr/>
            <p:nvPr/>
          </p:nvSpPr>
          <p:spPr>
            <a:xfrm>
              <a:off x="7090020" y="1941204"/>
              <a:ext cx="110100" cy="110100"/>
            </a:xfrm>
            <a:prstGeom prst="ellipse">
              <a:avLst/>
            </a:prstGeom>
            <a:solidFill>
              <a:schemeClr val="accent1"/>
            </a:solidFill>
            <a:ln>
              <a:noFill/>
            </a:ln>
          </p:spPr>
          <p:txBody>
            <a:bodyPr spcFirstLastPara="1" wrap="square" lIns="96939" tIns="96939" rIns="96939" bIns="96939" anchor="ctr" anchorCtr="0">
              <a:noAutofit/>
            </a:bodyPr>
            <a:lstStyle/>
            <a:p>
              <a:endParaRPr sz="1484">
                <a:latin typeface="Times New Roman" panose="02020603050405020304" pitchFamily="18" charset="0"/>
                <a:cs typeface="Times New Roman" panose="02020603050405020304" pitchFamily="18" charset="0"/>
              </a:endParaRPr>
            </a:p>
          </p:txBody>
        </p:sp>
        <p:sp>
          <p:nvSpPr>
            <p:cNvPr id="2848" name="Google Shape;2848;p48"/>
            <p:cNvSpPr/>
            <p:nvPr/>
          </p:nvSpPr>
          <p:spPr>
            <a:xfrm>
              <a:off x="2038317" y="2693641"/>
              <a:ext cx="110100" cy="110100"/>
            </a:xfrm>
            <a:prstGeom prst="ellipse">
              <a:avLst/>
            </a:prstGeom>
            <a:solidFill>
              <a:schemeClr val="accent1"/>
            </a:solidFill>
            <a:ln>
              <a:noFill/>
            </a:ln>
          </p:spPr>
          <p:txBody>
            <a:bodyPr spcFirstLastPara="1" wrap="square" lIns="96939" tIns="96939" rIns="96939" bIns="96939" anchor="ctr" anchorCtr="0">
              <a:noAutofit/>
            </a:bodyPr>
            <a:lstStyle/>
            <a:p>
              <a:endParaRPr sz="1484">
                <a:latin typeface="Times New Roman" panose="02020603050405020304" pitchFamily="18" charset="0"/>
                <a:cs typeface="Times New Roman" panose="02020603050405020304" pitchFamily="18" charset="0"/>
              </a:endParaRPr>
            </a:p>
          </p:txBody>
        </p:sp>
        <p:sp>
          <p:nvSpPr>
            <p:cNvPr id="2849" name="Google Shape;2849;p48"/>
            <p:cNvSpPr/>
            <p:nvPr/>
          </p:nvSpPr>
          <p:spPr>
            <a:xfrm rot="1854551" flipH="1">
              <a:off x="740674" y="639615"/>
              <a:ext cx="108044" cy="110205"/>
            </a:xfrm>
            <a:prstGeom prst="ellipse">
              <a:avLst/>
            </a:prstGeom>
            <a:solidFill>
              <a:schemeClr val="accent4"/>
            </a:solidFill>
            <a:ln>
              <a:noFill/>
            </a:ln>
          </p:spPr>
          <p:txBody>
            <a:bodyPr spcFirstLastPara="1" wrap="square" lIns="96939" tIns="96939" rIns="96939" bIns="96939" anchor="ctr" anchorCtr="0">
              <a:noAutofit/>
            </a:bodyPr>
            <a:lstStyle/>
            <a:p>
              <a:r>
                <a:rPr lang="en" sz="1484" b="1">
                  <a:latin typeface="Times New Roman" panose="02020603050405020304" pitchFamily="18" charset="0"/>
                  <a:cs typeface="Times New Roman" panose="02020603050405020304" pitchFamily="18" charset="0"/>
                </a:rPr>
                <a:t> </a:t>
              </a:r>
              <a:endParaRPr sz="1484" b="1">
                <a:latin typeface="Times New Roman" panose="02020603050405020304" pitchFamily="18" charset="0"/>
                <a:cs typeface="Times New Roman" panose="02020603050405020304" pitchFamily="18" charset="0"/>
              </a:endParaRPr>
            </a:p>
          </p:txBody>
        </p:sp>
        <p:sp>
          <p:nvSpPr>
            <p:cNvPr id="2850" name="Google Shape;2850;p48"/>
            <p:cNvSpPr/>
            <p:nvPr/>
          </p:nvSpPr>
          <p:spPr>
            <a:xfrm>
              <a:off x="2096817" y="872491"/>
              <a:ext cx="110100" cy="110100"/>
            </a:xfrm>
            <a:prstGeom prst="ellipse">
              <a:avLst/>
            </a:prstGeom>
            <a:solidFill>
              <a:schemeClr val="dk2"/>
            </a:solidFill>
            <a:ln>
              <a:noFill/>
            </a:ln>
          </p:spPr>
          <p:txBody>
            <a:bodyPr spcFirstLastPara="1" wrap="square" lIns="96939" tIns="96939" rIns="96939" bIns="96939" anchor="ctr" anchorCtr="0">
              <a:noAutofit/>
            </a:bodyPr>
            <a:lstStyle/>
            <a:p>
              <a:endParaRPr sz="1484">
                <a:latin typeface="Times New Roman" panose="02020603050405020304" pitchFamily="18" charset="0"/>
                <a:cs typeface="Times New Roman" panose="02020603050405020304" pitchFamily="18" charset="0"/>
              </a:endParaRPr>
            </a:p>
          </p:txBody>
        </p:sp>
      </p:grpSp>
      <p:sp>
        <p:nvSpPr>
          <p:cNvPr id="3" name="Arrow: Left 2">
            <a:extLst>
              <a:ext uri="{FF2B5EF4-FFF2-40B4-BE49-F238E27FC236}">
                <a16:creationId xmlns:a16="http://schemas.microsoft.com/office/drawing/2014/main" id="{5F63CFB0-A2A0-4A44-8D79-E122D9F24D95}"/>
              </a:ext>
            </a:extLst>
          </p:cNvPr>
          <p:cNvSpPr/>
          <p:nvPr/>
        </p:nvSpPr>
        <p:spPr>
          <a:xfrm rot="19254628">
            <a:off x="3333605" y="3512083"/>
            <a:ext cx="1502536" cy="106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Times New Roman" panose="02020603050405020304" pitchFamily="18" charset="0"/>
              <a:cs typeface="Times New Roman" panose="02020603050405020304" pitchFamily="18" charset="0"/>
            </a:endParaRPr>
          </a:p>
        </p:txBody>
      </p:sp>
      <p:sp>
        <p:nvSpPr>
          <p:cNvPr id="56" name="Arrow: Left 55">
            <a:extLst>
              <a:ext uri="{FF2B5EF4-FFF2-40B4-BE49-F238E27FC236}">
                <a16:creationId xmlns:a16="http://schemas.microsoft.com/office/drawing/2014/main" id="{5E71114E-312D-49C5-89AE-2DD5A7AEBC03}"/>
              </a:ext>
            </a:extLst>
          </p:cNvPr>
          <p:cNvSpPr/>
          <p:nvPr/>
        </p:nvSpPr>
        <p:spPr>
          <a:xfrm rot="13593825">
            <a:off x="7711241" y="3543633"/>
            <a:ext cx="1502536" cy="106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Times New Roman" panose="02020603050405020304" pitchFamily="18" charset="0"/>
              <a:cs typeface="Times New Roman" panose="02020603050405020304" pitchFamily="18" charset="0"/>
            </a:endParaRPr>
          </a:p>
        </p:txBody>
      </p:sp>
      <p:sp>
        <p:nvSpPr>
          <p:cNvPr id="39" name="Google Shape;2769;p48">
            <a:extLst>
              <a:ext uri="{FF2B5EF4-FFF2-40B4-BE49-F238E27FC236}">
                <a16:creationId xmlns:a16="http://schemas.microsoft.com/office/drawing/2014/main" id="{B0A79831-E673-453E-B5A1-187FB30A2163}"/>
              </a:ext>
            </a:extLst>
          </p:cNvPr>
          <p:cNvSpPr txBox="1">
            <a:spLocks/>
          </p:cNvSpPr>
          <p:nvPr/>
        </p:nvSpPr>
        <p:spPr>
          <a:xfrm>
            <a:off x="1801992" y="4134720"/>
            <a:ext cx="2775547" cy="1485941"/>
          </a:xfrm>
          <a:prstGeom prst="rect">
            <a:avLst/>
          </a:prstGeom>
          <a:ln>
            <a:headEnd type="none" w="sm" len="sm"/>
            <a:tailEnd type="none" w="sm" len="sm"/>
          </a:ln>
        </p:spPr>
        <p:style>
          <a:lnRef idx="3">
            <a:schemeClr val="lt1"/>
          </a:lnRef>
          <a:fillRef idx="1">
            <a:schemeClr val="accent5"/>
          </a:fillRef>
          <a:effectRef idx="1">
            <a:schemeClr val="accent5"/>
          </a:effectRef>
          <a:fontRef idx="minor">
            <a:schemeClr val="lt1"/>
          </a:fontRef>
        </p:style>
        <p:txBody>
          <a:bodyPr spcFirstLastPara="1" vert="horz" wrap="square" lIns="96939" tIns="96939" rIns="96939" bIns="96939" rtlCol="0" anchor="ctr" anchorCtr="0">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vi-VN" sz="2651" dirty="0">
                <a:solidFill>
                  <a:srgbClr val="002060"/>
                </a:solidFill>
                <a:latin typeface="Times New Roman" panose="02020603050405020304" pitchFamily="18" charset="0"/>
                <a:cs typeface="Times New Roman" panose="02020603050405020304" pitchFamily="18" charset="0"/>
              </a:rPr>
              <a:t>Ngắt</a:t>
            </a:r>
            <a:r>
              <a:rPr lang="en-US" sz="2651" dirty="0">
                <a:solidFill>
                  <a:srgbClr val="002060"/>
                </a:solidFill>
                <a:latin typeface="Times New Roman" panose="02020603050405020304" pitchFamily="18" charset="0"/>
                <a:cs typeface="Times New Roman" panose="02020603050405020304" pitchFamily="18" charset="0"/>
              </a:rPr>
              <a:t>,</a:t>
            </a:r>
            <a:r>
              <a:rPr lang="vi-VN" sz="2651" dirty="0">
                <a:solidFill>
                  <a:srgbClr val="002060"/>
                </a:solidFill>
                <a:latin typeface="Times New Roman" panose="02020603050405020304" pitchFamily="18" charset="0"/>
                <a:cs typeface="Times New Roman" panose="02020603050405020304" pitchFamily="18" charset="0"/>
              </a:rPr>
              <a:t> nghỉ hơi chính xác.</a:t>
            </a:r>
          </a:p>
        </p:txBody>
      </p:sp>
      <p:sp>
        <p:nvSpPr>
          <p:cNvPr id="40" name="Google Shape;2770;p48">
            <a:extLst>
              <a:ext uri="{FF2B5EF4-FFF2-40B4-BE49-F238E27FC236}">
                <a16:creationId xmlns:a16="http://schemas.microsoft.com/office/drawing/2014/main" id="{6F99C925-54FF-4E3F-8336-90FA824D7F47}"/>
              </a:ext>
            </a:extLst>
          </p:cNvPr>
          <p:cNvSpPr txBox="1">
            <a:spLocks/>
          </p:cNvSpPr>
          <p:nvPr/>
        </p:nvSpPr>
        <p:spPr>
          <a:xfrm>
            <a:off x="4698498" y="2020260"/>
            <a:ext cx="3166911" cy="1074048"/>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vert="horz" wrap="square" lIns="96939" tIns="96939" rIns="96939" bIns="96939" rtlCol="0" anchor="ctr" anchorCtr="0">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651">
                <a:solidFill>
                  <a:srgbClr val="FF0000"/>
                </a:solidFill>
                <a:latin typeface="Times New Roman" panose="02020603050405020304" pitchFamily="18" charset="0"/>
                <a:cs typeface="Times New Roman" panose="02020603050405020304" pitchFamily="18" charset="0"/>
              </a:rPr>
              <a:t>Tiêu chí đánh giá</a:t>
            </a:r>
            <a:endParaRPr lang="en-US" sz="2651" dirty="0">
              <a:solidFill>
                <a:srgbClr val="FF0000"/>
              </a:solidFill>
              <a:latin typeface="Times New Roman" panose="02020603050405020304" pitchFamily="18" charset="0"/>
              <a:cs typeface="Times New Roman" panose="02020603050405020304" pitchFamily="18" charset="0"/>
            </a:endParaRPr>
          </a:p>
        </p:txBody>
      </p:sp>
      <p:sp>
        <p:nvSpPr>
          <p:cNvPr id="41" name="Google Shape;2771;p48">
            <a:extLst>
              <a:ext uri="{FF2B5EF4-FFF2-40B4-BE49-F238E27FC236}">
                <a16:creationId xmlns:a16="http://schemas.microsoft.com/office/drawing/2014/main" id="{0A71AD1B-CDE6-4ADA-BCEF-8429D394C8C0}"/>
              </a:ext>
            </a:extLst>
          </p:cNvPr>
          <p:cNvSpPr txBox="1">
            <a:spLocks/>
          </p:cNvSpPr>
          <p:nvPr/>
        </p:nvSpPr>
        <p:spPr>
          <a:xfrm>
            <a:off x="7907192" y="4193464"/>
            <a:ext cx="2507667" cy="1473709"/>
          </a:xfrm>
          <a:prstGeom prst="rect">
            <a:avLst/>
          </a:prstGeom>
          <a:ln>
            <a:headEnd type="none" w="sm" len="sm"/>
            <a:tailEnd type="none" w="sm" len="sm"/>
          </a:ln>
        </p:spPr>
        <p:style>
          <a:lnRef idx="3">
            <a:schemeClr val="lt1"/>
          </a:lnRef>
          <a:fillRef idx="1">
            <a:schemeClr val="accent5"/>
          </a:fillRef>
          <a:effectRef idx="1">
            <a:schemeClr val="accent5"/>
          </a:effectRef>
          <a:fontRef idx="minor">
            <a:schemeClr val="lt1"/>
          </a:fontRef>
        </p:style>
        <p:txBody>
          <a:bodyPr spcFirstLastPara="1" vert="horz" wrap="square" lIns="96939" tIns="96939" rIns="96939" bIns="96939" rtlCol="0" anchor="ctr" anchorCtr="0">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651" dirty="0" err="1">
                <a:solidFill>
                  <a:srgbClr val="002060"/>
                </a:solidFill>
                <a:latin typeface="Times New Roman" panose="02020603050405020304" pitchFamily="18" charset="0"/>
                <a:cs typeface="Times New Roman" panose="02020603050405020304" pitchFamily="18" charset="0"/>
              </a:rPr>
              <a:t>Phát</a:t>
            </a:r>
            <a:r>
              <a:rPr lang="en-US" sz="2651" dirty="0">
                <a:solidFill>
                  <a:srgbClr val="002060"/>
                </a:solidFill>
                <a:latin typeface="Times New Roman" panose="02020603050405020304" pitchFamily="18" charset="0"/>
                <a:cs typeface="Times New Roman" panose="02020603050405020304" pitchFamily="18" charset="0"/>
              </a:rPr>
              <a:t> </a:t>
            </a:r>
            <a:r>
              <a:rPr lang="en-US" sz="2651" dirty="0" err="1">
                <a:solidFill>
                  <a:srgbClr val="002060"/>
                </a:solidFill>
                <a:latin typeface="Times New Roman" panose="02020603050405020304" pitchFamily="18" charset="0"/>
                <a:cs typeface="Times New Roman" panose="02020603050405020304" pitchFamily="18" charset="0"/>
              </a:rPr>
              <a:t>âm</a:t>
            </a:r>
            <a:r>
              <a:rPr lang="en-US" sz="2651" dirty="0">
                <a:solidFill>
                  <a:srgbClr val="002060"/>
                </a:solidFill>
                <a:latin typeface="Times New Roman" panose="02020603050405020304" pitchFamily="18" charset="0"/>
                <a:cs typeface="Times New Roman" panose="02020603050405020304" pitchFamily="18" charset="0"/>
              </a:rPr>
              <a:t> </a:t>
            </a:r>
            <a:r>
              <a:rPr lang="en-US" sz="2651" dirty="0" err="1">
                <a:solidFill>
                  <a:srgbClr val="002060"/>
                </a:solidFill>
                <a:latin typeface="Times New Roman" panose="02020603050405020304" pitchFamily="18" charset="0"/>
                <a:cs typeface="Times New Roman" panose="02020603050405020304" pitchFamily="18" charset="0"/>
              </a:rPr>
              <a:t>rõ</a:t>
            </a:r>
            <a:r>
              <a:rPr lang="en-US" sz="2651" dirty="0">
                <a:solidFill>
                  <a:srgbClr val="002060"/>
                </a:solidFill>
                <a:latin typeface="Times New Roman" panose="02020603050405020304" pitchFamily="18" charset="0"/>
                <a:cs typeface="Times New Roman" panose="02020603050405020304" pitchFamily="18" charset="0"/>
              </a:rPr>
              <a:t> </a:t>
            </a:r>
            <a:r>
              <a:rPr lang="en-US" sz="2651" dirty="0" err="1">
                <a:solidFill>
                  <a:srgbClr val="002060"/>
                </a:solidFill>
                <a:latin typeface="Times New Roman" panose="02020603050405020304" pitchFamily="18" charset="0"/>
                <a:cs typeface="Times New Roman" panose="02020603050405020304" pitchFamily="18" charset="0"/>
              </a:rPr>
              <a:t>ràng</a:t>
            </a:r>
            <a:r>
              <a:rPr lang="en-US" sz="2651" dirty="0">
                <a:solidFill>
                  <a:srgbClr val="002060"/>
                </a:solidFill>
                <a:latin typeface="Times New Roman" panose="02020603050405020304" pitchFamily="18" charset="0"/>
                <a:cs typeface="Times New Roman" panose="02020603050405020304" pitchFamily="18" charset="0"/>
              </a:rPr>
              <a:t>, </a:t>
            </a:r>
            <a:r>
              <a:rPr lang="en-US" sz="2651" dirty="0" err="1">
                <a:solidFill>
                  <a:srgbClr val="002060"/>
                </a:solidFill>
                <a:latin typeface="Times New Roman" panose="02020603050405020304" pitchFamily="18" charset="0"/>
                <a:cs typeface="Times New Roman" panose="02020603050405020304" pitchFamily="18" charset="0"/>
              </a:rPr>
              <a:t>tốc</a:t>
            </a:r>
            <a:r>
              <a:rPr lang="en-US" sz="2651" dirty="0">
                <a:solidFill>
                  <a:srgbClr val="002060"/>
                </a:solidFill>
                <a:latin typeface="Times New Roman" panose="02020603050405020304" pitchFamily="18" charset="0"/>
                <a:cs typeface="Times New Roman" panose="02020603050405020304" pitchFamily="18" charset="0"/>
              </a:rPr>
              <a:t> </a:t>
            </a:r>
            <a:r>
              <a:rPr lang="en-US" sz="2651" dirty="0" err="1">
                <a:solidFill>
                  <a:srgbClr val="002060"/>
                </a:solidFill>
                <a:latin typeface="Times New Roman" panose="02020603050405020304" pitchFamily="18" charset="0"/>
                <a:cs typeface="Times New Roman" panose="02020603050405020304" pitchFamily="18" charset="0"/>
              </a:rPr>
              <a:t>độ</a:t>
            </a:r>
            <a:r>
              <a:rPr lang="en-US" sz="2651" dirty="0">
                <a:solidFill>
                  <a:srgbClr val="002060"/>
                </a:solidFill>
                <a:latin typeface="Times New Roman" panose="02020603050405020304" pitchFamily="18" charset="0"/>
                <a:cs typeface="Times New Roman" panose="02020603050405020304" pitchFamily="18" charset="0"/>
              </a:rPr>
              <a:t> </a:t>
            </a:r>
            <a:r>
              <a:rPr lang="en-US" sz="2651" dirty="0" err="1">
                <a:solidFill>
                  <a:srgbClr val="002060"/>
                </a:solidFill>
                <a:latin typeface="Times New Roman" panose="02020603050405020304" pitchFamily="18" charset="0"/>
                <a:cs typeface="Times New Roman" panose="02020603050405020304" pitchFamily="18" charset="0"/>
              </a:rPr>
              <a:t>vừa</a:t>
            </a:r>
            <a:r>
              <a:rPr lang="en-US" sz="2651" dirty="0">
                <a:solidFill>
                  <a:srgbClr val="002060"/>
                </a:solidFill>
                <a:latin typeface="Times New Roman" panose="02020603050405020304" pitchFamily="18" charset="0"/>
                <a:cs typeface="Times New Roman" panose="02020603050405020304" pitchFamily="18" charset="0"/>
              </a:rPr>
              <a:t> </a:t>
            </a:r>
            <a:r>
              <a:rPr lang="en-US" sz="2651" dirty="0" err="1">
                <a:solidFill>
                  <a:srgbClr val="002060"/>
                </a:solidFill>
                <a:latin typeface="Times New Roman" panose="02020603050405020304" pitchFamily="18" charset="0"/>
                <a:cs typeface="Times New Roman" panose="02020603050405020304" pitchFamily="18" charset="0"/>
              </a:rPr>
              <a:t>phải</a:t>
            </a:r>
            <a:r>
              <a:rPr lang="en-US" sz="2651" dirty="0">
                <a:solidFill>
                  <a:srgbClr val="00206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3"/>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3"/>
          <a:srcRect l="84631" t="55684" r="9773" b="141"/>
          <a:stretch>
            <a:fillRect/>
          </a:stretch>
        </p:blipFill>
        <p:spPr>
          <a:xfrm>
            <a:off x="11132820" y="-202354"/>
            <a:ext cx="1059180" cy="3006090"/>
          </a:xfrm>
          <a:prstGeom prst="rect">
            <a:avLst/>
          </a:prstGeom>
        </p:spPr>
      </p:pic>
      <p:sp>
        <p:nvSpPr>
          <p:cNvPr id="4" name="文本框 1">
            <a:extLst>
              <a:ext uri="{FF2B5EF4-FFF2-40B4-BE49-F238E27FC236}">
                <a16:creationId xmlns:a16="http://schemas.microsoft.com/office/drawing/2014/main" id="{8FC36E17-69F6-445C-9EB7-E0DF89CD4092}"/>
              </a:ext>
            </a:extLst>
          </p:cNvPr>
          <p:cNvSpPr txBox="1">
            <a:spLocks noChangeArrowheads="1"/>
          </p:cNvSpPr>
          <p:nvPr/>
        </p:nvSpPr>
        <p:spPr bwMode="auto">
          <a:xfrm>
            <a:off x="5370313" y="1731151"/>
            <a:ext cx="16299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4800" dirty="0">
                <a:solidFill>
                  <a:schemeClr val="accent2"/>
                </a:solidFill>
                <a:latin typeface="Impact" pitchFamily="34" charset="0"/>
              </a:rPr>
              <a:t>03</a:t>
            </a:r>
            <a:endParaRPr lang="zh-CN" altLang="en-US" sz="4800" dirty="0">
              <a:solidFill>
                <a:schemeClr val="accent2"/>
              </a:solidFill>
              <a:latin typeface="Impact" pitchFamily="34" charset="0"/>
            </a:endParaRPr>
          </a:p>
        </p:txBody>
      </p:sp>
      <p:sp>
        <p:nvSpPr>
          <p:cNvPr id="5" name="标题 5">
            <a:extLst>
              <a:ext uri="{FF2B5EF4-FFF2-40B4-BE49-F238E27FC236}">
                <a16:creationId xmlns:a16="http://schemas.microsoft.com/office/drawing/2014/main" id="{A20D0BBA-34FA-4B19-8598-6354B1228296}"/>
              </a:ext>
            </a:extLst>
          </p:cNvPr>
          <p:cNvSpPr txBox="1">
            <a:spLocks/>
          </p:cNvSpPr>
          <p:nvPr>
            <p:custDataLst>
              <p:tags r:id="rId1"/>
            </p:custDataLst>
          </p:nvPr>
        </p:nvSpPr>
        <p:spPr>
          <a:xfrm>
            <a:off x="4101163" y="3055051"/>
            <a:ext cx="3564656" cy="747897"/>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en-US" altLang="zh-CN" sz="5400" dirty="0" err="1">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Tìm</a:t>
            </a:r>
            <a:r>
              <a:rPr lang="en-US" altLang="zh-CN" sz="5400" dirty="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5400" dirty="0" err="1">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hiểu</a:t>
            </a:r>
            <a:r>
              <a:rPr lang="en-US" altLang="zh-CN" sz="5400" dirty="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5400" dirty="0" err="1">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bài</a:t>
            </a:r>
            <a:endParaRPr lang="en-US" altLang="zh-CN" sz="5400" dirty="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107722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3500"/>
                            </p:stCondLst>
                            <p:childTnLst>
                              <p:par>
                                <p:cTn id="20" presetID="2"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2"/>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2"/>
          <a:srcRect l="84631" t="55684" r="9773" b="141"/>
          <a:stretch>
            <a:fillRect/>
          </a:stretch>
        </p:blipFill>
        <p:spPr>
          <a:xfrm>
            <a:off x="11132820" y="-202354"/>
            <a:ext cx="1059180" cy="3006090"/>
          </a:xfrm>
          <a:prstGeom prst="rect">
            <a:avLst/>
          </a:prstGeom>
        </p:spPr>
      </p:pic>
      <p:sp>
        <p:nvSpPr>
          <p:cNvPr id="5" name="Rectangle 4">
            <a:extLst>
              <a:ext uri="{FF2B5EF4-FFF2-40B4-BE49-F238E27FC236}">
                <a16:creationId xmlns:a16="http://schemas.microsoft.com/office/drawing/2014/main" id="{4E188736-5CED-4CA3-B59C-3F3F761EA58D}"/>
              </a:ext>
            </a:extLst>
          </p:cNvPr>
          <p:cNvSpPr>
            <a:spLocks noChangeArrowheads="1"/>
          </p:cNvSpPr>
          <p:nvPr/>
        </p:nvSpPr>
        <p:spPr bwMode="auto">
          <a:xfrm>
            <a:off x="673171" y="1450148"/>
            <a:ext cx="11473923" cy="707886"/>
          </a:xfrm>
          <a:prstGeom prst="rect">
            <a:avLst/>
          </a:prstGeom>
          <a:solidFill>
            <a:schemeClr val="bg2"/>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en-US" sz="2000" b="1" dirty="0">
                <a:solidFill>
                  <a:prstClr val="black"/>
                </a:solidFill>
                <a:latin typeface="Times New Roman" panose="02020603050405020304" pitchFamily="18" charset="0"/>
                <a:cs typeface="Times New Roman" panose="02020603050405020304" pitchFamily="18" charset="0"/>
              </a:rPr>
              <a:t>     </a:t>
            </a:r>
            <a:r>
              <a:rPr lang="vi-VN" altLang="en-US" sz="2000" b="1" dirty="0">
                <a:solidFill>
                  <a:prstClr val="black"/>
                </a:solidFill>
                <a:latin typeface="Times New Roman" panose="02020603050405020304" pitchFamily="18" charset="0"/>
                <a:cs typeface="Times New Roman" panose="02020603050405020304" pitchFamily="18" charset="0"/>
              </a:rPr>
              <a:t>1.</a:t>
            </a:r>
            <a:r>
              <a:rPr lang="vi-VN" altLang="en-US" sz="2000" dirty="0">
                <a:solidFill>
                  <a:prstClr val="black"/>
                </a:solidFill>
                <a:latin typeface="Times New Roman" panose="02020603050405020304" pitchFamily="18" charset="0"/>
                <a:cs typeface="Times New Roman" panose="02020603050405020304" pitchFamily="18" charset="0"/>
              </a:rPr>
              <a:t> Một lần, vua Minh Mạng từ kinh đô Huế ngự giá ra Thăng Long (Hà Nội). Vua cho xa giá đến Hồ Tây ngắm cảnh. Xa giá đi đến đâu quân lính cũng thét đuổi tất cả mọi người, không cho ai đến gần.</a:t>
            </a:r>
            <a:endParaRPr lang="en-US" altLang="en-US" sz="2000" dirty="0">
              <a:solidFill>
                <a:prstClr val="black"/>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5D1557E-9B69-4802-A408-B93D7CA67D8A}"/>
              </a:ext>
            </a:extLst>
          </p:cNvPr>
          <p:cNvSpPr>
            <a:spLocks noChangeArrowheads="1"/>
          </p:cNvSpPr>
          <p:nvPr/>
        </p:nvSpPr>
        <p:spPr bwMode="auto">
          <a:xfrm>
            <a:off x="614448" y="2603681"/>
            <a:ext cx="4506577" cy="400110"/>
          </a:xfrm>
          <a:prstGeom prst="rect">
            <a:avLst/>
          </a:prstGeom>
          <a:solidFill>
            <a:schemeClr val="bg2"/>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en-US" sz="2000" b="1" dirty="0" err="1">
                <a:solidFill>
                  <a:prstClr val="black"/>
                </a:solidFill>
                <a:latin typeface="Times New Roman" panose="02020603050405020304" pitchFamily="18" charset="0"/>
                <a:cs typeface="Times New Roman" panose="02020603050405020304" pitchFamily="18" charset="0"/>
              </a:rPr>
              <a:t>Vua</a:t>
            </a:r>
            <a:r>
              <a:rPr lang="en-US" altLang="en-US" sz="2000" b="1" dirty="0">
                <a:solidFill>
                  <a:prstClr val="black"/>
                </a:solidFill>
                <a:latin typeface="Times New Roman" panose="02020603050405020304" pitchFamily="18" charset="0"/>
                <a:cs typeface="Times New Roman" panose="02020603050405020304" pitchFamily="18" charset="0"/>
              </a:rPr>
              <a:t> Minh </a:t>
            </a:r>
            <a:r>
              <a:rPr lang="en-US" altLang="en-US" sz="2000" b="1" dirty="0" err="1">
                <a:solidFill>
                  <a:prstClr val="black"/>
                </a:solidFill>
                <a:latin typeface="Times New Roman" panose="02020603050405020304" pitchFamily="18" charset="0"/>
                <a:cs typeface="Times New Roman" panose="02020603050405020304" pitchFamily="18" charset="0"/>
              </a:rPr>
              <a:t>Mạng</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ngắm</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cảnh</a:t>
            </a:r>
            <a:r>
              <a:rPr lang="en-US" altLang="en-US" sz="2000" b="1" dirty="0">
                <a:solidFill>
                  <a:prstClr val="black"/>
                </a:solidFill>
                <a:latin typeface="Times New Roman" panose="02020603050405020304" pitchFamily="18" charset="0"/>
                <a:cs typeface="Times New Roman" panose="02020603050405020304" pitchFamily="18" charset="0"/>
              </a:rPr>
              <a:t> ở </a:t>
            </a:r>
            <a:r>
              <a:rPr lang="en-US" altLang="en-US" sz="2000" b="1" dirty="0" err="1">
                <a:solidFill>
                  <a:prstClr val="black"/>
                </a:solidFill>
                <a:latin typeface="Times New Roman" panose="02020603050405020304" pitchFamily="18" charset="0"/>
                <a:cs typeface="Times New Roman" panose="02020603050405020304" pitchFamily="18" charset="0"/>
              </a:rPr>
              <a:t>đâu</a:t>
            </a:r>
            <a:r>
              <a:rPr lang="en-US" altLang="en-US" sz="2000" b="1" dirty="0">
                <a:solidFill>
                  <a:prstClr val="black"/>
                </a:solidFill>
                <a:latin typeface="Times New Roman" panose="02020603050405020304" pitchFamily="18" charset="0"/>
                <a:cs typeface="Times New Roman" panose="02020603050405020304" pitchFamily="18" charset="0"/>
              </a:rPr>
              <a:t> ?</a:t>
            </a:r>
            <a:endParaRPr lang="en-US" altLang="en-US" sz="2000" dirty="0">
              <a:solidFill>
                <a:prstClr val="black"/>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229550CC-ADF8-4D03-9BAF-78417D2BFB6E}"/>
              </a:ext>
            </a:extLst>
          </p:cNvPr>
          <p:cNvPicPr>
            <a:picLocks noChangeAspect="1"/>
          </p:cNvPicPr>
          <p:nvPr/>
        </p:nvPicPr>
        <p:blipFill>
          <a:blip r:embed="rId3" cstate="print"/>
          <a:stretch>
            <a:fillRect/>
          </a:stretch>
        </p:blipFill>
        <p:spPr>
          <a:xfrm>
            <a:off x="1393219" y="3296232"/>
            <a:ext cx="4702781" cy="3094430"/>
          </a:xfrm>
          <a:prstGeom prst="rect">
            <a:avLst/>
          </a:prstGeom>
        </p:spPr>
      </p:pic>
      <p:pic>
        <p:nvPicPr>
          <p:cNvPr id="15" name="Picture 14">
            <a:extLst>
              <a:ext uri="{FF2B5EF4-FFF2-40B4-BE49-F238E27FC236}">
                <a16:creationId xmlns:a16="http://schemas.microsoft.com/office/drawing/2014/main" id="{394299C2-F7B7-4136-A436-704DA80A6699}"/>
              </a:ext>
            </a:extLst>
          </p:cNvPr>
          <p:cNvPicPr>
            <a:picLocks noChangeAspect="1"/>
          </p:cNvPicPr>
          <p:nvPr/>
        </p:nvPicPr>
        <p:blipFill>
          <a:blip r:embed="rId4" cstate="print"/>
          <a:stretch>
            <a:fillRect/>
          </a:stretch>
        </p:blipFill>
        <p:spPr>
          <a:xfrm>
            <a:off x="6272947" y="3296232"/>
            <a:ext cx="4125906" cy="3094430"/>
          </a:xfrm>
          <a:prstGeom prst="rect">
            <a:avLst/>
          </a:prstGeom>
        </p:spPr>
      </p:pic>
      <p:sp>
        <p:nvSpPr>
          <p:cNvPr id="16" name="Rectangle 15">
            <a:extLst>
              <a:ext uri="{FF2B5EF4-FFF2-40B4-BE49-F238E27FC236}">
                <a16:creationId xmlns:a16="http://schemas.microsoft.com/office/drawing/2014/main" id="{38DB7657-1824-4C00-BCC8-A2038713F6CB}"/>
              </a:ext>
            </a:extLst>
          </p:cNvPr>
          <p:cNvSpPr/>
          <p:nvPr/>
        </p:nvSpPr>
        <p:spPr>
          <a:xfrm>
            <a:off x="3068525" y="5975164"/>
            <a:ext cx="1544012" cy="415498"/>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none">
            <a:spAutoFit/>
          </a:bodyPr>
          <a:lstStyle/>
          <a:p>
            <a:pPr defTabSz="685800">
              <a:defRPr/>
            </a:pPr>
            <a:r>
              <a:rPr lang="vi-VN" sz="2100" b="1" kern="0" dirty="0">
                <a:solidFill>
                  <a:srgbClr val="FF0000"/>
                </a:solidFill>
                <a:latin typeface="Times New Roman" panose="02020603050405020304" pitchFamily="18" charset="0"/>
              </a:rPr>
              <a:t>Hồ Tây</a:t>
            </a:r>
            <a:r>
              <a:rPr lang="en-US" sz="2100" b="1" kern="0" dirty="0">
                <a:solidFill>
                  <a:srgbClr val="FF0000"/>
                </a:solidFill>
                <a:latin typeface="Times New Roman" panose="02020603050405020304" pitchFamily="18" charset="0"/>
              </a:rPr>
              <a:t> </a:t>
            </a:r>
            <a:r>
              <a:rPr lang="en-US" sz="2100" b="1" kern="0" dirty="0" err="1">
                <a:solidFill>
                  <a:srgbClr val="FF0000"/>
                </a:solidFill>
                <a:latin typeface="Times New Roman" panose="02020603050405020304" pitchFamily="18" charset="0"/>
              </a:rPr>
              <a:t>xưa</a:t>
            </a:r>
            <a:endParaRPr lang="vi-VN" sz="2100" b="1" kern="0" dirty="0">
              <a:solidFill>
                <a:srgbClr val="FF0000"/>
              </a:solidFill>
              <a:latin typeface="Times New Roman" panose="02020603050405020304" pitchFamily="18" charset="0"/>
            </a:endParaRPr>
          </a:p>
        </p:txBody>
      </p:sp>
      <p:sp>
        <p:nvSpPr>
          <p:cNvPr id="17" name="Rectangle 16">
            <a:extLst>
              <a:ext uri="{FF2B5EF4-FFF2-40B4-BE49-F238E27FC236}">
                <a16:creationId xmlns:a16="http://schemas.microsoft.com/office/drawing/2014/main" id="{25E3A36E-F3BB-4D99-856C-BC58C3A1FA4E}"/>
              </a:ext>
            </a:extLst>
          </p:cNvPr>
          <p:cNvSpPr/>
          <p:nvPr/>
        </p:nvSpPr>
        <p:spPr>
          <a:xfrm>
            <a:off x="7532890" y="5975164"/>
            <a:ext cx="1531188" cy="415498"/>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none">
            <a:spAutoFit/>
          </a:bodyPr>
          <a:lstStyle/>
          <a:p>
            <a:pPr defTabSz="685800">
              <a:defRPr/>
            </a:pPr>
            <a:r>
              <a:rPr lang="vi-VN" sz="2100" b="1" kern="0" dirty="0">
                <a:solidFill>
                  <a:srgbClr val="FF0000"/>
                </a:solidFill>
                <a:latin typeface="Times New Roman" panose="02020603050405020304" pitchFamily="18" charset="0"/>
              </a:rPr>
              <a:t>Hồ Tây</a:t>
            </a:r>
            <a:r>
              <a:rPr lang="en-US" sz="2100" b="1" kern="0" dirty="0">
                <a:solidFill>
                  <a:srgbClr val="FF0000"/>
                </a:solidFill>
                <a:latin typeface="Times New Roman" panose="02020603050405020304" pitchFamily="18" charset="0"/>
              </a:rPr>
              <a:t> nay</a:t>
            </a:r>
            <a:endParaRPr lang="vi-VN" sz="2100" b="1" kern="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88376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519936" cy="5733256"/>
          </a:xfrm>
          <a:prstGeom prst="rect">
            <a:avLst/>
          </a:prstGeom>
        </p:spPr>
      </p:pic>
      <p:sp>
        <p:nvSpPr>
          <p:cNvPr id="6" name="TextBox 5"/>
          <p:cNvSpPr txBox="1"/>
          <p:nvPr/>
        </p:nvSpPr>
        <p:spPr>
          <a:xfrm>
            <a:off x="4655840" y="5944363"/>
            <a:ext cx="3168352" cy="830997"/>
          </a:xfrm>
          <a:prstGeom prst="rect">
            <a:avLst/>
          </a:prstGeom>
          <a:noFill/>
        </p:spPr>
        <p:txBody>
          <a:bodyPr wrap="square" rtlCol="0">
            <a:spAutoFit/>
          </a:bodyPr>
          <a:lstStyle/>
          <a:p>
            <a:r>
              <a:rPr lang="vi-VN" sz="4800" b="1" dirty="0">
                <a:solidFill>
                  <a:srgbClr val="FF0000"/>
                </a:solidFill>
                <a:latin typeface="+mj-lt"/>
              </a:rPr>
              <a:t>Hồ Tây</a:t>
            </a:r>
          </a:p>
        </p:txBody>
      </p:sp>
      <p:pic>
        <p:nvPicPr>
          <p:cNvPr id="7" name="Picture 6" descr="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968" y="51864"/>
            <a:ext cx="6144683" cy="5628217"/>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32D245-23F3-4C6C-8D40-4FDAC3DD9BF0}"/>
              </a:ext>
            </a:extLst>
          </p:cNvPr>
          <p:cNvSpPr/>
          <p:nvPr/>
        </p:nvSpPr>
        <p:spPr>
          <a:xfrm>
            <a:off x="710533" y="2271424"/>
            <a:ext cx="6614000" cy="1077218"/>
          </a:xfrm>
          <a:prstGeom prst="rect">
            <a:avLst/>
          </a:prstGeom>
          <a:solidFill>
            <a:schemeClr val="bg2"/>
          </a:solidFill>
        </p:spPr>
        <p:txBody>
          <a:bodyPr wrap="square">
            <a:spAutoFit/>
          </a:bodyPr>
          <a:lstStyle/>
          <a:p>
            <a:pPr algn="just" defTabSz="914377"/>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cs typeface="Times New Roman" panose="02020603050405020304" pitchFamily="18" charset="0"/>
              </a:rPr>
              <a:t>Quân lính thét đuổi tất cả mọi người, không cho ai đến gần.</a:t>
            </a:r>
          </a:p>
        </p:txBody>
      </p:sp>
      <p:sp>
        <p:nvSpPr>
          <p:cNvPr id="5" name="Rectangle 4">
            <a:extLst>
              <a:ext uri="{FF2B5EF4-FFF2-40B4-BE49-F238E27FC236}">
                <a16:creationId xmlns:a16="http://schemas.microsoft.com/office/drawing/2014/main" id="{069E9BB0-5F41-40EC-85E4-AB546393EF55}"/>
              </a:ext>
            </a:extLst>
          </p:cNvPr>
          <p:cNvSpPr/>
          <p:nvPr/>
        </p:nvSpPr>
        <p:spPr>
          <a:xfrm>
            <a:off x="525877" y="1241921"/>
            <a:ext cx="6798656" cy="584775"/>
          </a:xfrm>
          <a:prstGeom prst="rect">
            <a:avLst/>
          </a:prstGeom>
          <a:solidFill>
            <a:schemeClr val="bg2"/>
          </a:solidFill>
        </p:spPr>
        <p:txBody>
          <a:bodyPr wrap="none">
            <a:spAutoFit/>
          </a:bodyPr>
          <a:lstStyle/>
          <a:p>
            <a:pPr defTabSz="914377"/>
            <a:r>
              <a:rPr lang="nl-NL" sz="3200" b="1" dirty="0">
                <a:solidFill>
                  <a:srgbClr val="FF0000"/>
                </a:solidFill>
                <a:latin typeface="Times New Roman" panose="02020603050405020304" pitchFamily="18" charset="0"/>
                <a:cs typeface="Times New Roman" panose="02020603050405020304" pitchFamily="18" charset="0"/>
              </a:rPr>
              <a:t>Quân lính đã có những hành động gì?</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CE10C83-3318-4B29-8AFD-084B70ECD61D}"/>
              </a:ext>
            </a:extLst>
          </p:cNvPr>
          <p:cNvPicPr>
            <a:picLocks noChangeAspect="1"/>
          </p:cNvPicPr>
          <p:nvPr/>
        </p:nvPicPr>
        <p:blipFill rotWithShape="1">
          <a:blip r:embed="rId2" cstate="print"/>
          <a:srcRect t="6490" b="7990"/>
          <a:stretch/>
        </p:blipFill>
        <p:spPr>
          <a:xfrm>
            <a:off x="7924799" y="720446"/>
            <a:ext cx="4156364" cy="5041701"/>
          </a:xfrm>
          <a:prstGeom prst="rect">
            <a:avLst/>
          </a:prstGeom>
        </p:spPr>
      </p:pic>
    </p:spTree>
    <p:extLst>
      <p:ext uri="{BB962C8B-B14F-4D97-AF65-F5344CB8AC3E}">
        <p14:creationId xmlns:p14="http://schemas.microsoft.com/office/powerpoint/2010/main" val="163119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2"/>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2"/>
          <a:srcRect l="84631" t="55684" r="9773" b="141"/>
          <a:stretch>
            <a:fillRect/>
          </a:stretch>
        </p:blipFill>
        <p:spPr>
          <a:xfrm>
            <a:off x="11132820" y="-202354"/>
            <a:ext cx="1059180" cy="3006090"/>
          </a:xfrm>
          <a:prstGeom prst="rect">
            <a:avLst/>
          </a:prstGeom>
        </p:spPr>
      </p:pic>
      <p:sp>
        <p:nvSpPr>
          <p:cNvPr id="6" name="Rectangle 4">
            <a:extLst>
              <a:ext uri="{FF2B5EF4-FFF2-40B4-BE49-F238E27FC236}">
                <a16:creationId xmlns:a16="http://schemas.microsoft.com/office/drawing/2014/main" id="{3420A7CF-A3D3-44B1-B696-41E22DEFF891}"/>
              </a:ext>
            </a:extLst>
          </p:cNvPr>
          <p:cNvSpPr>
            <a:spLocks noChangeArrowheads="1"/>
          </p:cNvSpPr>
          <p:nvPr/>
        </p:nvSpPr>
        <p:spPr bwMode="auto">
          <a:xfrm>
            <a:off x="498376" y="1330648"/>
            <a:ext cx="11473922" cy="1569660"/>
          </a:xfrm>
          <a:prstGeom prst="rect">
            <a:avLst/>
          </a:prstGeom>
          <a:solidFill>
            <a:schemeClr val="tx2">
              <a:lumMod val="20000"/>
              <a:lumOff val="8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vi-VN" altLang="en-US" sz="2400" b="1" dirty="0">
                <a:solidFill>
                  <a:srgbClr val="000000"/>
                </a:solidFill>
                <a:latin typeface="Times New Roman" panose="02020603050405020304" pitchFamily="18" charset="0"/>
                <a:cs typeface="Times New Roman" panose="02020603050405020304" pitchFamily="18" charset="0"/>
              </a:rPr>
              <a:t>2</a:t>
            </a:r>
            <a:r>
              <a:rPr lang="vi-VN" altLang="en-US" sz="2400" dirty="0">
                <a:solidFill>
                  <a:srgbClr val="000000"/>
                </a:solidFill>
                <a:latin typeface="Times New Roman" panose="02020603050405020304" pitchFamily="18" charset="0"/>
                <a:cs typeface="Times New Roman" panose="02020603050405020304" pitchFamily="18" charset="0"/>
              </a:rPr>
              <a:t>. Cao Bá Quát, khi ấy còn là một cậu bé, muốn nhìn rõ mặt vua. Cậu nảy ra một ý, liền cởi hết quần áo, nhảy xuống hồ tắm. Quân lính nhìn thấy, </a:t>
            </a:r>
            <a:r>
              <a:rPr lang="en-US" altLang="en-US" sz="2400" dirty="0" err="1">
                <a:solidFill>
                  <a:srgbClr val="000000"/>
                </a:solidFill>
                <a:latin typeface="Times New Roman" panose="02020603050405020304" pitchFamily="18" charset="0"/>
                <a:cs typeface="Times New Roman" panose="02020603050405020304" pitchFamily="18" charset="0"/>
              </a:rPr>
              <a:t>hốt</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hoảng</a:t>
            </a:r>
            <a:r>
              <a:rPr lang="en-US" altLang="en-US" sz="2400" dirty="0">
                <a:solidFill>
                  <a:srgbClr val="000000"/>
                </a:solidFill>
                <a:latin typeface="Times New Roman" panose="02020603050405020304" pitchFamily="18" charset="0"/>
                <a:cs typeface="Times New Roman" panose="02020603050405020304" pitchFamily="18" charset="0"/>
              </a:rPr>
              <a:t> </a:t>
            </a:r>
            <a:r>
              <a:rPr lang="vi-VN" altLang="en-US" sz="2400" dirty="0">
                <a:solidFill>
                  <a:srgbClr val="000000"/>
                </a:solidFill>
                <a:latin typeface="Times New Roman" panose="02020603050405020304" pitchFamily="18" charset="0"/>
                <a:cs typeface="Times New Roman" panose="02020603050405020304" pitchFamily="18" charset="0"/>
              </a:rPr>
              <a:t>xúm vào bắt trói đứa trẻ táo tợn. Cậu bé không chịu, la hét, vùng vẫy, gây nên cảnh náo động ở hồ. Thấy thế, vua Minh Mạng truyền lệnh dẫn cậu tới hỏi.</a:t>
            </a:r>
          </a:p>
        </p:txBody>
      </p:sp>
      <p:sp>
        <p:nvSpPr>
          <p:cNvPr id="7" name="Rectangle 6">
            <a:extLst>
              <a:ext uri="{FF2B5EF4-FFF2-40B4-BE49-F238E27FC236}">
                <a16:creationId xmlns:a16="http://schemas.microsoft.com/office/drawing/2014/main" id="{44E3F02B-3808-4BB8-8134-040EB5695CDF}"/>
              </a:ext>
            </a:extLst>
          </p:cNvPr>
          <p:cNvSpPr>
            <a:spLocks noChangeArrowheads="1"/>
          </p:cNvSpPr>
          <p:nvPr/>
        </p:nvSpPr>
        <p:spPr bwMode="auto">
          <a:xfrm>
            <a:off x="760363" y="3462948"/>
            <a:ext cx="5640437" cy="461665"/>
          </a:xfrm>
          <a:prstGeom prst="rect">
            <a:avLst/>
          </a:prstGeom>
          <a:solidFill>
            <a:schemeClr val="bg2"/>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en-US" sz="2400" b="1" dirty="0">
                <a:solidFill>
                  <a:prstClr val="black"/>
                </a:solidFill>
                <a:latin typeface="Times New Roman" panose="02020603050405020304" pitchFamily="18" charset="0"/>
                <a:cs typeface="Times New Roman" panose="02020603050405020304" pitchFamily="18" charset="0"/>
              </a:rPr>
              <a:t>Cao </a:t>
            </a:r>
            <a:r>
              <a:rPr lang="en-US" altLang="en-US" sz="2400" b="1" dirty="0" err="1">
                <a:solidFill>
                  <a:prstClr val="black"/>
                </a:solidFill>
                <a:latin typeface="Times New Roman" panose="02020603050405020304" pitchFamily="18" charset="0"/>
                <a:cs typeface="Times New Roman" panose="02020603050405020304" pitchFamily="18" charset="0"/>
              </a:rPr>
              <a:t>Bá</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Quát</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mong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muốn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điều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gì</a:t>
            </a:r>
            <a:r>
              <a:rPr lang="en-US" altLang="en-US" sz="2400" b="1" dirty="0">
                <a:solidFill>
                  <a:prstClr val="black"/>
                </a:solidFill>
                <a:latin typeface="Times New Roman" panose="02020603050405020304" pitchFamily="18" charset="0"/>
                <a:cs typeface="Times New Roman" panose="02020603050405020304" pitchFamily="18" charset="0"/>
              </a:rPr>
              <a:t> ?</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07C9CAF6-0366-4A22-9DC5-3A318548D071}"/>
              </a:ext>
            </a:extLst>
          </p:cNvPr>
          <p:cNvCxnSpPr/>
          <p:nvPr/>
        </p:nvCxnSpPr>
        <p:spPr>
          <a:xfrm>
            <a:off x="4963886" y="1689463"/>
            <a:ext cx="3606182" cy="12877"/>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1404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64825859-93AD-405B-991E-9DF50937A600}"/>
              </a:ext>
            </a:extLst>
          </p:cNvPr>
          <p:cNvSpPr/>
          <p:nvPr/>
        </p:nvSpPr>
        <p:spPr>
          <a:xfrm>
            <a:off x="845129" y="560503"/>
            <a:ext cx="6774873" cy="1872208"/>
          </a:xfrm>
          <a:prstGeom prst="cloudCallout">
            <a:avLst>
              <a:gd name="adj1" fmla="val 62631"/>
              <a:gd name="adj2" fmla="val 41597"/>
            </a:avLst>
          </a:prstGeom>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Cậu</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CC60595-1590-4415-B299-C0D4FF759C45}"/>
              </a:ext>
            </a:extLst>
          </p:cNvPr>
          <p:cNvSpPr/>
          <p:nvPr/>
        </p:nvSpPr>
        <p:spPr>
          <a:xfrm>
            <a:off x="654858" y="2919531"/>
            <a:ext cx="7657869" cy="25202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defTabSz="914377"/>
            <a:r>
              <a:rPr lang="en-US" sz="3200" dirty="0">
                <a:solidFill>
                  <a:prstClr val="black"/>
                </a:solidFill>
                <a:latin typeface="Times New Roman" panose="02020603050405020304" pitchFamily="18" charset="0"/>
                <a:cs typeface="Times New Roman" panose="02020603050405020304" pitchFamily="18" charset="0"/>
              </a:rPr>
              <a:t>     </a:t>
            </a:r>
            <a:r>
              <a:rPr lang="vi-VN" sz="3200" dirty="0">
                <a:solidFill>
                  <a:prstClr val="black"/>
                </a:solidFill>
                <a:latin typeface="Times New Roman" panose="02020603050405020304" pitchFamily="18" charset="0"/>
                <a:cs typeface="Times New Roman" panose="02020603050405020304" pitchFamily="18" charset="0"/>
              </a:rPr>
              <a:t>Cậu nảy ra một ý, liền cởi hết quần áo, nhảy xuống hồ tắm. Quân lính nhìn thấy, hốt hoảng xúm vào bắt trói đứa trẻ táo tợn. Cậu bé không chịu, la hét, vùng vẫy, gây nên cảnh náo động ở hồ.</a:t>
            </a:r>
          </a:p>
        </p:txBody>
      </p:sp>
      <p:pic>
        <p:nvPicPr>
          <p:cNvPr id="5" name="Picture 4">
            <a:extLst>
              <a:ext uri="{FF2B5EF4-FFF2-40B4-BE49-F238E27FC236}">
                <a16:creationId xmlns:a16="http://schemas.microsoft.com/office/drawing/2014/main" id="{4C526CF4-F705-41EF-947E-224E421E1389}"/>
              </a:ext>
            </a:extLst>
          </p:cNvPr>
          <p:cNvPicPr>
            <a:picLocks noChangeAspect="1"/>
          </p:cNvPicPr>
          <p:nvPr/>
        </p:nvPicPr>
        <p:blipFill>
          <a:blip r:embed="rId2" cstate="print"/>
          <a:stretch>
            <a:fillRect/>
          </a:stretch>
        </p:blipFill>
        <p:spPr>
          <a:xfrm>
            <a:off x="8583353" y="1153802"/>
            <a:ext cx="3497811" cy="4932569"/>
          </a:xfrm>
          <a:prstGeom prst="rect">
            <a:avLst/>
          </a:prstGeom>
        </p:spPr>
      </p:pic>
    </p:spTree>
    <p:extLst>
      <p:ext uri="{BB962C8B-B14F-4D97-AF65-F5344CB8AC3E}">
        <p14:creationId xmlns:p14="http://schemas.microsoft.com/office/powerpoint/2010/main" val="406481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4C7AAB-CD33-4B41-B893-71B0EC5D75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240" y="615567"/>
            <a:ext cx="1992917" cy="1656184"/>
          </a:xfrm>
          <a:prstGeom prst="rect">
            <a:avLst/>
          </a:prstGeom>
        </p:spPr>
      </p:pic>
      <p:sp>
        <p:nvSpPr>
          <p:cNvPr id="5" name="TextBox 4">
            <a:extLst>
              <a:ext uri="{FF2B5EF4-FFF2-40B4-BE49-F238E27FC236}">
                <a16:creationId xmlns:a16="http://schemas.microsoft.com/office/drawing/2014/main" id="{7C75159E-A029-4A92-95B2-F732FD24FCE9}"/>
              </a:ext>
            </a:extLst>
          </p:cNvPr>
          <p:cNvSpPr txBox="1"/>
          <p:nvPr/>
        </p:nvSpPr>
        <p:spPr>
          <a:xfrm>
            <a:off x="3004298" y="843495"/>
            <a:ext cx="8227463" cy="1077218"/>
          </a:xfrm>
          <a:prstGeom prst="rect">
            <a:avLst/>
          </a:prstGeom>
          <a:noFill/>
        </p:spPr>
        <p:txBody>
          <a:bodyPr wrap="square" rtlCol="0">
            <a:spAutoFit/>
          </a:bodyPr>
          <a:lstStyle/>
          <a:p>
            <a:pPr algn="just" defTabSz="914377"/>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Theo em, cậu bé có thực hiện được mong muốn không?</a:t>
            </a:r>
          </a:p>
        </p:txBody>
      </p:sp>
      <p:sp>
        <p:nvSpPr>
          <p:cNvPr id="6" name="TextBox 5">
            <a:extLst>
              <a:ext uri="{FF2B5EF4-FFF2-40B4-BE49-F238E27FC236}">
                <a16:creationId xmlns:a16="http://schemas.microsoft.com/office/drawing/2014/main" id="{725373A4-A73D-43A0-AE21-6A7CCAC61895}"/>
              </a:ext>
            </a:extLst>
          </p:cNvPr>
          <p:cNvSpPr txBox="1"/>
          <p:nvPr/>
        </p:nvSpPr>
        <p:spPr>
          <a:xfrm>
            <a:off x="960240" y="2894597"/>
            <a:ext cx="10562501" cy="1077218"/>
          </a:xfrm>
          <a:prstGeom prst="rect">
            <a:avLst/>
          </a:prstGeom>
          <a:solidFill>
            <a:schemeClr val="accent2">
              <a:lumMod val="40000"/>
              <a:lumOff val="60000"/>
            </a:schemeClr>
          </a:solidFill>
        </p:spPr>
        <p:txBody>
          <a:bodyPr wrap="square" rtlCol="0">
            <a:spAutoFit/>
          </a:bodyPr>
          <a:lstStyle/>
          <a:p>
            <a:pPr algn="just" defTabSz="914377"/>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Cậu bé đã thực hiện được mong muốn của mình và </a:t>
            </a:r>
            <a:r>
              <a:rPr lang="vi-VN" sz="3200" dirty="0">
                <a:solidFill>
                  <a:prstClr val="black"/>
                </a:solidFill>
                <a:latin typeface="Times New Roman" panose="02020603050405020304" pitchFamily="18" charset="0"/>
                <a:cs typeface="Times New Roman" panose="02020603050405020304" pitchFamily="18" charset="0"/>
              </a:rPr>
              <a:t>vua Minh Mạng truyền lệnh dẫn cậu tới hỏi.</a:t>
            </a:r>
          </a:p>
        </p:txBody>
      </p:sp>
    </p:spTree>
    <p:extLst>
      <p:ext uri="{BB962C8B-B14F-4D97-AF65-F5344CB8AC3E}">
        <p14:creationId xmlns:p14="http://schemas.microsoft.com/office/powerpoint/2010/main" val="92228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2"/>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2"/>
          <a:srcRect l="84631" t="55684" r="9773" b="141"/>
          <a:stretch>
            <a:fillRect/>
          </a:stretch>
        </p:blipFill>
        <p:spPr>
          <a:xfrm>
            <a:off x="11132820" y="-202354"/>
            <a:ext cx="1059180" cy="3006090"/>
          </a:xfrm>
          <a:prstGeom prst="rect">
            <a:avLst/>
          </a:prstGeom>
        </p:spPr>
      </p:pic>
      <p:sp>
        <p:nvSpPr>
          <p:cNvPr id="7" name="Rectangle 4">
            <a:extLst>
              <a:ext uri="{FF2B5EF4-FFF2-40B4-BE49-F238E27FC236}">
                <a16:creationId xmlns:a16="http://schemas.microsoft.com/office/drawing/2014/main" id="{0A5BF64B-351B-4A9B-A023-A708356F2528}"/>
              </a:ext>
            </a:extLst>
          </p:cNvPr>
          <p:cNvSpPr>
            <a:spLocks noChangeArrowheads="1"/>
          </p:cNvSpPr>
          <p:nvPr/>
        </p:nvSpPr>
        <p:spPr bwMode="auto">
          <a:xfrm>
            <a:off x="361835" y="858994"/>
            <a:ext cx="11468329" cy="2308324"/>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2400" b="1" dirty="0">
                <a:solidFill>
                  <a:srgbClr val="000000"/>
                </a:solidFill>
                <a:latin typeface="Times New Roman" panose="02020603050405020304" pitchFamily="18" charset="0"/>
                <a:cs typeface="Times New Roman" panose="02020603050405020304" pitchFamily="18" charset="0"/>
              </a:rPr>
              <a:t>     </a:t>
            </a:r>
            <a:r>
              <a:rPr lang="vi-VN" altLang="en-US" sz="2400" b="1" dirty="0">
                <a:solidFill>
                  <a:srgbClr val="000000"/>
                </a:solidFill>
                <a:latin typeface="Times New Roman" panose="02020603050405020304" pitchFamily="18" charset="0"/>
                <a:cs typeface="Times New Roman" panose="02020603050405020304" pitchFamily="18" charset="0"/>
              </a:rPr>
              <a:t>3.</a:t>
            </a:r>
            <a:r>
              <a:rPr lang="vi-VN" altLang="en-US" sz="2400" dirty="0">
                <a:solidFill>
                  <a:srgbClr val="000000"/>
                </a:solidFill>
                <a:latin typeface="Times New Roman" panose="02020603050405020304" pitchFamily="18" charset="0"/>
                <a:cs typeface="Times New Roman" panose="02020603050405020304" pitchFamily="18" charset="0"/>
              </a:rPr>
              <a:t> C</a:t>
            </a:r>
            <a:r>
              <a:rPr lang="en-US" altLang="en-US" sz="2400" dirty="0" err="1">
                <a:solidFill>
                  <a:srgbClr val="000000"/>
                </a:solidFill>
                <a:latin typeface="Times New Roman" panose="02020603050405020304" pitchFamily="18" charset="0"/>
                <a:cs typeface="Times New Roman" panose="02020603050405020304" pitchFamily="18" charset="0"/>
              </a:rPr>
              <a:t>ậu</a:t>
            </a:r>
            <a:r>
              <a:rPr lang="vi-VN" altLang="en-US" sz="2400" dirty="0">
                <a:solidFill>
                  <a:srgbClr val="000000"/>
                </a:solidFill>
                <a:latin typeface="Times New Roman" panose="02020603050405020304" pitchFamily="18" charset="0"/>
                <a:cs typeface="Times New Roman" panose="02020603050405020304" pitchFamily="18" charset="0"/>
              </a:rPr>
              <a:t> bé bị dẫn tới trước mặt nhà vua. Cậu </a:t>
            </a:r>
            <a:r>
              <a:rPr lang="vi-VN" altLang="en-US" sz="2400" dirty="0" smtClean="0">
                <a:solidFill>
                  <a:srgbClr val="000000"/>
                </a:solidFill>
                <a:latin typeface="Times New Roman" panose="02020603050405020304" pitchFamily="18" charset="0"/>
                <a:cs typeface="Times New Roman" panose="02020603050405020304" pitchFamily="18" charset="0"/>
              </a:rPr>
              <a:t>t</a:t>
            </a:r>
            <a:r>
              <a:rPr lang="en-US" altLang="en-US" sz="2400" dirty="0" smtClean="0">
                <a:solidFill>
                  <a:srgbClr val="000000"/>
                </a:solidFill>
                <a:latin typeface="Times New Roman" panose="02020603050405020304" pitchFamily="18" charset="0"/>
                <a:cs typeface="Times New Roman" panose="02020603050405020304" pitchFamily="18" charset="0"/>
              </a:rPr>
              <a:t>ự</a:t>
            </a:r>
            <a:r>
              <a:rPr lang="vi-VN" altLang="en-US" sz="2400" dirty="0" smtClean="0">
                <a:solidFill>
                  <a:srgbClr val="000000"/>
                </a:solidFill>
                <a:latin typeface="Times New Roman" panose="02020603050405020304" pitchFamily="18" charset="0"/>
                <a:cs typeface="Times New Roman" panose="02020603050405020304" pitchFamily="18" charset="0"/>
              </a:rPr>
              <a:t> </a:t>
            </a:r>
            <a:r>
              <a:rPr lang="vi-VN" altLang="en-US" sz="2400" dirty="0">
                <a:solidFill>
                  <a:srgbClr val="000000"/>
                </a:solidFill>
                <a:latin typeface="Times New Roman" panose="02020603050405020304" pitchFamily="18" charset="0"/>
                <a:cs typeface="Times New Roman" panose="02020603050405020304" pitchFamily="18" charset="0"/>
              </a:rPr>
              <a:t>xưng là học trò mới ở quê ra chơi</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nên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không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biết</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gì</a:t>
            </a:r>
            <a:r>
              <a:rPr lang="vi-VN" altLang="en-US" sz="2400" dirty="0">
                <a:solidFill>
                  <a:srgbClr val="000000"/>
                </a:solidFill>
                <a:latin typeface="Times New Roman" panose="02020603050405020304" pitchFamily="18" charset="0"/>
                <a:cs typeface="Times New Roman" panose="02020603050405020304" pitchFamily="18" charset="0"/>
              </a:rPr>
              <a:t>. Thấy nói là học trò, vua ra lệnh cho cậu phải đối được một vế đối thì mới tha. Nhìn thấy trên mặt </a:t>
            </a:r>
            <a:r>
              <a:rPr lang="en-US" altLang="en-US" sz="2400" dirty="0" err="1">
                <a:solidFill>
                  <a:srgbClr val="000000"/>
                </a:solidFill>
                <a:latin typeface="Times New Roman" panose="02020603050405020304" pitchFamily="18" charset="0"/>
                <a:cs typeface="Times New Roman" panose="02020603050405020304" pitchFamily="18" charset="0"/>
              </a:rPr>
              <a:t>hồ</a:t>
            </a:r>
            <a:r>
              <a:rPr lang="vi-VN" altLang="en-US" sz="2400" dirty="0">
                <a:solidFill>
                  <a:srgbClr val="000000"/>
                </a:solidFill>
                <a:latin typeface="Times New Roman" panose="02020603050405020304" pitchFamily="18" charset="0"/>
                <a:cs typeface="Times New Roman" panose="02020603050405020304" pitchFamily="18" charset="0"/>
              </a:rPr>
              <a:t> lúc đó có đàn cá đang đuổi nhau, vua tức cảnh đọc vế đối như sau :</a:t>
            </a:r>
          </a:p>
          <a:p>
            <a:pPr defTabSz="685800" eaLnBrk="0" fontAlgn="base" hangingPunct="0">
              <a:spcBef>
                <a:spcPct val="0"/>
              </a:spcBef>
              <a:spcAft>
                <a:spcPct val="0"/>
              </a:spcAft>
            </a:pPr>
            <a:r>
              <a:rPr lang="en-US" altLang="en-US" sz="2400" i="1" dirty="0">
                <a:solidFill>
                  <a:srgbClr val="000000"/>
                </a:solidFill>
                <a:latin typeface="Times New Roman" panose="02020603050405020304" pitchFamily="18" charset="0"/>
                <a:cs typeface="Times New Roman" panose="02020603050405020304" pitchFamily="18" charset="0"/>
              </a:rPr>
              <a:t>                           </a:t>
            </a:r>
            <a:r>
              <a:rPr lang="vi-VN" altLang="en-US" sz="2400" i="1" dirty="0">
                <a:solidFill>
                  <a:srgbClr val="000000"/>
                </a:solidFill>
                <a:latin typeface="Times New Roman" panose="02020603050405020304" pitchFamily="18" charset="0"/>
                <a:cs typeface="Times New Roman" panose="02020603050405020304" pitchFamily="18" charset="0"/>
              </a:rPr>
              <a:t>Nước trong leo lẻo cá đớp cá</a:t>
            </a:r>
            <a:endParaRPr lang="vi-VN" altLang="en-US" sz="2400" dirty="0">
              <a:solidFill>
                <a:srgbClr val="000000"/>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vi-VN" altLang="en-US" sz="2400" dirty="0">
                <a:solidFill>
                  <a:srgbClr val="000000"/>
                </a:solidFill>
                <a:latin typeface="Times New Roman" panose="02020603050405020304" pitchFamily="18" charset="0"/>
                <a:cs typeface="Times New Roman" panose="02020603050405020304" pitchFamily="18" charset="0"/>
              </a:rPr>
              <a:t>Chẳng cần nghĩ ngợi lâu la gì, Cao Bá Quát lấy cảnh mình đang bị trói, đối lại luôn :</a:t>
            </a:r>
          </a:p>
          <a:p>
            <a:pPr defTabSz="685800" eaLnBrk="0" fontAlgn="base" hangingPunct="0">
              <a:spcBef>
                <a:spcPct val="0"/>
              </a:spcBef>
              <a:spcAft>
                <a:spcPct val="0"/>
              </a:spcAft>
            </a:pPr>
            <a:r>
              <a:rPr lang="en-US" altLang="en-US" sz="2400" i="1" dirty="0">
                <a:solidFill>
                  <a:srgbClr val="000000"/>
                </a:solidFill>
                <a:latin typeface="Times New Roman" panose="02020603050405020304" pitchFamily="18" charset="0"/>
                <a:cs typeface="Times New Roman" panose="02020603050405020304" pitchFamily="18" charset="0"/>
              </a:rPr>
              <a:t>                       </a:t>
            </a:r>
            <a:r>
              <a:rPr lang="vi-VN" altLang="en-US" sz="2400" i="1" dirty="0">
                <a:solidFill>
                  <a:srgbClr val="000000"/>
                </a:solidFill>
                <a:latin typeface="Times New Roman" panose="02020603050405020304" pitchFamily="18" charset="0"/>
                <a:cs typeface="Times New Roman" panose="02020603050405020304" pitchFamily="18" charset="0"/>
              </a:rPr>
              <a:t>Trời nắng chang chang người trói người</a:t>
            </a:r>
            <a:endParaRPr lang="vi-VN" altLang="en-US" sz="2400" dirty="0">
              <a:solidFill>
                <a:srgbClr val="00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88AD59C-56B9-42A2-BE1B-D3434204F539}"/>
              </a:ext>
            </a:extLst>
          </p:cNvPr>
          <p:cNvSpPr txBox="1"/>
          <p:nvPr/>
        </p:nvSpPr>
        <p:spPr>
          <a:xfrm>
            <a:off x="226860" y="3397669"/>
            <a:ext cx="10666426" cy="461665"/>
          </a:xfrm>
          <a:prstGeom prst="rect">
            <a:avLst/>
          </a:prstGeom>
          <a:solidFill>
            <a:schemeClr val="bg2"/>
          </a:solidFill>
        </p:spPr>
        <p:txBody>
          <a:bodyPr wrap="square" rtlCol="0">
            <a:spAutoFit/>
          </a:bodyPr>
          <a:lstStyle/>
          <a:p>
            <a:pPr algn="just" defTabSz="685800"/>
            <a:r>
              <a:rPr lang="vi-VN" sz="2400" dirty="0">
                <a:solidFill>
                  <a:prstClr val="black"/>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Khi bị dẫn đến trước mặt nhà vua thái độ của cậu bé như thế nào?</a:t>
            </a:r>
          </a:p>
        </p:txBody>
      </p:sp>
      <p:sp>
        <p:nvSpPr>
          <p:cNvPr id="22" name="Rectangle 21">
            <a:extLst>
              <a:ext uri="{FF2B5EF4-FFF2-40B4-BE49-F238E27FC236}">
                <a16:creationId xmlns:a16="http://schemas.microsoft.com/office/drawing/2014/main" id="{B32EA74C-6B55-44BC-BA73-6EE1D9F5E4C0}"/>
              </a:ext>
            </a:extLst>
          </p:cNvPr>
          <p:cNvSpPr/>
          <p:nvPr/>
        </p:nvSpPr>
        <p:spPr>
          <a:xfrm>
            <a:off x="361835" y="4228184"/>
            <a:ext cx="8130374" cy="461665"/>
          </a:xfrm>
          <a:prstGeom prst="rect">
            <a:avLst/>
          </a:prstGeom>
          <a:solidFill>
            <a:schemeClr val="bg2"/>
          </a:solidFill>
        </p:spPr>
        <p:txBody>
          <a:bodyPr wrap="square">
            <a:spAutoFit/>
          </a:bodyPr>
          <a:lstStyle/>
          <a:p>
            <a:pPr defTabSz="685800">
              <a:defRPr/>
            </a:pPr>
            <a:r>
              <a:rPr lang="vi-VN" sz="2100" b="1" kern="0" dirty="0">
                <a:solidFill>
                  <a:srgbClr val="FF0000"/>
                </a:solidFill>
                <a:latin typeface="Times New Roman" panose="02020603050405020304" pitchFamily="18" charset="0"/>
                <a:cs typeface="Times New Roman" panose="02020603050405020304" pitchFamily="18" charset="0"/>
              </a:rPr>
              <a:t> </a:t>
            </a:r>
            <a:r>
              <a:rPr lang="vi-VN" sz="2400" b="1" kern="0" dirty="0">
                <a:solidFill>
                  <a:srgbClr val="FF0000"/>
                </a:solidFill>
                <a:latin typeface="Times New Roman" panose="02020603050405020304" pitchFamily="18" charset="0"/>
                <a:cs typeface="Times New Roman" panose="02020603050405020304" pitchFamily="18" charset="0"/>
              </a:rPr>
              <a:t>Nhà vua đã </a:t>
            </a:r>
            <a:r>
              <a:rPr lang="vi-VN" sz="2400" b="1" kern="0" dirty="0" smtClean="0">
                <a:solidFill>
                  <a:srgbClr val="FF0000"/>
                </a:solidFill>
                <a:latin typeface="Times New Roman" panose="02020603050405020304" pitchFamily="18" charset="0"/>
                <a:cs typeface="Times New Roman" panose="02020603050405020304" pitchFamily="18" charset="0"/>
              </a:rPr>
              <a:t>làm </a:t>
            </a:r>
            <a:r>
              <a:rPr lang="vi-VN" sz="2400" b="1" kern="0" dirty="0">
                <a:solidFill>
                  <a:srgbClr val="FF0000"/>
                </a:solidFill>
                <a:latin typeface="Times New Roman" panose="02020603050405020304" pitchFamily="18" charset="0"/>
                <a:cs typeface="Times New Roman" panose="02020603050405020304" pitchFamily="18" charset="0"/>
              </a:rPr>
              <a:t>gì khi nghe cậu bé xưng là học trò? </a:t>
            </a:r>
            <a:endParaRPr lang="en-US" sz="1350" kern="0" dirty="0">
              <a:solidFill>
                <a:sysClr val="windowText" lastClr="000000"/>
              </a:solidFill>
              <a:latin typeface="Calibri"/>
            </a:endParaRPr>
          </a:p>
        </p:txBody>
      </p:sp>
      <p:cxnSp>
        <p:nvCxnSpPr>
          <p:cNvPr id="6" name="Straight Connector 5">
            <a:extLst>
              <a:ext uri="{FF2B5EF4-FFF2-40B4-BE49-F238E27FC236}">
                <a16:creationId xmlns:a16="http://schemas.microsoft.com/office/drawing/2014/main" id="{5109CDC9-57CC-486C-922D-F83310A11EE0}"/>
              </a:ext>
            </a:extLst>
          </p:cNvPr>
          <p:cNvCxnSpPr/>
          <p:nvPr/>
        </p:nvCxnSpPr>
        <p:spPr>
          <a:xfrm>
            <a:off x="2208179" y="1614791"/>
            <a:ext cx="9406647"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9019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3"/>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3"/>
          <a:srcRect l="84631" t="55684" r="9773" b="141"/>
          <a:stretch>
            <a:fillRect/>
          </a:stretch>
        </p:blipFill>
        <p:spPr>
          <a:xfrm>
            <a:off x="11132820" y="-202354"/>
            <a:ext cx="1059180" cy="3006090"/>
          </a:xfrm>
          <a:prstGeom prst="rect">
            <a:avLst/>
          </a:prstGeom>
        </p:spPr>
      </p:pic>
      <p:sp>
        <p:nvSpPr>
          <p:cNvPr id="4" name="标题 5">
            <a:extLst>
              <a:ext uri="{FF2B5EF4-FFF2-40B4-BE49-F238E27FC236}">
                <a16:creationId xmlns:a16="http://schemas.microsoft.com/office/drawing/2014/main" id="{BC7F440A-D397-4A4A-A3B2-2EA8E7F7543B}"/>
              </a:ext>
            </a:extLst>
          </p:cNvPr>
          <p:cNvSpPr txBox="1">
            <a:spLocks/>
          </p:cNvSpPr>
          <p:nvPr>
            <p:custDataLst>
              <p:tags r:id="rId1"/>
            </p:custDataLst>
          </p:nvPr>
        </p:nvSpPr>
        <p:spPr>
          <a:xfrm>
            <a:off x="4101163" y="3055051"/>
            <a:ext cx="3564656" cy="747897"/>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en-US" altLang="zh-CN" sz="5400" dirty="0" err="1">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Khởi</a:t>
            </a:r>
            <a:r>
              <a:rPr lang="en-US" altLang="zh-CN" sz="5400" dirty="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5400" dirty="0" err="1">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động</a:t>
            </a:r>
            <a:endParaRPr lang="en-US" altLang="zh-CN" sz="5400" dirty="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 name="椭圆 15">
            <a:extLst>
              <a:ext uri="{FF2B5EF4-FFF2-40B4-BE49-F238E27FC236}">
                <a16:creationId xmlns:a16="http://schemas.microsoft.com/office/drawing/2014/main" id="{A1FF53BE-F0E2-4097-9693-A20DDDDF849B}"/>
              </a:ext>
            </a:extLst>
          </p:cNvPr>
          <p:cNvSpPr/>
          <p:nvPr/>
        </p:nvSpPr>
        <p:spPr>
          <a:xfrm>
            <a:off x="5555940" y="1454546"/>
            <a:ext cx="1080120" cy="1080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01</a:t>
            </a:r>
            <a:endParaRPr lang="zh-CN" altLang="en-US" sz="4400" dirty="0"/>
          </a:p>
        </p:txBody>
      </p:sp>
      <p:pic>
        <p:nvPicPr>
          <p:cNvPr id="6" name="图片 6" descr="500542132">
            <a:extLst>
              <a:ext uri="{FF2B5EF4-FFF2-40B4-BE49-F238E27FC236}">
                <a16:creationId xmlns:a16="http://schemas.microsoft.com/office/drawing/2014/main" id="{A3538931-2C93-4698-AE3E-33C50161A378}"/>
              </a:ext>
            </a:extLst>
          </p:cNvPr>
          <p:cNvPicPr>
            <a:picLocks noChangeAspect="1"/>
          </p:cNvPicPr>
          <p:nvPr/>
        </p:nvPicPr>
        <p:blipFill>
          <a:blip r:embed="rId4"/>
          <a:srcRect t="83074"/>
          <a:stretch>
            <a:fillRect/>
          </a:stretch>
        </p:blipFill>
        <p:spPr>
          <a:xfrm>
            <a:off x="-10160" y="6451600"/>
            <a:ext cx="12212320" cy="417195"/>
          </a:xfrm>
          <a:prstGeom prst="rect">
            <a:avLst/>
          </a:prstGeom>
        </p:spPr>
      </p:pic>
    </p:spTree>
    <p:extLst>
      <p:ext uri="{BB962C8B-B14F-4D97-AF65-F5344CB8AC3E}">
        <p14:creationId xmlns:p14="http://schemas.microsoft.com/office/powerpoint/2010/main" val="143203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3500"/>
                            </p:stCondLst>
                            <p:childTnLst>
                              <p:par>
                                <p:cTn id="19" presetID="2" presetClass="entr" presetSubtype="2"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1AFD31-BD6A-4017-9A31-7F8D167ABF38}"/>
              </a:ext>
            </a:extLst>
          </p:cNvPr>
          <p:cNvSpPr/>
          <p:nvPr/>
        </p:nvSpPr>
        <p:spPr>
          <a:xfrm>
            <a:off x="636633" y="1064534"/>
            <a:ext cx="6019597" cy="584775"/>
          </a:xfrm>
          <a:prstGeom prst="rect">
            <a:avLst/>
          </a:prstGeom>
          <a:solidFill>
            <a:schemeClr val="bg2"/>
          </a:solidFill>
        </p:spPr>
        <p:txBody>
          <a:bodyPr wrap="none">
            <a:spAutoFit/>
          </a:bodyPr>
          <a:lstStyle/>
          <a:p>
            <a:pPr algn="just" defTabSz="914377"/>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 sao vua bắt Cao Bá Quát đối?</a:t>
            </a:r>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748B9B0-8D8D-49E2-AE7A-8D2647783EBB}"/>
              </a:ext>
            </a:extLst>
          </p:cNvPr>
          <p:cNvSpPr/>
          <p:nvPr/>
        </p:nvSpPr>
        <p:spPr>
          <a:xfrm>
            <a:off x="322565" y="2586995"/>
            <a:ext cx="6458859" cy="1569660"/>
          </a:xfrm>
          <a:prstGeom prst="rect">
            <a:avLst/>
          </a:prstGeom>
          <a:solidFill>
            <a:schemeClr val="bg2"/>
          </a:solidFill>
        </p:spPr>
        <p:txBody>
          <a:bodyPr wrap="square">
            <a:spAutoFit/>
          </a:bodyPr>
          <a:lstStyle/>
          <a:p>
            <a:pPr defTabSz="914377">
              <a:defRPr/>
            </a:pPr>
            <a:r>
              <a:rPr lang="en-US" sz="3200" kern="0" dirty="0" err="1">
                <a:solidFill>
                  <a:prstClr val="black"/>
                </a:solidFill>
                <a:latin typeface="Times New Roman" panose="02020603050405020304" pitchFamily="18" charset="0"/>
              </a:rPr>
              <a:t>Vì</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vua</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thấy</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cậu</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bé</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tự</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xưng</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là</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học</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trò</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nên</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muốn</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thử</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tài</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cậu</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cho</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cậu</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có</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cơ</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hội</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để</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chuộc</a:t>
            </a:r>
            <a:r>
              <a:rPr lang="en-US" sz="3200" kern="0" dirty="0">
                <a:solidFill>
                  <a:prstClr val="black"/>
                </a:solidFill>
                <a:latin typeface="Times New Roman" panose="02020603050405020304" pitchFamily="18" charset="0"/>
              </a:rPr>
              <a:t> </a:t>
            </a:r>
            <a:r>
              <a:rPr lang="en-US" sz="3200" kern="0" dirty="0" err="1">
                <a:solidFill>
                  <a:prstClr val="black"/>
                </a:solidFill>
                <a:latin typeface="Times New Roman" panose="02020603050405020304" pitchFamily="18" charset="0"/>
              </a:rPr>
              <a:t>tội</a:t>
            </a:r>
            <a:r>
              <a:rPr lang="en-US" sz="3200" kern="0" dirty="0">
                <a:solidFill>
                  <a:prstClr val="black"/>
                </a:solidFill>
                <a:latin typeface="Times New Roman" panose="02020603050405020304" pitchFamily="18" charset="0"/>
              </a:rPr>
              <a:t>.</a:t>
            </a:r>
            <a:endParaRPr lang="en-US" kern="0" dirty="0">
              <a:solidFill>
                <a:sysClr val="windowText" lastClr="000000"/>
              </a:solidFill>
              <a:latin typeface="Calibri"/>
            </a:endParaRPr>
          </a:p>
        </p:txBody>
      </p:sp>
      <p:pic>
        <p:nvPicPr>
          <p:cNvPr id="6" name="Picture 5">
            <a:extLst>
              <a:ext uri="{FF2B5EF4-FFF2-40B4-BE49-F238E27FC236}">
                <a16:creationId xmlns:a16="http://schemas.microsoft.com/office/drawing/2014/main" id="{02676D96-5765-4CDA-ABED-D1D4EFBD7D7F}"/>
              </a:ext>
            </a:extLst>
          </p:cNvPr>
          <p:cNvPicPr>
            <a:picLocks noChangeAspect="1"/>
          </p:cNvPicPr>
          <p:nvPr/>
        </p:nvPicPr>
        <p:blipFill>
          <a:blip r:embed="rId2" cstate="print"/>
          <a:stretch>
            <a:fillRect/>
          </a:stretch>
        </p:blipFill>
        <p:spPr>
          <a:xfrm>
            <a:off x="7124160" y="634166"/>
            <a:ext cx="4745275" cy="5475319"/>
          </a:xfrm>
          <a:prstGeom prst="rect">
            <a:avLst/>
          </a:prstGeom>
        </p:spPr>
      </p:pic>
    </p:spTree>
    <p:extLst>
      <p:ext uri="{BB962C8B-B14F-4D97-AF65-F5344CB8AC3E}">
        <p14:creationId xmlns:p14="http://schemas.microsoft.com/office/powerpoint/2010/main" val="46461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991877" y="644691"/>
            <a:ext cx="1581395" cy="9130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altLang="vi-VN" sz="5333" b="1" dirty="0">
                <a:solidFill>
                  <a:srgbClr val="FF0000"/>
                </a:solidFill>
                <a:latin typeface="Times New Roman" panose="02020603050405020304" pitchFamily="18" charset="0"/>
              </a:rPr>
              <a:t>Đối</a:t>
            </a:r>
            <a:endParaRPr lang="en-US" altLang="vi-VN" sz="5333" b="1" dirty="0">
              <a:solidFill>
                <a:srgbClr val="FF0000"/>
              </a:solidFill>
              <a:latin typeface="Times New Roman" panose="02020603050405020304" pitchFamily="18" charset="0"/>
            </a:endParaRPr>
          </a:p>
        </p:txBody>
      </p:sp>
      <p:sp>
        <p:nvSpPr>
          <p:cNvPr id="3" name="Text Box 6"/>
          <p:cNvSpPr txBox="1">
            <a:spLocks noChangeArrowheads="1"/>
          </p:cNvSpPr>
          <p:nvPr/>
        </p:nvSpPr>
        <p:spPr bwMode="auto">
          <a:xfrm>
            <a:off x="383366" y="1947348"/>
            <a:ext cx="114252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4800" b="1" dirty="0">
                <a:solidFill>
                  <a:schemeClr val="tx2">
                    <a:lumMod val="50000"/>
                  </a:schemeClr>
                </a:solidFill>
                <a:latin typeface="Times New Roman" panose="02020603050405020304" pitchFamily="18" charset="0"/>
              </a:rPr>
              <a:t> </a:t>
            </a:r>
            <a:r>
              <a:rPr lang="vi-VN" altLang="vi-VN" sz="4800" b="1" dirty="0">
                <a:solidFill>
                  <a:schemeClr val="tx2">
                    <a:lumMod val="50000"/>
                  </a:schemeClr>
                </a:solidFill>
                <a:latin typeface="Times New Roman" panose="02020603050405020304" pitchFamily="18" charset="0"/>
              </a:rPr>
              <a:t>+ Thể văn cũ gồm hai vế (hai câu) có số tiếng bằng nhau, đối chọi nhau về ý và lời.</a:t>
            </a:r>
            <a:endParaRPr lang="en-US" altLang="vi-VN" sz="4800" b="1" dirty="0">
              <a:solidFill>
                <a:schemeClr val="tx2">
                  <a:lumMod val="50000"/>
                </a:schemeClr>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39" y="0"/>
            <a:ext cx="4992555" cy="59252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3926" y="22421"/>
            <a:ext cx="6432713" cy="5902857"/>
          </a:xfrm>
          <a:prstGeom prst="rect">
            <a:avLst/>
          </a:prstGeom>
        </p:spPr>
      </p:pic>
      <p:sp>
        <p:nvSpPr>
          <p:cNvPr id="6" name="Rectangle 5"/>
          <p:cNvSpPr/>
          <p:nvPr/>
        </p:nvSpPr>
        <p:spPr>
          <a:xfrm>
            <a:off x="4271798" y="5925277"/>
            <a:ext cx="2597741" cy="830997"/>
          </a:xfrm>
          <a:prstGeom prst="rect">
            <a:avLst/>
          </a:prstGeom>
        </p:spPr>
        <p:txBody>
          <a:bodyPr wrap="square">
            <a:spAutoFit/>
          </a:bodyPr>
          <a:lstStyle/>
          <a:p>
            <a:pPr algn="just">
              <a:spcBef>
                <a:spcPct val="0"/>
              </a:spcBef>
              <a:buFontTx/>
              <a:buNone/>
            </a:pPr>
            <a:r>
              <a:rPr lang="vi-VN" altLang="vi-VN" sz="4800" b="1" dirty="0">
                <a:solidFill>
                  <a:srgbClr val="FF0000"/>
                </a:solidFill>
                <a:latin typeface="Times New Roman" panose="02020603050405020304" pitchFamily="18" charset="0"/>
              </a:rPr>
              <a:t>Câu đối</a:t>
            </a:r>
            <a:endParaRPr lang="en-US" altLang="vi-VN" sz="4800" b="1" dirty="0">
              <a:solidFill>
                <a:srgbClr val="FF0000"/>
              </a:solidFill>
              <a:latin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2"/>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2"/>
          <a:srcRect l="84631" t="55684" r="9773" b="141"/>
          <a:stretch>
            <a:fillRect/>
          </a:stretch>
        </p:blipFill>
        <p:spPr>
          <a:xfrm>
            <a:off x="11132820" y="-202354"/>
            <a:ext cx="1059180" cy="3006090"/>
          </a:xfrm>
          <a:prstGeom prst="rect">
            <a:avLst/>
          </a:prstGeom>
        </p:spPr>
      </p:pic>
      <p:sp>
        <p:nvSpPr>
          <p:cNvPr id="7" name="Rectangle 4">
            <a:extLst>
              <a:ext uri="{FF2B5EF4-FFF2-40B4-BE49-F238E27FC236}">
                <a16:creationId xmlns:a16="http://schemas.microsoft.com/office/drawing/2014/main" id="{0A5BF64B-351B-4A9B-A023-A708356F2528}"/>
              </a:ext>
            </a:extLst>
          </p:cNvPr>
          <p:cNvSpPr>
            <a:spLocks noChangeArrowheads="1"/>
          </p:cNvSpPr>
          <p:nvPr/>
        </p:nvSpPr>
        <p:spPr bwMode="auto">
          <a:xfrm>
            <a:off x="361835" y="858994"/>
            <a:ext cx="11468329" cy="1938992"/>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2000" b="1" dirty="0">
                <a:solidFill>
                  <a:srgbClr val="000000"/>
                </a:solidFill>
                <a:latin typeface="Times New Roman" panose="02020603050405020304" pitchFamily="18" charset="0"/>
                <a:cs typeface="Times New Roman" panose="02020603050405020304" pitchFamily="18" charset="0"/>
              </a:rPr>
              <a:t>     </a:t>
            </a:r>
            <a:r>
              <a:rPr lang="vi-VN" altLang="en-US" sz="2000" b="1" dirty="0">
                <a:solidFill>
                  <a:srgbClr val="000000"/>
                </a:solidFill>
                <a:latin typeface="Times New Roman" panose="02020603050405020304" pitchFamily="18" charset="0"/>
                <a:cs typeface="Times New Roman" panose="02020603050405020304" pitchFamily="18" charset="0"/>
              </a:rPr>
              <a:t>3.</a:t>
            </a:r>
            <a:r>
              <a:rPr lang="vi-VN" altLang="en-US" sz="2000" dirty="0">
                <a:solidFill>
                  <a:srgbClr val="000000"/>
                </a:solidFill>
                <a:latin typeface="Times New Roman" panose="02020603050405020304" pitchFamily="18" charset="0"/>
                <a:cs typeface="Times New Roman" panose="02020603050405020304" pitchFamily="18" charset="0"/>
              </a:rPr>
              <a:t> C</a:t>
            </a:r>
            <a:r>
              <a:rPr lang="en-US" altLang="en-US" sz="2000" dirty="0" err="1">
                <a:solidFill>
                  <a:srgbClr val="000000"/>
                </a:solidFill>
                <a:latin typeface="Times New Roman" panose="02020603050405020304" pitchFamily="18" charset="0"/>
                <a:cs typeface="Times New Roman" panose="02020603050405020304" pitchFamily="18" charset="0"/>
              </a:rPr>
              <a:t>ậu</a:t>
            </a:r>
            <a:r>
              <a:rPr lang="vi-VN" altLang="en-US" sz="2000" dirty="0">
                <a:solidFill>
                  <a:srgbClr val="000000"/>
                </a:solidFill>
                <a:latin typeface="Times New Roman" panose="02020603050405020304" pitchFamily="18" charset="0"/>
                <a:cs typeface="Times New Roman" panose="02020603050405020304" pitchFamily="18" charset="0"/>
              </a:rPr>
              <a:t> bé bị dẫn tới trước mặt nhà vua. Cậu từ xưng là học trò mới ở quê ra chơi</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nên</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không</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biết</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gì</a:t>
            </a:r>
            <a:r>
              <a:rPr lang="vi-VN" altLang="en-US" sz="2000" dirty="0">
                <a:solidFill>
                  <a:srgbClr val="000000"/>
                </a:solidFill>
                <a:latin typeface="Times New Roman" panose="02020603050405020304" pitchFamily="18" charset="0"/>
                <a:cs typeface="Times New Roman" panose="02020603050405020304" pitchFamily="18" charset="0"/>
              </a:rPr>
              <a:t>. Thấy nói là học trò, vua ra lệnh cho cậu phải đối được một vế đối thì mới tha. Nhìn thấy trên mặt </a:t>
            </a:r>
            <a:r>
              <a:rPr lang="en-US" altLang="en-US" sz="2000" dirty="0" err="1">
                <a:solidFill>
                  <a:srgbClr val="000000"/>
                </a:solidFill>
                <a:latin typeface="Times New Roman" panose="02020603050405020304" pitchFamily="18" charset="0"/>
                <a:cs typeface="Times New Roman" panose="02020603050405020304" pitchFamily="18" charset="0"/>
              </a:rPr>
              <a:t>hồ</a:t>
            </a:r>
            <a:r>
              <a:rPr lang="vi-VN" altLang="en-US" sz="2000" dirty="0">
                <a:solidFill>
                  <a:srgbClr val="000000"/>
                </a:solidFill>
                <a:latin typeface="Times New Roman" panose="02020603050405020304" pitchFamily="18" charset="0"/>
                <a:cs typeface="Times New Roman" panose="02020603050405020304" pitchFamily="18" charset="0"/>
              </a:rPr>
              <a:t> lúc đó có đàn cá đang đuổi nhau, vua tức cảnh đọc vế đối như sau :</a:t>
            </a:r>
          </a:p>
          <a:p>
            <a:pPr defTabSz="685800" eaLnBrk="0" fontAlgn="base" hangingPunct="0">
              <a:spcBef>
                <a:spcPct val="0"/>
              </a:spcBef>
              <a:spcAft>
                <a:spcPct val="0"/>
              </a:spcAft>
            </a:pPr>
            <a:r>
              <a:rPr lang="en-US" altLang="en-US" sz="2000" i="1" dirty="0">
                <a:solidFill>
                  <a:srgbClr val="000000"/>
                </a:solidFill>
                <a:latin typeface="Times New Roman" panose="02020603050405020304" pitchFamily="18" charset="0"/>
                <a:cs typeface="Times New Roman" panose="02020603050405020304" pitchFamily="18" charset="0"/>
              </a:rPr>
              <a:t>                           </a:t>
            </a:r>
            <a:r>
              <a:rPr lang="vi-VN" altLang="en-US" sz="2000" i="1" dirty="0">
                <a:solidFill>
                  <a:srgbClr val="000000"/>
                </a:solidFill>
                <a:latin typeface="Times New Roman" panose="02020603050405020304" pitchFamily="18" charset="0"/>
                <a:cs typeface="Times New Roman" panose="02020603050405020304" pitchFamily="18" charset="0"/>
              </a:rPr>
              <a:t>Nước trong leo lẻo cá đớp cá</a:t>
            </a:r>
            <a:endParaRPr lang="vi-VN" altLang="en-US" sz="2000" dirty="0">
              <a:solidFill>
                <a:srgbClr val="000000"/>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vi-VN" altLang="en-US" sz="2000" dirty="0">
                <a:solidFill>
                  <a:srgbClr val="000000"/>
                </a:solidFill>
                <a:latin typeface="Times New Roman" panose="02020603050405020304" pitchFamily="18" charset="0"/>
                <a:cs typeface="Times New Roman" panose="02020603050405020304" pitchFamily="18" charset="0"/>
              </a:rPr>
              <a:t>Chẳng cần nghĩ ngợi lâu la gì, Cao Bá Quát lấy cảnh mình đang bị trói, đối lại luôn :</a:t>
            </a:r>
          </a:p>
          <a:p>
            <a:pPr defTabSz="685800" eaLnBrk="0" fontAlgn="base" hangingPunct="0">
              <a:spcBef>
                <a:spcPct val="0"/>
              </a:spcBef>
              <a:spcAft>
                <a:spcPct val="0"/>
              </a:spcAft>
            </a:pPr>
            <a:r>
              <a:rPr lang="en-US" altLang="en-US" sz="2000" i="1" dirty="0">
                <a:solidFill>
                  <a:srgbClr val="000000"/>
                </a:solidFill>
                <a:latin typeface="Times New Roman" panose="02020603050405020304" pitchFamily="18" charset="0"/>
                <a:cs typeface="Times New Roman" panose="02020603050405020304" pitchFamily="18" charset="0"/>
              </a:rPr>
              <a:t>                       </a:t>
            </a:r>
            <a:r>
              <a:rPr lang="vi-VN" altLang="en-US" sz="2000" i="1" dirty="0">
                <a:solidFill>
                  <a:srgbClr val="000000"/>
                </a:solidFill>
                <a:latin typeface="Times New Roman" panose="02020603050405020304" pitchFamily="18" charset="0"/>
                <a:cs typeface="Times New Roman" panose="02020603050405020304" pitchFamily="18" charset="0"/>
              </a:rPr>
              <a:t>Trời nắng chang chang người trói người</a:t>
            </a:r>
            <a:endParaRPr lang="vi-VN" altLang="en-US" sz="2000" dirty="0">
              <a:solidFill>
                <a:srgbClr val="00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5323DDA-1E63-4E52-B7F9-014BABE5EDB8}"/>
              </a:ext>
            </a:extLst>
          </p:cNvPr>
          <p:cNvSpPr/>
          <p:nvPr/>
        </p:nvSpPr>
        <p:spPr>
          <a:xfrm>
            <a:off x="254343" y="3598350"/>
            <a:ext cx="3348802" cy="461665"/>
          </a:xfrm>
          <a:prstGeom prst="rect">
            <a:avLst/>
          </a:prstGeom>
          <a:solidFill>
            <a:schemeClr val="bg2"/>
          </a:solidFill>
        </p:spPr>
        <p:txBody>
          <a:bodyPr wrap="none">
            <a:spAutoFit/>
          </a:bodyPr>
          <a:lstStyle/>
          <a:p>
            <a:pPr algn="just" defTabSz="685800"/>
            <a:r>
              <a:rPr lang="nl-NL"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Vua ra vế đối thế nào?</a:t>
            </a:r>
            <a:endParaRPr lang="en-US" sz="2400" b="1" dirty="0">
              <a:solidFill>
                <a:srgbClr val="FF0000"/>
              </a:solidFill>
              <a:latin typeface=".VnTime"/>
              <a:ea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F25E4BE8-815C-41D6-9FC1-272A6F6C35AE}"/>
              </a:ext>
            </a:extLst>
          </p:cNvPr>
          <p:cNvCxnSpPr/>
          <p:nvPr/>
        </p:nvCxnSpPr>
        <p:spPr>
          <a:xfrm>
            <a:off x="2238103" y="2088942"/>
            <a:ext cx="2830286" cy="0"/>
          </a:xfrm>
          <a:prstGeom prst="line">
            <a:avLst/>
          </a:prstGeom>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569D799A-6F41-43FD-85CF-1525C15956E1}"/>
              </a:ext>
            </a:extLst>
          </p:cNvPr>
          <p:cNvSpPr txBox="1"/>
          <p:nvPr/>
        </p:nvSpPr>
        <p:spPr>
          <a:xfrm>
            <a:off x="176662" y="4407065"/>
            <a:ext cx="8708036" cy="461665"/>
          </a:xfrm>
          <a:prstGeom prst="rect">
            <a:avLst/>
          </a:prstGeom>
          <a:solidFill>
            <a:schemeClr val="bg2"/>
          </a:solidFill>
        </p:spPr>
        <p:txBody>
          <a:bodyPr wrap="square" rtlCol="0">
            <a:spAutoFit/>
          </a:bodyPr>
          <a:lstStyle/>
          <a:p>
            <a:pPr algn="just" defTabSz="685800"/>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Vì sao nhà vua đưa ra vế đối: “</a:t>
            </a:r>
            <a:r>
              <a:rPr lang="nl-NL"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 trong leo lẻo cá đớp cá</a:t>
            </a:r>
            <a:r>
              <a:rPr lang="vi-VN"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b="1" dirty="0">
              <a:solidFill>
                <a:srgbClr val="FF0000"/>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DCF6A824-451A-42CC-A970-1498AE48C30D}"/>
              </a:ext>
            </a:extLst>
          </p:cNvPr>
          <p:cNvCxnSpPr/>
          <p:nvPr/>
        </p:nvCxnSpPr>
        <p:spPr>
          <a:xfrm>
            <a:off x="7826928" y="1535185"/>
            <a:ext cx="35485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18EAFBE5-CBAC-4CDB-8C52-E788C90F5432}"/>
              </a:ext>
            </a:extLst>
          </p:cNvPr>
          <p:cNvCxnSpPr/>
          <p:nvPr/>
        </p:nvCxnSpPr>
        <p:spPr>
          <a:xfrm>
            <a:off x="522514" y="1828490"/>
            <a:ext cx="4258492"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5481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2" y="27281"/>
            <a:ext cx="5536220" cy="58483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1957" y="0"/>
            <a:ext cx="6310379" cy="5848352"/>
          </a:xfrm>
          <a:prstGeom prst="rect">
            <a:avLst/>
          </a:prstGeom>
        </p:spPr>
      </p:pic>
      <p:sp>
        <p:nvSpPr>
          <p:cNvPr id="8" name="Rectangle 7"/>
          <p:cNvSpPr/>
          <p:nvPr/>
        </p:nvSpPr>
        <p:spPr>
          <a:xfrm>
            <a:off x="2751825" y="5848352"/>
            <a:ext cx="6835526" cy="748988"/>
          </a:xfrm>
          <a:prstGeom prst="rect">
            <a:avLst/>
          </a:prstGeom>
        </p:spPr>
        <p:txBody>
          <a:bodyPr wrap="none">
            <a:spAutoFit/>
          </a:bodyPr>
          <a:lstStyle/>
          <a:p>
            <a:r>
              <a:rPr lang="nl-NL" sz="4267" b="1" i="1" dirty="0">
                <a:solidFill>
                  <a:srgbClr val="FF0000"/>
                </a:solidFill>
                <a:latin typeface="Times New Roman" panose="02020603050405020304" pitchFamily="18" charset="0"/>
                <a:ea typeface="Times New Roman" panose="02020603050405020304" pitchFamily="18" charset="0"/>
              </a:rPr>
              <a:t>Nước trong leo lẻo cá đớp cá.</a:t>
            </a:r>
            <a:endParaRPr lang="vi-VN" sz="4267" b="1"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3DB4B6-0922-479E-962C-B18D035D3610}"/>
              </a:ext>
            </a:extLst>
          </p:cNvPr>
          <p:cNvSpPr/>
          <p:nvPr/>
        </p:nvSpPr>
        <p:spPr>
          <a:xfrm flipH="1">
            <a:off x="2373946" y="450108"/>
            <a:ext cx="8866909" cy="1077218"/>
          </a:xfrm>
          <a:prstGeom prst="rect">
            <a:avLst/>
          </a:prstGeom>
          <a:solidFill>
            <a:schemeClr val="bg2"/>
          </a:solidFill>
        </p:spPr>
        <p:txBody>
          <a:bodyPr wrap="square">
            <a:spAutoFit/>
          </a:bodyPr>
          <a:lstStyle/>
          <a:p>
            <a:pPr defTabSz="914377"/>
            <a:r>
              <a:rPr lang="vi-VN" sz="3200" b="1" dirty="0">
                <a:solidFill>
                  <a:srgbClr val="FF0000"/>
                </a:solidFill>
                <a:latin typeface="Times New Roman" panose="02020603050405020304" pitchFamily="18" charset="0"/>
              </a:rPr>
              <a:t>Theo em khi nghe xong vế đối của Vua,  cậu bé có gặp khó khăn gì không?</a:t>
            </a:r>
          </a:p>
        </p:txBody>
      </p:sp>
      <p:pic>
        <p:nvPicPr>
          <p:cNvPr id="7170" name="Picture 2" descr="Thinking in a Foreign Language Made Easy | FluentU Language Learning">
            <a:extLst>
              <a:ext uri="{FF2B5EF4-FFF2-40B4-BE49-F238E27FC236}">
                <a16:creationId xmlns:a16="http://schemas.microsoft.com/office/drawing/2014/main" id="{40C6EB3C-9AC7-4EF9-968C-8FFA4241E5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38646" y="1128990"/>
            <a:ext cx="4762500" cy="3171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5AE2333-FF16-4F72-B429-B0B9C7A9B26C}"/>
              </a:ext>
            </a:extLst>
          </p:cNvPr>
          <p:cNvSpPr/>
          <p:nvPr/>
        </p:nvSpPr>
        <p:spPr>
          <a:xfrm>
            <a:off x="2784763" y="2050575"/>
            <a:ext cx="8866909" cy="1077218"/>
          </a:xfrm>
          <a:prstGeom prst="rect">
            <a:avLst/>
          </a:prstGeom>
          <a:solidFill>
            <a:schemeClr val="bg2"/>
          </a:solidFill>
        </p:spPr>
        <p:txBody>
          <a:bodyPr wrap="square">
            <a:spAutoFit/>
          </a:bodyPr>
          <a:lstStyle/>
          <a:p>
            <a:pPr defTabSz="914377">
              <a:defRPr/>
            </a:pPr>
            <a:r>
              <a:rPr lang="en-US" sz="3200"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 Cậu bé không cần nghĩ ngợi lâu la gì liền đối lại luôn.</a:t>
            </a:r>
            <a:endParaRPr lang="en-US" sz="3200" kern="0" dirty="0">
              <a:solidFill>
                <a:sysClr val="windowText" lastClr="000000"/>
              </a:solidFill>
              <a:latin typeface="Calibri"/>
            </a:endParaRPr>
          </a:p>
        </p:txBody>
      </p:sp>
      <p:sp>
        <p:nvSpPr>
          <p:cNvPr id="7" name="Rectangle 6">
            <a:extLst>
              <a:ext uri="{FF2B5EF4-FFF2-40B4-BE49-F238E27FC236}">
                <a16:creationId xmlns:a16="http://schemas.microsoft.com/office/drawing/2014/main" id="{8969FA33-CA2E-4D00-82C8-D7CA536FDE0C}"/>
              </a:ext>
            </a:extLst>
          </p:cNvPr>
          <p:cNvSpPr/>
          <p:nvPr/>
        </p:nvSpPr>
        <p:spPr>
          <a:xfrm>
            <a:off x="2823288" y="3750965"/>
            <a:ext cx="6048451" cy="584775"/>
          </a:xfrm>
          <a:prstGeom prst="rect">
            <a:avLst/>
          </a:prstGeom>
          <a:solidFill>
            <a:schemeClr val="bg2"/>
          </a:solidFill>
        </p:spPr>
        <p:txBody>
          <a:bodyPr wrap="none">
            <a:spAutoFit/>
          </a:bodyPr>
          <a:lstStyle/>
          <a:p>
            <a:pPr algn="just" defTabSz="914377"/>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đối lại như </a:t>
            </a:r>
            <a:r>
              <a:rPr lang="nl-NL"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 nào?</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872F08C-C7F8-4A0E-B1B0-9135D156776D}"/>
              </a:ext>
            </a:extLst>
          </p:cNvPr>
          <p:cNvSpPr/>
          <p:nvPr/>
        </p:nvSpPr>
        <p:spPr>
          <a:xfrm>
            <a:off x="2618104" y="4714510"/>
            <a:ext cx="7738016" cy="1077218"/>
          </a:xfrm>
          <a:prstGeom prst="rect">
            <a:avLst/>
          </a:prstGeom>
          <a:solidFill>
            <a:schemeClr val="bg2"/>
          </a:solidFill>
        </p:spPr>
        <p:txBody>
          <a:bodyPr wrap="none">
            <a:spAutoFit/>
          </a:bodyPr>
          <a:lstStyle/>
          <a:p>
            <a:pPr algn="just" defTabSz="914377"/>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đối lại:</a:t>
            </a:r>
          </a:p>
          <a:p>
            <a:pPr algn="just" defTabSz="914377"/>
            <a:r>
              <a:rPr lang="vi-VN" sz="3200" i="1" dirty="0">
                <a:solidFill>
                  <a:prstClr val="black"/>
                </a:solidFill>
                <a:latin typeface="Times New Roman" panose="02020603050405020304" pitchFamily="18" charset="0"/>
                <a:cs typeface="Times New Roman" panose="02020603050405020304" pitchFamily="18" charset="0"/>
              </a:rPr>
              <a:t>    </a:t>
            </a:r>
            <a:r>
              <a:rPr lang="vi-VN" sz="3200" b="1" i="1" dirty="0">
                <a:solidFill>
                  <a:prstClr val="black"/>
                </a:solidFill>
                <a:latin typeface="Times New Roman" panose="02020603050405020304" pitchFamily="18" charset="0"/>
                <a:cs typeface="Times New Roman" panose="02020603050405020304" pitchFamily="18" charset="0"/>
              </a:rPr>
              <a:t>Trời nắng chang chang người trói người.</a:t>
            </a:r>
            <a:r>
              <a:rPr lang="vi-VN"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2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3"/>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3"/>
          <a:srcRect l="84631" t="55684" r="9773" b="141"/>
          <a:stretch>
            <a:fillRect/>
          </a:stretch>
        </p:blipFill>
        <p:spPr>
          <a:xfrm>
            <a:off x="11132820" y="-202354"/>
            <a:ext cx="1059180" cy="3006090"/>
          </a:xfrm>
          <a:prstGeom prst="rect">
            <a:avLst/>
          </a:prstGeom>
        </p:spPr>
      </p:pic>
      <p:sp>
        <p:nvSpPr>
          <p:cNvPr id="10" name="Rectangle 4">
            <a:extLst>
              <a:ext uri="{FF2B5EF4-FFF2-40B4-BE49-F238E27FC236}">
                <a16:creationId xmlns:a16="http://schemas.microsoft.com/office/drawing/2014/main" id="{AD8810D1-D314-44D3-9EA2-363F4E9BE24C}"/>
              </a:ext>
            </a:extLst>
          </p:cNvPr>
          <p:cNvSpPr>
            <a:spLocks noChangeArrowheads="1"/>
          </p:cNvSpPr>
          <p:nvPr/>
        </p:nvSpPr>
        <p:spPr bwMode="auto">
          <a:xfrm>
            <a:off x="440211" y="703947"/>
            <a:ext cx="11468329" cy="1384995"/>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vi-VN" altLang="en-US" sz="2800" b="1" dirty="0">
                <a:solidFill>
                  <a:srgbClr val="000000"/>
                </a:solidFill>
                <a:latin typeface="Times New Roman" panose="02020603050405020304" pitchFamily="18" charset="0"/>
                <a:cs typeface="Times New Roman" panose="02020603050405020304" pitchFamily="18" charset="0"/>
              </a:rPr>
              <a:t>4.</a:t>
            </a:r>
            <a:r>
              <a:rPr lang="vi-VN" altLang="en-US" sz="2800" dirty="0">
                <a:solidFill>
                  <a:srgbClr val="000000"/>
                </a:solidFill>
                <a:latin typeface="Times New Roman" panose="02020603050405020304" pitchFamily="18" charset="0"/>
                <a:cs typeface="Times New Roman" panose="02020603050405020304" pitchFamily="18" charset="0"/>
              </a:rPr>
              <a:t> Vế đối vừa cứng cỏi, vừa rất chỉnh, biểu lộ sự nhanh trí, thông minh. Vua nguôi giận, truyền lệnh cởi trói, tha cho cậu bé.</a:t>
            </a:r>
          </a:p>
          <a:p>
            <a:pPr defTabSz="685800" eaLnBrk="0" fontAlgn="base" hangingPunct="0">
              <a:spcBef>
                <a:spcPct val="0"/>
              </a:spcBef>
              <a:spcAft>
                <a:spcPct val="0"/>
              </a:spcAft>
            </a:pPr>
            <a:r>
              <a:rPr lang="en-US" altLang="en-US" sz="2800" i="1" dirty="0">
                <a:solidFill>
                  <a:srgbClr val="000000"/>
                </a:solidFill>
                <a:latin typeface="Times New Roman" panose="02020603050405020304" pitchFamily="18" charset="0"/>
                <a:cs typeface="Times New Roman" panose="02020603050405020304" pitchFamily="18" charset="0"/>
              </a:rPr>
              <a:t>                                                   				</a:t>
            </a:r>
            <a:endParaRPr lang="vi-VN" altLang="en-US" sz="2800"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9827FED-021D-4639-AAB5-67FFCC423C7E}"/>
              </a:ext>
            </a:extLst>
          </p:cNvPr>
          <p:cNvSpPr txBox="1"/>
          <p:nvPr/>
        </p:nvSpPr>
        <p:spPr>
          <a:xfrm>
            <a:off x="310514" y="2928588"/>
            <a:ext cx="10822305" cy="523220"/>
          </a:xfrm>
          <a:prstGeom prst="rect">
            <a:avLst/>
          </a:prstGeom>
          <a:solidFill>
            <a:schemeClr val="bg2"/>
          </a:solid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Nhà vua nguôi giận, truyền lệnh cởi trói, tha cho cậu bé.</a:t>
            </a:r>
            <a:endPar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Rectangle 6">
            <a:extLst>
              <a:ext uri="{FF2B5EF4-FFF2-40B4-BE49-F238E27FC236}">
                <a16:creationId xmlns:a16="http://schemas.microsoft.com/office/drawing/2014/main" id="{8D348B3E-B62F-42C9-8065-C5ED89B22F9D}"/>
              </a:ext>
            </a:extLst>
          </p:cNvPr>
          <p:cNvSpPr/>
          <p:nvPr/>
        </p:nvSpPr>
        <p:spPr>
          <a:xfrm>
            <a:off x="577651" y="2280516"/>
            <a:ext cx="8428406" cy="523220"/>
          </a:xfrm>
          <a:prstGeom prst="rect">
            <a:avLst/>
          </a:prstGeom>
          <a:solidFill>
            <a:schemeClr val="bg2"/>
          </a:solid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Khi cậu bé đối lại thì nhà vua đã làm gì?</a:t>
            </a:r>
            <a:endPar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a16="http://schemas.microsoft.com/office/drawing/2014/main" id="{5A5FAC1B-4988-4B9D-83E2-D0CD4747984D}"/>
              </a:ext>
            </a:extLst>
          </p:cNvPr>
          <p:cNvSpPr/>
          <p:nvPr/>
        </p:nvSpPr>
        <p:spPr>
          <a:xfrm>
            <a:off x="586126" y="3864692"/>
            <a:ext cx="9271626" cy="523220"/>
          </a:xfrm>
          <a:prstGeom prst="rect">
            <a:avLst/>
          </a:prstGeom>
          <a:solidFill>
            <a:schemeClr val="bg2"/>
          </a:solidFill>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Em thấy Cao Bá Quát là người như thế nào?</a:t>
            </a:r>
            <a:endPar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4A5070A3-709B-4EA2-8EA5-5CDB271E97F8}"/>
              </a:ext>
            </a:extLst>
          </p:cNvPr>
          <p:cNvSpPr txBox="1"/>
          <p:nvPr/>
        </p:nvSpPr>
        <p:spPr>
          <a:xfrm>
            <a:off x="577651" y="4885996"/>
            <a:ext cx="10822305" cy="523220"/>
          </a:xfrm>
          <a:prstGeom prst="rect">
            <a:avLst/>
          </a:prstGeom>
          <a:solidFill>
            <a:schemeClr val="bg2"/>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 </a:t>
            </a: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Cao Bá Quát là người</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thông minh, tài trí và đối đáp giỏi.</a:t>
            </a:r>
            <a:endPar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758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p:cNvSpPr/>
          <p:nvPr/>
        </p:nvSpPr>
        <p:spPr>
          <a:xfrm>
            <a:off x="143160" y="-123739"/>
            <a:ext cx="7296811" cy="2880320"/>
          </a:xfrm>
          <a:prstGeom prst="cloudCallout">
            <a:avLst>
              <a:gd name="adj1" fmla="val 52200"/>
              <a:gd name="adj2" fmla="val 54356"/>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vi-VN" sz="4267" b="1" dirty="0">
                <a:solidFill>
                  <a:srgbClr val="FF0000"/>
                </a:solidFill>
                <a:latin typeface="Times New Roman" panose="02020603050405020304" pitchFamily="18" charset="0"/>
                <a:ea typeface="Times New Roman" panose="02020603050405020304" pitchFamily="18" charset="0"/>
              </a:rPr>
              <a:t>Câu chuyện ca ngợi ai? Ca ngợi điều gì?</a:t>
            </a:r>
            <a:endParaRPr lang="vi-VN" sz="4267" b="1" dirty="0">
              <a:solidFill>
                <a:srgbClr val="FF0000"/>
              </a:solidFill>
            </a:endParaRPr>
          </a:p>
        </p:txBody>
      </p:sp>
      <p:sp>
        <p:nvSpPr>
          <p:cNvPr id="3" name="TextBox 2"/>
          <p:cNvSpPr txBox="1"/>
          <p:nvPr/>
        </p:nvSpPr>
        <p:spPr>
          <a:xfrm>
            <a:off x="143160" y="3088701"/>
            <a:ext cx="11713480" cy="2308324"/>
          </a:xfrm>
          <a:prstGeom prst="rect">
            <a:avLst/>
          </a:prstGeom>
          <a:solidFill>
            <a:schemeClr val="bg2"/>
          </a:solidFill>
        </p:spPr>
        <p:txBody>
          <a:bodyPr wrap="square" rtlCol="0">
            <a:spAutoFit/>
          </a:bodyPr>
          <a:lstStyle/>
          <a:p>
            <a:pPr algn="just"/>
            <a:r>
              <a:rPr lang="vi-VN" sz="4800" b="1" dirty="0">
                <a:solidFill>
                  <a:schemeClr val="accent1">
                    <a:lumMod val="75000"/>
                  </a:schemeClr>
                </a:solidFill>
                <a:latin typeface="+mj-lt"/>
              </a:rPr>
              <a:t>Câu chuyện ca ngợi Cao Bá Quát đã thể hiện tư chất thông minh từ nhỏ, giỏi đối đáp.</a:t>
            </a:r>
          </a:p>
        </p:txBody>
      </p:sp>
      <p:sp>
        <p:nvSpPr>
          <p:cNvPr id="4" name="Thought Bubble: Cloud 1"/>
          <p:cNvSpPr/>
          <p:nvPr/>
        </p:nvSpPr>
        <p:spPr>
          <a:xfrm>
            <a:off x="304800" y="69427"/>
            <a:ext cx="6813973" cy="2339340"/>
          </a:xfrm>
          <a:prstGeom prst="cloudCallout">
            <a:avLst>
              <a:gd name="adj1" fmla="val 57455"/>
              <a:gd name="adj2" fmla="val 69942"/>
            </a:avLst>
          </a:prstGeom>
        </p:spPr>
        <p:style>
          <a:lnRef idx="2">
            <a:schemeClr val="accent4"/>
          </a:lnRef>
          <a:fillRef idx="1">
            <a:schemeClr val="lt1"/>
          </a:fillRef>
          <a:effectRef idx="0">
            <a:schemeClr val="accent4"/>
          </a:effectRef>
          <a:fontRef idx="minor">
            <a:schemeClr val="dk1"/>
          </a:fontRef>
        </p:style>
        <p:txBody>
          <a:bodyPr rtlCol="0" anchor="ctr"/>
          <a:lstStyle/>
          <a:p>
            <a:r>
              <a:rPr lang="en-US" altLang="vi-VN" sz="4267" b="1" dirty="0">
                <a:solidFill>
                  <a:srgbClr val="FF0000"/>
                </a:solidFill>
              </a:rPr>
              <a:t>      NỘI DUNG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3"/>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3"/>
          <a:srcRect l="84631" t="55684" r="9773" b="141"/>
          <a:stretch>
            <a:fillRect/>
          </a:stretch>
        </p:blipFill>
        <p:spPr>
          <a:xfrm>
            <a:off x="11132820" y="-202354"/>
            <a:ext cx="1059180" cy="3006090"/>
          </a:xfrm>
          <a:prstGeom prst="rect">
            <a:avLst/>
          </a:prstGeom>
        </p:spPr>
      </p:pic>
      <p:sp>
        <p:nvSpPr>
          <p:cNvPr id="4" name="文本框 1">
            <a:extLst>
              <a:ext uri="{FF2B5EF4-FFF2-40B4-BE49-F238E27FC236}">
                <a16:creationId xmlns:a16="http://schemas.microsoft.com/office/drawing/2014/main" id="{8FC36E17-69F6-445C-9EB7-E0DF89CD4092}"/>
              </a:ext>
            </a:extLst>
          </p:cNvPr>
          <p:cNvSpPr txBox="1">
            <a:spLocks noChangeArrowheads="1"/>
          </p:cNvSpPr>
          <p:nvPr/>
        </p:nvSpPr>
        <p:spPr bwMode="auto">
          <a:xfrm>
            <a:off x="5370313" y="1731151"/>
            <a:ext cx="16299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4800" dirty="0">
                <a:solidFill>
                  <a:schemeClr val="accent2"/>
                </a:solidFill>
                <a:latin typeface="Impact" pitchFamily="34" charset="0"/>
              </a:rPr>
              <a:t>04</a:t>
            </a:r>
            <a:endParaRPr lang="zh-CN" altLang="en-US" sz="4800" dirty="0">
              <a:solidFill>
                <a:schemeClr val="accent2"/>
              </a:solidFill>
              <a:latin typeface="Impact" pitchFamily="34" charset="0"/>
            </a:endParaRPr>
          </a:p>
        </p:txBody>
      </p:sp>
      <p:sp>
        <p:nvSpPr>
          <p:cNvPr id="5" name="标题 5">
            <a:extLst>
              <a:ext uri="{FF2B5EF4-FFF2-40B4-BE49-F238E27FC236}">
                <a16:creationId xmlns:a16="http://schemas.microsoft.com/office/drawing/2014/main" id="{A20D0BBA-34FA-4B19-8598-6354B1228296}"/>
              </a:ext>
            </a:extLst>
          </p:cNvPr>
          <p:cNvSpPr txBox="1">
            <a:spLocks/>
          </p:cNvSpPr>
          <p:nvPr>
            <p:custDataLst>
              <p:tags r:id="rId1"/>
            </p:custDataLst>
          </p:nvPr>
        </p:nvSpPr>
        <p:spPr>
          <a:xfrm>
            <a:off x="3233530" y="3055051"/>
            <a:ext cx="4432289" cy="747897"/>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en-US" altLang="zh-CN" sz="5400" dirty="0" err="1">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Luyện</a:t>
            </a:r>
            <a:r>
              <a:rPr lang="en-US" altLang="zh-CN" sz="5400" dirty="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5400" dirty="0" err="1">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đọc</a:t>
            </a:r>
            <a:r>
              <a:rPr lang="en-US" altLang="zh-CN" sz="5400" dirty="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5400" dirty="0" err="1">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lại</a:t>
            </a:r>
            <a:endParaRPr lang="en-US" altLang="zh-CN" sz="5400" dirty="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35447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3500"/>
                            </p:stCondLst>
                            <p:childTnLst>
                              <p:par>
                                <p:cTn id="20" presetID="2"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5650" r="5415"/>
          <a:stretch/>
        </p:blipFill>
        <p:spPr>
          <a:xfrm flipH="1">
            <a:off x="12032" y="0"/>
            <a:ext cx="12200021" cy="6858000"/>
          </a:xfrm>
          <a:prstGeom prst="rect">
            <a:avLst/>
          </a:prstGeom>
        </p:spPr>
      </p:pic>
      <p:sp>
        <p:nvSpPr>
          <p:cNvPr id="6" name="PA_库_文本框 5"/>
          <p:cNvSpPr txBox="1"/>
          <p:nvPr>
            <p:custDataLst>
              <p:tags r:id="rId1"/>
            </p:custDataLst>
          </p:nvPr>
        </p:nvSpPr>
        <p:spPr>
          <a:xfrm>
            <a:off x="5566478" y="2436277"/>
            <a:ext cx="2677336" cy="707886"/>
          </a:xfrm>
          <a:prstGeom prst="rect">
            <a:avLst/>
          </a:prstGeom>
          <a:noFill/>
        </p:spPr>
        <p:txBody>
          <a:bodyPr wrap="none" rtlCol="0">
            <a:spAutoFit/>
          </a:bodyPr>
          <a:lstStyle/>
          <a:p>
            <a:pPr defTabSz="914377">
              <a:defRPr/>
            </a:pPr>
            <a:r>
              <a:rPr lang="en-US" altLang="zh-CN" sz="4000" b="1"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rPr>
              <a:t>ĐỌC MẪU</a:t>
            </a:r>
            <a:endParaRPr lang="zh-CN" altLang="en-US" sz="4000" b="1"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sp>
        <p:nvSpPr>
          <p:cNvPr id="8" name="PA_库_任意多边形 7"/>
          <p:cNvSpPr/>
          <p:nvPr>
            <p:custDataLst>
              <p:tags r:id="rId2"/>
            </p:custDataLst>
          </p:nvPr>
        </p:nvSpPr>
        <p:spPr>
          <a:xfrm>
            <a:off x="5265520" y="2951250"/>
            <a:ext cx="5105400" cy="385831"/>
          </a:xfrm>
          <a:custGeom>
            <a:avLst/>
            <a:gdLst>
              <a:gd name="connsiteX0" fmla="*/ 0 w 3886200"/>
              <a:gd name="connsiteY0" fmla="*/ 169262 h 169262"/>
              <a:gd name="connsiteX1" fmla="*/ 1106905 w 3886200"/>
              <a:gd name="connsiteY1" fmla="*/ 133168 h 169262"/>
              <a:gd name="connsiteX2" fmla="*/ 2731168 w 3886200"/>
              <a:gd name="connsiteY2" fmla="*/ 145199 h 169262"/>
              <a:gd name="connsiteX3" fmla="*/ 3693695 w 3886200"/>
              <a:gd name="connsiteY3" fmla="*/ 820 h 169262"/>
              <a:gd name="connsiteX4" fmla="*/ 3886200 w 3886200"/>
              <a:gd name="connsiteY4" fmla="*/ 97073 h 16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169262">
                <a:moveTo>
                  <a:pt x="0" y="169262"/>
                </a:moveTo>
                <a:cubicBezTo>
                  <a:pt x="325855" y="153220"/>
                  <a:pt x="1106905" y="133168"/>
                  <a:pt x="1106905" y="133168"/>
                </a:cubicBezTo>
                <a:cubicBezTo>
                  <a:pt x="1562100" y="129157"/>
                  <a:pt x="2300036" y="167257"/>
                  <a:pt x="2731168" y="145199"/>
                </a:cubicBezTo>
                <a:cubicBezTo>
                  <a:pt x="3162300" y="123141"/>
                  <a:pt x="3501190" y="8841"/>
                  <a:pt x="3693695" y="820"/>
                </a:cubicBezTo>
                <a:cubicBezTo>
                  <a:pt x="3886200" y="-7201"/>
                  <a:pt x="3886200" y="44936"/>
                  <a:pt x="3886200" y="9707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1351">
              <a:solidFill>
                <a:prstClr val="white"/>
              </a:solidFill>
              <a:latin typeface="Calibri" panose="020F0502020204030204"/>
            </a:endParaRPr>
          </a:p>
        </p:txBody>
      </p:sp>
      <p:pic>
        <p:nvPicPr>
          <p:cNvPr id="1026" name="Picture 2" descr="Học Tập, Giáo Dục, Trẻ Em, Học Bài, Tải hình PNG 103 - Free.Vector6.com">
            <a:extLst>
              <a:ext uri="{FF2B5EF4-FFF2-40B4-BE49-F238E27FC236}">
                <a16:creationId xmlns:a16="http://schemas.microsoft.com/office/drawing/2014/main" id="{75EFF20E-E094-4DEA-9823-9D47A851D0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178" y="1478918"/>
            <a:ext cx="4303745" cy="4217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839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8">
                                            <p:txEl>
                                              <p:charRg st="4294967295" end="4294967295"/>
                                            </p:txEl>
                                          </p:spTgt>
                                        </p:tgtEl>
                                        <p:attrNameLst>
                                          <p:attrName>style.visibility</p:attrName>
                                        </p:attrNameLst>
                                      </p:cBhvr>
                                      <p:to>
                                        <p:strVal val="visible"/>
                                      </p:to>
                                    </p:set>
                                    <p:anim calcmode="lin" valueType="num">
                                      <p:cBhvr additive="base">
                                        <p:cTn id="11" dur="1500" fill="hold"/>
                                        <p:tgtEl>
                                          <p:spTgt spid="8">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8">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2"/>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2"/>
          <a:srcRect l="84631" t="55684" r="9773" b="141"/>
          <a:stretch>
            <a:fillRect/>
          </a:stretch>
        </p:blipFill>
        <p:spPr>
          <a:xfrm>
            <a:off x="11132820" y="-202354"/>
            <a:ext cx="1059180" cy="3006090"/>
          </a:xfrm>
          <a:prstGeom prst="rect">
            <a:avLst/>
          </a:prstGeom>
        </p:spPr>
      </p:pic>
      <p:pic>
        <p:nvPicPr>
          <p:cNvPr id="4" name="Picture 4" descr="TDD Doi đap voi vua">
            <a:extLst>
              <a:ext uri="{FF2B5EF4-FFF2-40B4-BE49-F238E27FC236}">
                <a16:creationId xmlns:a16="http://schemas.microsoft.com/office/drawing/2014/main" id="{87406F35-11FC-4B10-9A47-1756BE5FA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391" y="238539"/>
            <a:ext cx="10271429" cy="5009321"/>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E79C95-85BE-4A9A-8B67-63989F62EEB8}"/>
              </a:ext>
            </a:extLst>
          </p:cNvPr>
          <p:cNvSpPr txBox="1"/>
          <p:nvPr/>
        </p:nvSpPr>
        <p:spPr>
          <a:xfrm>
            <a:off x="3996103" y="5688753"/>
            <a:ext cx="3960440" cy="769441"/>
          </a:xfrm>
          <a:prstGeom prst="rect">
            <a:avLst/>
          </a:prstGeom>
          <a:noFill/>
        </p:spPr>
        <p:txBody>
          <a:bodyPr wrap="square" rtlCol="0">
            <a:spAutoFit/>
          </a:bodyPr>
          <a:lstStyle/>
          <a:p>
            <a:pPr defTabSz="914378"/>
            <a:r>
              <a:rPr lang="vi-VN" sz="4400" b="1" dirty="0">
                <a:solidFill>
                  <a:srgbClr val="7030A0"/>
                </a:solidFill>
                <a:latin typeface="Times New Roman" panose="02020603050405020304" pitchFamily="18" charset="0"/>
              </a:rPr>
              <a:t>Tranh vẽ gì?</a:t>
            </a:r>
            <a:endParaRPr lang="en-US" sz="4400" b="1" dirty="0">
              <a:solidFill>
                <a:srgbClr val="7030A0"/>
              </a:solidFill>
              <a:latin typeface="Calibri"/>
            </a:endParaRPr>
          </a:p>
        </p:txBody>
      </p:sp>
    </p:spTree>
    <p:extLst>
      <p:ext uri="{BB962C8B-B14F-4D97-AF65-F5344CB8AC3E}">
        <p14:creationId xmlns:p14="http://schemas.microsoft.com/office/powerpoint/2010/main" val="340125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par>
                                <p:cTn id="13" presetID="21"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2"/>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2"/>
          <a:srcRect l="84631" t="55684" r="9773" b="141"/>
          <a:stretch>
            <a:fillRect/>
          </a:stretch>
        </p:blipFill>
        <p:spPr>
          <a:xfrm>
            <a:off x="11132820" y="-202354"/>
            <a:ext cx="1059180" cy="3006090"/>
          </a:xfrm>
          <a:prstGeom prst="rect">
            <a:avLst/>
          </a:prstGeom>
        </p:spPr>
      </p:pic>
      <p:sp>
        <p:nvSpPr>
          <p:cNvPr id="4" name="Rectangle 3">
            <a:extLst>
              <a:ext uri="{FF2B5EF4-FFF2-40B4-BE49-F238E27FC236}">
                <a16:creationId xmlns:a16="http://schemas.microsoft.com/office/drawing/2014/main" id="{F149171D-B0E0-49D0-A84F-FDAEDF9AA9B9}"/>
              </a:ext>
            </a:extLst>
          </p:cNvPr>
          <p:cNvSpPr/>
          <p:nvPr/>
        </p:nvSpPr>
        <p:spPr>
          <a:xfrm>
            <a:off x="3832648" y="376491"/>
            <a:ext cx="3497013" cy="623248"/>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lIns="68580" tIns="34290" rIns="68580" bIns="34290">
            <a:spAutoFit/>
          </a:bodyPr>
          <a:lstStyle/>
          <a:p>
            <a:pPr algn="ctr" defTabSz="685800"/>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Đối</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đáp</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với</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vua</a:t>
            </a:r>
            <a:endPar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E188736-5CED-4CA3-B59C-3F3F761EA58D}"/>
              </a:ext>
            </a:extLst>
          </p:cNvPr>
          <p:cNvSpPr>
            <a:spLocks noChangeArrowheads="1"/>
          </p:cNvSpPr>
          <p:nvPr/>
        </p:nvSpPr>
        <p:spPr bwMode="auto">
          <a:xfrm>
            <a:off x="312607" y="1196431"/>
            <a:ext cx="11473923" cy="707886"/>
          </a:xfrm>
          <a:prstGeom prst="rect">
            <a:avLst/>
          </a:prstGeom>
          <a:solidFill>
            <a:schemeClr val="bg2"/>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en-US" sz="2000" b="1" dirty="0">
                <a:solidFill>
                  <a:prstClr val="black"/>
                </a:solidFill>
                <a:latin typeface="Times New Roman" panose="02020603050405020304" pitchFamily="18" charset="0"/>
                <a:cs typeface="Times New Roman" panose="02020603050405020304" pitchFamily="18" charset="0"/>
              </a:rPr>
              <a:t>     </a:t>
            </a:r>
            <a:r>
              <a:rPr lang="vi-VN" altLang="en-US" sz="2000" b="1" dirty="0">
                <a:solidFill>
                  <a:prstClr val="black"/>
                </a:solidFill>
                <a:latin typeface="Times New Roman" panose="02020603050405020304" pitchFamily="18" charset="0"/>
                <a:cs typeface="Times New Roman" panose="02020603050405020304" pitchFamily="18" charset="0"/>
              </a:rPr>
              <a:t>1.</a:t>
            </a:r>
            <a:r>
              <a:rPr lang="vi-VN" altLang="en-US" sz="2000" dirty="0">
                <a:solidFill>
                  <a:prstClr val="black"/>
                </a:solidFill>
                <a:latin typeface="Times New Roman" panose="02020603050405020304" pitchFamily="18" charset="0"/>
                <a:cs typeface="Times New Roman" panose="02020603050405020304" pitchFamily="18" charset="0"/>
              </a:rPr>
              <a:t> Một lần, vua Minh Mạng từ kinh đô Huế ngự giá ra Thăng Long (Hà Nội). Vua cho xa giá đến Hồ Tây ngắm cảnh. Xa giá đi đến đâu quân lính cũng thét đuổi tất cả mọi người, không cho ai đến gần.</a:t>
            </a:r>
            <a:endParaRPr lang="en-US" altLang="en-US" sz="2000" dirty="0">
              <a:solidFill>
                <a:prstClr val="black"/>
              </a:solidFill>
              <a:latin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3420A7CF-A3D3-44B1-B696-41E22DEFF891}"/>
              </a:ext>
            </a:extLst>
          </p:cNvPr>
          <p:cNvSpPr>
            <a:spLocks noChangeArrowheads="1"/>
          </p:cNvSpPr>
          <p:nvPr/>
        </p:nvSpPr>
        <p:spPr bwMode="auto">
          <a:xfrm>
            <a:off x="312608" y="2105561"/>
            <a:ext cx="11473922" cy="1015663"/>
          </a:xfrm>
          <a:prstGeom prst="rect">
            <a:avLst/>
          </a:prstGeom>
          <a:solidFill>
            <a:schemeClr val="tx2">
              <a:lumMod val="20000"/>
              <a:lumOff val="8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vi-VN" altLang="en-US" sz="2000" b="1" dirty="0">
                <a:solidFill>
                  <a:srgbClr val="000000"/>
                </a:solidFill>
                <a:latin typeface="Times New Roman" panose="02020603050405020304" pitchFamily="18" charset="0"/>
                <a:cs typeface="Times New Roman" panose="02020603050405020304" pitchFamily="18" charset="0"/>
              </a:rPr>
              <a:t>2</a:t>
            </a:r>
            <a:r>
              <a:rPr lang="vi-VN" altLang="en-US" sz="2000" dirty="0">
                <a:solidFill>
                  <a:srgbClr val="000000"/>
                </a:solidFill>
                <a:latin typeface="Times New Roman" panose="02020603050405020304" pitchFamily="18" charset="0"/>
                <a:cs typeface="Times New Roman" panose="02020603050405020304" pitchFamily="18" charset="0"/>
              </a:rPr>
              <a:t>. Cao Bá Quát, khi ấy còn là một cậu bé, muốn nhìn rõ mặt vua. Cậu nảy ra một ý, liền cởi hết quần áo, nhảy xuống hồ tắm. Quân lính nhìn thấy, </a:t>
            </a:r>
            <a:r>
              <a:rPr lang="en-US" altLang="en-US" sz="2000" dirty="0" err="1">
                <a:solidFill>
                  <a:srgbClr val="000000"/>
                </a:solidFill>
                <a:latin typeface="Times New Roman" panose="02020603050405020304" pitchFamily="18" charset="0"/>
                <a:cs typeface="Times New Roman" panose="02020603050405020304" pitchFamily="18" charset="0"/>
              </a:rPr>
              <a:t>hốt</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hoảng</a:t>
            </a:r>
            <a:r>
              <a:rPr lang="en-US" altLang="en-US" sz="2000" dirty="0">
                <a:solidFill>
                  <a:srgbClr val="000000"/>
                </a:solidFill>
                <a:latin typeface="Times New Roman" panose="02020603050405020304" pitchFamily="18" charset="0"/>
                <a:cs typeface="Times New Roman" panose="02020603050405020304" pitchFamily="18" charset="0"/>
              </a:rPr>
              <a:t> </a:t>
            </a:r>
            <a:r>
              <a:rPr lang="vi-VN" altLang="en-US" sz="2000" dirty="0">
                <a:solidFill>
                  <a:srgbClr val="000000"/>
                </a:solidFill>
                <a:latin typeface="Times New Roman" panose="02020603050405020304" pitchFamily="18" charset="0"/>
                <a:cs typeface="Times New Roman" panose="02020603050405020304" pitchFamily="18" charset="0"/>
              </a:rPr>
              <a:t>xúm vào bắt trói đứa trẻ táo tợn. Cậu bé không chịu, la hét, vùng vẫy, gây nên cảnh náo động ở hồ. Thấy thế, vua Minh Mạng truyền lệnh dẫn cậu tới hỏi.</a:t>
            </a:r>
          </a:p>
        </p:txBody>
      </p:sp>
      <p:sp>
        <p:nvSpPr>
          <p:cNvPr id="7" name="Rectangle 4">
            <a:extLst>
              <a:ext uri="{FF2B5EF4-FFF2-40B4-BE49-F238E27FC236}">
                <a16:creationId xmlns:a16="http://schemas.microsoft.com/office/drawing/2014/main" id="{0A5BF64B-351B-4A9B-A023-A708356F2528}"/>
              </a:ext>
            </a:extLst>
          </p:cNvPr>
          <p:cNvSpPr>
            <a:spLocks noChangeArrowheads="1"/>
          </p:cNvSpPr>
          <p:nvPr/>
        </p:nvSpPr>
        <p:spPr bwMode="auto">
          <a:xfrm>
            <a:off x="318200" y="3348032"/>
            <a:ext cx="11468329" cy="1938992"/>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2000" b="1" dirty="0">
                <a:solidFill>
                  <a:srgbClr val="000000"/>
                </a:solidFill>
                <a:latin typeface="Times New Roman" panose="02020603050405020304" pitchFamily="18" charset="0"/>
                <a:cs typeface="Times New Roman" panose="02020603050405020304" pitchFamily="18" charset="0"/>
              </a:rPr>
              <a:t>     </a:t>
            </a:r>
            <a:r>
              <a:rPr lang="vi-VN" altLang="en-US" sz="2000" b="1" dirty="0">
                <a:solidFill>
                  <a:srgbClr val="000000"/>
                </a:solidFill>
                <a:latin typeface="Times New Roman" panose="02020603050405020304" pitchFamily="18" charset="0"/>
                <a:cs typeface="Times New Roman" panose="02020603050405020304" pitchFamily="18" charset="0"/>
              </a:rPr>
              <a:t>3.</a:t>
            </a:r>
            <a:r>
              <a:rPr lang="vi-VN" altLang="en-US" sz="2000" dirty="0">
                <a:solidFill>
                  <a:srgbClr val="000000"/>
                </a:solidFill>
                <a:latin typeface="Times New Roman" panose="02020603050405020304" pitchFamily="18" charset="0"/>
                <a:cs typeface="Times New Roman" panose="02020603050405020304" pitchFamily="18" charset="0"/>
              </a:rPr>
              <a:t> C</a:t>
            </a:r>
            <a:r>
              <a:rPr lang="en-US" altLang="en-US" sz="2000" dirty="0" err="1">
                <a:solidFill>
                  <a:srgbClr val="000000"/>
                </a:solidFill>
                <a:latin typeface="Times New Roman" panose="02020603050405020304" pitchFamily="18" charset="0"/>
                <a:cs typeface="Times New Roman" panose="02020603050405020304" pitchFamily="18" charset="0"/>
              </a:rPr>
              <a:t>ậu</a:t>
            </a:r>
            <a:r>
              <a:rPr lang="vi-VN" altLang="en-US" sz="2000" dirty="0">
                <a:solidFill>
                  <a:srgbClr val="000000"/>
                </a:solidFill>
                <a:latin typeface="Times New Roman" panose="02020603050405020304" pitchFamily="18" charset="0"/>
                <a:cs typeface="Times New Roman" panose="02020603050405020304" pitchFamily="18" charset="0"/>
              </a:rPr>
              <a:t> bé bị dẫn tới trước mặt nhà vua. Cậu từ xưng là học trò mới ở quê ra chơi</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nên</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không</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biết</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gì</a:t>
            </a:r>
            <a:r>
              <a:rPr lang="vi-VN" altLang="en-US" sz="2000" dirty="0">
                <a:solidFill>
                  <a:srgbClr val="000000"/>
                </a:solidFill>
                <a:latin typeface="Times New Roman" panose="02020603050405020304" pitchFamily="18" charset="0"/>
                <a:cs typeface="Times New Roman" panose="02020603050405020304" pitchFamily="18" charset="0"/>
              </a:rPr>
              <a:t>. Thấy nói là học trò, vua ra lệnh cho cậu phải đối được một vế đối thì mới tha. Nhìn thấy trên mặt </a:t>
            </a:r>
            <a:r>
              <a:rPr lang="en-US" altLang="en-US" sz="2000" dirty="0" err="1">
                <a:solidFill>
                  <a:srgbClr val="000000"/>
                </a:solidFill>
                <a:latin typeface="Times New Roman" panose="02020603050405020304" pitchFamily="18" charset="0"/>
                <a:cs typeface="Times New Roman" panose="02020603050405020304" pitchFamily="18" charset="0"/>
              </a:rPr>
              <a:t>hồ</a:t>
            </a:r>
            <a:r>
              <a:rPr lang="vi-VN" altLang="en-US" sz="2000" dirty="0">
                <a:solidFill>
                  <a:srgbClr val="000000"/>
                </a:solidFill>
                <a:latin typeface="Times New Roman" panose="02020603050405020304" pitchFamily="18" charset="0"/>
                <a:cs typeface="Times New Roman" panose="02020603050405020304" pitchFamily="18" charset="0"/>
              </a:rPr>
              <a:t> lúc đó có đàn cá đang đuổi nhau, vua tức cảnh đọc vế đối như sau :</a:t>
            </a:r>
          </a:p>
          <a:p>
            <a:pPr defTabSz="685800" eaLnBrk="0" fontAlgn="base" hangingPunct="0">
              <a:spcBef>
                <a:spcPct val="0"/>
              </a:spcBef>
              <a:spcAft>
                <a:spcPct val="0"/>
              </a:spcAft>
            </a:pPr>
            <a:r>
              <a:rPr lang="en-US" altLang="en-US" sz="2000" i="1" dirty="0">
                <a:solidFill>
                  <a:srgbClr val="000000"/>
                </a:solidFill>
                <a:latin typeface="Times New Roman" panose="02020603050405020304" pitchFamily="18" charset="0"/>
                <a:cs typeface="Times New Roman" panose="02020603050405020304" pitchFamily="18" charset="0"/>
              </a:rPr>
              <a:t>                           </a:t>
            </a:r>
            <a:r>
              <a:rPr lang="vi-VN" altLang="en-US" sz="2000" i="1" dirty="0">
                <a:solidFill>
                  <a:srgbClr val="000000"/>
                </a:solidFill>
                <a:latin typeface="Times New Roman" panose="02020603050405020304" pitchFamily="18" charset="0"/>
                <a:cs typeface="Times New Roman" panose="02020603050405020304" pitchFamily="18" charset="0"/>
              </a:rPr>
              <a:t>Nước trong leo lẻo cá đớp cá</a:t>
            </a:r>
            <a:endParaRPr lang="vi-VN" altLang="en-US" sz="2000" dirty="0">
              <a:solidFill>
                <a:srgbClr val="000000"/>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vi-VN" altLang="en-US" sz="2000" dirty="0">
                <a:solidFill>
                  <a:srgbClr val="000000"/>
                </a:solidFill>
                <a:latin typeface="Times New Roman" panose="02020603050405020304" pitchFamily="18" charset="0"/>
                <a:cs typeface="Times New Roman" panose="02020603050405020304" pitchFamily="18" charset="0"/>
              </a:rPr>
              <a:t>Chẳng cần nghĩ ngợi lâu la gì, Cao Bá Quát lấy cảnh mình đang bị trói, đối lại luôn :</a:t>
            </a:r>
          </a:p>
          <a:p>
            <a:pPr defTabSz="685800" eaLnBrk="0" fontAlgn="base" hangingPunct="0">
              <a:spcBef>
                <a:spcPct val="0"/>
              </a:spcBef>
              <a:spcAft>
                <a:spcPct val="0"/>
              </a:spcAft>
            </a:pPr>
            <a:r>
              <a:rPr lang="en-US" altLang="en-US" sz="2000" i="1" dirty="0">
                <a:solidFill>
                  <a:srgbClr val="000000"/>
                </a:solidFill>
                <a:latin typeface="Times New Roman" panose="02020603050405020304" pitchFamily="18" charset="0"/>
                <a:cs typeface="Times New Roman" panose="02020603050405020304" pitchFamily="18" charset="0"/>
              </a:rPr>
              <a:t>                       </a:t>
            </a:r>
            <a:r>
              <a:rPr lang="vi-VN" altLang="en-US" sz="2000" i="1" dirty="0">
                <a:solidFill>
                  <a:srgbClr val="000000"/>
                </a:solidFill>
                <a:latin typeface="Times New Roman" panose="02020603050405020304" pitchFamily="18" charset="0"/>
                <a:cs typeface="Times New Roman" panose="02020603050405020304" pitchFamily="18" charset="0"/>
              </a:rPr>
              <a:t>Trời nắng chang chang người trói người</a:t>
            </a:r>
            <a:endParaRPr lang="vi-VN" altLang="en-US" sz="2000" dirty="0">
              <a:solidFill>
                <a:srgbClr val="000000"/>
              </a:solidFill>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id="{AD8810D1-D314-44D3-9EA2-363F4E9BE24C}"/>
              </a:ext>
            </a:extLst>
          </p:cNvPr>
          <p:cNvSpPr>
            <a:spLocks noChangeArrowheads="1"/>
          </p:cNvSpPr>
          <p:nvPr/>
        </p:nvSpPr>
        <p:spPr bwMode="auto">
          <a:xfrm>
            <a:off x="312607" y="5513832"/>
            <a:ext cx="11468329" cy="1015663"/>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vi-VN" altLang="en-US" sz="2000" b="1" dirty="0">
                <a:solidFill>
                  <a:srgbClr val="000000"/>
                </a:solidFill>
                <a:latin typeface="Times New Roman" panose="02020603050405020304" pitchFamily="18" charset="0"/>
                <a:cs typeface="Times New Roman" panose="02020603050405020304" pitchFamily="18" charset="0"/>
              </a:rPr>
              <a:t>4.</a:t>
            </a:r>
            <a:r>
              <a:rPr lang="vi-VN" altLang="en-US" sz="2000" dirty="0">
                <a:solidFill>
                  <a:srgbClr val="000000"/>
                </a:solidFill>
                <a:latin typeface="Times New Roman" panose="02020603050405020304" pitchFamily="18" charset="0"/>
                <a:cs typeface="Times New Roman" panose="02020603050405020304" pitchFamily="18" charset="0"/>
              </a:rPr>
              <a:t> Vế đối vừa cứng cỏi, vừa rất chỉnh, biểu lộ sự nhanh trí, thông minh. Vua nguôi giận, truyền lệnh cởi trói, tha cho cậu bé.</a:t>
            </a:r>
          </a:p>
          <a:p>
            <a:pPr defTabSz="685800" eaLnBrk="0" fontAlgn="base" hangingPunct="0">
              <a:spcBef>
                <a:spcPct val="0"/>
              </a:spcBef>
              <a:spcAft>
                <a:spcPct val="0"/>
              </a:spcAft>
            </a:pPr>
            <a:r>
              <a:rPr lang="en-US" altLang="en-US" sz="2000" i="1" dirty="0">
                <a:solidFill>
                  <a:srgbClr val="000000"/>
                </a:solidFill>
                <a:latin typeface="Times New Roman" panose="02020603050405020304" pitchFamily="18" charset="0"/>
                <a:cs typeface="Times New Roman" panose="02020603050405020304" pitchFamily="18" charset="0"/>
              </a:rPr>
              <a:t>                                                   				                                          </a:t>
            </a:r>
            <a:r>
              <a:rPr lang="vi-VN" altLang="en-US" sz="2000" i="1" dirty="0">
                <a:solidFill>
                  <a:srgbClr val="000000"/>
                </a:solidFill>
                <a:latin typeface="Times New Roman" panose="02020603050405020304" pitchFamily="18" charset="0"/>
                <a:cs typeface="Times New Roman" panose="02020603050405020304" pitchFamily="18" charset="0"/>
              </a:rPr>
              <a:t>Theo</a:t>
            </a:r>
            <a:r>
              <a:rPr lang="vi-VN" altLang="en-US" sz="2000" dirty="0">
                <a:solidFill>
                  <a:srgbClr val="000000"/>
                </a:solidFill>
                <a:latin typeface="Times New Roman" panose="02020603050405020304" pitchFamily="18" charset="0"/>
                <a:cs typeface="Times New Roman" panose="02020603050405020304" pitchFamily="18" charset="0"/>
              </a:rPr>
              <a:t> QUỐC CHẤN</a:t>
            </a:r>
          </a:p>
        </p:txBody>
      </p:sp>
    </p:spTree>
    <p:extLst>
      <p:ext uri="{BB962C8B-B14F-4D97-AF65-F5344CB8AC3E}">
        <p14:creationId xmlns:p14="http://schemas.microsoft.com/office/powerpoint/2010/main" val="192852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328231-5C9E-48E5-95AE-D60683A609BC}"/>
              </a:ext>
            </a:extLst>
          </p:cNvPr>
          <p:cNvSpPr txBox="1"/>
          <p:nvPr/>
        </p:nvSpPr>
        <p:spPr>
          <a:xfrm>
            <a:off x="415235" y="762001"/>
            <a:ext cx="11149495" cy="584775"/>
          </a:xfrm>
          <a:prstGeom prst="rect">
            <a:avLst/>
          </a:prstGeom>
          <a:solidFill>
            <a:schemeClr val="accent4">
              <a:lumMod val="60000"/>
              <a:lumOff val="40000"/>
            </a:schemeClr>
          </a:solidFill>
          <a:ln>
            <a:solidFill>
              <a:srgbClr val="FF0000"/>
            </a:solidFill>
          </a:ln>
        </p:spPr>
        <p:txBody>
          <a:bodyPr wrap="square" rtlCol="0">
            <a:spAutoFit/>
          </a:bodyPr>
          <a:lstStyle/>
          <a:p>
            <a:pPr algn="ctr" defTabSz="829158">
              <a:buClr>
                <a:srgbClr val="000000"/>
              </a:buClr>
              <a:defRPr/>
            </a:pPr>
            <a:r>
              <a:rPr lang="en-US" sz="3200" kern="0" dirty="0" err="1">
                <a:solidFill>
                  <a:srgbClr val="002060"/>
                </a:solidFill>
                <a:latin typeface="Times New Roman" panose="02020603050405020304" pitchFamily="18" charset="0"/>
                <a:cs typeface="Times New Roman" panose="02020603050405020304" pitchFamily="18" charset="0"/>
                <a:sym typeface="Arial"/>
              </a:rPr>
              <a:t>Để</a:t>
            </a:r>
            <a:r>
              <a:rPr lang="en-US" sz="3200" kern="0" dirty="0">
                <a:solidFill>
                  <a:srgbClr val="002060"/>
                </a:solidFill>
                <a:latin typeface="Times New Roman" panose="02020603050405020304" pitchFamily="18" charset="0"/>
                <a:cs typeface="Times New Roman" panose="02020603050405020304" pitchFamily="18" charset="0"/>
                <a:sym typeface="Arial"/>
              </a:rPr>
              <a:t> </a:t>
            </a:r>
            <a:r>
              <a:rPr lang="en-US" sz="3200" kern="0" dirty="0" err="1">
                <a:solidFill>
                  <a:srgbClr val="002060"/>
                </a:solidFill>
                <a:latin typeface="Times New Roman" panose="02020603050405020304" pitchFamily="18" charset="0"/>
                <a:cs typeface="Times New Roman" panose="02020603050405020304" pitchFamily="18" charset="0"/>
                <a:sym typeface="Arial"/>
              </a:rPr>
              <a:t>đọc</a:t>
            </a:r>
            <a:r>
              <a:rPr lang="en-US" sz="3200" kern="0" dirty="0">
                <a:solidFill>
                  <a:srgbClr val="002060"/>
                </a:solidFill>
                <a:latin typeface="Times New Roman" panose="02020603050405020304" pitchFamily="18" charset="0"/>
                <a:cs typeface="Times New Roman" panose="02020603050405020304" pitchFamily="18" charset="0"/>
                <a:sym typeface="Arial"/>
              </a:rPr>
              <a:t> hay </a:t>
            </a:r>
            <a:r>
              <a:rPr lang="en-US" sz="3200" kern="0" dirty="0" err="1">
                <a:solidFill>
                  <a:srgbClr val="002060"/>
                </a:solidFill>
                <a:latin typeface="Times New Roman" panose="02020603050405020304" pitchFamily="18" charset="0"/>
                <a:cs typeface="Times New Roman" panose="02020603050405020304" pitchFamily="18" charset="0"/>
                <a:sym typeface="Arial"/>
              </a:rPr>
              <a:t>bài</a:t>
            </a:r>
            <a:r>
              <a:rPr lang="en-US" sz="3200" kern="0" dirty="0">
                <a:solidFill>
                  <a:srgbClr val="002060"/>
                </a:solidFill>
                <a:latin typeface="Times New Roman" panose="02020603050405020304" pitchFamily="18" charset="0"/>
                <a:cs typeface="Times New Roman" panose="02020603050405020304" pitchFamily="18" charset="0"/>
                <a:sym typeface="Arial"/>
              </a:rPr>
              <a:t> </a:t>
            </a:r>
            <a:r>
              <a:rPr lang="en-US" sz="3200" kern="0" dirty="0" err="1">
                <a:solidFill>
                  <a:srgbClr val="002060"/>
                </a:solidFill>
                <a:latin typeface="Times New Roman" panose="02020603050405020304" pitchFamily="18" charset="0"/>
                <a:cs typeface="Times New Roman" panose="02020603050405020304" pitchFamily="18" charset="0"/>
                <a:sym typeface="Arial"/>
              </a:rPr>
              <a:t>này</a:t>
            </a:r>
            <a:r>
              <a:rPr lang="en-US" sz="3200" kern="0" dirty="0">
                <a:solidFill>
                  <a:srgbClr val="002060"/>
                </a:solidFill>
                <a:latin typeface="Times New Roman" panose="02020603050405020304" pitchFamily="18" charset="0"/>
                <a:cs typeface="Times New Roman" panose="02020603050405020304" pitchFamily="18" charset="0"/>
                <a:sym typeface="Arial"/>
              </a:rPr>
              <a:t>, </a:t>
            </a:r>
            <a:r>
              <a:rPr lang="en-US" sz="3200" kern="0" dirty="0" err="1">
                <a:solidFill>
                  <a:srgbClr val="002060"/>
                </a:solidFill>
                <a:latin typeface="Times New Roman" panose="02020603050405020304" pitchFamily="18" charset="0"/>
                <a:cs typeface="Times New Roman" panose="02020603050405020304" pitchFamily="18" charset="0"/>
                <a:sym typeface="Arial"/>
              </a:rPr>
              <a:t>các</a:t>
            </a:r>
            <a:r>
              <a:rPr lang="en-US" sz="3200" kern="0" dirty="0">
                <a:solidFill>
                  <a:srgbClr val="002060"/>
                </a:solidFill>
                <a:latin typeface="Times New Roman" panose="02020603050405020304" pitchFamily="18" charset="0"/>
                <a:cs typeface="Times New Roman" panose="02020603050405020304" pitchFamily="18" charset="0"/>
                <a:sym typeface="Arial"/>
              </a:rPr>
              <a:t> con </a:t>
            </a:r>
            <a:r>
              <a:rPr lang="en-US" sz="3200" kern="0" dirty="0" err="1">
                <a:solidFill>
                  <a:srgbClr val="002060"/>
                </a:solidFill>
                <a:latin typeface="Times New Roman" panose="02020603050405020304" pitchFamily="18" charset="0"/>
                <a:cs typeface="Times New Roman" panose="02020603050405020304" pitchFamily="18" charset="0"/>
                <a:sym typeface="Arial"/>
              </a:rPr>
              <a:t>cần</a:t>
            </a:r>
            <a:r>
              <a:rPr lang="en-US" sz="3200" kern="0" dirty="0">
                <a:solidFill>
                  <a:srgbClr val="002060"/>
                </a:solidFill>
                <a:latin typeface="Times New Roman" panose="02020603050405020304" pitchFamily="18" charset="0"/>
                <a:cs typeface="Times New Roman" panose="02020603050405020304" pitchFamily="18" charset="0"/>
                <a:sym typeface="Arial"/>
              </a:rPr>
              <a:t> </a:t>
            </a:r>
            <a:r>
              <a:rPr lang="en-US" sz="3200" kern="0" dirty="0" err="1">
                <a:solidFill>
                  <a:srgbClr val="002060"/>
                </a:solidFill>
                <a:latin typeface="Times New Roman" panose="02020603050405020304" pitchFamily="18" charset="0"/>
                <a:cs typeface="Times New Roman" panose="02020603050405020304" pitchFamily="18" charset="0"/>
                <a:sym typeface="Arial"/>
              </a:rPr>
              <a:t>đọc</a:t>
            </a:r>
            <a:r>
              <a:rPr lang="en-US" sz="3200" kern="0" dirty="0">
                <a:solidFill>
                  <a:srgbClr val="002060"/>
                </a:solidFill>
                <a:latin typeface="Times New Roman" panose="02020603050405020304" pitchFamily="18" charset="0"/>
                <a:cs typeface="Times New Roman" panose="02020603050405020304" pitchFamily="18" charset="0"/>
                <a:sym typeface="Arial"/>
              </a:rPr>
              <a:t> </a:t>
            </a:r>
            <a:r>
              <a:rPr lang="en-US" sz="3200" kern="0" dirty="0" err="1">
                <a:solidFill>
                  <a:srgbClr val="002060"/>
                </a:solidFill>
                <a:latin typeface="Times New Roman" panose="02020603050405020304" pitchFamily="18" charset="0"/>
                <a:cs typeface="Times New Roman" panose="02020603050405020304" pitchFamily="18" charset="0"/>
                <a:sym typeface="Arial"/>
              </a:rPr>
              <a:t>với</a:t>
            </a:r>
            <a:r>
              <a:rPr lang="en-US" sz="3200" kern="0" dirty="0">
                <a:solidFill>
                  <a:srgbClr val="002060"/>
                </a:solidFill>
                <a:latin typeface="Times New Roman" panose="02020603050405020304" pitchFamily="18" charset="0"/>
                <a:cs typeface="Times New Roman" panose="02020603050405020304" pitchFamily="18" charset="0"/>
                <a:sym typeface="Arial"/>
              </a:rPr>
              <a:t> </a:t>
            </a:r>
            <a:r>
              <a:rPr lang="en-US" sz="3200" kern="0" dirty="0" err="1">
                <a:solidFill>
                  <a:srgbClr val="002060"/>
                </a:solidFill>
                <a:latin typeface="Times New Roman" panose="02020603050405020304" pitchFamily="18" charset="0"/>
                <a:cs typeface="Times New Roman" panose="02020603050405020304" pitchFamily="18" charset="0"/>
                <a:sym typeface="Arial"/>
              </a:rPr>
              <a:t>giọng</a:t>
            </a:r>
            <a:r>
              <a:rPr lang="en-US" sz="3200" kern="0" dirty="0">
                <a:solidFill>
                  <a:srgbClr val="002060"/>
                </a:solidFill>
                <a:latin typeface="Times New Roman" panose="02020603050405020304" pitchFamily="18" charset="0"/>
                <a:cs typeface="Times New Roman" panose="02020603050405020304" pitchFamily="18" charset="0"/>
                <a:sym typeface="Arial"/>
              </a:rPr>
              <a:t> </a:t>
            </a:r>
            <a:r>
              <a:rPr lang="en-US" sz="3200" kern="0" dirty="0" err="1">
                <a:solidFill>
                  <a:srgbClr val="002060"/>
                </a:solidFill>
                <a:latin typeface="Times New Roman" panose="02020603050405020304" pitchFamily="18" charset="0"/>
                <a:cs typeface="Times New Roman" panose="02020603050405020304" pitchFamily="18" charset="0"/>
                <a:sym typeface="Arial"/>
              </a:rPr>
              <a:t>như</a:t>
            </a:r>
            <a:r>
              <a:rPr lang="en-US" sz="3200" kern="0" dirty="0">
                <a:solidFill>
                  <a:srgbClr val="002060"/>
                </a:solidFill>
                <a:latin typeface="Times New Roman" panose="02020603050405020304" pitchFamily="18" charset="0"/>
                <a:cs typeface="Times New Roman" panose="02020603050405020304" pitchFamily="18" charset="0"/>
                <a:sym typeface="Arial"/>
              </a:rPr>
              <a:t> </a:t>
            </a:r>
            <a:r>
              <a:rPr lang="en-US" sz="3200" kern="0" dirty="0" err="1">
                <a:solidFill>
                  <a:srgbClr val="002060"/>
                </a:solidFill>
                <a:latin typeface="Times New Roman" panose="02020603050405020304" pitchFamily="18" charset="0"/>
                <a:cs typeface="Times New Roman" panose="02020603050405020304" pitchFamily="18" charset="0"/>
                <a:sym typeface="Arial"/>
              </a:rPr>
              <a:t>thế</a:t>
            </a:r>
            <a:r>
              <a:rPr lang="en-US" sz="3200" kern="0" dirty="0">
                <a:solidFill>
                  <a:srgbClr val="002060"/>
                </a:solidFill>
                <a:latin typeface="Times New Roman" panose="02020603050405020304" pitchFamily="18" charset="0"/>
                <a:cs typeface="Times New Roman" panose="02020603050405020304" pitchFamily="18" charset="0"/>
                <a:sym typeface="Arial"/>
              </a:rPr>
              <a:t> </a:t>
            </a:r>
            <a:r>
              <a:rPr lang="en-US" sz="3200" kern="0" dirty="0" err="1">
                <a:solidFill>
                  <a:srgbClr val="002060"/>
                </a:solidFill>
                <a:latin typeface="Times New Roman" panose="02020603050405020304" pitchFamily="18" charset="0"/>
                <a:cs typeface="Times New Roman" panose="02020603050405020304" pitchFamily="18" charset="0"/>
                <a:sym typeface="Arial"/>
              </a:rPr>
              <a:t>nào</a:t>
            </a:r>
            <a:r>
              <a:rPr lang="en-US" sz="3200" kern="0" dirty="0">
                <a:solidFill>
                  <a:srgbClr val="002060"/>
                </a:solidFill>
                <a:latin typeface="Times New Roman" panose="02020603050405020304" pitchFamily="18" charset="0"/>
                <a:cs typeface="Times New Roman" panose="02020603050405020304" pitchFamily="18" charset="0"/>
                <a:sym typeface="Arial"/>
              </a:rPr>
              <a:t>?</a:t>
            </a:r>
          </a:p>
        </p:txBody>
      </p:sp>
      <p:sp>
        <p:nvSpPr>
          <p:cNvPr id="5" name="Rectangle 4">
            <a:extLst>
              <a:ext uri="{FF2B5EF4-FFF2-40B4-BE49-F238E27FC236}">
                <a16:creationId xmlns:a16="http://schemas.microsoft.com/office/drawing/2014/main" id="{50ED2298-A1A8-456F-B406-1736C03D4646}"/>
              </a:ext>
            </a:extLst>
          </p:cNvPr>
          <p:cNvSpPr/>
          <p:nvPr/>
        </p:nvSpPr>
        <p:spPr>
          <a:xfrm>
            <a:off x="554381" y="2765057"/>
            <a:ext cx="10871200" cy="615551"/>
          </a:xfrm>
          <a:prstGeom prst="rect">
            <a:avLst/>
          </a:prstGeom>
          <a:solidFill>
            <a:schemeClr val="accent1">
              <a:lumMod val="20000"/>
              <a:lumOff val="80000"/>
            </a:schemeClr>
          </a:solidFill>
        </p:spPr>
        <p:txBody>
          <a:bodyPr wrap="square" lIns="121917" tIns="60959" rIns="121917"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3200"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dirty="0">
                <a:ln w="1143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 2: </a:t>
            </a:r>
            <a:r>
              <a:rPr lang="en-US" sz="3200" dirty="0" err="1">
                <a:ln w="1143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Giọng</a:t>
            </a:r>
            <a:r>
              <a:rPr lang="en-US" sz="3200" dirty="0">
                <a:ln w="1143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ln w="1143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tinh</a:t>
            </a:r>
            <a:r>
              <a:rPr lang="en-US" sz="3200" dirty="0">
                <a:ln w="1143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ln w="1143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nghịch</a:t>
            </a:r>
            <a:endParaRPr lang="en-US" sz="3200" dirty="0">
              <a:ln w="1143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02E30D3-4E0D-4C72-A54A-356CA380A9DE}"/>
              </a:ext>
            </a:extLst>
          </p:cNvPr>
          <p:cNvSpPr/>
          <p:nvPr/>
        </p:nvSpPr>
        <p:spPr>
          <a:xfrm>
            <a:off x="508000" y="4232288"/>
            <a:ext cx="12090400" cy="615551"/>
          </a:xfrm>
          <a:prstGeom prst="rect">
            <a:avLst/>
          </a:prstGeom>
          <a:solidFill>
            <a:schemeClr val="accent1">
              <a:lumMod val="20000"/>
              <a:lumOff val="80000"/>
            </a:schemeClr>
          </a:solidFill>
        </p:spPr>
        <p:txBody>
          <a:bodyPr wrap="square" lIns="121917" tIns="60959" rIns="121917"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Đoạn 3: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Giọng</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thể</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hiện</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sự</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hồi</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hộp</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đọc</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đúng</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hai</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câu</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đối</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trong</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bài</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a:t>
            </a:r>
          </a:p>
        </p:txBody>
      </p:sp>
      <p:sp>
        <p:nvSpPr>
          <p:cNvPr id="7" name="Rectangle 6">
            <a:extLst>
              <a:ext uri="{FF2B5EF4-FFF2-40B4-BE49-F238E27FC236}">
                <a16:creationId xmlns:a16="http://schemas.microsoft.com/office/drawing/2014/main" id="{C8A264D6-602A-49AA-A873-D0E98B9DF4CC}"/>
              </a:ext>
            </a:extLst>
          </p:cNvPr>
          <p:cNvSpPr/>
          <p:nvPr/>
        </p:nvSpPr>
        <p:spPr>
          <a:xfrm>
            <a:off x="508000" y="5508803"/>
            <a:ext cx="11684000" cy="615551"/>
          </a:xfrm>
          <a:prstGeom prst="rect">
            <a:avLst/>
          </a:prstGeom>
          <a:solidFill>
            <a:schemeClr val="accent1">
              <a:lumMod val="20000"/>
              <a:lumOff val="80000"/>
            </a:schemeClr>
          </a:solidFill>
        </p:spPr>
        <p:txBody>
          <a:bodyPr wrap="square" lIns="121917" tIns="60959" rIns="121917"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Đoạn 4: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Giọng</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thể</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hiện</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sự</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khâm</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phục</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Cao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Bá</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200" dirty="0" err="1">
                <a:ln w="11430"/>
                <a:effectLst>
                  <a:outerShdw blurRad="50800" dist="39000" dir="5460000" algn="tl">
                    <a:srgbClr val="000000">
                      <a:alpha val="38000"/>
                    </a:srgbClr>
                  </a:outerShdw>
                </a:effectLst>
                <a:latin typeface="Times New Roman" pitchFamily="18" charset="0"/>
                <a:cs typeface="Times New Roman" pitchFamily="18" charset="0"/>
              </a:rPr>
              <a:t>Quát</a:t>
            </a:r>
            <a:r>
              <a:rPr lang="en-US" sz="3200" dirty="0">
                <a:ln w="11430"/>
                <a:effectLst>
                  <a:outerShdw blurRad="50800" dist="39000" dir="5460000" algn="tl">
                    <a:srgbClr val="000000">
                      <a:alpha val="38000"/>
                    </a:srgbClr>
                  </a:outerShdw>
                </a:effectLst>
                <a:latin typeface="Times New Roman" pitchFamily="18" charset="0"/>
                <a:cs typeface="Times New Roman" pitchFamily="18" charset="0"/>
              </a:rPr>
              <a:t>.</a:t>
            </a:r>
          </a:p>
        </p:txBody>
      </p:sp>
      <p:sp>
        <p:nvSpPr>
          <p:cNvPr id="8" name="Rectangle 7">
            <a:extLst>
              <a:ext uri="{FF2B5EF4-FFF2-40B4-BE49-F238E27FC236}">
                <a16:creationId xmlns:a16="http://schemas.microsoft.com/office/drawing/2014/main" id="{B2D9B39B-F3C7-4614-A503-54E3782A828A}"/>
              </a:ext>
            </a:extLst>
          </p:cNvPr>
          <p:cNvSpPr/>
          <p:nvPr/>
        </p:nvSpPr>
        <p:spPr>
          <a:xfrm>
            <a:off x="554381" y="1657065"/>
            <a:ext cx="10871200" cy="615551"/>
          </a:xfrm>
          <a:prstGeom prst="rect">
            <a:avLst/>
          </a:prstGeom>
          <a:solidFill>
            <a:schemeClr val="accent1">
              <a:lumMod val="20000"/>
              <a:lumOff val="80000"/>
            </a:schemeClr>
          </a:solidFill>
        </p:spPr>
        <p:txBody>
          <a:bodyPr wrap="square" lIns="121917" tIns="60959" rIns="121917"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3200"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dirty="0">
                <a:ln w="1143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 1 : </a:t>
            </a:r>
            <a:r>
              <a:rPr lang="en-US" sz="3200" dirty="0" err="1">
                <a:ln w="1143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Giọng</a:t>
            </a:r>
            <a:r>
              <a:rPr lang="en-US" sz="3200" dirty="0">
                <a:ln w="1143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ln w="1143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nghiêm</a:t>
            </a:r>
            <a:r>
              <a:rPr lang="en-US" sz="3200" dirty="0">
                <a:ln w="1143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ln w="1143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trang</a:t>
            </a:r>
            <a:endParaRPr lang="en-US" sz="3200" dirty="0">
              <a:ln w="1143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67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2"/>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2"/>
          <a:srcRect l="84631" t="55684" r="9773" b="141"/>
          <a:stretch>
            <a:fillRect/>
          </a:stretch>
        </p:blipFill>
        <p:spPr>
          <a:xfrm>
            <a:off x="11132820" y="-202354"/>
            <a:ext cx="1059180" cy="3006090"/>
          </a:xfrm>
          <a:prstGeom prst="rect">
            <a:avLst/>
          </a:prstGeom>
        </p:spPr>
      </p:pic>
      <p:sp>
        <p:nvSpPr>
          <p:cNvPr id="4" name="Rectangle 3">
            <a:extLst>
              <a:ext uri="{FF2B5EF4-FFF2-40B4-BE49-F238E27FC236}">
                <a16:creationId xmlns:a16="http://schemas.microsoft.com/office/drawing/2014/main" id="{F149171D-B0E0-49D0-A84F-FDAEDF9AA9B9}"/>
              </a:ext>
            </a:extLst>
          </p:cNvPr>
          <p:cNvSpPr/>
          <p:nvPr/>
        </p:nvSpPr>
        <p:spPr>
          <a:xfrm>
            <a:off x="3832648" y="376491"/>
            <a:ext cx="4370448" cy="623248"/>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lIns="68580" tIns="34290" rIns="68580" bIns="34290">
            <a:spAutoFit/>
          </a:bodyPr>
          <a:lstStyle/>
          <a:p>
            <a:pPr algn="ctr" defTabSz="685800"/>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Luyện</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đọc</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đoạn</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3; 4</a:t>
            </a:r>
            <a:endPar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7" name="Rectangle 4">
            <a:extLst>
              <a:ext uri="{FF2B5EF4-FFF2-40B4-BE49-F238E27FC236}">
                <a16:creationId xmlns:a16="http://schemas.microsoft.com/office/drawing/2014/main" id="{0A5BF64B-351B-4A9B-A023-A708356F2528}"/>
              </a:ext>
            </a:extLst>
          </p:cNvPr>
          <p:cNvSpPr>
            <a:spLocks noChangeArrowheads="1"/>
          </p:cNvSpPr>
          <p:nvPr/>
        </p:nvSpPr>
        <p:spPr bwMode="auto">
          <a:xfrm>
            <a:off x="283707" y="1862395"/>
            <a:ext cx="11468329" cy="2308324"/>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2400" b="1" dirty="0">
                <a:solidFill>
                  <a:srgbClr val="000000"/>
                </a:solidFill>
                <a:latin typeface="Times New Roman" panose="02020603050405020304" pitchFamily="18" charset="0"/>
                <a:cs typeface="Times New Roman" panose="02020603050405020304" pitchFamily="18" charset="0"/>
              </a:rPr>
              <a:t>     </a:t>
            </a:r>
            <a:r>
              <a:rPr lang="vi-VN" altLang="en-US" sz="2400" b="1" dirty="0">
                <a:solidFill>
                  <a:srgbClr val="000000"/>
                </a:solidFill>
                <a:latin typeface="Times New Roman" panose="02020603050405020304" pitchFamily="18" charset="0"/>
                <a:cs typeface="Times New Roman" panose="02020603050405020304" pitchFamily="18" charset="0"/>
              </a:rPr>
              <a:t>3.</a:t>
            </a:r>
            <a:r>
              <a:rPr lang="vi-VN" altLang="en-US" sz="2400" dirty="0">
                <a:solidFill>
                  <a:srgbClr val="000000"/>
                </a:solidFill>
                <a:latin typeface="Times New Roman" panose="02020603050405020304" pitchFamily="18" charset="0"/>
                <a:cs typeface="Times New Roman" panose="02020603050405020304" pitchFamily="18" charset="0"/>
              </a:rPr>
              <a:t> C</a:t>
            </a:r>
            <a:r>
              <a:rPr lang="en-US" altLang="en-US" sz="2400" dirty="0" err="1">
                <a:solidFill>
                  <a:srgbClr val="000000"/>
                </a:solidFill>
                <a:latin typeface="Times New Roman" panose="02020603050405020304" pitchFamily="18" charset="0"/>
                <a:cs typeface="Times New Roman" panose="02020603050405020304" pitchFamily="18" charset="0"/>
              </a:rPr>
              <a:t>ậu</a:t>
            </a:r>
            <a:r>
              <a:rPr lang="vi-VN" altLang="en-US" sz="2400" dirty="0">
                <a:solidFill>
                  <a:srgbClr val="000000"/>
                </a:solidFill>
                <a:latin typeface="Times New Roman" panose="02020603050405020304" pitchFamily="18" charset="0"/>
                <a:cs typeface="Times New Roman" panose="02020603050405020304" pitchFamily="18" charset="0"/>
              </a:rPr>
              <a:t> bé bị dẫn tới trước mặt nhà vua. Cậu từ xưng là học trò mới ở quê ra chơi</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nên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không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biết</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gì</a:t>
            </a:r>
            <a:r>
              <a:rPr lang="vi-VN" altLang="en-US" sz="2400" dirty="0">
                <a:solidFill>
                  <a:srgbClr val="000000"/>
                </a:solidFill>
                <a:latin typeface="Times New Roman" panose="02020603050405020304" pitchFamily="18" charset="0"/>
                <a:cs typeface="Times New Roman" panose="02020603050405020304" pitchFamily="18" charset="0"/>
              </a:rPr>
              <a:t>. Thấy nói là học trò, vua ra lệnh cho cậu phải đối được một vế đối thì mới tha. Nhìn thấy trên mặt </a:t>
            </a:r>
            <a:r>
              <a:rPr lang="en-US" altLang="en-US" sz="2400" dirty="0" err="1">
                <a:solidFill>
                  <a:srgbClr val="000000"/>
                </a:solidFill>
                <a:latin typeface="Times New Roman" panose="02020603050405020304" pitchFamily="18" charset="0"/>
                <a:cs typeface="Times New Roman" panose="02020603050405020304" pitchFamily="18" charset="0"/>
              </a:rPr>
              <a:t>hồ</a:t>
            </a:r>
            <a:r>
              <a:rPr lang="vi-VN" altLang="en-US" sz="2400" dirty="0">
                <a:solidFill>
                  <a:srgbClr val="000000"/>
                </a:solidFill>
                <a:latin typeface="Times New Roman" panose="02020603050405020304" pitchFamily="18" charset="0"/>
                <a:cs typeface="Times New Roman" panose="02020603050405020304" pitchFamily="18" charset="0"/>
              </a:rPr>
              <a:t> lúc đó có đàn cá đang đuổi nhau, vua tức cảnh đọc vế đối như sau :</a:t>
            </a:r>
          </a:p>
          <a:p>
            <a:pPr defTabSz="685800" eaLnBrk="0" fontAlgn="base" hangingPunct="0">
              <a:spcBef>
                <a:spcPct val="0"/>
              </a:spcBef>
              <a:spcAft>
                <a:spcPct val="0"/>
              </a:spcAft>
            </a:pPr>
            <a:r>
              <a:rPr lang="en-US" altLang="en-US" sz="2400" i="1" dirty="0">
                <a:solidFill>
                  <a:srgbClr val="000000"/>
                </a:solidFill>
                <a:latin typeface="Times New Roman" panose="02020603050405020304" pitchFamily="18" charset="0"/>
                <a:cs typeface="Times New Roman" panose="02020603050405020304" pitchFamily="18" charset="0"/>
              </a:rPr>
              <a:t>                           </a:t>
            </a:r>
            <a:r>
              <a:rPr lang="vi-VN" altLang="en-US" sz="2400" i="1" dirty="0">
                <a:solidFill>
                  <a:srgbClr val="000000"/>
                </a:solidFill>
                <a:latin typeface="Times New Roman" panose="02020603050405020304" pitchFamily="18" charset="0"/>
                <a:cs typeface="Times New Roman" panose="02020603050405020304" pitchFamily="18" charset="0"/>
              </a:rPr>
              <a:t>Nước trong leo lẻo cá đớp cá</a:t>
            </a:r>
            <a:endParaRPr lang="vi-VN" altLang="en-US" sz="2400" dirty="0">
              <a:solidFill>
                <a:srgbClr val="000000"/>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vi-VN" altLang="en-US" sz="2400" dirty="0">
                <a:solidFill>
                  <a:srgbClr val="000000"/>
                </a:solidFill>
                <a:latin typeface="Times New Roman" panose="02020603050405020304" pitchFamily="18" charset="0"/>
                <a:cs typeface="Times New Roman" panose="02020603050405020304" pitchFamily="18" charset="0"/>
              </a:rPr>
              <a:t>Chẳng cần nghĩ ngợi lâu la gì, Cao Bá Quát lấy cảnh mình đang bị trói, đối lại luôn :</a:t>
            </a:r>
          </a:p>
          <a:p>
            <a:pPr defTabSz="685800" eaLnBrk="0" fontAlgn="base" hangingPunct="0">
              <a:spcBef>
                <a:spcPct val="0"/>
              </a:spcBef>
              <a:spcAft>
                <a:spcPct val="0"/>
              </a:spcAft>
            </a:pPr>
            <a:r>
              <a:rPr lang="en-US" altLang="en-US" sz="2400" i="1" dirty="0">
                <a:solidFill>
                  <a:srgbClr val="000000"/>
                </a:solidFill>
                <a:latin typeface="Times New Roman" panose="02020603050405020304" pitchFamily="18" charset="0"/>
                <a:cs typeface="Times New Roman" panose="02020603050405020304" pitchFamily="18" charset="0"/>
              </a:rPr>
              <a:t>                       </a:t>
            </a:r>
            <a:r>
              <a:rPr lang="vi-VN" altLang="en-US" sz="2400" i="1" dirty="0">
                <a:solidFill>
                  <a:srgbClr val="000000"/>
                </a:solidFill>
                <a:latin typeface="Times New Roman" panose="02020603050405020304" pitchFamily="18" charset="0"/>
                <a:cs typeface="Times New Roman" panose="02020603050405020304" pitchFamily="18" charset="0"/>
              </a:rPr>
              <a:t>Trời nắng chang chang người trói người</a:t>
            </a:r>
            <a:endParaRPr lang="vi-VN" altLang="en-US" sz="2400" dirty="0">
              <a:solidFill>
                <a:srgbClr val="000000"/>
              </a:solidFill>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id="{AD8810D1-D314-44D3-9EA2-363F4E9BE24C}"/>
              </a:ext>
            </a:extLst>
          </p:cNvPr>
          <p:cNvSpPr>
            <a:spLocks noChangeArrowheads="1"/>
          </p:cNvSpPr>
          <p:nvPr/>
        </p:nvSpPr>
        <p:spPr bwMode="auto">
          <a:xfrm>
            <a:off x="283706" y="4525543"/>
            <a:ext cx="11468329" cy="1200329"/>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vi-VN" altLang="en-US" sz="2400" b="1" dirty="0">
                <a:solidFill>
                  <a:srgbClr val="000000"/>
                </a:solidFill>
                <a:latin typeface="Times New Roman" panose="02020603050405020304" pitchFamily="18" charset="0"/>
                <a:cs typeface="Times New Roman" panose="02020603050405020304" pitchFamily="18" charset="0"/>
              </a:rPr>
              <a:t>4.</a:t>
            </a:r>
            <a:r>
              <a:rPr lang="vi-VN" altLang="en-US" sz="2400" dirty="0">
                <a:solidFill>
                  <a:srgbClr val="000000"/>
                </a:solidFill>
                <a:latin typeface="Times New Roman" panose="02020603050405020304" pitchFamily="18" charset="0"/>
                <a:cs typeface="Times New Roman" panose="02020603050405020304" pitchFamily="18" charset="0"/>
              </a:rPr>
              <a:t> Vế đối vừa cứng cỏi, vừa rất chỉnh, biểu lộ sự nhanh trí, thông minh. Vua nguôi giận, truyền lệnh cởi trói, tha cho cậu bé.</a:t>
            </a:r>
          </a:p>
          <a:p>
            <a:pPr defTabSz="685800" eaLnBrk="0" fontAlgn="base" hangingPunct="0">
              <a:spcBef>
                <a:spcPct val="0"/>
              </a:spcBef>
              <a:spcAft>
                <a:spcPct val="0"/>
              </a:spcAft>
            </a:pPr>
            <a:r>
              <a:rPr lang="en-US" altLang="en-US" sz="2400" i="1" dirty="0">
                <a:solidFill>
                  <a:srgbClr val="000000"/>
                </a:solidFill>
                <a:latin typeface="Times New Roman" panose="02020603050405020304" pitchFamily="18" charset="0"/>
                <a:cs typeface="Times New Roman" panose="02020603050405020304" pitchFamily="18" charset="0"/>
              </a:rPr>
              <a:t>                                                   				</a:t>
            </a:r>
            <a:endParaRPr lang="vi-VN" alt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4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2"/>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2"/>
          <a:srcRect l="84631" t="55684" r="9773" b="141"/>
          <a:stretch>
            <a:fillRect/>
          </a:stretch>
        </p:blipFill>
        <p:spPr>
          <a:xfrm>
            <a:off x="11132820" y="-202354"/>
            <a:ext cx="1059180" cy="3006090"/>
          </a:xfrm>
          <a:prstGeom prst="rect">
            <a:avLst/>
          </a:prstGeom>
        </p:spPr>
      </p:pic>
      <p:sp>
        <p:nvSpPr>
          <p:cNvPr id="4" name="Rectangle 3">
            <a:extLst>
              <a:ext uri="{FF2B5EF4-FFF2-40B4-BE49-F238E27FC236}">
                <a16:creationId xmlns:a16="http://schemas.microsoft.com/office/drawing/2014/main" id="{F149171D-B0E0-49D0-A84F-FDAEDF9AA9B9}"/>
              </a:ext>
            </a:extLst>
          </p:cNvPr>
          <p:cNvSpPr/>
          <p:nvPr/>
        </p:nvSpPr>
        <p:spPr>
          <a:xfrm>
            <a:off x="3832648" y="376491"/>
            <a:ext cx="4370448" cy="623248"/>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lIns="68580" tIns="34290" rIns="68580" bIns="34290">
            <a:spAutoFit/>
          </a:bodyPr>
          <a:lstStyle/>
          <a:p>
            <a:pPr algn="ctr" defTabSz="685800"/>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Luyện</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đọc</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đoạn</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3; 4</a:t>
            </a:r>
            <a:endPar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7" name="Rectangle 4">
            <a:extLst>
              <a:ext uri="{FF2B5EF4-FFF2-40B4-BE49-F238E27FC236}">
                <a16:creationId xmlns:a16="http://schemas.microsoft.com/office/drawing/2014/main" id="{0A5BF64B-351B-4A9B-A023-A708356F2528}"/>
              </a:ext>
            </a:extLst>
          </p:cNvPr>
          <p:cNvSpPr>
            <a:spLocks noChangeArrowheads="1"/>
          </p:cNvSpPr>
          <p:nvPr/>
        </p:nvSpPr>
        <p:spPr bwMode="auto">
          <a:xfrm>
            <a:off x="283707" y="1862395"/>
            <a:ext cx="11468329" cy="2677656"/>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2400" b="1" dirty="0">
                <a:solidFill>
                  <a:srgbClr val="000000"/>
                </a:solidFill>
                <a:latin typeface="Times New Roman" panose="02020603050405020304" pitchFamily="18" charset="0"/>
                <a:cs typeface="Times New Roman" panose="02020603050405020304" pitchFamily="18" charset="0"/>
              </a:rPr>
              <a:t>     </a:t>
            </a:r>
            <a:r>
              <a:rPr lang="vi-VN" altLang="en-US" sz="2400" b="1" dirty="0">
                <a:solidFill>
                  <a:srgbClr val="000000"/>
                </a:solidFill>
                <a:latin typeface="Times New Roman" panose="02020603050405020304" pitchFamily="18" charset="0"/>
                <a:cs typeface="Times New Roman" panose="02020603050405020304" pitchFamily="18" charset="0"/>
              </a:rPr>
              <a:t>3.</a:t>
            </a:r>
            <a:r>
              <a:rPr lang="vi-VN" altLang="en-US" sz="2400" dirty="0">
                <a:solidFill>
                  <a:srgbClr val="000000"/>
                </a:solidFill>
                <a:latin typeface="Times New Roman" panose="02020603050405020304" pitchFamily="18" charset="0"/>
                <a:cs typeface="Times New Roman" panose="02020603050405020304" pitchFamily="18" charset="0"/>
              </a:rPr>
              <a:t> C</a:t>
            </a:r>
            <a:r>
              <a:rPr lang="en-US" altLang="en-US" sz="2400" dirty="0" err="1">
                <a:solidFill>
                  <a:srgbClr val="000000"/>
                </a:solidFill>
                <a:latin typeface="Times New Roman" panose="02020603050405020304" pitchFamily="18" charset="0"/>
                <a:cs typeface="Times New Roman" panose="02020603050405020304" pitchFamily="18" charset="0"/>
              </a:rPr>
              <a:t>ậu</a:t>
            </a:r>
            <a:r>
              <a:rPr lang="vi-VN" altLang="en-US" sz="2400" dirty="0">
                <a:solidFill>
                  <a:srgbClr val="000000"/>
                </a:solidFill>
                <a:latin typeface="Times New Roman" panose="02020603050405020304" pitchFamily="18" charset="0"/>
                <a:cs typeface="Times New Roman" panose="02020603050405020304" pitchFamily="18" charset="0"/>
              </a:rPr>
              <a:t> bé bị dẫn tới trước mặt nhà vua. Cậu từ xưng là học trò mới ở quê ra chơi</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nên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không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biết</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gì</a:t>
            </a:r>
            <a:r>
              <a:rPr lang="vi-VN" altLang="en-US" sz="2400" dirty="0">
                <a:solidFill>
                  <a:srgbClr val="000000"/>
                </a:solidFill>
                <a:latin typeface="Times New Roman" panose="02020603050405020304" pitchFamily="18" charset="0"/>
                <a:cs typeface="Times New Roman" panose="02020603050405020304" pitchFamily="18" charset="0"/>
              </a:rPr>
              <a:t>. Thấy nói là học trò, vua </a:t>
            </a:r>
            <a:r>
              <a:rPr lang="vi-VN" altLang="en-US" sz="2400" b="1" u="sng" dirty="0">
                <a:solidFill>
                  <a:srgbClr val="000000"/>
                </a:solidFill>
                <a:latin typeface="Times New Roman" panose="02020603050405020304" pitchFamily="18" charset="0"/>
                <a:cs typeface="Times New Roman" panose="02020603050405020304" pitchFamily="18" charset="0"/>
              </a:rPr>
              <a:t>ra lệnh </a:t>
            </a:r>
            <a:r>
              <a:rPr lang="vi-VN" altLang="en-US" sz="2400" dirty="0">
                <a:solidFill>
                  <a:srgbClr val="000000"/>
                </a:solidFill>
                <a:latin typeface="Times New Roman" panose="02020603050405020304" pitchFamily="18" charset="0"/>
                <a:cs typeface="Times New Roman" panose="02020603050405020304" pitchFamily="18" charset="0"/>
              </a:rPr>
              <a:t>cho cậu </a:t>
            </a:r>
            <a:r>
              <a:rPr lang="vi-VN" altLang="en-US" sz="2400" b="1" u="sng" dirty="0">
                <a:solidFill>
                  <a:srgbClr val="000000"/>
                </a:solidFill>
                <a:latin typeface="Times New Roman" panose="02020603050405020304" pitchFamily="18" charset="0"/>
                <a:cs typeface="Times New Roman" panose="02020603050405020304" pitchFamily="18" charset="0"/>
              </a:rPr>
              <a:t>phải đối được </a:t>
            </a:r>
            <a:r>
              <a:rPr lang="vi-VN" altLang="en-US" sz="2400" dirty="0">
                <a:solidFill>
                  <a:srgbClr val="000000"/>
                </a:solidFill>
                <a:latin typeface="Times New Roman" panose="02020603050405020304" pitchFamily="18" charset="0"/>
                <a:cs typeface="Times New Roman" panose="02020603050405020304" pitchFamily="18" charset="0"/>
              </a:rPr>
              <a:t>một vế đối </a:t>
            </a:r>
            <a:r>
              <a:rPr lang="vi-VN" altLang="en-US" sz="2400" b="1" u="sng" dirty="0">
                <a:solidFill>
                  <a:srgbClr val="000000"/>
                </a:solidFill>
                <a:latin typeface="Times New Roman" panose="02020603050405020304" pitchFamily="18" charset="0"/>
                <a:cs typeface="Times New Roman" panose="02020603050405020304" pitchFamily="18" charset="0"/>
              </a:rPr>
              <a:t>thì mới tha</a:t>
            </a:r>
            <a:r>
              <a:rPr lang="vi-VN" altLang="en-US" sz="2400" dirty="0">
                <a:solidFill>
                  <a:srgbClr val="000000"/>
                </a:solidFill>
                <a:latin typeface="Times New Roman" panose="02020603050405020304" pitchFamily="18" charset="0"/>
                <a:cs typeface="Times New Roman" panose="02020603050405020304" pitchFamily="18" charset="0"/>
              </a:rPr>
              <a:t>. Nhìn thấy trên mặt </a:t>
            </a:r>
            <a:r>
              <a:rPr lang="en-US" altLang="en-US" sz="2400" dirty="0" err="1">
                <a:solidFill>
                  <a:srgbClr val="000000"/>
                </a:solidFill>
                <a:latin typeface="Times New Roman" panose="02020603050405020304" pitchFamily="18" charset="0"/>
                <a:cs typeface="Times New Roman" panose="02020603050405020304" pitchFamily="18" charset="0"/>
              </a:rPr>
              <a:t>hồ</a:t>
            </a:r>
            <a:r>
              <a:rPr lang="vi-VN" altLang="en-US" sz="2400" dirty="0">
                <a:solidFill>
                  <a:srgbClr val="000000"/>
                </a:solidFill>
                <a:latin typeface="Times New Roman" panose="02020603050405020304" pitchFamily="18" charset="0"/>
                <a:cs typeface="Times New Roman" panose="02020603050405020304" pitchFamily="18" charset="0"/>
              </a:rPr>
              <a:t> lúc đó có đàn cá đang đuổi nhau, vua </a:t>
            </a:r>
            <a:r>
              <a:rPr lang="vi-VN" altLang="en-US" sz="2400" b="1" u="sng" dirty="0">
                <a:solidFill>
                  <a:srgbClr val="000000"/>
                </a:solidFill>
                <a:latin typeface="Times New Roman" panose="02020603050405020304" pitchFamily="18" charset="0"/>
                <a:cs typeface="Times New Roman" panose="02020603050405020304" pitchFamily="18" charset="0"/>
              </a:rPr>
              <a:t>tức cảnh</a:t>
            </a:r>
            <a:r>
              <a:rPr lang="vi-VN" altLang="en-US" sz="2400" dirty="0">
                <a:solidFill>
                  <a:srgbClr val="000000"/>
                </a:solidFill>
                <a:latin typeface="Times New Roman" panose="02020603050405020304" pitchFamily="18" charset="0"/>
                <a:cs typeface="Times New Roman" panose="02020603050405020304" pitchFamily="18" charset="0"/>
              </a:rPr>
              <a:t> đọc vế đối như sau :</a:t>
            </a:r>
          </a:p>
          <a:p>
            <a:pPr defTabSz="685800" eaLnBrk="0" fontAlgn="base" hangingPunct="0">
              <a:spcBef>
                <a:spcPct val="0"/>
              </a:spcBef>
              <a:spcAft>
                <a:spcPct val="0"/>
              </a:spcAft>
            </a:pPr>
            <a:r>
              <a:rPr lang="en-US" altLang="en-US" sz="2400" i="1" dirty="0">
                <a:solidFill>
                  <a:srgbClr val="000000"/>
                </a:solidFill>
                <a:latin typeface="Times New Roman" panose="02020603050405020304" pitchFamily="18" charset="0"/>
                <a:cs typeface="Times New Roman" panose="02020603050405020304" pitchFamily="18" charset="0"/>
              </a:rPr>
              <a:t>                           </a:t>
            </a:r>
            <a:r>
              <a:rPr lang="vi-VN" altLang="en-US" sz="2400" i="1" dirty="0">
                <a:solidFill>
                  <a:srgbClr val="000000"/>
                </a:solidFill>
                <a:latin typeface="Times New Roman" panose="02020603050405020304" pitchFamily="18" charset="0"/>
                <a:cs typeface="Times New Roman" panose="02020603050405020304" pitchFamily="18" charset="0"/>
              </a:rPr>
              <a:t>Nước trong </a:t>
            </a:r>
            <a:r>
              <a:rPr lang="vi-VN" altLang="en-US" sz="2400" b="1" i="1" u="sng" dirty="0">
                <a:solidFill>
                  <a:srgbClr val="000000"/>
                </a:solidFill>
                <a:latin typeface="Times New Roman" panose="02020603050405020304" pitchFamily="18" charset="0"/>
                <a:cs typeface="Times New Roman" panose="02020603050405020304" pitchFamily="18" charset="0"/>
              </a:rPr>
              <a:t>leo lẻo cá đớp cá</a:t>
            </a:r>
            <a:endParaRPr lang="vi-VN" altLang="en-US" sz="2400" b="1" u="sng" dirty="0">
              <a:solidFill>
                <a:srgbClr val="000000"/>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vi-VN" altLang="en-US" sz="2400" dirty="0">
                <a:solidFill>
                  <a:srgbClr val="000000"/>
                </a:solidFill>
                <a:latin typeface="Times New Roman" panose="02020603050405020304" pitchFamily="18" charset="0"/>
                <a:cs typeface="Times New Roman" panose="02020603050405020304" pitchFamily="18" charset="0"/>
              </a:rPr>
              <a:t>Chẳng cần nghĩ ngợi lâu la gì, Cao Bá Quát lấy cảnh mình đang bị trói, </a:t>
            </a:r>
            <a:r>
              <a:rPr lang="vi-VN" altLang="en-US" sz="2400" b="1" u="sng" dirty="0">
                <a:solidFill>
                  <a:srgbClr val="000000"/>
                </a:solidFill>
                <a:latin typeface="Times New Roman" panose="02020603050405020304" pitchFamily="18" charset="0"/>
                <a:cs typeface="Times New Roman" panose="02020603050405020304" pitchFamily="18" charset="0"/>
              </a:rPr>
              <a:t>đối lại luôn </a:t>
            </a:r>
            <a:r>
              <a:rPr lang="vi-VN" altLang="en-US" sz="2400" dirty="0">
                <a:solidFill>
                  <a:srgbClr val="000000"/>
                </a:solidFill>
                <a:latin typeface="Times New Roman" panose="02020603050405020304" pitchFamily="18" charset="0"/>
                <a:cs typeface="Times New Roman" panose="02020603050405020304" pitchFamily="18" charset="0"/>
              </a:rPr>
              <a:t>:</a:t>
            </a:r>
          </a:p>
          <a:p>
            <a:pPr defTabSz="685800" eaLnBrk="0" fontAlgn="base" hangingPunct="0">
              <a:spcBef>
                <a:spcPct val="0"/>
              </a:spcBef>
              <a:spcAft>
                <a:spcPct val="0"/>
              </a:spcAft>
            </a:pPr>
            <a:r>
              <a:rPr lang="en-US" altLang="en-US" sz="2400" i="1" dirty="0">
                <a:solidFill>
                  <a:srgbClr val="000000"/>
                </a:solidFill>
                <a:latin typeface="Times New Roman" panose="02020603050405020304" pitchFamily="18" charset="0"/>
                <a:cs typeface="Times New Roman" panose="02020603050405020304" pitchFamily="18" charset="0"/>
              </a:rPr>
              <a:t>                       </a:t>
            </a:r>
            <a:r>
              <a:rPr lang="vi-VN" altLang="en-US" sz="2400" i="1" dirty="0">
                <a:solidFill>
                  <a:srgbClr val="000000"/>
                </a:solidFill>
                <a:latin typeface="Times New Roman" panose="02020603050405020304" pitchFamily="18" charset="0"/>
                <a:cs typeface="Times New Roman" panose="02020603050405020304" pitchFamily="18" charset="0"/>
              </a:rPr>
              <a:t>Trời nắng </a:t>
            </a:r>
            <a:r>
              <a:rPr lang="vi-VN" altLang="en-US" sz="2400" b="1" i="1" u="sng" dirty="0">
                <a:solidFill>
                  <a:srgbClr val="000000"/>
                </a:solidFill>
                <a:latin typeface="Times New Roman" panose="02020603050405020304" pitchFamily="18" charset="0"/>
                <a:cs typeface="Times New Roman" panose="02020603050405020304" pitchFamily="18" charset="0"/>
              </a:rPr>
              <a:t>chang chang người trói người</a:t>
            </a:r>
            <a:endParaRPr lang="vi-VN" altLang="en-US" sz="2400" b="1" u="sng" dirty="0">
              <a:solidFill>
                <a:srgbClr val="000000"/>
              </a:solidFill>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id="{AD8810D1-D314-44D3-9EA2-363F4E9BE24C}"/>
              </a:ext>
            </a:extLst>
          </p:cNvPr>
          <p:cNvSpPr>
            <a:spLocks noChangeArrowheads="1"/>
          </p:cNvSpPr>
          <p:nvPr/>
        </p:nvSpPr>
        <p:spPr bwMode="auto">
          <a:xfrm>
            <a:off x="283706" y="4894875"/>
            <a:ext cx="11468329" cy="1200329"/>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vi-VN" altLang="en-US" sz="2400" b="1" dirty="0">
                <a:solidFill>
                  <a:srgbClr val="000000"/>
                </a:solidFill>
                <a:latin typeface="Times New Roman" panose="02020603050405020304" pitchFamily="18" charset="0"/>
                <a:cs typeface="Times New Roman" panose="02020603050405020304" pitchFamily="18" charset="0"/>
              </a:rPr>
              <a:t>4.</a:t>
            </a:r>
            <a:r>
              <a:rPr lang="vi-VN" altLang="en-US" sz="2400" dirty="0">
                <a:solidFill>
                  <a:srgbClr val="000000"/>
                </a:solidFill>
                <a:latin typeface="Times New Roman" panose="02020603050405020304" pitchFamily="18" charset="0"/>
                <a:cs typeface="Times New Roman" panose="02020603050405020304" pitchFamily="18" charset="0"/>
              </a:rPr>
              <a:t> Vế đối vừa </a:t>
            </a:r>
            <a:r>
              <a:rPr lang="vi-VN" altLang="en-US" sz="2400" b="1" u="sng" dirty="0">
                <a:solidFill>
                  <a:srgbClr val="000000"/>
                </a:solidFill>
                <a:latin typeface="Times New Roman" panose="02020603050405020304" pitchFamily="18" charset="0"/>
                <a:cs typeface="Times New Roman" panose="02020603050405020304" pitchFamily="18" charset="0"/>
              </a:rPr>
              <a:t>cứng cỏi</a:t>
            </a:r>
            <a:r>
              <a:rPr lang="vi-VN" altLang="en-US" sz="2400" dirty="0">
                <a:solidFill>
                  <a:srgbClr val="000000"/>
                </a:solidFill>
                <a:latin typeface="Times New Roman" panose="02020603050405020304" pitchFamily="18" charset="0"/>
                <a:cs typeface="Times New Roman" panose="02020603050405020304" pitchFamily="18" charset="0"/>
              </a:rPr>
              <a:t>, vừa rất </a:t>
            </a:r>
            <a:r>
              <a:rPr lang="vi-VN" altLang="en-US" sz="2400" b="1" u="sng" dirty="0">
                <a:solidFill>
                  <a:srgbClr val="000000"/>
                </a:solidFill>
                <a:latin typeface="Times New Roman" panose="02020603050405020304" pitchFamily="18" charset="0"/>
                <a:cs typeface="Times New Roman" panose="02020603050405020304" pitchFamily="18" charset="0"/>
              </a:rPr>
              <a:t>chỉnh</a:t>
            </a:r>
            <a:r>
              <a:rPr lang="vi-VN" altLang="en-US" sz="2400" dirty="0">
                <a:solidFill>
                  <a:srgbClr val="000000"/>
                </a:solidFill>
                <a:latin typeface="Times New Roman" panose="02020603050405020304" pitchFamily="18" charset="0"/>
                <a:cs typeface="Times New Roman" panose="02020603050405020304" pitchFamily="18" charset="0"/>
              </a:rPr>
              <a:t>, biểu lộ sự </a:t>
            </a:r>
            <a:r>
              <a:rPr lang="vi-VN" altLang="en-US" sz="2400" b="1" u="sng" dirty="0">
                <a:solidFill>
                  <a:srgbClr val="000000"/>
                </a:solidFill>
                <a:latin typeface="Times New Roman" panose="02020603050405020304" pitchFamily="18" charset="0"/>
                <a:cs typeface="Times New Roman" panose="02020603050405020304" pitchFamily="18" charset="0"/>
              </a:rPr>
              <a:t>nhanh trí</a:t>
            </a:r>
            <a:r>
              <a:rPr lang="vi-VN" altLang="en-US" sz="2400" dirty="0">
                <a:solidFill>
                  <a:srgbClr val="000000"/>
                </a:solidFill>
                <a:latin typeface="Times New Roman" panose="02020603050405020304" pitchFamily="18" charset="0"/>
                <a:cs typeface="Times New Roman" panose="02020603050405020304" pitchFamily="18" charset="0"/>
              </a:rPr>
              <a:t>, </a:t>
            </a:r>
            <a:r>
              <a:rPr lang="vi-VN" altLang="en-US" sz="2400" b="1" u="sng" dirty="0">
                <a:solidFill>
                  <a:srgbClr val="000000"/>
                </a:solidFill>
                <a:latin typeface="Times New Roman" panose="02020603050405020304" pitchFamily="18" charset="0"/>
                <a:cs typeface="Times New Roman" panose="02020603050405020304" pitchFamily="18" charset="0"/>
              </a:rPr>
              <a:t>thông minh</a:t>
            </a:r>
            <a:r>
              <a:rPr lang="vi-VN" altLang="en-US" sz="2400" dirty="0">
                <a:solidFill>
                  <a:srgbClr val="000000"/>
                </a:solidFill>
                <a:latin typeface="Times New Roman" panose="02020603050405020304" pitchFamily="18" charset="0"/>
                <a:cs typeface="Times New Roman" panose="02020603050405020304" pitchFamily="18" charset="0"/>
              </a:rPr>
              <a:t>. Vua nguôi giận, truyền lệnh cởi trói, tha cho cậu bé.</a:t>
            </a:r>
          </a:p>
          <a:p>
            <a:pPr defTabSz="685800" eaLnBrk="0" fontAlgn="base" hangingPunct="0">
              <a:spcBef>
                <a:spcPct val="0"/>
              </a:spcBef>
              <a:spcAft>
                <a:spcPct val="0"/>
              </a:spcAft>
            </a:pPr>
            <a:r>
              <a:rPr lang="en-US" altLang="en-US" sz="2400" i="1" dirty="0">
                <a:solidFill>
                  <a:srgbClr val="000000"/>
                </a:solidFill>
                <a:latin typeface="Times New Roman" panose="02020603050405020304" pitchFamily="18" charset="0"/>
                <a:cs typeface="Times New Roman" panose="02020603050405020304" pitchFamily="18" charset="0"/>
              </a:rPr>
              <a:t>                                                   				</a:t>
            </a:r>
            <a:endParaRPr lang="vi-VN" alt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52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9"/>
          <p:cNvSpPr/>
          <p:nvPr/>
        </p:nvSpPr>
        <p:spPr bwMode="auto">
          <a:xfrm>
            <a:off x="4973636" y="2154783"/>
            <a:ext cx="203200" cy="381000"/>
          </a:xfrm>
          <a:custGeom>
            <a:avLst/>
            <a:gdLst>
              <a:gd name="T0" fmla="*/ 125506 w 34"/>
              <a:gd name="T1" fmla="*/ 339328 h 64"/>
              <a:gd name="T2" fmla="*/ 125506 w 34"/>
              <a:gd name="T3" fmla="*/ 375047 h 64"/>
              <a:gd name="T4" fmla="*/ 119529 w 34"/>
              <a:gd name="T5" fmla="*/ 381000 h 64"/>
              <a:gd name="T6" fmla="*/ 89647 w 34"/>
              <a:gd name="T7" fmla="*/ 381000 h 64"/>
              <a:gd name="T8" fmla="*/ 83671 w 34"/>
              <a:gd name="T9" fmla="*/ 375047 h 64"/>
              <a:gd name="T10" fmla="*/ 83671 w 34"/>
              <a:gd name="T11" fmla="*/ 339328 h 64"/>
              <a:gd name="T12" fmla="*/ 5976 w 34"/>
              <a:gd name="T13" fmla="*/ 297656 h 64"/>
              <a:gd name="T14" fmla="*/ 5976 w 34"/>
              <a:gd name="T15" fmla="*/ 291703 h 64"/>
              <a:gd name="T16" fmla="*/ 23906 w 34"/>
              <a:gd name="T17" fmla="*/ 261938 h 64"/>
              <a:gd name="T18" fmla="*/ 29882 w 34"/>
              <a:gd name="T19" fmla="*/ 255984 h 64"/>
              <a:gd name="T20" fmla="*/ 35859 w 34"/>
              <a:gd name="T21" fmla="*/ 261938 h 64"/>
              <a:gd name="T22" fmla="*/ 101600 w 34"/>
              <a:gd name="T23" fmla="*/ 291703 h 64"/>
              <a:gd name="T24" fmla="*/ 149412 w 34"/>
              <a:gd name="T25" fmla="*/ 255984 h 64"/>
              <a:gd name="T26" fmla="*/ 95624 w 34"/>
              <a:gd name="T27" fmla="*/ 214313 h 64"/>
              <a:gd name="T28" fmla="*/ 5976 w 34"/>
              <a:gd name="T29" fmla="*/ 125016 h 64"/>
              <a:gd name="T30" fmla="*/ 83671 w 34"/>
              <a:gd name="T31" fmla="*/ 47625 h 64"/>
              <a:gd name="T32" fmla="*/ 83671 w 34"/>
              <a:gd name="T33" fmla="*/ 5953 h 64"/>
              <a:gd name="T34" fmla="*/ 89647 w 34"/>
              <a:gd name="T35" fmla="*/ 0 h 64"/>
              <a:gd name="T36" fmla="*/ 119529 w 34"/>
              <a:gd name="T37" fmla="*/ 0 h 64"/>
              <a:gd name="T38" fmla="*/ 125506 w 34"/>
              <a:gd name="T39" fmla="*/ 5953 h 64"/>
              <a:gd name="T40" fmla="*/ 125506 w 34"/>
              <a:gd name="T41" fmla="*/ 41672 h 64"/>
              <a:gd name="T42" fmla="*/ 191247 w 34"/>
              <a:gd name="T43" fmla="*/ 71438 h 64"/>
              <a:gd name="T44" fmla="*/ 191247 w 34"/>
              <a:gd name="T45" fmla="*/ 83344 h 64"/>
              <a:gd name="T46" fmla="*/ 173318 w 34"/>
              <a:gd name="T47" fmla="*/ 113109 h 64"/>
              <a:gd name="T48" fmla="*/ 173318 w 34"/>
              <a:gd name="T49" fmla="*/ 113109 h 64"/>
              <a:gd name="T50" fmla="*/ 167341 w 34"/>
              <a:gd name="T51" fmla="*/ 113109 h 64"/>
              <a:gd name="T52" fmla="*/ 107576 w 34"/>
              <a:gd name="T53" fmla="*/ 89297 h 64"/>
              <a:gd name="T54" fmla="*/ 59765 w 34"/>
              <a:gd name="T55" fmla="*/ 125016 h 64"/>
              <a:gd name="T56" fmla="*/ 119529 w 34"/>
              <a:gd name="T57" fmla="*/ 166688 h 64"/>
              <a:gd name="T58" fmla="*/ 203200 w 34"/>
              <a:gd name="T59" fmla="*/ 250031 h 64"/>
              <a:gd name="T60" fmla="*/ 125506 w 34"/>
              <a:gd name="T61" fmla="*/ 339328 h 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3" tIns="45631" rIns="91263" bIns="45631"/>
          <a:lstStyle/>
          <a:p>
            <a:endParaRPr lang="zh-CN" altLang="en-US" sz="1351" dirty="0">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0" name="Freeform 23"/>
          <p:cNvSpPr>
            <a:spLocks noEditPoints="1"/>
          </p:cNvSpPr>
          <p:nvPr/>
        </p:nvSpPr>
        <p:spPr bwMode="auto">
          <a:xfrm>
            <a:off x="4929187" y="3718472"/>
            <a:ext cx="292100" cy="276225"/>
          </a:xfrm>
          <a:custGeom>
            <a:avLst/>
            <a:gdLst>
              <a:gd name="T0" fmla="*/ 292100 w 68"/>
              <a:gd name="T1" fmla="*/ 60424 h 64"/>
              <a:gd name="T2" fmla="*/ 292100 w 68"/>
              <a:gd name="T3" fmla="*/ 77688 h 64"/>
              <a:gd name="T4" fmla="*/ 274918 w 68"/>
              <a:gd name="T5" fmla="*/ 77688 h 64"/>
              <a:gd name="T6" fmla="*/ 262031 w 68"/>
              <a:gd name="T7" fmla="*/ 90636 h 64"/>
              <a:gd name="T8" fmla="*/ 30069 w 68"/>
              <a:gd name="T9" fmla="*/ 90636 h 64"/>
              <a:gd name="T10" fmla="*/ 17182 w 68"/>
              <a:gd name="T11" fmla="*/ 77688 h 64"/>
              <a:gd name="T12" fmla="*/ 0 w 68"/>
              <a:gd name="T13" fmla="*/ 77688 h 64"/>
              <a:gd name="T14" fmla="*/ 0 w 68"/>
              <a:gd name="T15" fmla="*/ 60424 h 64"/>
              <a:gd name="T16" fmla="*/ 146050 w 68"/>
              <a:gd name="T17" fmla="*/ 0 h 64"/>
              <a:gd name="T18" fmla="*/ 292100 w 68"/>
              <a:gd name="T19" fmla="*/ 60424 h 64"/>
              <a:gd name="T20" fmla="*/ 292100 w 68"/>
              <a:gd name="T21" fmla="*/ 258961 h 64"/>
              <a:gd name="T22" fmla="*/ 292100 w 68"/>
              <a:gd name="T23" fmla="*/ 276225 h 64"/>
              <a:gd name="T24" fmla="*/ 0 w 68"/>
              <a:gd name="T25" fmla="*/ 276225 h 64"/>
              <a:gd name="T26" fmla="*/ 0 w 68"/>
              <a:gd name="T27" fmla="*/ 258961 h 64"/>
              <a:gd name="T28" fmla="*/ 8591 w 68"/>
              <a:gd name="T29" fmla="*/ 246013 h 64"/>
              <a:gd name="T30" fmla="*/ 283509 w 68"/>
              <a:gd name="T31" fmla="*/ 246013 h 64"/>
              <a:gd name="T32" fmla="*/ 292100 w 68"/>
              <a:gd name="T33" fmla="*/ 258961 h 64"/>
              <a:gd name="T34" fmla="*/ 77321 w 68"/>
              <a:gd name="T35" fmla="*/ 99268 h 64"/>
              <a:gd name="T36" fmla="*/ 77321 w 68"/>
              <a:gd name="T37" fmla="*/ 215801 h 64"/>
              <a:gd name="T38" fmla="*/ 98799 w 68"/>
              <a:gd name="T39" fmla="*/ 215801 h 64"/>
              <a:gd name="T40" fmla="*/ 98799 w 68"/>
              <a:gd name="T41" fmla="*/ 99268 h 64"/>
              <a:gd name="T42" fmla="*/ 137459 w 68"/>
              <a:gd name="T43" fmla="*/ 99268 h 64"/>
              <a:gd name="T44" fmla="*/ 137459 w 68"/>
              <a:gd name="T45" fmla="*/ 215801 h 64"/>
              <a:gd name="T46" fmla="*/ 154641 w 68"/>
              <a:gd name="T47" fmla="*/ 215801 h 64"/>
              <a:gd name="T48" fmla="*/ 154641 w 68"/>
              <a:gd name="T49" fmla="*/ 99268 h 64"/>
              <a:gd name="T50" fmla="*/ 193301 w 68"/>
              <a:gd name="T51" fmla="*/ 99268 h 64"/>
              <a:gd name="T52" fmla="*/ 193301 w 68"/>
              <a:gd name="T53" fmla="*/ 215801 h 64"/>
              <a:gd name="T54" fmla="*/ 214779 w 68"/>
              <a:gd name="T55" fmla="*/ 215801 h 64"/>
              <a:gd name="T56" fmla="*/ 214779 w 68"/>
              <a:gd name="T57" fmla="*/ 99268 h 64"/>
              <a:gd name="T58" fmla="*/ 253440 w 68"/>
              <a:gd name="T59" fmla="*/ 99268 h 64"/>
              <a:gd name="T60" fmla="*/ 253440 w 68"/>
              <a:gd name="T61" fmla="*/ 215801 h 64"/>
              <a:gd name="T62" fmla="*/ 262031 w 68"/>
              <a:gd name="T63" fmla="*/ 215801 h 64"/>
              <a:gd name="T64" fmla="*/ 274918 w 68"/>
              <a:gd name="T65" fmla="*/ 228749 h 64"/>
              <a:gd name="T66" fmla="*/ 274918 w 68"/>
              <a:gd name="T67" fmla="*/ 237381 h 64"/>
              <a:gd name="T68" fmla="*/ 17182 w 68"/>
              <a:gd name="T69" fmla="*/ 237381 h 64"/>
              <a:gd name="T70" fmla="*/ 17182 w 68"/>
              <a:gd name="T71" fmla="*/ 228749 h 64"/>
              <a:gd name="T72" fmla="*/ 30069 w 68"/>
              <a:gd name="T73" fmla="*/ 215801 h 64"/>
              <a:gd name="T74" fmla="*/ 38660 w 68"/>
              <a:gd name="T75" fmla="*/ 215801 h 64"/>
              <a:gd name="T76" fmla="*/ 38660 w 68"/>
              <a:gd name="T77" fmla="*/ 99268 h 64"/>
              <a:gd name="T78" fmla="*/ 77321 w 68"/>
              <a:gd name="T79" fmla="*/ 99268 h 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3" tIns="45631" rIns="91263" bIns="45631"/>
          <a:lstStyle/>
          <a:p>
            <a:endParaRPr lang="zh-CN" altLang="en-US" sz="1351" dirty="0">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1" name="Freeform 57"/>
          <p:cNvSpPr>
            <a:spLocks noEditPoints="1"/>
          </p:cNvSpPr>
          <p:nvPr/>
        </p:nvSpPr>
        <p:spPr bwMode="auto">
          <a:xfrm>
            <a:off x="7138989" y="4485234"/>
            <a:ext cx="347663" cy="307975"/>
          </a:xfrm>
          <a:custGeom>
            <a:avLst/>
            <a:gdLst>
              <a:gd name="T0" fmla="*/ 37441 w 65"/>
              <a:gd name="T1" fmla="*/ 47789 h 58"/>
              <a:gd name="T2" fmla="*/ 37441 w 65"/>
              <a:gd name="T3" fmla="*/ 302665 h 58"/>
              <a:gd name="T4" fmla="*/ 32092 w 65"/>
              <a:gd name="T5" fmla="*/ 307975 h 58"/>
              <a:gd name="T6" fmla="*/ 21395 w 65"/>
              <a:gd name="T7" fmla="*/ 307975 h 58"/>
              <a:gd name="T8" fmla="*/ 10697 w 65"/>
              <a:gd name="T9" fmla="*/ 302665 h 58"/>
              <a:gd name="T10" fmla="*/ 10697 w 65"/>
              <a:gd name="T11" fmla="*/ 47789 h 58"/>
              <a:gd name="T12" fmla="*/ 0 w 65"/>
              <a:gd name="T13" fmla="*/ 21240 h 58"/>
              <a:gd name="T14" fmla="*/ 26743 w 65"/>
              <a:gd name="T15" fmla="*/ 0 h 58"/>
              <a:gd name="T16" fmla="*/ 53487 w 65"/>
              <a:gd name="T17" fmla="*/ 21240 h 58"/>
              <a:gd name="T18" fmla="*/ 37441 w 65"/>
              <a:gd name="T19" fmla="*/ 47789 h 58"/>
              <a:gd name="T20" fmla="*/ 347663 w 65"/>
              <a:gd name="T21" fmla="*/ 191157 h 58"/>
              <a:gd name="T22" fmla="*/ 336966 w 65"/>
              <a:gd name="T23" fmla="*/ 201777 h 58"/>
              <a:gd name="T24" fmla="*/ 262084 w 65"/>
              <a:gd name="T25" fmla="*/ 228326 h 58"/>
              <a:gd name="T26" fmla="*/ 165809 w 65"/>
              <a:gd name="T27" fmla="*/ 196467 h 58"/>
              <a:gd name="T28" fmla="*/ 69533 w 65"/>
              <a:gd name="T29" fmla="*/ 228326 h 58"/>
              <a:gd name="T30" fmla="*/ 64184 w 65"/>
              <a:gd name="T31" fmla="*/ 228326 h 58"/>
              <a:gd name="T32" fmla="*/ 53487 w 65"/>
              <a:gd name="T33" fmla="*/ 217706 h 58"/>
              <a:gd name="T34" fmla="*/ 53487 w 65"/>
              <a:gd name="T35" fmla="*/ 69029 h 58"/>
              <a:gd name="T36" fmla="*/ 58835 w 65"/>
              <a:gd name="T37" fmla="*/ 58409 h 58"/>
              <a:gd name="T38" fmla="*/ 74881 w 65"/>
              <a:gd name="T39" fmla="*/ 47789 h 58"/>
              <a:gd name="T40" fmla="*/ 160460 w 65"/>
              <a:gd name="T41" fmla="*/ 21240 h 58"/>
              <a:gd name="T42" fmla="*/ 246038 w 65"/>
              <a:gd name="T43" fmla="*/ 47789 h 58"/>
              <a:gd name="T44" fmla="*/ 262084 w 65"/>
              <a:gd name="T45" fmla="*/ 53099 h 58"/>
              <a:gd name="T46" fmla="*/ 336966 w 65"/>
              <a:gd name="T47" fmla="*/ 21240 h 58"/>
              <a:gd name="T48" fmla="*/ 347663 w 65"/>
              <a:gd name="T49" fmla="*/ 37169 h 58"/>
              <a:gd name="T50" fmla="*/ 347663 w 65"/>
              <a:gd name="T51" fmla="*/ 191157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3" tIns="45631" rIns="91263" bIns="45631"/>
          <a:lstStyle/>
          <a:p>
            <a:endParaRPr lang="zh-CN" altLang="en-US" sz="1351" dirty="0">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2" name="Freeform 66"/>
          <p:cNvSpPr>
            <a:spLocks noEditPoints="1"/>
          </p:cNvSpPr>
          <p:nvPr/>
        </p:nvSpPr>
        <p:spPr bwMode="auto">
          <a:xfrm>
            <a:off x="7189789" y="2959645"/>
            <a:ext cx="257175" cy="300039"/>
          </a:xfrm>
          <a:custGeom>
            <a:avLst/>
            <a:gdLst>
              <a:gd name="T0" fmla="*/ 257175 w 55"/>
              <a:gd name="T1" fmla="*/ 42193 h 64"/>
              <a:gd name="T2" fmla="*/ 257175 w 55"/>
              <a:gd name="T3" fmla="*/ 65633 h 64"/>
              <a:gd name="T4" fmla="*/ 126250 w 55"/>
              <a:gd name="T5" fmla="*/ 107826 h 64"/>
              <a:gd name="T6" fmla="*/ 0 w 55"/>
              <a:gd name="T7" fmla="*/ 65633 h 64"/>
              <a:gd name="T8" fmla="*/ 0 w 55"/>
              <a:gd name="T9" fmla="*/ 42193 h 64"/>
              <a:gd name="T10" fmla="*/ 126250 w 55"/>
              <a:gd name="T11" fmla="*/ 0 h 64"/>
              <a:gd name="T12" fmla="*/ 257175 w 55"/>
              <a:gd name="T13" fmla="*/ 42193 h 64"/>
              <a:gd name="T14" fmla="*/ 257175 w 55"/>
              <a:gd name="T15" fmla="*/ 98450 h 64"/>
              <a:gd name="T16" fmla="*/ 257175 w 55"/>
              <a:gd name="T17" fmla="*/ 126579 h 64"/>
              <a:gd name="T18" fmla="*/ 126250 w 55"/>
              <a:gd name="T19" fmla="*/ 173459 h 64"/>
              <a:gd name="T20" fmla="*/ 0 w 55"/>
              <a:gd name="T21" fmla="*/ 126579 h 64"/>
              <a:gd name="T22" fmla="*/ 0 w 55"/>
              <a:gd name="T23" fmla="*/ 98450 h 64"/>
              <a:gd name="T24" fmla="*/ 126250 w 55"/>
              <a:gd name="T25" fmla="*/ 126579 h 64"/>
              <a:gd name="T26" fmla="*/ 257175 w 55"/>
              <a:gd name="T27" fmla="*/ 98450 h 64"/>
              <a:gd name="T28" fmla="*/ 257175 w 55"/>
              <a:gd name="T29" fmla="*/ 164083 h 64"/>
              <a:gd name="T30" fmla="*/ 257175 w 55"/>
              <a:gd name="T31" fmla="*/ 192212 h 64"/>
              <a:gd name="T32" fmla="*/ 126250 w 55"/>
              <a:gd name="T33" fmla="*/ 234405 h 64"/>
              <a:gd name="T34" fmla="*/ 0 w 55"/>
              <a:gd name="T35" fmla="*/ 192212 h 64"/>
              <a:gd name="T36" fmla="*/ 0 w 55"/>
              <a:gd name="T37" fmla="*/ 164083 h 64"/>
              <a:gd name="T38" fmla="*/ 126250 w 55"/>
              <a:gd name="T39" fmla="*/ 192212 h 64"/>
              <a:gd name="T40" fmla="*/ 257175 w 55"/>
              <a:gd name="T41" fmla="*/ 164083 h 64"/>
              <a:gd name="T42" fmla="*/ 257175 w 55"/>
              <a:gd name="T43" fmla="*/ 229717 h 64"/>
              <a:gd name="T44" fmla="*/ 257175 w 55"/>
              <a:gd name="T45" fmla="*/ 257845 h 64"/>
              <a:gd name="T46" fmla="*/ 126250 w 55"/>
              <a:gd name="T47" fmla="*/ 300038 h 64"/>
              <a:gd name="T48" fmla="*/ 0 w 55"/>
              <a:gd name="T49" fmla="*/ 257845 h 64"/>
              <a:gd name="T50" fmla="*/ 0 w 55"/>
              <a:gd name="T51" fmla="*/ 229717 h 64"/>
              <a:gd name="T52" fmla="*/ 126250 w 55"/>
              <a:gd name="T53" fmla="*/ 257845 h 64"/>
              <a:gd name="T54" fmla="*/ 257175 w 55"/>
              <a:gd name="T55" fmla="*/ 229717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3" tIns="45631" rIns="91263" bIns="45631"/>
          <a:lstStyle/>
          <a:p>
            <a:endParaRPr lang="zh-CN" altLang="en-US" sz="1351" dirty="0">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9" name="Freeform 152"/>
          <p:cNvSpPr>
            <a:spLocks noEditPoints="1"/>
          </p:cNvSpPr>
          <p:nvPr/>
        </p:nvSpPr>
        <p:spPr bwMode="auto">
          <a:xfrm>
            <a:off x="4872037" y="5144044"/>
            <a:ext cx="385763" cy="355600"/>
          </a:xfrm>
          <a:custGeom>
            <a:avLst/>
            <a:gdLst>
              <a:gd name="T0" fmla="*/ 385763 w 67"/>
              <a:gd name="T1" fmla="*/ 114710 h 62"/>
              <a:gd name="T2" fmla="*/ 264852 w 67"/>
              <a:gd name="T3" fmla="*/ 206477 h 62"/>
              <a:gd name="T4" fmla="*/ 241822 w 67"/>
              <a:gd name="T5" fmla="*/ 229419 h 62"/>
              <a:gd name="T6" fmla="*/ 224549 w 67"/>
              <a:gd name="T7" fmla="*/ 269568 h 62"/>
              <a:gd name="T8" fmla="*/ 253337 w 67"/>
              <a:gd name="T9" fmla="*/ 298245 h 62"/>
              <a:gd name="T10" fmla="*/ 299398 w 67"/>
              <a:gd name="T11" fmla="*/ 332658 h 62"/>
              <a:gd name="T12" fmla="*/ 299398 w 67"/>
              <a:gd name="T13" fmla="*/ 349865 h 62"/>
              <a:gd name="T14" fmla="*/ 293640 w 67"/>
              <a:gd name="T15" fmla="*/ 355600 h 62"/>
              <a:gd name="T16" fmla="*/ 97880 w 67"/>
              <a:gd name="T17" fmla="*/ 355600 h 62"/>
              <a:gd name="T18" fmla="*/ 92123 w 67"/>
              <a:gd name="T19" fmla="*/ 349865 h 62"/>
              <a:gd name="T20" fmla="*/ 92123 w 67"/>
              <a:gd name="T21" fmla="*/ 332658 h 62"/>
              <a:gd name="T22" fmla="*/ 138184 w 67"/>
              <a:gd name="T23" fmla="*/ 298245 h 62"/>
              <a:gd name="T24" fmla="*/ 166972 w 67"/>
              <a:gd name="T25" fmla="*/ 269568 h 62"/>
              <a:gd name="T26" fmla="*/ 149699 w 67"/>
              <a:gd name="T27" fmla="*/ 229419 h 62"/>
              <a:gd name="T28" fmla="*/ 126668 w 67"/>
              <a:gd name="T29" fmla="*/ 206477 h 62"/>
              <a:gd name="T30" fmla="*/ 0 w 67"/>
              <a:gd name="T31" fmla="*/ 114710 h 62"/>
              <a:gd name="T32" fmla="*/ 0 w 67"/>
              <a:gd name="T33" fmla="*/ 86032 h 62"/>
              <a:gd name="T34" fmla="*/ 23031 w 67"/>
              <a:gd name="T35" fmla="*/ 63090 h 62"/>
              <a:gd name="T36" fmla="*/ 92123 w 67"/>
              <a:gd name="T37" fmla="*/ 63090 h 62"/>
              <a:gd name="T38" fmla="*/ 92123 w 67"/>
              <a:gd name="T39" fmla="*/ 40148 h 62"/>
              <a:gd name="T40" fmla="*/ 126668 w 67"/>
              <a:gd name="T41" fmla="*/ 0 h 62"/>
              <a:gd name="T42" fmla="*/ 259095 w 67"/>
              <a:gd name="T43" fmla="*/ 0 h 62"/>
              <a:gd name="T44" fmla="*/ 299398 w 67"/>
              <a:gd name="T45" fmla="*/ 40148 h 62"/>
              <a:gd name="T46" fmla="*/ 299398 w 67"/>
              <a:gd name="T47" fmla="*/ 63090 h 62"/>
              <a:gd name="T48" fmla="*/ 362732 w 67"/>
              <a:gd name="T49" fmla="*/ 63090 h 62"/>
              <a:gd name="T50" fmla="*/ 385763 w 67"/>
              <a:gd name="T51" fmla="*/ 86032 h 62"/>
              <a:gd name="T52" fmla="*/ 385763 w 67"/>
              <a:gd name="T53" fmla="*/ 114710 h 62"/>
              <a:gd name="T54" fmla="*/ 92123 w 67"/>
              <a:gd name="T55" fmla="*/ 91768 h 62"/>
              <a:gd name="T56" fmla="*/ 34546 w 67"/>
              <a:gd name="T57" fmla="*/ 91768 h 62"/>
              <a:gd name="T58" fmla="*/ 34546 w 67"/>
              <a:gd name="T59" fmla="*/ 114710 h 62"/>
              <a:gd name="T60" fmla="*/ 109395 w 67"/>
              <a:gd name="T61" fmla="*/ 177800 h 62"/>
              <a:gd name="T62" fmla="*/ 92123 w 67"/>
              <a:gd name="T63" fmla="*/ 91768 h 62"/>
              <a:gd name="T64" fmla="*/ 356975 w 67"/>
              <a:gd name="T65" fmla="*/ 91768 h 62"/>
              <a:gd name="T66" fmla="*/ 299398 w 67"/>
              <a:gd name="T67" fmla="*/ 91768 h 62"/>
              <a:gd name="T68" fmla="*/ 282125 w 67"/>
              <a:gd name="T69" fmla="*/ 177800 h 62"/>
              <a:gd name="T70" fmla="*/ 356975 w 67"/>
              <a:gd name="T71" fmla="*/ 114710 h 62"/>
              <a:gd name="T72" fmla="*/ 356975 w 67"/>
              <a:gd name="T73" fmla="*/ 91768 h 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3" tIns="45631" rIns="91263" bIns="45631"/>
          <a:lstStyle/>
          <a:p>
            <a:endParaRPr lang="zh-CN" altLang="en-US" sz="1351" dirty="0">
              <a:latin typeface="Times New Roman" panose="02020603050405020304" pitchFamily="18" charset="0"/>
              <a:ea typeface="字魂59号-创粗黑" panose="00000500000000000000" pitchFamily="2" charset="-122"/>
              <a:cs typeface="Times New Roman" panose="02020603050405020304" pitchFamily="18" charset="0"/>
            </a:endParaRPr>
          </a:p>
        </p:txBody>
      </p:sp>
      <p:graphicFrame>
        <p:nvGraphicFramePr>
          <p:cNvPr id="14" name="Diagram 13">
            <a:extLst>
              <a:ext uri="{FF2B5EF4-FFF2-40B4-BE49-F238E27FC236}">
                <a16:creationId xmlns:a16="http://schemas.microsoft.com/office/drawing/2014/main" id="{6AB1C922-7F74-4C06-BE28-1577B1BA5472}"/>
              </a:ext>
            </a:extLst>
          </p:cNvPr>
          <p:cNvGraphicFramePr/>
          <p:nvPr/>
        </p:nvGraphicFramePr>
        <p:xfrm>
          <a:off x="1442785" y="771525"/>
          <a:ext cx="9306431" cy="6776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ubtitle 3">
            <a:extLst>
              <a:ext uri="{FF2B5EF4-FFF2-40B4-BE49-F238E27FC236}">
                <a16:creationId xmlns:a16="http://schemas.microsoft.com/office/drawing/2014/main" id="{5D623151-0CF3-4FA4-83B7-DB7137B0CCB4}"/>
              </a:ext>
            </a:extLst>
          </p:cNvPr>
          <p:cNvSpPr txBox="1">
            <a:spLocks noChangeArrowheads="1"/>
          </p:cNvSpPr>
          <p:nvPr/>
        </p:nvSpPr>
        <p:spPr bwMode="auto">
          <a:xfrm>
            <a:off x="4673612" y="463824"/>
            <a:ext cx="2974929" cy="1022347"/>
          </a:xfrm>
          <a:prstGeom prst="rect">
            <a:avLst/>
          </a:prstGeom>
          <a:solidFill>
            <a:srgbClr val="69C293"/>
          </a:solidFill>
          <a:ln>
            <a:noFill/>
          </a:ln>
        </p:spPr>
        <p:txBody>
          <a:bodyPr/>
          <a:lstStyle>
            <a:lvl1pPr marL="342900" indent="-342900" algn="l" rtl="0" eaLnBrk="0" fontAlgn="base" latinLnBrk="1"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latinLnBrk="1"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latinLnBrk="1"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latinLnBrk="1"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latinLnBrk="1">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latinLnBrk="1">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latinLnBrk="1">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latinLnBrk="1">
              <a:spcBef>
                <a:spcPct val="20000"/>
              </a:spcBef>
              <a:spcAft>
                <a:spcPct val="0"/>
              </a:spcAft>
              <a:buFont typeface="Arial" pitchFamily="34" charset="0"/>
              <a:buChar char="»"/>
              <a:defRPr sz="2000">
                <a:solidFill>
                  <a:schemeClr val="tx1"/>
                </a:solidFill>
                <a:latin typeface="+mn-lt"/>
                <a:ea typeface="+mn-ea"/>
              </a:defRPr>
            </a:lvl9pPr>
          </a:lstStyle>
          <a:p>
            <a:pPr marL="59265" indent="0" algn="ctr">
              <a:buNone/>
              <a:defRPr/>
            </a:pPr>
            <a:r>
              <a:rPr lang="en-US" altLang="en-US" sz="6400" b="1" kern="0" dirty="0" err="1">
                <a:solidFill>
                  <a:srgbClr val="002060"/>
                </a:solidFill>
                <a:latin typeface="Times New Roman" panose="02020603050405020304" pitchFamily="18" charset="0"/>
                <a:cs typeface="Times New Roman" panose="02020603050405020304" pitchFamily="18" charset="0"/>
              </a:rPr>
              <a:t>Thi</a:t>
            </a:r>
            <a:r>
              <a:rPr lang="en-US" altLang="en-US" sz="6400" b="1" kern="0" dirty="0">
                <a:solidFill>
                  <a:srgbClr val="002060"/>
                </a:solidFill>
                <a:latin typeface="Times New Roman" panose="02020603050405020304" pitchFamily="18" charset="0"/>
                <a:cs typeface="Times New Roman" panose="02020603050405020304" pitchFamily="18" charset="0"/>
              </a:rPr>
              <a:t> </a:t>
            </a:r>
            <a:r>
              <a:rPr lang="en-US" altLang="en-US" sz="6400" b="1" kern="0" dirty="0" err="1">
                <a:solidFill>
                  <a:srgbClr val="002060"/>
                </a:solidFill>
                <a:latin typeface="Times New Roman" panose="02020603050405020304" pitchFamily="18" charset="0"/>
                <a:cs typeface="Times New Roman" panose="02020603050405020304" pitchFamily="18" charset="0"/>
              </a:rPr>
              <a:t>đọc</a:t>
            </a:r>
            <a:endParaRPr lang="en-US" altLang="en-US" sz="6400" b="1" kern="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478664"/>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9" grpId="0" bldLvl="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2" y="-82549"/>
            <a:ext cx="10080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Google Shape;3292;p55">
            <a:extLst>
              <a:ext uri="{FF2B5EF4-FFF2-40B4-BE49-F238E27FC236}">
                <a16:creationId xmlns:a16="http://schemas.microsoft.com/office/drawing/2014/main" id="{7A852E6E-05E6-4226-9B3E-B754A4878B10}"/>
              </a:ext>
            </a:extLst>
          </p:cNvPr>
          <p:cNvSpPr/>
          <p:nvPr/>
        </p:nvSpPr>
        <p:spPr>
          <a:xfrm>
            <a:off x="1641764" y="1386080"/>
            <a:ext cx="9622584" cy="3575203"/>
          </a:xfrm>
          <a:custGeom>
            <a:avLst/>
            <a:gdLst/>
            <a:ahLst/>
            <a:cxnLst/>
            <a:rect l="l" t="t" r="r" b="b"/>
            <a:pathLst>
              <a:path w="104825" h="39397" extrusionOk="0">
                <a:moveTo>
                  <a:pt x="52353" y="1"/>
                </a:moveTo>
                <a:cubicBezTo>
                  <a:pt x="52344" y="1"/>
                  <a:pt x="52336" y="1"/>
                  <a:pt x="52328" y="1"/>
                </a:cubicBezTo>
                <a:cubicBezTo>
                  <a:pt x="52309" y="1"/>
                  <a:pt x="52292" y="3"/>
                  <a:pt x="52273" y="3"/>
                </a:cubicBezTo>
                <a:cubicBezTo>
                  <a:pt x="51371" y="9"/>
                  <a:pt x="50475" y="151"/>
                  <a:pt x="49615" y="423"/>
                </a:cubicBezTo>
                <a:cubicBezTo>
                  <a:pt x="47733" y="991"/>
                  <a:pt x="46351" y="2031"/>
                  <a:pt x="45446" y="2917"/>
                </a:cubicBezTo>
                <a:cubicBezTo>
                  <a:pt x="44266" y="4003"/>
                  <a:pt x="43631" y="4976"/>
                  <a:pt x="43631" y="4976"/>
                </a:cubicBezTo>
                <a:cubicBezTo>
                  <a:pt x="43631" y="4976"/>
                  <a:pt x="41566" y="2"/>
                  <a:pt x="35779" y="2"/>
                </a:cubicBezTo>
                <a:cubicBezTo>
                  <a:pt x="35669" y="2"/>
                  <a:pt x="35559" y="3"/>
                  <a:pt x="35446" y="7"/>
                </a:cubicBezTo>
                <a:cubicBezTo>
                  <a:pt x="29404" y="201"/>
                  <a:pt x="26383" y="4879"/>
                  <a:pt x="26383" y="4879"/>
                </a:cubicBezTo>
                <a:cubicBezTo>
                  <a:pt x="26383" y="4879"/>
                  <a:pt x="23526" y="2282"/>
                  <a:pt x="19084" y="2282"/>
                </a:cubicBezTo>
                <a:cubicBezTo>
                  <a:pt x="18085" y="2282"/>
                  <a:pt x="17005" y="2413"/>
                  <a:pt x="15860" y="2736"/>
                </a:cubicBezTo>
                <a:cubicBezTo>
                  <a:pt x="9623" y="4490"/>
                  <a:pt x="8941" y="9946"/>
                  <a:pt x="8941" y="9946"/>
                </a:cubicBezTo>
                <a:cubicBezTo>
                  <a:pt x="8941" y="9946"/>
                  <a:pt x="8246" y="9728"/>
                  <a:pt x="7271" y="9728"/>
                </a:cubicBezTo>
                <a:cubicBezTo>
                  <a:pt x="5640" y="9728"/>
                  <a:pt x="3229" y="10338"/>
                  <a:pt x="1986" y="13601"/>
                </a:cubicBezTo>
                <a:cubicBezTo>
                  <a:pt x="0" y="18813"/>
                  <a:pt x="4459" y="21250"/>
                  <a:pt x="4459" y="21250"/>
                </a:cubicBezTo>
                <a:cubicBezTo>
                  <a:pt x="4459" y="21250"/>
                  <a:pt x="755" y="24075"/>
                  <a:pt x="2413" y="28168"/>
                </a:cubicBezTo>
                <a:cubicBezTo>
                  <a:pt x="3750" y="31473"/>
                  <a:pt x="6868" y="31791"/>
                  <a:pt x="8018" y="31791"/>
                </a:cubicBezTo>
                <a:cubicBezTo>
                  <a:pt x="8292" y="31791"/>
                  <a:pt x="8454" y="31773"/>
                  <a:pt x="8454" y="31773"/>
                </a:cubicBezTo>
                <a:cubicBezTo>
                  <a:pt x="8454" y="31773"/>
                  <a:pt x="8844" y="37424"/>
                  <a:pt x="15372" y="38497"/>
                </a:cubicBezTo>
                <a:cubicBezTo>
                  <a:pt x="16008" y="38601"/>
                  <a:pt x="16610" y="38648"/>
                  <a:pt x="17180" y="38648"/>
                </a:cubicBezTo>
                <a:cubicBezTo>
                  <a:pt x="22461" y="38648"/>
                  <a:pt x="24923" y="34599"/>
                  <a:pt x="24923" y="34599"/>
                </a:cubicBezTo>
                <a:cubicBezTo>
                  <a:pt x="24923" y="34599"/>
                  <a:pt x="28091" y="39397"/>
                  <a:pt x="34121" y="39397"/>
                </a:cubicBezTo>
                <a:cubicBezTo>
                  <a:pt x="34348" y="39397"/>
                  <a:pt x="34578" y="39390"/>
                  <a:pt x="34812" y="39376"/>
                </a:cubicBezTo>
                <a:cubicBezTo>
                  <a:pt x="41292" y="38989"/>
                  <a:pt x="43825" y="36158"/>
                  <a:pt x="43825" y="36158"/>
                </a:cubicBezTo>
                <a:cubicBezTo>
                  <a:pt x="43825" y="36158"/>
                  <a:pt x="47517" y="39376"/>
                  <a:pt x="51913" y="39376"/>
                </a:cubicBezTo>
                <a:cubicBezTo>
                  <a:pt x="51978" y="39376"/>
                  <a:pt x="52043" y="39375"/>
                  <a:pt x="52108" y="39374"/>
                </a:cubicBezTo>
                <a:cubicBezTo>
                  <a:pt x="52210" y="39371"/>
                  <a:pt x="52311" y="39366"/>
                  <a:pt x="52413" y="39360"/>
                </a:cubicBezTo>
                <a:cubicBezTo>
                  <a:pt x="52514" y="39366"/>
                  <a:pt x="52615" y="39371"/>
                  <a:pt x="52717" y="39374"/>
                </a:cubicBezTo>
                <a:cubicBezTo>
                  <a:pt x="52782" y="39375"/>
                  <a:pt x="52847" y="39376"/>
                  <a:pt x="52912" y="39376"/>
                </a:cubicBezTo>
                <a:cubicBezTo>
                  <a:pt x="57309" y="39376"/>
                  <a:pt x="61000" y="36158"/>
                  <a:pt x="61000" y="36158"/>
                </a:cubicBezTo>
                <a:cubicBezTo>
                  <a:pt x="61000" y="36158"/>
                  <a:pt x="63533" y="38989"/>
                  <a:pt x="70013" y="39376"/>
                </a:cubicBezTo>
                <a:cubicBezTo>
                  <a:pt x="70248" y="39390"/>
                  <a:pt x="70479" y="39397"/>
                  <a:pt x="70706" y="39397"/>
                </a:cubicBezTo>
                <a:cubicBezTo>
                  <a:pt x="76736" y="39397"/>
                  <a:pt x="79904" y="34599"/>
                  <a:pt x="79904" y="34599"/>
                </a:cubicBezTo>
                <a:cubicBezTo>
                  <a:pt x="79904" y="34599"/>
                  <a:pt x="82365" y="38648"/>
                  <a:pt x="87645" y="38648"/>
                </a:cubicBezTo>
                <a:cubicBezTo>
                  <a:pt x="88215" y="38648"/>
                  <a:pt x="88817" y="38601"/>
                  <a:pt x="89453" y="38497"/>
                </a:cubicBezTo>
                <a:cubicBezTo>
                  <a:pt x="95982" y="37426"/>
                  <a:pt x="96371" y="31773"/>
                  <a:pt x="96371" y="31773"/>
                </a:cubicBezTo>
                <a:cubicBezTo>
                  <a:pt x="96371" y="31773"/>
                  <a:pt x="96533" y="31791"/>
                  <a:pt x="96807" y="31791"/>
                </a:cubicBezTo>
                <a:cubicBezTo>
                  <a:pt x="97957" y="31791"/>
                  <a:pt x="101075" y="31473"/>
                  <a:pt x="102412" y="28167"/>
                </a:cubicBezTo>
                <a:cubicBezTo>
                  <a:pt x="104070" y="24075"/>
                  <a:pt x="100366" y="21250"/>
                  <a:pt x="100366" y="21250"/>
                </a:cubicBezTo>
                <a:cubicBezTo>
                  <a:pt x="100366" y="21250"/>
                  <a:pt x="104825" y="18813"/>
                  <a:pt x="102840" y="13601"/>
                </a:cubicBezTo>
                <a:cubicBezTo>
                  <a:pt x="101597" y="10338"/>
                  <a:pt x="99185" y="9728"/>
                  <a:pt x="97555" y="9728"/>
                </a:cubicBezTo>
                <a:cubicBezTo>
                  <a:pt x="96580" y="9728"/>
                  <a:pt x="95884" y="9946"/>
                  <a:pt x="95884" y="9946"/>
                </a:cubicBezTo>
                <a:cubicBezTo>
                  <a:pt x="95884" y="9946"/>
                  <a:pt x="95202" y="4490"/>
                  <a:pt x="88966" y="2736"/>
                </a:cubicBezTo>
                <a:cubicBezTo>
                  <a:pt x="87820" y="2413"/>
                  <a:pt x="86740" y="2282"/>
                  <a:pt x="85741" y="2282"/>
                </a:cubicBezTo>
                <a:cubicBezTo>
                  <a:pt x="81299" y="2282"/>
                  <a:pt x="78442" y="4879"/>
                  <a:pt x="78442" y="4879"/>
                </a:cubicBezTo>
                <a:cubicBezTo>
                  <a:pt x="78442" y="4879"/>
                  <a:pt x="75421" y="202"/>
                  <a:pt x="69380" y="7"/>
                </a:cubicBezTo>
                <a:cubicBezTo>
                  <a:pt x="69268" y="3"/>
                  <a:pt x="69157" y="2"/>
                  <a:pt x="69047" y="2"/>
                </a:cubicBezTo>
                <a:cubicBezTo>
                  <a:pt x="63260" y="2"/>
                  <a:pt x="61194" y="4976"/>
                  <a:pt x="61194" y="4976"/>
                </a:cubicBezTo>
                <a:cubicBezTo>
                  <a:pt x="61194" y="4976"/>
                  <a:pt x="60559" y="4003"/>
                  <a:pt x="59379" y="2917"/>
                </a:cubicBezTo>
                <a:cubicBezTo>
                  <a:pt x="58474" y="2031"/>
                  <a:pt x="57092" y="991"/>
                  <a:pt x="55211" y="423"/>
                </a:cubicBezTo>
                <a:cubicBezTo>
                  <a:pt x="54350" y="151"/>
                  <a:pt x="53454" y="9"/>
                  <a:pt x="52552" y="3"/>
                </a:cubicBezTo>
                <a:cubicBezTo>
                  <a:pt x="52533" y="3"/>
                  <a:pt x="52516" y="1"/>
                  <a:pt x="52499" y="1"/>
                </a:cubicBezTo>
                <a:cubicBezTo>
                  <a:pt x="52470" y="1"/>
                  <a:pt x="52441" y="2"/>
                  <a:pt x="52413" y="2"/>
                </a:cubicBezTo>
                <a:cubicBezTo>
                  <a:pt x="52392" y="2"/>
                  <a:pt x="52373" y="1"/>
                  <a:pt x="52353" y="1"/>
                </a:cubicBezTo>
                <a:close/>
              </a:path>
            </a:pathLst>
          </a:custGeom>
          <a:solidFill>
            <a:schemeClr val="lt2"/>
          </a:solidFill>
          <a:ln>
            <a:noFill/>
          </a:ln>
        </p:spPr>
        <p:txBody>
          <a:bodyPr spcFirstLastPara="1" wrap="square" lIns="96939" tIns="96939" rIns="96939" bIns="96939" anchor="ctr" anchorCtr="0">
            <a:noAutofit/>
          </a:bodyPr>
          <a:lstStyle/>
          <a:p>
            <a:endParaRPr sz="1484"/>
          </a:p>
        </p:txBody>
      </p:sp>
      <p:sp>
        <p:nvSpPr>
          <p:cNvPr id="44" name="Google Shape;3308;p55">
            <a:extLst>
              <a:ext uri="{FF2B5EF4-FFF2-40B4-BE49-F238E27FC236}">
                <a16:creationId xmlns:a16="http://schemas.microsoft.com/office/drawing/2014/main" id="{B8490BE4-536B-4D3F-8D54-FE6EEB8E4375}"/>
              </a:ext>
            </a:extLst>
          </p:cNvPr>
          <p:cNvSpPr txBox="1">
            <a:spLocks/>
          </p:cNvSpPr>
          <p:nvPr/>
        </p:nvSpPr>
        <p:spPr>
          <a:xfrm>
            <a:off x="1641764" y="2293711"/>
            <a:ext cx="9401715" cy="2270579"/>
          </a:xfrm>
          <a:prstGeom prst="rect">
            <a:avLst/>
          </a:prstGeom>
        </p:spPr>
        <p:txBody>
          <a:bodyPr spcFirstLastPara="1" vert="horz" wrap="square" lIns="96939" tIns="96939" rIns="96939" bIns="96939"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27" dirty="0" err="1">
                <a:latin typeface="Times New Roman" panose="02020603050405020304" pitchFamily="18" charset="0"/>
                <a:cs typeface="Times New Roman" panose="02020603050405020304" pitchFamily="18" charset="0"/>
              </a:rPr>
              <a:t>Em</a:t>
            </a:r>
            <a:r>
              <a:rPr lang="en-US" sz="3627" dirty="0">
                <a:latin typeface="Times New Roman" panose="02020603050405020304" pitchFamily="18" charset="0"/>
                <a:cs typeface="Times New Roman" panose="02020603050405020304" pitchFamily="18" charset="0"/>
              </a:rPr>
              <a:t> </a:t>
            </a:r>
            <a:r>
              <a:rPr lang="en-US" sz="3627" dirty="0" err="1">
                <a:latin typeface="Times New Roman" panose="02020603050405020304" pitchFamily="18" charset="0"/>
                <a:cs typeface="Times New Roman" panose="02020603050405020304" pitchFamily="18" charset="0"/>
              </a:rPr>
              <a:t>học</a:t>
            </a:r>
            <a:r>
              <a:rPr lang="en-US" sz="3627" dirty="0">
                <a:latin typeface="Times New Roman" panose="02020603050405020304" pitchFamily="18" charset="0"/>
                <a:cs typeface="Times New Roman" panose="02020603050405020304" pitchFamily="18" charset="0"/>
              </a:rPr>
              <a:t> </a:t>
            </a:r>
            <a:r>
              <a:rPr lang="en-US" sz="3627" dirty="0" err="1">
                <a:latin typeface="Times New Roman" panose="02020603050405020304" pitchFamily="18" charset="0"/>
                <a:cs typeface="Times New Roman" panose="02020603050405020304" pitchFamily="18" charset="0"/>
              </a:rPr>
              <a:t>được</a:t>
            </a:r>
            <a:r>
              <a:rPr lang="en-US" sz="3627" dirty="0">
                <a:latin typeface="Times New Roman" panose="02020603050405020304" pitchFamily="18" charset="0"/>
                <a:cs typeface="Times New Roman" panose="02020603050405020304" pitchFamily="18" charset="0"/>
              </a:rPr>
              <a:t> </a:t>
            </a:r>
            <a:r>
              <a:rPr lang="en-US" sz="3627" dirty="0" err="1">
                <a:latin typeface="Times New Roman" panose="02020603050405020304" pitchFamily="18" charset="0"/>
                <a:cs typeface="Times New Roman" panose="02020603050405020304" pitchFamily="18" charset="0"/>
              </a:rPr>
              <a:t>điều</a:t>
            </a:r>
            <a:r>
              <a:rPr lang="en-US" sz="3627" dirty="0">
                <a:latin typeface="Times New Roman" panose="02020603050405020304" pitchFamily="18" charset="0"/>
                <a:cs typeface="Times New Roman" panose="02020603050405020304" pitchFamily="18" charset="0"/>
              </a:rPr>
              <a:t> </a:t>
            </a:r>
            <a:r>
              <a:rPr lang="en-US" sz="3627" dirty="0" err="1">
                <a:latin typeface="Times New Roman" panose="02020603050405020304" pitchFamily="18" charset="0"/>
                <a:cs typeface="Times New Roman" panose="02020603050405020304" pitchFamily="18" charset="0"/>
              </a:rPr>
              <a:t>gì</a:t>
            </a:r>
            <a:r>
              <a:rPr lang="en-US" sz="3627" dirty="0">
                <a:latin typeface="Times New Roman" panose="02020603050405020304" pitchFamily="18" charset="0"/>
                <a:cs typeface="Times New Roman" panose="02020603050405020304" pitchFamily="18" charset="0"/>
              </a:rPr>
              <a:t> </a:t>
            </a:r>
            <a:r>
              <a:rPr lang="en-US" sz="3627" dirty="0" err="1">
                <a:latin typeface="Times New Roman" panose="02020603050405020304" pitchFamily="18" charset="0"/>
                <a:cs typeface="Times New Roman" panose="02020603050405020304" pitchFamily="18" charset="0"/>
              </a:rPr>
              <a:t>từ</a:t>
            </a:r>
            <a:r>
              <a:rPr lang="en-US" sz="3627" dirty="0">
                <a:latin typeface="Times New Roman" panose="02020603050405020304" pitchFamily="18" charset="0"/>
                <a:cs typeface="Times New Roman" panose="02020603050405020304" pitchFamily="18" charset="0"/>
              </a:rPr>
              <a:t> Cao </a:t>
            </a:r>
            <a:r>
              <a:rPr lang="en-US" sz="3627" dirty="0" err="1">
                <a:latin typeface="Times New Roman" panose="02020603050405020304" pitchFamily="18" charset="0"/>
                <a:cs typeface="Times New Roman" panose="02020603050405020304" pitchFamily="18" charset="0"/>
              </a:rPr>
              <a:t>Bá</a:t>
            </a:r>
            <a:r>
              <a:rPr lang="en-US" sz="3627" dirty="0">
                <a:latin typeface="Times New Roman" panose="02020603050405020304" pitchFamily="18" charset="0"/>
                <a:cs typeface="Times New Roman" panose="02020603050405020304" pitchFamily="18" charset="0"/>
              </a:rPr>
              <a:t> </a:t>
            </a:r>
            <a:r>
              <a:rPr lang="en-US" sz="3627" dirty="0" err="1">
                <a:latin typeface="Times New Roman" panose="02020603050405020304" pitchFamily="18" charset="0"/>
                <a:cs typeface="Times New Roman" panose="02020603050405020304" pitchFamily="18" charset="0"/>
              </a:rPr>
              <a:t>Quát</a:t>
            </a:r>
            <a:r>
              <a:rPr lang="vi-VN" sz="3627" dirty="0">
                <a:latin typeface="Times New Roman" panose="02020603050405020304" pitchFamily="18" charset="0"/>
                <a:cs typeface="Times New Roman" panose="02020603050405020304" pitchFamily="18" charset="0"/>
              </a:rPr>
              <a:t>?</a:t>
            </a:r>
            <a:r>
              <a:rPr lang="vi-VN" sz="3627" dirty="0"/>
              <a:t/>
            </a:r>
            <a:br>
              <a:rPr lang="vi-VN" sz="3627" dirty="0"/>
            </a:br>
            <a:endParaRPr lang="vi-VN" sz="3627"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44"/>
                                        </p:tgtEl>
                                      </p:cBhvr>
                                    </p:animEffect>
                                    <p:anim calcmode="lin" valueType="num">
                                      <p:cBhvr>
                                        <p:cTn id="14" dur="1000"/>
                                        <p:tgtEl>
                                          <p:spTgt spid="44"/>
                                        </p:tgtEl>
                                        <p:attrNameLst>
                                          <p:attrName>ppt_x</p:attrName>
                                        </p:attrNameLst>
                                      </p:cBhvr>
                                      <p:tavLst>
                                        <p:tav tm="0">
                                          <p:val>
                                            <p:strVal val="ppt_x"/>
                                          </p:val>
                                        </p:tav>
                                        <p:tav tm="100000">
                                          <p:val>
                                            <p:strVal val="ppt_x"/>
                                          </p:val>
                                        </p:tav>
                                      </p:tavLst>
                                    </p:anim>
                                    <p:anim calcmode="lin" valueType="num">
                                      <p:cBhvr>
                                        <p:cTn id="15" dur="1000"/>
                                        <p:tgtEl>
                                          <p:spTgt spid="44"/>
                                        </p:tgtEl>
                                        <p:attrNameLst>
                                          <p:attrName>ppt_y</p:attrName>
                                        </p:attrNameLst>
                                      </p:cBhvr>
                                      <p:tavLst>
                                        <p:tav tm="0">
                                          <p:val>
                                            <p:strVal val="ppt_y"/>
                                          </p:val>
                                        </p:tav>
                                        <p:tav tm="100000">
                                          <p:val>
                                            <p:strVal val="ppt_y+.1"/>
                                          </p:val>
                                        </p:tav>
                                      </p:tavLst>
                                    </p:anim>
                                    <p:set>
                                      <p:cBhvr>
                                        <p:cTn id="16" dur="1" fill="hold">
                                          <p:stCondLst>
                                            <p:cond delay="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1921566" y="356659"/>
            <a:ext cx="8014862" cy="144016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333" b="1" i="1" dirty="0" err="1">
                <a:solidFill>
                  <a:srgbClr val="FF0000"/>
                </a:solidFill>
                <a:latin typeface="Times New Roman" panose="02020603050405020304" pitchFamily="18" charset="0"/>
                <a:cs typeface="Times New Roman" panose="02020603050405020304" pitchFamily="18" charset="0"/>
              </a:rPr>
              <a:t>Hoạt</a:t>
            </a:r>
            <a:r>
              <a:rPr lang="en-US" sz="5333" b="1" i="1" dirty="0">
                <a:solidFill>
                  <a:srgbClr val="FF0000"/>
                </a:solidFill>
                <a:latin typeface="Times New Roman" panose="02020603050405020304" pitchFamily="18" charset="0"/>
                <a:cs typeface="Times New Roman" panose="02020603050405020304" pitchFamily="18" charset="0"/>
              </a:rPr>
              <a:t> </a:t>
            </a:r>
            <a:r>
              <a:rPr lang="en-US" sz="5333" b="1" i="1" dirty="0" err="1">
                <a:solidFill>
                  <a:srgbClr val="FF0000"/>
                </a:solidFill>
                <a:latin typeface="Times New Roman" panose="02020603050405020304" pitchFamily="18" charset="0"/>
                <a:cs typeface="Times New Roman" panose="02020603050405020304" pitchFamily="18" charset="0"/>
              </a:rPr>
              <a:t>động</a:t>
            </a:r>
            <a:r>
              <a:rPr lang="en-US" sz="5333" b="1" i="1" dirty="0">
                <a:solidFill>
                  <a:srgbClr val="FF0000"/>
                </a:solidFill>
                <a:latin typeface="Times New Roman" panose="02020603050405020304" pitchFamily="18" charset="0"/>
                <a:cs typeface="Times New Roman" panose="02020603050405020304" pitchFamily="18" charset="0"/>
              </a:rPr>
              <a:t> </a:t>
            </a:r>
            <a:r>
              <a:rPr lang="en-US" sz="5333" b="1" i="1" dirty="0" err="1">
                <a:solidFill>
                  <a:srgbClr val="FF0000"/>
                </a:solidFill>
                <a:latin typeface="Times New Roman" panose="02020603050405020304" pitchFamily="18" charset="0"/>
                <a:cs typeface="Times New Roman" panose="02020603050405020304" pitchFamily="18" charset="0"/>
              </a:rPr>
              <a:t>tiếp</a:t>
            </a:r>
            <a:r>
              <a:rPr lang="en-US" sz="5333" b="1" i="1" dirty="0">
                <a:solidFill>
                  <a:srgbClr val="FF0000"/>
                </a:solidFill>
                <a:latin typeface="Times New Roman" panose="02020603050405020304" pitchFamily="18" charset="0"/>
                <a:cs typeface="Times New Roman" panose="02020603050405020304" pitchFamily="18" charset="0"/>
              </a:rPr>
              <a:t> </a:t>
            </a:r>
            <a:r>
              <a:rPr lang="en-US" sz="5333" b="1" i="1" dirty="0" err="1">
                <a:solidFill>
                  <a:srgbClr val="FF0000"/>
                </a:solidFill>
                <a:latin typeface="Times New Roman" panose="02020603050405020304" pitchFamily="18" charset="0"/>
                <a:cs typeface="Times New Roman" panose="02020603050405020304" pitchFamily="18" charset="0"/>
              </a:rPr>
              <a:t>nối</a:t>
            </a:r>
            <a:r>
              <a:rPr lang="en-US" sz="5333" b="1" i="1" dirty="0">
                <a:solidFill>
                  <a:srgbClr val="FF0000"/>
                </a:solidFill>
                <a:latin typeface="Times New Roman" panose="02020603050405020304" pitchFamily="18" charset="0"/>
                <a:cs typeface="Times New Roman" panose="02020603050405020304" pitchFamily="18" charset="0"/>
              </a:rPr>
              <a:t>:</a:t>
            </a:r>
          </a:p>
        </p:txBody>
      </p:sp>
      <p:sp>
        <p:nvSpPr>
          <p:cNvPr id="5" name="Flowchart: Alternate Process 4"/>
          <p:cNvSpPr/>
          <p:nvPr/>
        </p:nvSpPr>
        <p:spPr>
          <a:xfrm>
            <a:off x="530087" y="2084851"/>
            <a:ext cx="9886393" cy="4032448"/>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9" indent="-457189">
              <a:buAutoNum type="arabicPeriod"/>
            </a:pPr>
            <a:r>
              <a:rPr lang="en-US" sz="3200" dirty="0" err="1">
                <a:solidFill>
                  <a:schemeClr val="tx1"/>
                </a:solidFill>
                <a:latin typeface="Times New Roman" panose="02020603050405020304" pitchFamily="18" charset="0"/>
                <a:cs typeface="Times New Roman" panose="02020603050405020304" pitchFamily="18" charset="0"/>
              </a:rPr>
              <a:t>Kể</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toàn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bộ</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câu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chuyện</a:t>
            </a:r>
            <a:r>
              <a:rPr lang="en-US" sz="3200" dirty="0">
                <a:solidFill>
                  <a:schemeClr val="tx1"/>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Đối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đáp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với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vua</a:t>
            </a:r>
            <a:endParaRPr lang="en-US" sz="3200" dirty="0">
              <a:solidFill>
                <a:schemeClr val="tx1"/>
              </a:solidFill>
              <a:latin typeface="Times New Roman" panose="02020603050405020304" pitchFamily="18" charset="0"/>
              <a:cs typeface="Times New Roman" panose="02020603050405020304" pitchFamily="18" charset="0"/>
            </a:endParaRPr>
          </a:p>
          <a:p>
            <a:pPr marL="457189" indent="-457189">
              <a:buAutoNum type="arabicPeriod"/>
            </a:pPr>
            <a:r>
              <a:rPr lang="en-US" sz="3200" dirty="0" err="1">
                <a:solidFill>
                  <a:schemeClr val="tx1"/>
                </a:solidFill>
                <a:latin typeface="Times New Roman" panose="02020603050405020304" pitchFamily="18" charset="0"/>
                <a:cs typeface="Times New Roman" panose="02020603050405020304" pitchFamily="18" charset="0"/>
              </a:rPr>
              <a:t>Chuẩn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bị</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sau</a:t>
            </a:r>
            <a:r>
              <a:rPr lang="en-US" sz="3200" dirty="0">
                <a:solidFill>
                  <a:schemeClr val="tx1"/>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Tiếng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đàn</a:t>
            </a:r>
            <a:r>
              <a:rPr lang="en-US" sz="3200"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411159" y="2385045"/>
            <a:ext cx="2128527" cy="3836143"/>
            <a:chOff x="1236832" y="2385044"/>
            <a:chExt cx="2128527" cy="3438102"/>
          </a:xfrm>
        </p:grpSpPr>
        <p:sp>
          <p:nvSpPr>
            <p:cNvPr id="17" name="Rectangle 69"/>
            <p:cNvSpPr/>
            <p:nvPr/>
          </p:nvSpPr>
          <p:spPr>
            <a:xfrm rot="16200000">
              <a:off x="861979" y="3050018"/>
              <a:ext cx="3168353" cy="1838406"/>
            </a:xfrm>
            <a:prstGeom prst="homePlate">
              <a:avLst/>
            </a:prstGeom>
            <a:solidFill>
              <a:schemeClr val="bg1"/>
            </a:solidFill>
            <a:ln w="28575" cap="rnd" cmpd="sng" algn="ctr">
              <a:solidFill>
                <a:schemeClr val="accent2"/>
              </a:solidFill>
              <a:prstDash val="sysDot"/>
            </a:ln>
            <a:effectLst/>
          </p:spPr>
          <p:txBody>
            <a:bodyPr rtlCol="0" anchor="ctr"/>
            <a:lstStyle/>
            <a:p>
              <a:pPr algn="ctr">
                <a:defRPr/>
              </a:pPr>
              <a:endParaRPr lang="en-US" sz="2400" kern="0">
                <a:solidFill>
                  <a:prstClr val="white"/>
                </a:solidFill>
                <a:cs typeface="+mn-ea"/>
                <a:sym typeface="+mn-lt"/>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832" y="5283649"/>
              <a:ext cx="560833" cy="539497"/>
            </a:xfrm>
            <a:prstGeom prst="rect">
              <a:avLst/>
            </a:prstGeom>
          </p:spPr>
        </p:pic>
      </p:grpSp>
      <p:grpSp>
        <p:nvGrpSpPr>
          <p:cNvPr id="19" name="组合 18"/>
          <p:cNvGrpSpPr/>
          <p:nvPr/>
        </p:nvGrpSpPr>
        <p:grpSpPr>
          <a:xfrm>
            <a:off x="3339869" y="2593330"/>
            <a:ext cx="4009018" cy="3423493"/>
            <a:chOff x="3644224" y="2103932"/>
            <a:chExt cx="4039763" cy="3890035"/>
          </a:xfrm>
        </p:grpSpPr>
        <p:sp>
          <p:nvSpPr>
            <p:cNvPr id="20" name="Rectangle 76"/>
            <p:cNvSpPr/>
            <p:nvPr/>
          </p:nvSpPr>
          <p:spPr>
            <a:xfrm rot="16200000">
              <a:off x="4819766" y="3129747"/>
              <a:ext cx="3890035" cy="1838406"/>
            </a:xfrm>
            <a:prstGeom prst="homePlate">
              <a:avLst/>
            </a:prstGeom>
            <a:solidFill>
              <a:schemeClr val="bg1"/>
            </a:solidFill>
            <a:ln w="28575" cap="rnd" cmpd="sng" algn="ctr">
              <a:solidFill>
                <a:srgbClr val="E5007F"/>
              </a:solidFill>
              <a:prstDash val="sysDot"/>
            </a:ln>
            <a:effectLst/>
          </p:spPr>
          <p:txBody>
            <a:bodyPr rtlCol="0" anchor="ctr"/>
            <a:lstStyle/>
            <a:p>
              <a:pPr algn="ctr"/>
              <a:endParaRPr lang="en-US" sz="2400" kern="0">
                <a:solidFill>
                  <a:prstClr val="white"/>
                </a:solidFill>
                <a:cs typeface="+mn-ea"/>
                <a:sym typeface="+mn-lt"/>
              </a:endParaRP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4224" y="5255298"/>
              <a:ext cx="560833" cy="539497"/>
            </a:xfrm>
            <a:prstGeom prst="rect">
              <a:avLst/>
            </a:prstGeom>
          </p:spPr>
        </p:pic>
      </p:grpSp>
      <p:grpSp>
        <p:nvGrpSpPr>
          <p:cNvPr id="22" name="组合 21"/>
          <p:cNvGrpSpPr/>
          <p:nvPr/>
        </p:nvGrpSpPr>
        <p:grpSpPr>
          <a:xfrm>
            <a:off x="8729030" y="2224141"/>
            <a:ext cx="2074876" cy="4211352"/>
            <a:chOff x="6085861" y="2385044"/>
            <a:chExt cx="2074876" cy="3438778"/>
          </a:xfrm>
        </p:grpSpPr>
        <p:sp>
          <p:nvSpPr>
            <p:cNvPr id="23" name="Rectangle 79"/>
            <p:cNvSpPr/>
            <p:nvPr/>
          </p:nvSpPr>
          <p:spPr>
            <a:xfrm rot="16200000">
              <a:off x="5657357" y="3050018"/>
              <a:ext cx="3168353" cy="1838406"/>
            </a:xfrm>
            <a:prstGeom prst="homePlate">
              <a:avLst/>
            </a:prstGeom>
            <a:solidFill>
              <a:schemeClr val="bg1"/>
            </a:solidFill>
            <a:ln w="28575" cap="rnd" cmpd="sng" algn="ctr">
              <a:solidFill>
                <a:srgbClr val="26BAD9"/>
              </a:solidFill>
              <a:prstDash val="sysDot"/>
            </a:ln>
            <a:effectLst/>
          </p:spPr>
          <p:txBody>
            <a:bodyPr rtlCol="0" anchor="ctr"/>
            <a:lstStyle/>
            <a:p>
              <a:pPr algn="ctr"/>
              <a:endParaRPr lang="en-US" sz="2400" kern="0">
                <a:solidFill>
                  <a:prstClr val="white"/>
                </a:solidFill>
                <a:cs typeface="+mn-ea"/>
                <a:sym typeface="+mn-lt"/>
              </a:endParaRPr>
            </a:p>
          </p:txBody>
        </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5861" y="5284325"/>
              <a:ext cx="560833" cy="539497"/>
            </a:xfrm>
            <a:prstGeom prst="rect">
              <a:avLst/>
            </a:prstGeom>
          </p:spPr>
        </p:pic>
      </p:grpSp>
      <p:sp>
        <p:nvSpPr>
          <p:cNvPr id="25" name="矩形 24"/>
          <p:cNvSpPr/>
          <p:nvPr/>
        </p:nvSpPr>
        <p:spPr>
          <a:xfrm>
            <a:off x="1651764" y="2975414"/>
            <a:ext cx="1824456" cy="1826462"/>
          </a:xfrm>
          <a:prstGeom prst="rect">
            <a:avLst/>
          </a:prstGeom>
        </p:spPr>
        <p:txBody>
          <a:bodyPr wrap="square">
            <a:spAutoFit/>
          </a:bodyPr>
          <a:lstStyle/>
          <a:p>
            <a:pPr algn="ctr">
              <a:lnSpc>
                <a:spcPct val="120000"/>
              </a:lnSpc>
            </a:pPr>
            <a:r>
              <a:rPr lang="en-US" altLang="zh-CN" sz="2400" dirty="0" err="1">
                <a:solidFill>
                  <a:srgbClr val="70AD47"/>
                </a:solidFill>
                <a:latin typeface="Times New Roman" panose="02020603050405020304" pitchFamily="18" charset="0"/>
                <a:cs typeface="Times New Roman" panose="02020603050405020304" pitchFamily="18" charset="0"/>
                <a:sym typeface="+mn-lt"/>
              </a:rPr>
              <a:t>Đọc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đúng</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các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từ</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khó</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ngắt</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nghỉ</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hơi</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chính</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xác</a:t>
            </a:r>
            <a:endParaRPr lang="zh-CN" altLang="en-US" sz="2400" dirty="0">
              <a:solidFill>
                <a:srgbClr val="70AD47"/>
              </a:solidFill>
              <a:latin typeface="Times New Roman" panose="02020603050405020304" pitchFamily="18" charset="0"/>
              <a:cs typeface="Times New Roman" panose="02020603050405020304" pitchFamily="18" charset="0"/>
              <a:sym typeface="+mn-lt"/>
            </a:endParaRPr>
          </a:p>
        </p:txBody>
      </p:sp>
      <p:sp>
        <p:nvSpPr>
          <p:cNvPr id="26" name="矩形 25"/>
          <p:cNvSpPr/>
          <p:nvPr/>
        </p:nvSpPr>
        <p:spPr>
          <a:xfrm>
            <a:off x="5461555" y="3014347"/>
            <a:ext cx="1838407" cy="2712859"/>
          </a:xfrm>
          <a:prstGeom prst="rect">
            <a:avLst/>
          </a:prstGeom>
        </p:spPr>
        <p:txBody>
          <a:bodyPr wrap="square">
            <a:spAutoFit/>
          </a:bodyPr>
          <a:lstStyle/>
          <a:p>
            <a:pPr lvl="0" algn="ctr">
              <a:lnSpc>
                <a:spcPct val="120000"/>
              </a:lnSpc>
            </a:pPr>
            <a:r>
              <a:rPr lang="en-US" altLang="zh-CN" sz="2400" dirty="0" err="1">
                <a:solidFill>
                  <a:srgbClr val="70AD47"/>
                </a:solidFill>
                <a:latin typeface="Times New Roman" panose="02020603050405020304" pitchFamily="18" charset="0"/>
                <a:cs typeface="Times New Roman" panose="02020603050405020304" pitchFamily="18" charset="0"/>
                <a:sym typeface="+mn-lt"/>
              </a:rPr>
              <a:t>Đọc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trôi</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chảy</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toàn</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bài</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bước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đầu</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biết</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đọc</a:t>
            </a:r>
            <a:r>
              <a:rPr lang="en-US" altLang="zh-CN" sz="2400" dirty="0">
                <a:solidFill>
                  <a:srgbClr val="70AD47"/>
                </a:solidFill>
                <a:latin typeface="Times New Roman" panose="02020603050405020304" pitchFamily="18" charset="0"/>
                <a:cs typeface="Times New Roman" panose="02020603050405020304" pitchFamily="18" charset="0"/>
                <a:sym typeface="+mn-lt"/>
              </a:rPr>
              <a:t> hay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một</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đoạn</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hoặc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cả</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bài</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endParaRPr lang="zh-CN" altLang="en-US" sz="2400" dirty="0">
              <a:solidFill>
                <a:srgbClr val="70AD47"/>
              </a:solidFill>
              <a:latin typeface="Times New Roman" panose="02020603050405020304" pitchFamily="18" charset="0"/>
              <a:cs typeface="Times New Roman" panose="02020603050405020304" pitchFamily="18" charset="0"/>
              <a:sym typeface="+mn-lt"/>
            </a:endParaRPr>
          </a:p>
        </p:txBody>
      </p:sp>
      <p:sp>
        <p:nvSpPr>
          <p:cNvPr id="27" name="矩形 26"/>
          <p:cNvSpPr/>
          <p:nvPr/>
        </p:nvSpPr>
        <p:spPr>
          <a:xfrm>
            <a:off x="8957609" y="3230934"/>
            <a:ext cx="1855231" cy="2632516"/>
          </a:xfrm>
          <a:prstGeom prst="rect">
            <a:avLst/>
          </a:prstGeom>
        </p:spPr>
        <p:txBody>
          <a:bodyPr wrap="square">
            <a:spAutoFit/>
          </a:bodyPr>
          <a:lstStyle/>
          <a:p>
            <a:pPr algn="ctr">
              <a:lnSpc>
                <a:spcPct val="120000"/>
              </a:lnSpc>
            </a:pPr>
            <a:r>
              <a:rPr lang="en-US" altLang="zh-CN" sz="2800" dirty="0" err="1">
                <a:solidFill>
                  <a:srgbClr val="70AD47"/>
                </a:solidFill>
                <a:latin typeface="Times New Roman" panose="02020603050405020304" pitchFamily="18" charset="0"/>
                <a:cs typeface="Times New Roman" panose="02020603050405020304" pitchFamily="18" charset="0"/>
                <a:sym typeface="+mn-lt"/>
              </a:rPr>
              <a:t>Hiểu</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nghĩa</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của</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các</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từ</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khó</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hiểu</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nội</a:t>
            </a:r>
            <a:r>
              <a:rPr lang="en-US" altLang="zh-CN" sz="2800" dirty="0">
                <a:solidFill>
                  <a:srgbClr val="70AD47"/>
                </a:solidFill>
                <a:latin typeface="Times New Roman" panose="02020603050405020304" pitchFamily="18" charset="0"/>
                <a:cs typeface="Times New Roman" panose="02020603050405020304" pitchFamily="18" charset="0"/>
                <a:sym typeface="+mn-lt"/>
              </a:rPr>
              <a:t> dung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bài</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học</a:t>
            </a:r>
            <a:endParaRPr lang="zh-CN" altLang="en-US" sz="2800" dirty="0">
              <a:solidFill>
                <a:srgbClr val="70AD47"/>
              </a:solidFill>
              <a:latin typeface="Times New Roman" panose="02020603050405020304" pitchFamily="18" charset="0"/>
              <a:cs typeface="Times New Roman" panose="02020603050405020304" pitchFamily="18" charset="0"/>
              <a:sym typeface="+mn-lt"/>
            </a:endParaRPr>
          </a:p>
        </p:txBody>
      </p:sp>
      <p:grpSp>
        <p:nvGrpSpPr>
          <p:cNvPr id="28" name="组合 27"/>
          <p:cNvGrpSpPr/>
          <p:nvPr/>
        </p:nvGrpSpPr>
        <p:grpSpPr>
          <a:xfrm>
            <a:off x="1737205" y="1318040"/>
            <a:ext cx="1832495" cy="1697809"/>
            <a:chOff x="1797665" y="1700808"/>
            <a:chExt cx="1308575" cy="1301604"/>
          </a:xfrm>
        </p:grpSpPr>
        <p:grpSp>
          <p:nvGrpSpPr>
            <p:cNvPr id="29" name="组合 28"/>
            <p:cNvGrpSpPr/>
            <p:nvPr/>
          </p:nvGrpSpPr>
          <p:grpSpPr>
            <a:xfrm>
              <a:off x="1797665" y="1700808"/>
              <a:ext cx="1308575" cy="1301604"/>
              <a:chOff x="1797666" y="1796016"/>
              <a:chExt cx="1308575" cy="1301604"/>
            </a:xfrm>
          </p:grpSpPr>
          <p:sp>
            <p:nvSpPr>
              <p:cNvPr id="31"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2"/>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sp>
            <p:nvSpPr>
              <p:cNvPr id="32" name="Oval 15"/>
              <p:cNvSpPr>
                <a:spLocks noChangeArrowheads="1"/>
              </p:cNvSpPr>
              <p:nvPr/>
            </p:nvSpPr>
            <p:spPr bwMode="auto">
              <a:xfrm>
                <a:off x="1874561" y="1872501"/>
                <a:ext cx="1154786" cy="1148634"/>
              </a:xfrm>
              <a:prstGeom prst="ellipse">
                <a:avLst/>
              </a:prstGeom>
              <a:solidFill>
                <a:schemeClr val="accent2"/>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grpSp>
        <p:sp>
          <p:nvSpPr>
            <p:cNvPr id="30" name="矩形 29"/>
            <p:cNvSpPr/>
            <p:nvPr/>
          </p:nvSpPr>
          <p:spPr>
            <a:xfrm>
              <a:off x="2288957" y="2095744"/>
              <a:ext cx="241760" cy="353930"/>
            </a:xfrm>
            <a:prstGeom prst="rect">
              <a:avLst/>
            </a:prstGeom>
          </p:spPr>
          <p:txBody>
            <a:bodyPr wrap="none">
              <a:spAutoFit/>
            </a:bodyPr>
            <a:lstStyle/>
            <a:p>
              <a:pPr algn="ctr"/>
              <a:r>
                <a:rPr lang="en-US" altLang="zh-CN" sz="2400" dirty="0">
                  <a:solidFill>
                    <a:schemeClr val="bg1"/>
                  </a:solidFill>
                  <a:latin typeface="Times New Roman" panose="02020603050405020304" pitchFamily="18" charset="0"/>
                  <a:cs typeface="Times New Roman" panose="02020603050405020304" pitchFamily="18" charset="0"/>
                  <a:sym typeface="+mn-lt"/>
                </a:rPr>
                <a:t>1</a:t>
              </a:r>
              <a:endParaRPr lang="zh-CN" altLang="en-US" sz="24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33" name="组合 32"/>
          <p:cNvGrpSpPr/>
          <p:nvPr/>
        </p:nvGrpSpPr>
        <p:grpSpPr>
          <a:xfrm>
            <a:off x="5311777" y="1304605"/>
            <a:ext cx="2094961" cy="1697809"/>
            <a:chOff x="4195355" y="1700808"/>
            <a:chExt cx="1308575" cy="1301604"/>
          </a:xfrm>
        </p:grpSpPr>
        <p:grpSp>
          <p:nvGrpSpPr>
            <p:cNvPr id="34" name="组合 33"/>
            <p:cNvGrpSpPr/>
            <p:nvPr/>
          </p:nvGrpSpPr>
          <p:grpSpPr>
            <a:xfrm>
              <a:off x="4195355" y="1700808"/>
              <a:ext cx="1308575" cy="1301604"/>
              <a:chOff x="1797666" y="1796016"/>
              <a:chExt cx="1308575" cy="1301604"/>
            </a:xfrm>
          </p:grpSpPr>
          <p:sp>
            <p:nvSpPr>
              <p:cNvPr id="36" name="Oval 15"/>
              <p:cNvSpPr>
                <a:spLocks noChangeArrowheads="1"/>
              </p:cNvSpPr>
              <p:nvPr/>
            </p:nvSpPr>
            <p:spPr bwMode="auto">
              <a:xfrm>
                <a:off x="1797666" y="1796016"/>
                <a:ext cx="1308575" cy="1301604"/>
              </a:xfrm>
              <a:prstGeom prst="ellipse">
                <a:avLst/>
              </a:prstGeom>
              <a:solidFill>
                <a:schemeClr val="bg1"/>
              </a:solidFill>
              <a:ln w="12700" cap="flat" cmpd="sng" algn="ctr">
                <a:solidFill>
                  <a:srgbClr val="E5007F"/>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sp>
            <p:nvSpPr>
              <p:cNvPr id="37" name="Oval 15"/>
              <p:cNvSpPr>
                <a:spLocks noChangeArrowheads="1"/>
              </p:cNvSpPr>
              <p:nvPr/>
            </p:nvSpPr>
            <p:spPr bwMode="auto">
              <a:xfrm>
                <a:off x="1874561" y="1872501"/>
                <a:ext cx="1154786" cy="1148634"/>
              </a:xfrm>
              <a:prstGeom prst="ellipse">
                <a:avLst/>
              </a:prstGeom>
              <a:solidFill>
                <a:srgbClr val="E5007F"/>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grpSp>
        <p:sp>
          <p:nvSpPr>
            <p:cNvPr id="35" name="矩形 34"/>
            <p:cNvSpPr/>
            <p:nvPr/>
          </p:nvSpPr>
          <p:spPr>
            <a:xfrm>
              <a:off x="4743901" y="2153589"/>
              <a:ext cx="211471" cy="353930"/>
            </a:xfrm>
            <a:prstGeom prst="rect">
              <a:avLst/>
            </a:prstGeom>
          </p:spPr>
          <p:txBody>
            <a:bodyPr wrap="none">
              <a:spAutoFit/>
            </a:bodyPr>
            <a:lstStyle/>
            <a:p>
              <a:pPr algn="ctr"/>
              <a:r>
                <a:rPr lang="en-US" altLang="zh-CN" sz="2400" dirty="0">
                  <a:solidFill>
                    <a:schemeClr val="bg1"/>
                  </a:solidFill>
                  <a:latin typeface="Times New Roman" panose="02020603050405020304" pitchFamily="18" charset="0"/>
                  <a:cs typeface="Times New Roman" panose="02020603050405020304" pitchFamily="18" charset="0"/>
                  <a:sym typeface="+mn-lt"/>
                </a:rPr>
                <a:t>2</a:t>
              </a:r>
              <a:endParaRPr lang="zh-CN" altLang="en-US" sz="24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38" name="组合 37"/>
          <p:cNvGrpSpPr/>
          <p:nvPr/>
        </p:nvGrpSpPr>
        <p:grpSpPr>
          <a:xfrm>
            <a:off x="8852132" y="1304605"/>
            <a:ext cx="2140992" cy="1697809"/>
            <a:chOff x="6593044" y="1700808"/>
            <a:chExt cx="1308575" cy="1301604"/>
          </a:xfrm>
        </p:grpSpPr>
        <p:grpSp>
          <p:nvGrpSpPr>
            <p:cNvPr id="39" name="组合 38"/>
            <p:cNvGrpSpPr/>
            <p:nvPr/>
          </p:nvGrpSpPr>
          <p:grpSpPr>
            <a:xfrm>
              <a:off x="6593044" y="1700808"/>
              <a:ext cx="1308575" cy="1301604"/>
              <a:chOff x="1797666" y="1796016"/>
              <a:chExt cx="1308575" cy="1301604"/>
            </a:xfrm>
          </p:grpSpPr>
          <p:sp>
            <p:nvSpPr>
              <p:cNvPr id="41" name="Oval 15"/>
              <p:cNvSpPr>
                <a:spLocks noChangeArrowheads="1"/>
              </p:cNvSpPr>
              <p:nvPr/>
            </p:nvSpPr>
            <p:spPr bwMode="auto">
              <a:xfrm>
                <a:off x="1797666" y="1796016"/>
                <a:ext cx="1308575" cy="1301604"/>
              </a:xfrm>
              <a:prstGeom prst="ellipse">
                <a:avLst/>
              </a:prstGeom>
              <a:solidFill>
                <a:schemeClr val="bg1"/>
              </a:solidFill>
              <a:ln w="12700" cap="flat" cmpd="sng" algn="ctr">
                <a:solidFill>
                  <a:srgbClr val="26BAD9"/>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sp>
            <p:nvSpPr>
              <p:cNvPr id="42" name="Oval 15"/>
              <p:cNvSpPr>
                <a:spLocks noChangeArrowheads="1"/>
              </p:cNvSpPr>
              <p:nvPr/>
            </p:nvSpPr>
            <p:spPr bwMode="auto">
              <a:xfrm>
                <a:off x="1874561" y="1872501"/>
                <a:ext cx="1154786" cy="1148634"/>
              </a:xfrm>
              <a:prstGeom prst="ellipse">
                <a:avLst/>
              </a:prstGeom>
              <a:solidFill>
                <a:srgbClr val="26BAD9"/>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grpSp>
        <p:sp>
          <p:nvSpPr>
            <p:cNvPr id="40" name="矩形 39"/>
            <p:cNvSpPr/>
            <p:nvPr/>
          </p:nvSpPr>
          <p:spPr>
            <a:xfrm>
              <a:off x="7128194" y="2166944"/>
              <a:ext cx="238276" cy="448310"/>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sym typeface="+mn-lt"/>
                </a:rPr>
                <a:t>3</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43" name="TextBox 42"/>
          <p:cNvSpPr txBox="1"/>
          <p:nvPr/>
        </p:nvSpPr>
        <p:spPr>
          <a:xfrm>
            <a:off x="4172824" y="377427"/>
            <a:ext cx="4964347" cy="830997"/>
          </a:xfrm>
          <a:prstGeom prst="rect">
            <a:avLst/>
          </a:prstGeom>
          <a:noFill/>
        </p:spPr>
        <p:txBody>
          <a:bodyPr wrap="square" rtlCol="0">
            <a:spAutoFit/>
          </a:bodyPr>
          <a:lstStyle/>
          <a:p>
            <a:r>
              <a:rPr lang="en-US" altLang="zh-CN" sz="4800" dirty="0" err="1">
                <a:solidFill>
                  <a:schemeClr val="accent2"/>
                </a:solidFill>
                <a:latin typeface="Times New Roman" panose="02020603050405020304" pitchFamily="18" charset="0"/>
                <a:cs typeface="Times New Roman" panose="02020603050405020304" pitchFamily="18" charset="0"/>
                <a:sym typeface="+mn-lt"/>
              </a:rPr>
              <a:t>Yêu</a:t>
            </a:r>
            <a:r>
              <a:rPr lang="en-US" altLang="zh-CN" sz="4800" dirty="0">
                <a:solidFill>
                  <a:schemeClr val="accent2"/>
                </a:solidFill>
                <a:latin typeface="Times New Roman" panose="02020603050405020304" pitchFamily="18" charset="0"/>
                <a:cs typeface="Times New Roman" panose="02020603050405020304" pitchFamily="18" charset="0"/>
                <a:sym typeface="+mn-lt"/>
              </a:rPr>
              <a:t> </a:t>
            </a:r>
            <a:r>
              <a:rPr lang="en-US" altLang="zh-CN" sz="4800" dirty="0" err="1">
                <a:solidFill>
                  <a:schemeClr val="accent2"/>
                </a:solidFill>
                <a:latin typeface="Times New Roman" panose="02020603050405020304" pitchFamily="18" charset="0"/>
                <a:cs typeface="Times New Roman" panose="02020603050405020304" pitchFamily="18" charset="0"/>
                <a:sym typeface="+mn-lt"/>
              </a:rPr>
              <a:t>cầu</a:t>
            </a:r>
            <a:r>
              <a:rPr lang="en-US" altLang="zh-CN" sz="4800" dirty="0">
                <a:solidFill>
                  <a:schemeClr val="accent2"/>
                </a:solidFill>
                <a:latin typeface="Times New Roman" panose="02020603050405020304" pitchFamily="18" charset="0"/>
                <a:cs typeface="Times New Roman" panose="02020603050405020304" pitchFamily="18" charset="0"/>
                <a:sym typeface="+mn-lt"/>
              </a:rPr>
              <a:t> </a:t>
            </a:r>
            <a:r>
              <a:rPr lang="en-US" altLang="zh-CN" sz="4800" dirty="0" err="1">
                <a:solidFill>
                  <a:schemeClr val="accent2"/>
                </a:solidFill>
                <a:latin typeface="Times New Roman" panose="02020603050405020304" pitchFamily="18" charset="0"/>
                <a:cs typeface="Times New Roman" panose="02020603050405020304" pitchFamily="18" charset="0"/>
                <a:sym typeface="+mn-lt"/>
              </a:rPr>
              <a:t>cần</a:t>
            </a:r>
            <a:r>
              <a:rPr lang="en-US" altLang="zh-CN" sz="4800" dirty="0">
                <a:solidFill>
                  <a:schemeClr val="accent2"/>
                </a:solidFill>
                <a:latin typeface="Times New Roman" panose="02020603050405020304" pitchFamily="18" charset="0"/>
                <a:cs typeface="Times New Roman" panose="02020603050405020304" pitchFamily="18" charset="0"/>
                <a:sym typeface="+mn-lt"/>
              </a:rPr>
              <a:t> </a:t>
            </a:r>
            <a:r>
              <a:rPr lang="en-US" altLang="zh-CN" sz="4800" dirty="0" err="1">
                <a:solidFill>
                  <a:schemeClr val="accent2"/>
                </a:solidFill>
                <a:latin typeface="Times New Roman" panose="02020603050405020304" pitchFamily="18" charset="0"/>
                <a:cs typeface="Times New Roman" panose="02020603050405020304" pitchFamily="18" charset="0"/>
                <a:sym typeface="+mn-lt"/>
              </a:rPr>
              <a:t>đạt</a:t>
            </a:r>
            <a:endParaRPr lang="zh-CN" altLang="en-US" sz="4800" dirty="0">
              <a:solidFill>
                <a:schemeClr val="accent2"/>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16759363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strVal val="#ppt_w*0.70"/>
                                          </p:val>
                                        </p:tav>
                                        <p:tav tm="100000">
                                          <p:val>
                                            <p:strVal val="#ppt_w"/>
                                          </p:val>
                                        </p:tav>
                                      </p:tavLst>
                                    </p:anim>
                                    <p:anim calcmode="lin" valueType="num">
                                      <p:cBhvr>
                                        <p:cTn id="8" dur="500" fill="hold"/>
                                        <p:tgtEl>
                                          <p:spTgt spid="43"/>
                                        </p:tgtEl>
                                        <p:attrNameLst>
                                          <p:attrName>ppt_h</p:attrName>
                                        </p:attrNameLst>
                                      </p:cBhvr>
                                      <p:tavLst>
                                        <p:tav tm="0">
                                          <p:val>
                                            <p:strVal val="#ppt_h"/>
                                          </p:val>
                                        </p:tav>
                                        <p:tav tm="100000">
                                          <p:val>
                                            <p:strVal val="#ppt_h"/>
                                          </p:val>
                                        </p:tav>
                                      </p:tavLst>
                                    </p:anim>
                                    <p:animEffect transition="in" filter="fade">
                                      <p:cBhvr>
                                        <p:cTn id="9" dur="500"/>
                                        <p:tgtEl>
                                          <p:spTgt spid="43"/>
                                        </p:tgtEl>
                                      </p:cBhvr>
                                    </p:animEffect>
                                  </p:childTnLst>
                                </p:cTn>
                              </p:par>
                            </p:childTnLst>
                          </p:cTn>
                        </p:par>
                        <p:par>
                          <p:cTn id="10" fill="hold">
                            <p:stCondLst>
                              <p:cond delay="1050"/>
                            </p:stCondLst>
                            <p:childTnLst>
                              <p:par>
                                <p:cTn id="11" presetID="23" presetClass="entr" presetSubtype="3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strVal val="(6*min(max(#ppt_w*#ppt_h,.3),1)-7.4)/-.7*#ppt_w"/>
                                          </p:val>
                                        </p:tav>
                                        <p:tav tm="100000">
                                          <p:val>
                                            <p:strVal val="#ppt_w"/>
                                          </p:val>
                                        </p:tav>
                                      </p:tavLst>
                                    </p:anim>
                                    <p:anim calcmode="lin" valueType="num">
                                      <p:cBhvr>
                                        <p:cTn id="14" dur="500" fill="hold"/>
                                        <p:tgtEl>
                                          <p:spTgt spid="28"/>
                                        </p:tgtEl>
                                        <p:attrNameLst>
                                          <p:attrName>ppt_h</p:attrName>
                                        </p:attrNameLst>
                                      </p:cBhvr>
                                      <p:tavLst>
                                        <p:tav tm="0">
                                          <p:val>
                                            <p:strVal val="(6*min(max(#ppt_w*#ppt_h,.3),1)-7.4)/-.7*#ppt_h"/>
                                          </p:val>
                                        </p:tav>
                                        <p:tav tm="100000">
                                          <p:val>
                                            <p:strVal val="#ppt_h"/>
                                          </p:val>
                                        </p:tav>
                                      </p:tavLst>
                                    </p:anim>
                                    <p:anim calcmode="lin" valueType="num">
                                      <p:cBhvr>
                                        <p:cTn id="15" dur="500" fill="hold"/>
                                        <p:tgtEl>
                                          <p:spTgt spid="28"/>
                                        </p:tgtEl>
                                        <p:attrNameLst>
                                          <p:attrName>ppt_x</p:attrName>
                                        </p:attrNameLst>
                                      </p:cBhvr>
                                      <p:tavLst>
                                        <p:tav tm="0">
                                          <p:val>
                                            <p:fltVal val="0.5"/>
                                          </p:val>
                                        </p:tav>
                                        <p:tav tm="100000">
                                          <p:val>
                                            <p:strVal val="#ppt_x"/>
                                          </p:val>
                                        </p:tav>
                                      </p:tavLst>
                                    </p:anim>
                                    <p:anim calcmode="lin" valueType="num">
                                      <p:cBhvr>
                                        <p:cTn id="16" dur="500" fill="hold"/>
                                        <p:tgtEl>
                                          <p:spTgt spid="28"/>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nodeType="withEffect">
                                  <p:stCondLst>
                                    <p:cond delay="25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strVal val="(6*min(max(#ppt_w*#ppt_h,.3),1)-7.4)/-.7*#ppt_w"/>
                                          </p:val>
                                        </p:tav>
                                        <p:tav tm="100000">
                                          <p:val>
                                            <p:strVal val="#ppt_w"/>
                                          </p:val>
                                        </p:tav>
                                      </p:tavLst>
                                    </p:anim>
                                    <p:anim calcmode="lin" valueType="num">
                                      <p:cBhvr>
                                        <p:cTn id="20" dur="500" fill="hold"/>
                                        <p:tgtEl>
                                          <p:spTgt spid="33"/>
                                        </p:tgtEl>
                                        <p:attrNameLst>
                                          <p:attrName>ppt_h</p:attrName>
                                        </p:attrNameLst>
                                      </p:cBhvr>
                                      <p:tavLst>
                                        <p:tav tm="0">
                                          <p:val>
                                            <p:strVal val="(6*min(max(#ppt_w*#ppt_h,.3),1)-7.4)/-.7*#ppt_h"/>
                                          </p:val>
                                        </p:tav>
                                        <p:tav tm="100000">
                                          <p:val>
                                            <p:strVal val="#ppt_h"/>
                                          </p:val>
                                        </p:tav>
                                      </p:tavLst>
                                    </p:anim>
                                    <p:anim calcmode="lin" valueType="num">
                                      <p:cBhvr>
                                        <p:cTn id="21" dur="500" fill="hold"/>
                                        <p:tgtEl>
                                          <p:spTgt spid="33"/>
                                        </p:tgtEl>
                                        <p:attrNameLst>
                                          <p:attrName>ppt_x</p:attrName>
                                        </p:attrNameLst>
                                      </p:cBhvr>
                                      <p:tavLst>
                                        <p:tav tm="0">
                                          <p:val>
                                            <p:fltVal val="0.5"/>
                                          </p:val>
                                        </p:tav>
                                        <p:tav tm="100000">
                                          <p:val>
                                            <p:strVal val="#ppt_x"/>
                                          </p:val>
                                        </p:tav>
                                      </p:tavLst>
                                    </p:anim>
                                    <p:anim calcmode="lin" valueType="num">
                                      <p:cBhvr>
                                        <p:cTn id="22" dur="500" fill="hold"/>
                                        <p:tgtEl>
                                          <p:spTgt spid="33"/>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nodeType="withEffect">
                                  <p:stCondLst>
                                    <p:cond delay="50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strVal val="(6*min(max(#ppt_w*#ppt_h,.3),1)-7.4)/-.7*#ppt_w"/>
                                          </p:val>
                                        </p:tav>
                                        <p:tav tm="100000">
                                          <p:val>
                                            <p:strVal val="#ppt_w"/>
                                          </p:val>
                                        </p:tav>
                                      </p:tavLst>
                                    </p:anim>
                                    <p:anim calcmode="lin" valueType="num">
                                      <p:cBhvr>
                                        <p:cTn id="26" dur="500" fill="hold"/>
                                        <p:tgtEl>
                                          <p:spTgt spid="38"/>
                                        </p:tgtEl>
                                        <p:attrNameLst>
                                          <p:attrName>ppt_h</p:attrName>
                                        </p:attrNameLst>
                                      </p:cBhvr>
                                      <p:tavLst>
                                        <p:tav tm="0">
                                          <p:val>
                                            <p:strVal val="(6*min(max(#ppt_w*#ppt_h,.3),1)-7.4)/-.7*#ppt_h"/>
                                          </p:val>
                                        </p:tav>
                                        <p:tav tm="100000">
                                          <p:val>
                                            <p:strVal val="#ppt_h"/>
                                          </p:val>
                                        </p:tav>
                                      </p:tavLst>
                                    </p:anim>
                                    <p:anim calcmode="lin" valueType="num">
                                      <p:cBhvr>
                                        <p:cTn id="27" dur="500" fill="hold"/>
                                        <p:tgtEl>
                                          <p:spTgt spid="38"/>
                                        </p:tgtEl>
                                        <p:attrNameLst>
                                          <p:attrName>ppt_x</p:attrName>
                                        </p:attrNameLst>
                                      </p:cBhvr>
                                      <p:tavLst>
                                        <p:tav tm="0">
                                          <p:val>
                                            <p:fltVal val="0.5"/>
                                          </p:val>
                                        </p:tav>
                                        <p:tav tm="100000">
                                          <p:val>
                                            <p:strVal val="#ppt_x"/>
                                          </p:val>
                                        </p:tav>
                                      </p:tavLst>
                                    </p:anim>
                                    <p:anim calcmode="lin" valueType="num">
                                      <p:cBhvr>
                                        <p:cTn id="28"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050"/>
                            </p:stCondLst>
                            <p:childTnLst>
                              <p:par>
                                <p:cTn id="30" presetID="47"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50"/>
                                        <p:tgtEl>
                                          <p:spTgt spid="16"/>
                                        </p:tgtEl>
                                      </p:cBhvr>
                                    </p:animEffect>
                                    <p:anim calcmode="lin" valueType="num">
                                      <p:cBhvr>
                                        <p:cTn id="33" dur="750" fill="hold"/>
                                        <p:tgtEl>
                                          <p:spTgt spid="16"/>
                                        </p:tgtEl>
                                        <p:attrNameLst>
                                          <p:attrName>ppt_x</p:attrName>
                                        </p:attrNameLst>
                                      </p:cBhvr>
                                      <p:tavLst>
                                        <p:tav tm="0">
                                          <p:val>
                                            <p:strVal val="#ppt_x"/>
                                          </p:val>
                                        </p:tav>
                                        <p:tav tm="100000">
                                          <p:val>
                                            <p:strVal val="#ppt_x"/>
                                          </p:val>
                                        </p:tav>
                                      </p:tavLst>
                                    </p:anim>
                                    <p:anim calcmode="lin" valueType="num">
                                      <p:cBhvr>
                                        <p:cTn id="34" dur="75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750"/>
                                        <p:tgtEl>
                                          <p:spTgt spid="22"/>
                                        </p:tgtEl>
                                      </p:cBhvr>
                                    </p:animEffect>
                                    <p:anim calcmode="lin" valueType="num">
                                      <p:cBhvr>
                                        <p:cTn id="43" dur="750" fill="hold"/>
                                        <p:tgtEl>
                                          <p:spTgt spid="22"/>
                                        </p:tgtEl>
                                        <p:attrNameLst>
                                          <p:attrName>ppt_x</p:attrName>
                                        </p:attrNameLst>
                                      </p:cBhvr>
                                      <p:tavLst>
                                        <p:tav tm="0">
                                          <p:val>
                                            <p:strVal val="#ppt_x"/>
                                          </p:val>
                                        </p:tav>
                                        <p:tav tm="100000">
                                          <p:val>
                                            <p:strVal val="#ppt_x"/>
                                          </p:val>
                                        </p:tav>
                                      </p:tavLst>
                                    </p:anim>
                                    <p:anim calcmode="lin" valueType="num">
                                      <p:cBhvr>
                                        <p:cTn id="44" dur="75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2800"/>
                            </p:stCondLst>
                            <p:childTnLst>
                              <p:par>
                                <p:cTn id="46" presetID="14" presetClass="entr" presetSubtype="1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randombar(horizontal)">
                                      <p:cBhvr>
                                        <p:cTn id="48" dur="500"/>
                                        <p:tgtEl>
                                          <p:spTgt spid="25"/>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randombar(horizontal)">
                                      <p:cBhvr>
                                        <p:cTn id="51" dur="500"/>
                                        <p:tgtEl>
                                          <p:spTgt spid="26"/>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4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00542132"/>
          <p:cNvPicPr>
            <a:picLocks noChangeAspect="1"/>
          </p:cNvPicPr>
          <p:nvPr userDrawn="1"/>
        </p:nvPicPr>
        <p:blipFill>
          <a:blip r:embed="rId3"/>
          <a:srcRect t="83074"/>
          <a:stretch>
            <a:fillRect/>
          </a:stretch>
        </p:blipFill>
        <p:spPr>
          <a:xfrm>
            <a:off x="-10160" y="5660390"/>
            <a:ext cx="12212320" cy="1208405"/>
          </a:xfrm>
          <a:prstGeom prst="rect">
            <a:avLst/>
          </a:prstGeom>
        </p:spPr>
      </p:pic>
      <p:pic>
        <p:nvPicPr>
          <p:cNvPr id="3" name="图片 2" descr="6bbf2539ca3b394d8738783638be543e"/>
          <p:cNvPicPr>
            <a:picLocks noChangeAspect="1"/>
          </p:cNvPicPr>
          <p:nvPr/>
        </p:nvPicPr>
        <p:blipFill>
          <a:blip r:embed="rId4"/>
          <a:srcRect l="15883" t="18096" r="13028" b="25921"/>
          <a:stretch>
            <a:fillRect/>
          </a:stretch>
        </p:blipFill>
        <p:spPr>
          <a:xfrm rot="16200000">
            <a:off x="3763221" y="922442"/>
            <a:ext cx="5799666" cy="3954780"/>
          </a:xfrm>
          <a:prstGeom prst="doubleWave">
            <a:avLst/>
          </a:prstGeom>
        </p:spPr>
      </p:pic>
      <p:pic>
        <p:nvPicPr>
          <p:cNvPr id="6" name="图片 5" descr="66918-OCOV0T-254"/>
          <p:cNvPicPr>
            <a:picLocks noChangeAspect="1"/>
          </p:cNvPicPr>
          <p:nvPr/>
        </p:nvPicPr>
        <p:blipFill>
          <a:blip r:embed="rId5"/>
          <a:srcRect l="45079" r="38884" b="71752"/>
          <a:stretch>
            <a:fillRect/>
          </a:stretch>
        </p:blipFill>
        <p:spPr>
          <a:xfrm rot="7006810">
            <a:off x="9959956" y="-93958"/>
            <a:ext cx="2508289" cy="1588532"/>
          </a:xfrm>
          <a:prstGeom prst="rect">
            <a:avLst/>
          </a:prstGeom>
        </p:spPr>
      </p:pic>
      <p:pic>
        <p:nvPicPr>
          <p:cNvPr id="13" name="图片 12" descr="66918-OCOV0T-254"/>
          <p:cNvPicPr>
            <a:picLocks noChangeAspect="1"/>
          </p:cNvPicPr>
          <p:nvPr/>
        </p:nvPicPr>
        <p:blipFill>
          <a:blip r:embed="rId5"/>
          <a:srcRect l="61099" t="-2030" r="34043" b="38885"/>
          <a:stretch>
            <a:fillRect/>
          </a:stretch>
        </p:blipFill>
        <p:spPr>
          <a:xfrm>
            <a:off x="1243965" y="-410845"/>
            <a:ext cx="919480" cy="4297045"/>
          </a:xfrm>
          <a:prstGeom prst="rect">
            <a:avLst/>
          </a:prstGeom>
        </p:spPr>
      </p:pic>
      <p:pic>
        <p:nvPicPr>
          <p:cNvPr id="9" name="图片 8" descr="66918-OCOV0T-254"/>
          <p:cNvPicPr>
            <a:picLocks noChangeAspect="1"/>
          </p:cNvPicPr>
          <p:nvPr/>
        </p:nvPicPr>
        <p:blipFill>
          <a:blip r:embed="rId5"/>
          <a:srcRect l="45079" t="56496" r="43036" b="-344"/>
          <a:stretch>
            <a:fillRect/>
          </a:stretch>
        </p:blipFill>
        <p:spPr>
          <a:xfrm>
            <a:off x="-1031875" y="-131445"/>
            <a:ext cx="3056890" cy="4055110"/>
          </a:xfrm>
          <a:prstGeom prst="rect">
            <a:avLst/>
          </a:prstGeom>
        </p:spPr>
      </p:pic>
      <p:sp>
        <p:nvSpPr>
          <p:cNvPr id="5" name="TextBox 4"/>
          <p:cNvSpPr txBox="1"/>
          <p:nvPr/>
        </p:nvSpPr>
        <p:spPr>
          <a:xfrm>
            <a:off x="6096000" y="893455"/>
            <a:ext cx="1569721" cy="3477875"/>
          </a:xfrm>
          <a:prstGeom prst="rect">
            <a:avLst/>
          </a:prstGeom>
          <a:noFill/>
        </p:spPr>
        <p:txBody>
          <a:bodyPr wrap="square" rtlCol="0">
            <a:spAutoFit/>
          </a:bodyPr>
          <a:lstStyle/>
          <a:p>
            <a:r>
              <a:rPr lang="en-US" sz="4400" dirty="0" err="1">
                <a:solidFill>
                  <a:srgbClr val="FF0000"/>
                </a:solidFill>
                <a:latin typeface="#9Slide05 Dear Saturday" panose="02000505000000020004" pitchFamily="2" charset="0"/>
              </a:rPr>
              <a:t>Chào</a:t>
            </a:r>
            <a:r>
              <a:rPr lang="en-US" sz="4400" dirty="0">
                <a:solidFill>
                  <a:srgbClr val="FF0000"/>
                </a:solidFill>
                <a:latin typeface="#9Slide05 Dear Saturday" panose="02000505000000020004" pitchFamily="2" charset="0"/>
              </a:rPr>
              <a:t> </a:t>
            </a:r>
            <a:r>
              <a:rPr lang="en-US" sz="4400" dirty="0" err="1">
                <a:solidFill>
                  <a:srgbClr val="FF0000"/>
                </a:solidFill>
                <a:latin typeface="#9Slide05 Dear Saturday" panose="02000505000000020004" pitchFamily="2" charset="0"/>
              </a:rPr>
              <a:t>tạm</a:t>
            </a:r>
            <a:r>
              <a:rPr lang="en-US" sz="4400" dirty="0">
                <a:solidFill>
                  <a:srgbClr val="FF0000"/>
                </a:solidFill>
                <a:latin typeface="#9Slide05 Dear Saturday" panose="02000505000000020004" pitchFamily="2" charset="0"/>
              </a:rPr>
              <a:t> </a:t>
            </a:r>
            <a:r>
              <a:rPr lang="en-US" sz="4400" dirty="0" err="1">
                <a:solidFill>
                  <a:srgbClr val="FF0000"/>
                </a:solidFill>
                <a:latin typeface="#9Slide05 Dear Saturday" panose="02000505000000020004" pitchFamily="2" charset="0"/>
              </a:rPr>
              <a:t>biệt</a:t>
            </a:r>
            <a:r>
              <a:rPr lang="en-US" sz="4400" dirty="0">
                <a:solidFill>
                  <a:srgbClr val="FF0000"/>
                </a:solidFill>
                <a:latin typeface="#9Slide05 Dear Saturday" panose="02000505000000020004" pitchFamily="2" charset="0"/>
              </a:rPr>
              <a:t> </a:t>
            </a:r>
            <a:r>
              <a:rPr lang="en-US" sz="4400" dirty="0" err="1">
                <a:solidFill>
                  <a:srgbClr val="FF0000"/>
                </a:solidFill>
                <a:latin typeface="#9Slide05 Dear Saturday" panose="02000505000000020004" pitchFamily="2" charset="0"/>
              </a:rPr>
              <a:t>các</a:t>
            </a:r>
            <a:r>
              <a:rPr lang="en-US" sz="4400" dirty="0">
                <a:solidFill>
                  <a:srgbClr val="FF0000"/>
                </a:solidFill>
                <a:latin typeface="#9Slide05 Dear Saturday" panose="02000505000000020004" pitchFamily="2" charset="0"/>
              </a:rPr>
              <a:t> con!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anim calcmode="lin" valueType="num">
                                      <p:cBhvr>
                                        <p:cTn id="16" dur="2000" fill="hold"/>
                                        <p:tgtEl>
                                          <p:spTgt spid="13"/>
                                        </p:tgtEl>
                                        <p:attrNameLst>
                                          <p:attrName>ppt_x</p:attrName>
                                        </p:attrNameLst>
                                      </p:cBhvr>
                                      <p:tavLst>
                                        <p:tav tm="0">
                                          <p:val>
                                            <p:strVal val="#ppt_x"/>
                                          </p:val>
                                        </p:tav>
                                        <p:tav tm="100000">
                                          <p:val>
                                            <p:strVal val="#ppt_x"/>
                                          </p:val>
                                        </p:tav>
                                      </p:tavLst>
                                    </p:anim>
                                    <p:anim calcmode="lin" valueType="num">
                                      <p:cBhvr>
                                        <p:cTn id="17" dur="2000" fill="hold"/>
                                        <p:tgtEl>
                                          <p:spTgt spid="13"/>
                                        </p:tgtEl>
                                        <p:attrNameLst>
                                          <p:attrName>ppt_y</p:attrName>
                                        </p:attrNameLst>
                                      </p:cBhvr>
                                      <p:tavLst>
                                        <p:tav tm="0">
                                          <p:val>
                                            <p:strVal val="#ppt_y-.1"/>
                                          </p:val>
                                        </p:tav>
                                        <p:tav tm="100000">
                                          <p:val>
                                            <p:strVal val="#ppt_y"/>
                                          </p:val>
                                        </p:tav>
                                      </p:tavLst>
                                    </p:anim>
                                  </p:childTnLst>
                                </p:cTn>
                              </p:par>
                              <p:par>
                                <p:cTn id="18" presetID="19" presetClass="entr" presetSubtype="1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0" fill="hold"/>
                                        <p:tgtEl>
                                          <p:spTgt spid="13"/>
                                        </p:tgtEl>
                                        <p:attrNameLst>
                                          <p:attrName>ppt_w</p:attrName>
                                        </p:attrNameLst>
                                      </p:cBhvr>
                                      <p:tavLst>
                                        <p:tav tm="0" fmla="#ppt_w*sin(2.5*pi*$)">
                                          <p:val>
                                            <p:fltVal val="0"/>
                                          </p:val>
                                        </p:tav>
                                        <p:tav tm="100000">
                                          <p:val>
                                            <p:fltVal val="1"/>
                                          </p:val>
                                        </p:tav>
                                      </p:tavLst>
                                    </p:anim>
                                    <p:anim calcmode="lin" valueType="num">
                                      <p:cBhvr>
                                        <p:cTn id="21" dur="5000" fill="hold"/>
                                        <p:tgtEl>
                                          <p:spTgt spid="13"/>
                                        </p:tgtEl>
                                        <p:attrNameLst>
                                          <p:attrName>ppt_h</p:attrName>
                                        </p:attrNameLst>
                                      </p:cBhvr>
                                      <p:tavLst>
                                        <p:tav tm="0">
                                          <p:val>
                                            <p:strVal val="#ppt_h"/>
                                          </p:val>
                                        </p:tav>
                                        <p:tav tm="100000">
                                          <p:val>
                                            <p:strVal val="#ppt_h"/>
                                          </p:val>
                                        </p:tav>
                                      </p:tavLst>
                                    </p:anim>
                                  </p:childTnLst>
                                </p:cTn>
                              </p:par>
                              <p:par>
                                <p:cTn id="22" presetID="19"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0" fill="hold"/>
                                        <p:tgtEl>
                                          <p:spTgt spid="9"/>
                                        </p:tgtEl>
                                        <p:attrNameLst>
                                          <p:attrName>ppt_w</p:attrName>
                                        </p:attrNameLst>
                                      </p:cBhvr>
                                      <p:tavLst>
                                        <p:tav tm="0" fmla="#ppt_w*sin(2.5*pi*$)">
                                          <p:val>
                                            <p:fltVal val="0"/>
                                          </p:val>
                                        </p:tav>
                                        <p:tav tm="100000">
                                          <p:val>
                                            <p:fltVal val="1"/>
                                          </p:val>
                                        </p:tav>
                                      </p:tavLst>
                                    </p:anim>
                                    <p:anim calcmode="lin" valueType="num">
                                      <p:cBhvr>
                                        <p:cTn id="25" dur="5000" fill="hold"/>
                                        <p:tgtEl>
                                          <p:spTgt spid="9"/>
                                        </p:tgtEl>
                                        <p:attrNameLst>
                                          <p:attrName>ppt_h</p:attrName>
                                        </p:attrNameLst>
                                      </p:cBhvr>
                                      <p:tavLst>
                                        <p:tav tm="0">
                                          <p:val>
                                            <p:strVal val="#ppt_h"/>
                                          </p:val>
                                        </p:tav>
                                        <p:tav tm="100000">
                                          <p:val>
                                            <p:strVal val="#ppt_h"/>
                                          </p:val>
                                        </p:tav>
                                      </p:tavLst>
                                    </p:anim>
                                  </p:childTnLst>
                                </p:cTn>
                              </p:par>
                              <p:par>
                                <p:cTn id="26" presetID="22" presetClass="entr" presetSubtype="4"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0"/>
                                        <p:tgtEl>
                                          <p:spTgt spid="6"/>
                                        </p:tgtEl>
                                      </p:cBhvr>
                                    </p:animEffect>
                                  </p:childTnLst>
                                </p:cTn>
                              </p:par>
                              <p:par>
                                <p:cTn id="29" presetID="47"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000"/>
                                        <p:tgtEl>
                                          <p:spTgt spid="3"/>
                                        </p:tgtEl>
                                      </p:cBhvr>
                                    </p:animEffect>
                                    <p:anim calcmode="lin" valueType="num">
                                      <p:cBhvr>
                                        <p:cTn id="32" dur="2000" fill="hold"/>
                                        <p:tgtEl>
                                          <p:spTgt spid="3"/>
                                        </p:tgtEl>
                                        <p:attrNameLst>
                                          <p:attrName>ppt_x</p:attrName>
                                        </p:attrNameLst>
                                      </p:cBhvr>
                                      <p:tavLst>
                                        <p:tav tm="0">
                                          <p:val>
                                            <p:strVal val="#ppt_x"/>
                                          </p:val>
                                        </p:tav>
                                        <p:tav tm="100000">
                                          <p:val>
                                            <p:strVal val="#ppt_x"/>
                                          </p:val>
                                        </p:tav>
                                      </p:tavLst>
                                    </p:anim>
                                    <p:anim calcmode="lin" valueType="num">
                                      <p:cBhvr>
                                        <p:cTn id="33"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41B268-33F5-4717-8990-8906263F9A88}"/>
              </a:ext>
            </a:extLst>
          </p:cNvPr>
          <p:cNvSpPr txBox="1"/>
          <p:nvPr/>
        </p:nvSpPr>
        <p:spPr>
          <a:xfrm>
            <a:off x="878739" y="771561"/>
            <a:ext cx="10434522" cy="2909001"/>
          </a:xfrm>
          <a:prstGeom prst="rect">
            <a:avLst/>
          </a:prstGeom>
          <a:noFill/>
        </p:spPr>
        <p:txBody>
          <a:bodyPr wrap="square" rtlCol="0">
            <a:spAutoFit/>
          </a:bodyPr>
          <a:lstStyle/>
          <a:p>
            <a:pPr marL="0" marR="0" lvl="0" indent="0" algn="l" defTabSz="914400" rtl="0" eaLnBrk="1" fontAlgn="auto" latinLnBrk="0" hangingPunct="1">
              <a:lnSpc>
                <a:spcPct val="143000"/>
              </a:lnSpc>
              <a:spcBef>
                <a:spcPts val="0"/>
              </a:spcBef>
              <a:spcAft>
                <a:spcPts val="0"/>
              </a:spcAft>
              <a:buClrTx/>
              <a:buSzTx/>
              <a:buFontTx/>
              <a:buNone/>
              <a:tabLst/>
              <a:defRPr/>
            </a:pPr>
            <a:r>
              <a:rPr kumimoji="0" lang="en-GB"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Thứ</a:t>
            </a:r>
            <a:r>
              <a:rPr kumimoji="0" lang="en-GB"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lang="en-GB" sz="3200" b="1" dirty="0" err="1">
                <a:solidFill>
                  <a:prstClr val="white"/>
                </a:solidFill>
                <a:latin typeface="HP001 4 hàng" panose="020B0603050302020204" pitchFamily="34" charset="0"/>
              </a:rPr>
              <a:t>hai</a:t>
            </a:r>
            <a:r>
              <a:rPr kumimoji="0" lang="en-GB"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GB"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ngày</a:t>
            </a:r>
            <a:r>
              <a:rPr kumimoji="0" lang="en-GB"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lang="en-GB" sz="3200" b="1" dirty="0">
                <a:solidFill>
                  <a:prstClr val="white"/>
                </a:solidFill>
                <a:latin typeface="HP001 4 hàng" panose="020B0603050302020204" pitchFamily="34" charset="0"/>
              </a:rPr>
              <a:t>28</a:t>
            </a:r>
            <a:r>
              <a:rPr kumimoji="0" lang="en-GB"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GB"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tháng</a:t>
            </a:r>
            <a:r>
              <a:rPr kumimoji="0" lang="en-GB"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lang="en-GB" sz="3200" b="1" dirty="0">
                <a:solidFill>
                  <a:prstClr val="white"/>
                </a:solidFill>
                <a:latin typeface="HP001 4 hàng" panose="020B0603050302020204" pitchFamily="34" charset="0"/>
              </a:rPr>
              <a:t>2</a:t>
            </a:r>
            <a:r>
              <a:rPr kumimoji="0" lang="en-GB"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GB"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năm</a:t>
            </a:r>
            <a:r>
              <a:rPr kumimoji="0" lang="en-GB"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2022</a:t>
            </a:r>
          </a:p>
          <a:p>
            <a:pPr marL="0" marR="0" lvl="0" indent="0" algn="l" defTabSz="914400" rtl="0" eaLnBrk="1" fontAlgn="auto" latinLnBrk="0" hangingPunct="1">
              <a:lnSpc>
                <a:spcPct val="143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lang="en-GB" sz="3200" b="1" dirty="0" err="1">
                <a:solidFill>
                  <a:prstClr val="white"/>
                </a:solidFill>
                <a:latin typeface="HP001 4 hàng" panose="020B0603050302020204" pitchFamily="34" charset="0"/>
              </a:rPr>
              <a:t>Tập</a:t>
            </a:r>
            <a:r>
              <a:rPr lang="en-GB" sz="3200" b="1" dirty="0">
                <a:solidFill>
                  <a:prstClr val="white"/>
                </a:solidFill>
                <a:latin typeface="HP001 4 hàng" panose="020B0603050302020204" pitchFamily="34" charset="0"/>
              </a:rPr>
              <a:t> </a:t>
            </a:r>
            <a:r>
              <a:rPr lang="en-GB" sz="3200" b="1" dirty="0" err="1">
                <a:solidFill>
                  <a:prstClr val="white"/>
                </a:solidFill>
                <a:latin typeface="HP001 4 hàng" panose="020B0603050302020204" pitchFamily="34" charset="0"/>
              </a:rPr>
              <a:t>đọc</a:t>
            </a:r>
            <a:r>
              <a:rPr lang="en-GB" sz="3200" b="1" dirty="0">
                <a:solidFill>
                  <a:prstClr val="white"/>
                </a:solidFill>
                <a:latin typeface="HP001 4 hàng" panose="020B0603050302020204" pitchFamily="34" charset="0"/>
              </a:rPr>
              <a:t> – </a:t>
            </a:r>
            <a:r>
              <a:rPr lang="en-GB" sz="3200" b="1" dirty="0" err="1">
                <a:solidFill>
                  <a:prstClr val="white"/>
                </a:solidFill>
                <a:latin typeface="HP001 4 hàng" panose="020B0603050302020204" pitchFamily="34" charset="0"/>
              </a:rPr>
              <a:t>Kể</a:t>
            </a:r>
            <a:r>
              <a:rPr lang="en-GB" sz="3200" b="1" dirty="0">
                <a:solidFill>
                  <a:prstClr val="white"/>
                </a:solidFill>
                <a:latin typeface="HP001 4 hàng" panose="020B0603050302020204" pitchFamily="34" charset="0"/>
              </a:rPr>
              <a:t> </a:t>
            </a:r>
            <a:r>
              <a:rPr lang="en-GB" sz="3200" b="1" dirty="0" err="1">
                <a:solidFill>
                  <a:prstClr val="white"/>
                </a:solidFill>
                <a:latin typeface="HP001 4 hàng" panose="020B0603050302020204" pitchFamily="34" charset="0"/>
              </a:rPr>
              <a:t>chuyện</a:t>
            </a:r>
            <a:endParaRPr kumimoji="0" lang="en-GB"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a:p>
            <a:pPr marL="0" marR="0" lvl="0" indent="0" algn="l" defTabSz="914400" rtl="0" eaLnBrk="1" fontAlgn="auto" latinLnBrk="0" hangingPunct="1">
              <a:lnSpc>
                <a:spcPct val="143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GB" sz="3200" b="1" i="0" u="none" strike="noStrike" kern="1200" cap="none" spc="0" normalizeH="0" baseline="0" noProof="0" dirty="0" smtClean="0">
                <a:ln>
                  <a:noFill/>
                </a:ln>
                <a:solidFill>
                  <a:srgbClr val="FFFF00"/>
                </a:solidFill>
                <a:effectLst/>
                <a:uLnTx/>
                <a:uFillTx/>
                <a:latin typeface="HP001 4 hàng" panose="020B0603050302020204" pitchFamily="34" charset="0"/>
                <a:ea typeface="+mn-ea"/>
                <a:cs typeface="+mn-cs"/>
              </a:rPr>
              <a:t>        </a:t>
            </a:r>
            <a:r>
              <a:rPr lang="en-GB" sz="3200" b="1" dirty="0" err="1" smtClean="0">
                <a:solidFill>
                  <a:srgbClr val="FFFF00"/>
                </a:solidFill>
                <a:latin typeface="HP001 4 hàng" panose="020B0603050302020204" pitchFamily="34" charset="0"/>
              </a:rPr>
              <a:t>Đối</a:t>
            </a:r>
            <a:r>
              <a:rPr lang="en-GB" sz="3200" b="1" dirty="0" smtClean="0">
                <a:solidFill>
                  <a:srgbClr val="FFFF00"/>
                </a:solidFill>
                <a:latin typeface="HP001 4 hàng" panose="020B0603050302020204" pitchFamily="34" charset="0"/>
              </a:rPr>
              <a:t> </a:t>
            </a:r>
            <a:r>
              <a:rPr lang="en-GB" sz="3200" b="1" dirty="0" err="1">
                <a:solidFill>
                  <a:srgbClr val="FFFF00"/>
                </a:solidFill>
                <a:latin typeface="HP001 4 hàng" panose="020B0603050302020204" pitchFamily="34" charset="0"/>
              </a:rPr>
              <a:t>đáp</a:t>
            </a:r>
            <a:r>
              <a:rPr lang="en-GB" sz="3200" b="1" dirty="0">
                <a:solidFill>
                  <a:srgbClr val="FFFF00"/>
                </a:solidFill>
                <a:latin typeface="HP001 4 hàng" panose="020B0603050302020204" pitchFamily="34" charset="0"/>
              </a:rPr>
              <a:t> </a:t>
            </a:r>
            <a:r>
              <a:rPr lang="en-GB" sz="3200" b="1" dirty="0" err="1">
                <a:solidFill>
                  <a:srgbClr val="FFFF00"/>
                </a:solidFill>
                <a:latin typeface="HP001 4 hàng" panose="020B0603050302020204" pitchFamily="34" charset="0"/>
              </a:rPr>
              <a:t>với</a:t>
            </a:r>
            <a:r>
              <a:rPr lang="en-GB" sz="3200" b="1" dirty="0">
                <a:solidFill>
                  <a:srgbClr val="FFFF00"/>
                </a:solidFill>
                <a:latin typeface="HP001 4 hàng" panose="020B0603050302020204" pitchFamily="34" charset="0"/>
              </a:rPr>
              <a:t> </a:t>
            </a:r>
            <a:r>
              <a:rPr lang="en-GB" sz="3200" b="1" dirty="0" err="1">
                <a:solidFill>
                  <a:srgbClr val="FFFF00"/>
                </a:solidFill>
                <a:latin typeface="HP001 4 hàng" panose="020B0603050302020204" pitchFamily="34" charset="0"/>
              </a:rPr>
              <a:t>v</a:t>
            </a:r>
            <a:r>
              <a:rPr lang="en-GB" sz="3200" b="1" dirty="0" err="1" smtClean="0">
                <a:solidFill>
                  <a:srgbClr val="FFFF00"/>
                </a:solidFill>
                <a:latin typeface="HP001 4 hàng" panose="020B0603050302020204" pitchFamily="34" charset="0"/>
              </a:rPr>
              <a:t>ua</a:t>
            </a:r>
            <a:endParaRPr lang="en-GB" sz="3200" b="1" dirty="0">
              <a:solidFill>
                <a:srgbClr val="FFFF00"/>
              </a:solidFill>
              <a:latin typeface="HP001 4 hàng" panose="020B0603050302020204" pitchFamily="34" charset="0"/>
            </a:endParaRPr>
          </a:p>
          <a:p>
            <a:pPr marL="0" marR="0" lvl="0" indent="0" algn="l" defTabSz="914400" rtl="0" eaLnBrk="1" fontAlgn="auto" latinLnBrk="0" hangingPunct="1">
              <a:lnSpc>
                <a:spcPct val="143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GB" sz="3200" b="1" i="0" u="none" strike="noStrike" kern="1200" cap="none" spc="0" normalizeH="0" baseline="0" noProof="0" dirty="0" smtClean="0">
                <a:ln>
                  <a:noFill/>
                </a:ln>
                <a:solidFill>
                  <a:srgbClr val="FFFF00"/>
                </a:solidFill>
                <a:effectLst/>
                <a:uLnTx/>
                <a:uFillTx/>
                <a:latin typeface="HP001 4 hàng" panose="020B0603050302020204" pitchFamily="34" charset="0"/>
                <a:ea typeface="+mn-ea"/>
                <a:cs typeface="+mn-cs"/>
              </a:rPr>
              <a:t>    </a:t>
            </a:r>
            <a:r>
              <a:rPr lang="en-GB" sz="3200" b="1" dirty="0">
                <a:solidFill>
                  <a:schemeClr val="bg1"/>
                </a:solidFill>
                <a:latin typeface="HP001 4 hàng" panose="020B0603050302020204" pitchFamily="34" charset="0"/>
              </a:rPr>
              <a:t> </a:t>
            </a:r>
            <a:r>
              <a:rPr lang="en-GB" sz="3200" b="1" dirty="0" smtClean="0">
                <a:solidFill>
                  <a:schemeClr val="bg1"/>
                </a:solidFill>
                <a:latin typeface="HP001 4 hàng" panose="020B0603050302020204" pitchFamily="34" charset="0"/>
              </a:rPr>
              <a:t>   </a:t>
            </a:r>
            <a:r>
              <a:rPr kumimoji="0" lang="en-GB" sz="3200" b="1" i="0" u="none" strike="noStrike" kern="1200" cap="none" spc="0" normalizeH="0" baseline="0" noProof="0" dirty="0" smtClean="0">
                <a:ln>
                  <a:noFill/>
                </a:ln>
                <a:solidFill>
                  <a:schemeClr val="bg1"/>
                </a:solidFill>
                <a:effectLst/>
                <a:uLnTx/>
                <a:uFillTx/>
                <a:latin typeface="HP001 4 hàng" panose="020B0603050302020204" pitchFamily="34" charset="0"/>
                <a:ea typeface="+mn-ea"/>
                <a:cs typeface="+mn-cs"/>
              </a:rPr>
              <a:t> </a:t>
            </a:r>
            <a:r>
              <a:rPr kumimoji="0" lang="en-GB" sz="3200" b="1" i="0" u="none" strike="noStrike" kern="1200" cap="none" spc="0" normalizeH="0" baseline="0" noProof="0" dirty="0" err="1">
                <a:ln>
                  <a:noFill/>
                </a:ln>
                <a:solidFill>
                  <a:schemeClr val="bg1"/>
                </a:solidFill>
                <a:effectLst/>
                <a:uLnTx/>
                <a:uFillTx/>
                <a:latin typeface="HP001 4 hàng" panose="020B0603050302020204" pitchFamily="34" charset="0"/>
                <a:ea typeface="+mn-ea"/>
                <a:cs typeface="+mn-cs"/>
              </a:rPr>
              <a:t>Quốc</a:t>
            </a:r>
            <a:r>
              <a:rPr kumimoji="0" lang="en-GB" sz="3200" b="1" i="0" u="none" strike="noStrike" kern="1200" cap="none" spc="0" normalizeH="0" baseline="0" noProof="0" dirty="0">
                <a:ln>
                  <a:noFill/>
                </a:ln>
                <a:solidFill>
                  <a:schemeClr val="bg1"/>
                </a:solidFill>
                <a:effectLst/>
                <a:uLnTx/>
                <a:uFillTx/>
                <a:latin typeface="HP001 4 hàng" panose="020B0603050302020204" pitchFamily="34" charset="0"/>
                <a:ea typeface="+mn-ea"/>
                <a:cs typeface="+mn-cs"/>
              </a:rPr>
              <a:t> </a:t>
            </a:r>
            <a:r>
              <a:rPr kumimoji="0" lang="en-GB" sz="3200" b="1" i="0" u="none" strike="noStrike" kern="1200" cap="none" spc="0" normalizeH="0" baseline="0" noProof="0" dirty="0" err="1">
                <a:ln>
                  <a:noFill/>
                </a:ln>
                <a:solidFill>
                  <a:schemeClr val="bg1"/>
                </a:solidFill>
                <a:effectLst/>
                <a:uLnTx/>
                <a:uFillTx/>
                <a:latin typeface="HP001 4 hàng" panose="020B0603050302020204" pitchFamily="34" charset="0"/>
                <a:ea typeface="+mn-ea"/>
                <a:cs typeface="+mn-cs"/>
              </a:rPr>
              <a:t>Chấn</a:t>
            </a:r>
            <a:endParaRPr kumimoji="0" lang="en-GB" sz="3200" b="1" i="0" u="none" strike="noStrike" kern="1200" cap="none" spc="0" normalizeH="0" baseline="0" noProof="0" dirty="0">
              <a:ln>
                <a:noFill/>
              </a:ln>
              <a:solidFill>
                <a:schemeClr val="bg1"/>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1850274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411159" y="2385045"/>
            <a:ext cx="2128527" cy="3836143"/>
            <a:chOff x="1236832" y="2385044"/>
            <a:chExt cx="2128527" cy="3438102"/>
          </a:xfrm>
        </p:grpSpPr>
        <p:sp>
          <p:nvSpPr>
            <p:cNvPr id="17" name="Rectangle 69"/>
            <p:cNvSpPr/>
            <p:nvPr/>
          </p:nvSpPr>
          <p:spPr>
            <a:xfrm rot="16200000">
              <a:off x="861979" y="3050018"/>
              <a:ext cx="3168353" cy="1838406"/>
            </a:xfrm>
            <a:prstGeom prst="homePlate">
              <a:avLst/>
            </a:prstGeom>
            <a:solidFill>
              <a:schemeClr val="bg1"/>
            </a:solidFill>
            <a:ln w="28575" cap="rnd" cmpd="sng" algn="ctr">
              <a:solidFill>
                <a:schemeClr val="accent2"/>
              </a:solidFill>
              <a:prstDash val="sysDot"/>
            </a:ln>
            <a:effectLst/>
          </p:spPr>
          <p:txBody>
            <a:bodyPr rtlCol="0" anchor="ctr"/>
            <a:lstStyle/>
            <a:p>
              <a:pPr algn="ctr">
                <a:defRPr/>
              </a:pPr>
              <a:endParaRPr lang="en-US" sz="2400" kern="0">
                <a:solidFill>
                  <a:prstClr val="white"/>
                </a:solidFill>
                <a:cs typeface="+mn-ea"/>
                <a:sym typeface="+mn-lt"/>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832" y="5283649"/>
              <a:ext cx="560833" cy="539497"/>
            </a:xfrm>
            <a:prstGeom prst="rect">
              <a:avLst/>
            </a:prstGeom>
          </p:spPr>
        </p:pic>
      </p:grpSp>
      <p:grpSp>
        <p:nvGrpSpPr>
          <p:cNvPr id="19" name="组合 18"/>
          <p:cNvGrpSpPr/>
          <p:nvPr/>
        </p:nvGrpSpPr>
        <p:grpSpPr>
          <a:xfrm>
            <a:off x="3361349" y="2496717"/>
            <a:ext cx="4039764" cy="3724471"/>
            <a:chOff x="3644224" y="2103932"/>
            <a:chExt cx="4039763" cy="3890035"/>
          </a:xfrm>
        </p:grpSpPr>
        <p:sp>
          <p:nvSpPr>
            <p:cNvPr id="20" name="Rectangle 76"/>
            <p:cNvSpPr/>
            <p:nvPr/>
          </p:nvSpPr>
          <p:spPr>
            <a:xfrm rot="16200000">
              <a:off x="4819766" y="3129747"/>
              <a:ext cx="3890035" cy="1838406"/>
            </a:xfrm>
            <a:prstGeom prst="homePlate">
              <a:avLst/>
            </a:prstGeom>
            <a:solidFill>
              <a:schemeClr val="bg1"/>
            </a:solidFill>
            <a:ln w="28575" cap="rnd" cmpd="sng" algn="ctr">
              <a:solidFill>
                <a:srgbClr val="E5007F"/>
              </a:solidFill>
              <a:prstDash val="sysDot"/>
            </a:ln>
            <a:effectLst/>
          </p:spPr>
          <p:txBody>
            <a:bodyPr rtlCol="0" anchor="ctr"/>
            <a:lstStyle/>
            <a:p>
              <a:pPr algn="ctr"/>
              <a:endParaRPr lang="en-US" sz="2400" kern="0">
                <a:solidFill>
                  <a:prstClr val="white"/>
                </a:solidFill>
                <a:cs typeface="+mn-ea"/>
                <a:sym typeface="+mn-lt"/>
              </a:endParaRP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4224" y="5255298"/>
              <a:ext cx="560833" cy="539497"/>
            </a:xfrm>
            <a:prstGeom prst="rect">
              <a:avLst/>
            </a:prstGeom>
          </p:spPr>
        </p:pic>
      </p:grpSp>
      <p:grpSp>
        <p:nvGrpSpPr>
          <p:cNvPr id="22" name="组合 21"/>
          <p:cNvGrpSpPr/>
          <p:nvPr/>
        </p:nvGrpSpPr>
        <p:grpSpPr>
          <a:xfrm>
            <a:off x="8729030" y="2224141"/>
            <a:ext cx="2074876" cy="4211352"/>
            <a:chOff x="6085861" y="2385044"/>
            <a:chExt cx="2074876" cy="3438778"/>
          </a:xfrm>
        </p:grpSpPr>
        <p:sp>
          <p:nvSpPr>
            <p:cNvPr id="23" name="Rectangle 79"/>
            <p:cNvSpPr/>
            <p:nvPr/>
          </p:nvSpPr>
          <p:spPr>
            <a:xfrm rot="16200000">
              <a:off x="5657357" y="3050018"/>
              <a:ext cx="3168353" cy="1838406"/>
            </a:xfrm>
            <a:prstGeom prst="homePlate">
              <a:avLst/>
            </a:prstGeom>
            <a:solidFill>
              <a:schemeClr val="bg1"/>
            </a:solidFill>
            <a:ln w="28575" cap="rnd" cmpd="sng" algn="ctr">
              <a:solidFill>
                <a:srgbClr val="26BAD9"/>
              </a:solidFill>
              <a:prstDash val="sysDot"/>
            </a:ln>
            <a:effectLst/>
          </p:spPr>
          <p:txBody>
            <a:bodyPr rtlCol="0" anchor="ctr"/>
            <a:lstStyle/>
            <a:p>
              <a:pPr algn="ctr"/>
              <a:endParaRPr lang="en-US" sz="2400" kern="0">
                <a:solidFill>
                  <a:prstClr val="white"/>
                </a:solidFill>
                <a:cs typeface="+mn-ea"/>
                <a:sym typeface="+mn-lt"/>
              </a:endParaRPr>
            </a:p>
          </p:txBody>
        </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5861" y="5284325"/>
              <a:ext cx="560833" cy="539497"/>
            </a:xfrm>
            <a:prstGeom prst="rect">
              <a:avLst/>
            </a:prstGeom>
          </p:spPr>
        </p:pic>
      </p:grpSp>
      <p:sp>
        <p:nvSpPr>
          <p:cNvPr id="25" name="矩形 24"/>
          <p:cNvSpPr/>
          <p:nvPr/>
        </p:nvSpPr>
        <p:spPr>
          <a:xfrm>
            <a:off x="1651764" y="2975414"/>
            <a:ext cx="1824456" cy="1826462"/>
          </a:xfrm>
          <a:prstGeom prst="rect">
            <a:avLst/>
          </a:prstGeom>
        </p:spPr>
        <p:txBody>
          <a:bodyPr wrap="square">
            <a:spAutoFit/>
          </a:bodyPr>
          <a:lstStyle/>
          <a:p>
            <a:pPr algn="ctr">
              <a:lnSpc>
                <a:spcPct val="120000"/>
              </a:lnSpc>
            </a:pPr>
            <a:r>
              <a:rPr lang="en-US" altLang="zh-CN" sz="2400" dirty="0" err="1">
                <a:solidFill>
                  <a:srgbClr val="70AD47"/>
                </a:solidFill>
                <a:latin typeface="Times New Roman" panose="02020603050405020304" pitchFamily="18" charset="0"/>
                <a:cs typeface="Times New Roman" panose="02020603050405020304" pitchFamily="18" charset="0"/>
                <a:sym typeface="+mn-lt"/>
              </a:rPr>
              <a:t>Đọc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đúng</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các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từ</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khó</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ngắt</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nghỉ</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hơi</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chính</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xác</a:t>
            </a:r>
            <a:endParaRPr lang="zh-CN" altLang="en-US" sz="2400" dirty="0">
              <a:solidFill>
                <a:srgbClr val="70AD47"/>
              </a:solidFill>
              <a:latin typeface="Times New Roman" panose="02020603050405020304" pitchFamily="18" charset="0"/>
              <a:cs typeface="Times New Roman" panose="02020603050405020304" pitchFamily="18" charset="0"/>
              <a:sym typeface="+mn-lt"/>
            </a:endParaRPr>
          </a:p>
        </p:txBody>
      </p:sp>
      <p:sp>
        <p:nvSpPr>
          <p:cNvPr id="26" name="矩形 25"/>
          <p:cNvSpPr/>
          <p:nvPr/>
        </p:nvSpPr>
        <p:spPr>
          <a:xfrm>
            <a:off x="5461555" y="3014347"/>
            <a:ext cx="1838407" cy="2712859"/>
          </a:xfrm>
          <a:prstGeom prst="rect">
            <a:avLst/>
          </a:prstGeom>
        </p:spPr>
        <p:txBody>
          <a:bodyPr wrap="square">
            <a:spAutoFit/>
          </a:bodyPr>
          <a:lstStyle/>
          <a:p>
            <a:pPr lvl="0" algn="ctr">
              <a:lnSpc>
                <a:spcPct val="120000"/>
              </a:lnSpc>
            </a:pPr>
            <a:r>
              <a:rPr lang="en-US" altLang="zh-CN" sz="2400" dirty="0" err="1">
                <a:solidFill>
                  <a:srgbClr val="70AD47"/>
                </a:solidFill>
                <a:latin typeface="Times New Roman" panose="02020603050405020304" pitchFamily="18" charset="0"/>
                <a:cs typeface="Times New Roman" panose="02020603050405020304" pitchFamily="18" charset="0"/>
                <a:sym typeface="+mn-lt"/>
              </a:rPr>
              <a:t>Đọc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trôi</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chảy</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toàn</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bài</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bước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đầu</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biết</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đọc</a:t>
            </a:r>
            <a:r>
              <a:rPr lang="en-US" altLang="zh-CN" sz="2400" dirty="0">
                <a:solidFill>
                  <a:srgbClr val="70AD47"/>
                </a:solidFill>
                <a:latin typeface="Times New Roman" panose="02020603050405020304" pitchFamily="18" charset="0"/>
                <a:cs typeface="Times New Roman" panose="02020603050405020304" pitchFamily="18" charset="0"/>
                <a:sym typeface="+mn-lt"/>
              </a:rPr>
              <a:t> hay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một</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đoạn</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hoặc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cả</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bài</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endParaRPr lang="zh-CN" altLang="en-US" sz="2400" dirty="0">
              <a:solidFill>
                <a:srgbClr val="70AD47"/>
              </a:solidFill>
              <a:latin typeface="Times New Roman" panose="02020603050405020304" pitchFamily="18" charset="0"/>
              <a:cs typeface="Times New Roman" panose="02020603050405020304" pitchFamily="18" charset="0"/>
              <a:sym typeface="+mn-lt"/>
            </a:endParaRPr>
          </a:p>
        </p:txBody>
      </p:sp>
      <p:sp>
        <p:nvSpPr>
          <p:cNvPr id="27" name="矩形 26"/>
          <p:cNvSpPr/>
          <p:nvPr/>
        </p:nvSpPr>
        <p:spPr>
          <a:xfrm>
            <a:off x="8957609" y="3230934"/>
            <a:ext cx="1855231" cy="2632516"/>
          </a:xfrm>
          <a:prstGeom prst="rect">
            <a:avLst/>
          </a:prstGeom>
        </p:spPr>
        <p:txBody>
          <a:bodyPr wrap="square">
            <a:spAutoFit/>
          </a:bodyPr>
          <a:lstStyle/>
          <a:p>
            <a:pPr algn="ctr">
              <a:lnSpc>
                <a:spcPct val="120000"/>
              </a:lnSpc>
            </a:pPr>
            <a:r>
              <a:rPr lang="en-US" altLang="zh-CN" sz="2800" dirty="0" err="1">
                <a:solidFill>
                  <a:srgbClr val="70AD47"/>
                </a:solidFill>
                <a:latin typeface="Times New Roman" panose="02020603050405020304" pitchFamily="18" charset="0"/>
                <a:cs typeface="Times New Roman" panose="02020603050405020304" pitchFamily="18" charset="0"/>
                <a:sym typeface="+mn-lt"/>
              </a:rPr>
              <a:t>Hiểu</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nghĩa</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của</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các</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từ</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khó</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hiểu</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nội</a:t>
            </a:r>
            <a:r>
              <a:rPr lang="en-US" altLang="zh-CN" sz="2800" dirty="0">
                <a:solidFill>
                  <a:srgbClr val="70AD47"/>
                </a:solidFill>
                <a:latin typeface="Times New Roman" panose="02020603050405020304" pitchFamily="18" charset="0"/>
                <a:cs typeface="Times New Roman" panose="02020603050405020304" pitchFamily="18" charset="0"/>
                <a:sym typeface="+mn-lt"/>
              </a:rPr>
              <a:t> dung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bài</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học</a:t>
            </a:r>
            <a:endParaRPr lang="zh-CN" altLang="en-US" sz="2800" dirty="0">
              <a:solidFill>
                <a:srgbClr val="70AD47"/>
              </a:solidFill>
              <a:latin typeface="Times New Roman" panose="02020603050405020304" pitchFamily="18" charset="0"/>
              <a:cs typeface="Times New Roman" panose="02020603050405020304" pitchFamily="18" charset="0"/>
              <a:sym typeface="+mn-lt"/>
            </a:endParaRPr>
          </a:p>
        </p:txBody>
      </p:sp>
      <p:grpSp>
        <p:nvGrpSpPr>
          <p:cNvPr id="28" name="组合 27"/>
          <p:cNvGrpSpPr/>
          <p:nvPr/>
        </p:nvGrpSpPr>
        <p:grpSpPr>
          <a:xfrm>
            <a:off x="1737205" y="1318040"/>
            <a:ext cx="1832495" cy="1697809"/>
            <a:chOff x="1797665" y="1700808"/>
            <a:chExt cx="1308575" cy="1301604"/>
          </a:xfrm>
        </p:grpSpPr>
        <p:grpSp>
          <p:nvGrpSpPr>
            <p:cNvPr id="29" name="组合 28"/>
            <p:cNvGrpSpPr/>
            <p:nvPr/>
          </p:nvGrpSpPr>
          <p:grpSpPr>
            <a:xfrm>
              <a:off x="1797665" y="1700808"/>
              <a:ext cx="1308575" cy="1301604"/>
              <a:chOff x="1797666" y="1796016"/>
              <a:chExt cx="1308575" cy="1301604"/>
            </a:xfrm>
          </p:grpSpPr>
          <p:sp>
            <p:nvSpPr>
              <p:cNvPr id="31"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2"/>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sp>
            <p:nvSpPr>
              <p:cNvPr id="32" name="Oval 15"/>
              <p:cNvSpPr>
                <a:spLocks noChangeArrowheads="1"/>
              </p:cNvSpPr>
              <p:nvPr/>
            </p:nvSpPr>
            <p:spPr bwMode="auto">
              <a:xfrm>
                <a:off x="1874561" y="1872501"/>
                <a:ext cx="1154786" cy="1148634"/>
              </a:xfrm>
              <a:prstGeom prst="ellipse">
                <a:avLst/>
              </a:prstGeom>
              <a:solidFill>
                <a:schemeClr val="accent2"/>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grpSp>
        <p:sp>
          <p:nvSpPr>
            <p:cNvPr id="30" name="矩形 29"/>
            <p:cNvSpPr/>
            <p:nvPr/>
          </p:nvSpPr>
          <p:spPr>
            <a:xfrm>
              <a:off x="2288957" y="2095744"/>
              <a:ext cx="241760" cy="353930"/>
            </a:xfrm>
            <a:prstGeom prst="rect">
              <a:avLst/>
            </a:prstGeom>
          </p:spPr>
          <p:txBody>
            <a:bodyPr wrap="none">
              <a:spAutoFit/>
            </a:bodyPr>
            <a:lstStyle/>
            <a:p>
              <a:pPr algn="ctr"/>
              <a:r>
                <a:rPr lang="en-US" altLang="zh-CN" sz="2400" dirty="0">
                  <a:solidFill>
                    <a:schemeClr val="bg1"/>
                  </a:solidFill>
                  <a:latin typeface="Times New Roman" panose="02020603050405020304" pitchFamily="18" charset="0"/>
                  <a:cs typeface="Times New Roman" panose="02020603050405020304" pitchFamily="18" charset="0"/>
                  <a:sym typeface="+mn-lt"/>
                </a:rPr>
                <a:t>1</a:t>
              </a:r>
              <a:endParaRPr lang="zh-CN" altLang="en-US" sz="24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33" name="组合 32"/>
          <p:cNvGrpSpPr/>
          <p:nvPr/>
        </p:nvGrpSpPr>
        <p:grpSpPr>
          <a:xfrm>
            <a:off x="5311777" y="1304605"/>
            <a:ext cx="2094961" cy="1697809"/>
            <a:chOff x="4195355" y="1700808"/>
            <a:chExt cx="1308575" cy="1301604"/>
          </a:xfrm>
        </p:grpSpPr>
        <p:grpSp>
          <p:nvGrpSpPr>
            <p:cNvPr id="34" name="组合 33"/>
            <p:cNvGrpSpPr/>
            <p:nvPr/>
          </p:nvGrpSpPr>
          <p:grpSpPr>
            <a:xfrm>
              <a:off x="4195355" y="1700808"/>
              <a:ext cx="1308575" cy="1301604"/>
              <a:chOff x="1797666" y="1796016"/>
              <a:chExt cx="1308575" cy="1301604"/>
            </a:xfrm>
          </p:grpSpPr>
          <p:sp>
            <p:nvSpPr>
              <p:cNvPr id="36" name="Oval 15"/>
              <p:cNvSpPr>
                <a:spLocks noChangeArrowheads="1"/>
              </p:cNvSpPr>
              <p:nvPr/>
            </p:nvSpPr>
            <p:spPr bwMode="auto">
              <a:xfrm>
                <a:off x="1797666" y="1796016"/>
                <a:ext cx="1308575" cy="1301604"/>
              </a:xfrm>
              <a:prstGeom prst="ellipse">
                <a:avLst/>
              </a:prstGeom>
              <a:solidFill>
                <a:schemeClr val="bg1"/>
              </a:solidFill>
              <a:ln w="12700" cap="flat" cmpd="sng" algn="ctr">
                <a:solidFill>
                  <a:srgbClr val="E5007F"/>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sp>
            <p:nvSpPr>
              <p:cNvPr id="37" name="Oval 15"/>
              <p:cNvSpPr>
                <a:spLocks noChangeArrowheads="1"/>
              </p:cNvSpPr>
              <p:nvPr/>
            </p:nvSpPr>
            <p:spPr bwMode="auto">
              <a:xfrm>
                <a:off x="1874561" y="1872501"/>
                <a:ext cx="1154786" cy="1148634"/>
              </a:xfrm>
              <a:prstGeom prst="ellipse">
                <a:avLst/>
              </a:prstGeom>
              <a:solidFill>
                <a:srgbClr val="E5007F"/>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grpSp>
        <p:sp>
          <p:nvSpPr>
            <p:cNvPr id="35" name="矩形 34"/>
            <p:cNvSpPr/>
            <p:nvPr/>
          </p:nvSpPr>
          <p:spPr>
            <a:xfrm>
              <a:off x="4743901" y="2153589"/>
              <a:ext cx="211471" cy="353930"/>
            </a:xfrm>
            <a:prstGeom prst="rect">
              <a:avLst/>
            </a:prstGeom>
          </p:spPr>
          <p:txBody>
            <a:bodyPr wrap="none">
              <a:spAutoFit/>
            </a:bodyPr>
            <a:lstStyle/>
            <a:p>
              <a:pPr algn="ctr"/>
              <a:r>
                <a:rPr lang="en-US" altLang="zh-CN" sz="2400" dirty="0">
                  <a:solidFill>
                    <a:schemeClr val="bg1"/>
                  </a:solidFill>
                  <a:latin typeface="Times New Roman" panose="02020603050405020304" pitchFamily="18" charset="0"/>
                  <a:cs typeface="Times New Roman" panose="02020603050405020304" pitchFamily="18" charset="0"/>
                  <a:sym typeface="+mn-lt"/>
                </a:rPr>
                <a:t>2</a:t>
              </a:r>
              <a:endParaRPr lang="zh-CN" altLang="en-US" sz="24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38" name="组合 37"/>
          <p:cNvGrpSpPr/>
          <p:nvPr/>
        </p:nvGrpSpPr>
        <p:grpSpPr>
          <a:xfrm>
            <a:off x="8852132" y="1304605"/>
            <a:ext cx="2140992" cy="1697809"/>
            <a:chOff x="6593044" y="1700808"/>
            <a:chExt cx="1308575" cy="1301604"/>
          </a:xfrm>
        </p:grpSpPr>
        <p:grpSp>
          <p:nvGrpSpPr>
            <p:cNvPr id="39" name="组合 38"/>
            <p:cNvGrpSpPr/>
            <p:nvPr/>
          </p:nvGrpSpPr>
          <p:grpSpPr>
            <a:xfrm>
              <a:off x="6593044" y="1700808"/>
              <a:ext cx="1308575" cy="1301604"/>
              <a:chOff x="1797666" y="1796016"/>
              <a:chExt cx="1308575" cy="1301604"/>
            </a:xfrm>
          </p:grpSpPr>
          <p:sp>
            <p:nvSpPr>
              <p:cNvPr id="41" name="Oval 15"/>
              <p:cNvSpPr>
                <a:spLocks noChangeArrowheads="1"/>
              </p:cNvSpPr>
              <p:nvPr/>
            </p:nvSpPr>
            <p:spPr bwMode="auto">
              <a:xfrm>
                <a:off x="1797666" y="1796016"/>
                <a:ext cx="1308575" cy="1301604"/>
              </a:xfrm>
              <a:prstGeom prst="ellipse">
                <a:avLst/>
              </a:prstGeom>
              <a:solidFill>
                <a:schemeClr val="bg1"/>
              </a:solidFill>
              <a:ln w="12700" cap="flat" cmpd="sng" algn="ctr">
                <a:solidFill>
                  <a:srgbClr val="26BAD9"/>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sp>
            <p:nvSpPr>
              <p:cNvPr id="42" name="Oval 15"/>
              <p:cNvSpPr>
                <a:spLocks noChangeArrowheads="1"/>
              </p:cNvSpPr>
              <p:nvPr/>
            </p:nvSpPr>
            <p:spPr bwMode="auto">
              <a:xfrm>
                <a:off x="1874561" y="1872501"/>
                <a:ext cx="1154786" cy="1148634"/>
              </a:xfrm>
              <a:prstGeom prst="ellipse">
                <a:avLst/>
              </a:prstGeom>
              <a:solidFill>
                <a:srgbClr val="26BAD9"/>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grpSp>
        <p:sp>
          <p:nvSpPr>
            <p:cNvPr id="40" name="矩形 39"/>
            <p:cNvSpPr/>
            <p:nvPr/>
          </p:nvSpPr>
          <p:spPr>
            <a:xfrm>
              <a:off x="7128194" y="2166944"/>
              <a:ext cx="238276" cy="448310"/>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sym typeface="+mn-lt"/>
                </a:rPr>
                <a:t>3</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43" name="TextBox 42"/>
          <p:cNvSpPr txBox="1"/>
          <p:nvPr/>
        </p:nvSpPr>
        <p:spPr>
          <a:xfrm>
            <a:off x="4172824" y="377427"/>
            <a:ext cx="4964347" cy="830997"/>
          </a:xfrm>
          <a:prstGeom prst="rect">
            <a:avLst/>
          </a:prstGeom>
          <a:noFill/>
        </p:spPr>
        <p:txBody>
          <a:bodyPr wrap="square" rtlCol="0">
            <a:spAutoFit/>
          </a:bodyPr>
          <a:lstStyle/>
          <a:p>
            <a:r>
              <a:rPr lang="en-US" altLang="zh-CN" sz="4800" dirty="0" err="1">
                <a:solidFill>
                  <a:schemeClr val="accent2"/>
                </a:solidFill>
                <a:latin typeface="Times New Roman" panose="02020603050405020304" pitchFamily="18" charset="0"/>
                <a:cs typeface="Times New Roman" panose="02020603050405020304" pitchFamily="18" charset="0"/>
                <a:sym typeface="+mn-lt"/>
              </a:rPr>
              <a:t>Yêu</a:t>
            </a:r>
            <a:r>
              <a:rPr lang="en-US" altLang="zh-CN" sz="4800" dirty="0">
                <a:solidFill>
                  <a:schemeClr val="accent2"/>
                </a:solidFill>
                <a:latin typeface="Times New Roman" panose="02020603050405020304" pitchFamily="18" charset="0"/>
                <a:cs typeface="Times New Roman" panose="02020603050405020304" pitchFamily="18" charset="0"/>
                <a:sym typeface="+mn-lt"/>
              </a:rPr>
              <a:t> </a:t>
            </a:r>
            <a:r>
              <a:rPr lang="en-US" altLang="zh-CN" sz="4800" dirty="0" err="1">
                <a:solidFill>
                  <a:schemeClr val="accent2"/>
                </a:solidFill>
                <a:latin typeface="Times New Roman" panose="02020603050405020304" pitchFamily="18" charset="0"/>
                <a:cs typeface="Times New Roman" panose="02020603050405020304" pitchFamily="18" charset="0"/>
                <a:sym typeface="+mn-lt"/>
              </a:rPr>
              <a:t>cầu</a:t>
            </a:r>
            <a:r>
              <a:rPr lang="en-US" altLang="zh-CN" sz="4800" dirty="0">
                <a:solidFill>
                  <a:schemeClr val="accent2"/>
                </a:solidFill>
                <a:latin typeface="Times New Roman" panose="02020603050405020304" pitchFamily="18" charset="0"/>
                <a:cs typeface="Times New Roman" panose="02020603050405020304" pitchFamily="18" charset="0"/>
                <a:sym typeface="+mn-lt"/>
              </a:rPr>
              <a:t> </a:t>
            </a:r>
            <a:r>
              <a:rPr lang="en-US" altLang="zh-CN" sz="4800" dirty="0" err="1">
                <a:solidFill>
                  <a:schemeClr val="accent2"/>
                </a:solidFill>
                <a:latin typeface="Times New Roman" panose="02020603050405020304" pitchFamily="18" charset="0"/>
                <a:cs typeface="Times New Roman" panose="02020603050405020304" pitchFamily="18" charset="0"/>
                <a:sym typeface="+mn-lt"/>
              </a:rPr>
              <a:t>cần</a:t>
            </a:r>
            <a:r>
              <a:rPr lang="en-US" altLang="zh-CN" sz="4800" dirty="0">
                <a:solidFill>
                  <a:schemeClr val="accent2"/>
                </a:solidFill>
                <a:latin typeface="Times New Roman" panose="02020603050405020304" pitchFamily="18" charset="0"/>
                <a:cs typeface="Times New Roman" panose="02020603050405020304" pitchFamily="18" charset="0"/>
                <a:sym typeface="+mn-lt"/>
              </a:rPr>
              <a:t> </a:t>
            </a:r>
            <a:r>
              <a:rPr lang="en-US" altLang="zh-CN" sz="4800" dirty="0" err="1">
                <a:solidFill>
                  <a:schemeClr val="accent2"/>
                </a:solidFill>
                <a:latin typeface="Times New Roman" panose="02020603050405020304" pitchFamily="18" charset="0"/>
                <a:cs typeface="Times New Roman" panose="02020603050405020304" pitchFamily="18" charset="0"/>
                <a:sym typeface="+mn-lt"/>
              </a:rPr>
              <a:t>đạt</a:t>
            </a:r>
            <a:endParaRPr lang="zh-CN" altLang="en-US" sz="4800" dirty="0">
              <a:solidFill>
                <a:schemeClr val="accent2"/>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7358263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strVal val="#ppt_w*0.70"/>
                                          </p:val>
                                        </p:tav>
                                        <p:tav tm="100000">
                                          <p:val>
                                            <p:strVal val="#ppt_w"/>
                                          </p:val>
                                        </p:tav>
                                      </p:tavLst>
                                    </p:anim>
                                    <p:anim calcmode="lin" valueType="num">
                                      <p:cBhvr>
                                        <p:cTn id="8" dur="500" fill="hold"/>
                                        <p:tgtEl>
                                          <p:spTgt spid="43"/>
                                        </p:tgtEl>
                                        <p:attrNameLst>
                                          <p:attrName>ppt_h</p:attrName>
                                        </p:attrNameLst>
                                      </p:cBhvr>
                                      <p:tavLst>
                                        <p:tav tm="0">
                                          <p:val>
                                            <p:strVal val="#ppt_h"/>
                                          </p:val>
                                        </p:tav>
                                        <p:tav tm="100000">
                                          <p:val>
                                            <p:strVal val="#ppt_h"/>
                                          </p:val>
                                        </p:tav>
                                      </p:tavLst>
                                    </p:anim>
                                    <p:animEffect transition="in" filter="fade">
                                      <p:cBhvr>
                                        <p:cTn id="9" dur="500"/>
                                        <p:tgtEl>
                                          <p:spTgt spid="43"/>
                                        </p:tgtEl>
                                      </p:cBhvr>
                                    </p:animEffect>
                                  </p:childTnLst>
                                </p:cTn>
                              </p:par>
                            </p:childTnLst>
                          </p:cTn>
                        </p:par>
                        <p:par>
                          <p:cTn id="10" fill="hold">
                            <p:stCondLst>
                              <p:cond delay="1050"/>
                            </p:stCondLst>
                            <p:childTnLst>
                              <p:par>
                                <p:cTn id="11" presetID="23" presetClass="entr" presetSubtype="3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strVal val="(6*min(max(#ppt_w*#ppt_h,.3),1)-7.4)/-.7*#ppt_w"/>
                                          </p:val>
                                        </p:tav>
                                        <p:tav tm="100000">
                                          <p:val>
                                            <p:strVal val="#ppt_w"/>
                                          </p:val>
                                        </p:tav>
                                      </p:tavLst>
                                    </p:anim>
                                    <p:anim calcmode="lin" valueType="num">
                                      <p:cBhvr>
                                        <p:cTn id="14" dur="500" fill="hold"/>
                                        <p:tgtEl>
                                          <p:spTgt spid="28"/>
                                        </p:tgtEl>
                                        <p:attrNameLst>
                                          <p:attrName>ppt_h</p:attrName>
                                        </p:attrNameLst>
                                      </p:cBhvr>
                                      <p:tavLst>
                                        <p:tav tm="0">
                                          <p:val>
                                            <p:strVal val="(6*min(max(#ppt_w*#ppt_h,.3),1)-7.4)/-.7*#ppt_h"/>
                                          </p:val>
                                        </p:tav>
                                        <p:tav tm="100000">
                                          <p:val>
                                            <p:strVal val="#ppt_h"/>
                                          </p:val>
                                        </p:tav>
                                      </p:tavLst>
                                    </p:anim>
                                    <p:anim calcmode="lin" valueType="num">
                                      <p:cBhvr>
                                        <p:cTn id="15" dur="500" fill="hold"/>
                                        <p:tgtEl>
                                          <p:spTgt spid="28"/>
                                        </p:tgtEl>
                                        <p:attrNameLst>
                                          <p:attrName>ppt_x</p:attrName>
                                        </p:attrNameLst>
                                      </p:cBhvr>
                                      <p:tavLst>
                                        <p:tav tm="0">
                                          <p:val>
                                            <p:fltVal val="0.5"/>
                                          </p:val>
                                        </p:tav>
                                        <p:tav tm="100000">
                                          <p:val>
                                            <p:strVal val="#ppt_x"/>
                                          </p:val>
                                        </p:tav>
                                      </p:tavLst>
                                    </p:anim>
                                    <p:anim calcmode="lin" valueType="num">
                                      <p:cBhvr>
                                        <p:cTn id="16" dur="500" fill="hold"/>
                                        <p:tgtEl>
                                          <p:spTgt spid="28"/>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nodeType="withEffect">
                                  <p:stCondLst>
                                    <p:cond delay="25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strVal val="(6*min(max(#ppt_w*#ppt_h,.3),1)-7.4)/-.7*#ppt_w"/>
                                          </p:val>
                                        </p:tav>
                                        <p:tav tm="100000">
                                          <p:val>
                                            <p:strVal val="#ppt_w"/>
                                          </p:val>
                                        </p:tav>
                                      </p:tavLst>
                                    </p:anim>
                                    <p:anim calcmode="lin" valueType="num">
                                      <p:cBhvr>
                                        <p:cTn id="20" dur="500" fill="hold"/>
                                        <p:tgtEl>
                                          <p:spTgt spid="33"/>
                                        </p:tgtEl>
                                        <p:attrNameLst>
                                          <p:attrName>ppt_h</p:attrName>
                                        </p:attrNameLst>
                                      </p:cBhvr>
                                      <p:tavLst>
                                        <p:tav tm="0">
                                          <p:val>
                                            <p:strVal val="(6*min(max(#ppt_w*#ppt_h,.3),1)-7.4)/-.7*#ppt_h"/>
                                          </p:val>
                                        </p:tav>
                                        <p:tav tm="100000">
                                          <p:val>
                                            <p:strVal val="#ppt_h"/>
                                          </p:val>
                                        </p:tav>
                                      </p:tavLst>
                                    </p:anim>
                                    <p:anim calcmode="lin" valueType="num">
                                      <p:cBhvr>
                                        <p:cTn id="21" dur="500" fill="hold"/>
                                        <p:tgtEl>
                                          <p:spTgt spid="33"/>
                                        </p:tgtEl>
                                        <p:attrNameLst>
                                          <p:attrName>ppt_x</p:attrName>
                                        </p:attrNameLst>
                                      </p:cBhvr>
                                      <p:tavLst>
                                        <p:tav tm="0">
                                          <p:val>
                                            <p:fltVal val="0.5"/>
                                          </p:val>
                                        </p:tav>
                                        <p:tav tm="100000">
                                          <p:val>
                                            <p:strVal val="#ppt_x"/>
                                          </p:val>
                                        </p:tav>
                                      </p:tavLst>
                                    </p:anim>
                                    <p:anim calcmode="lin" valueType="num">
                                      <p:cBhvr>
                                        <p:cTn id="22" dur="500" fill="hold"/>
                                        <p:tgtEl>
                                          <p:spTgt spid="33"/>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nodeType="withEffect">
                                  <p:stCondLst>
                                    <p:cond delay="50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strVal val="(6*min(max(#ppt_w*#ppt_h,.3),1)-7.4)/-.7*#ppt_w"/>
                                          </p:val>
                                        </p:tav>
                                        <p:tav tm="100000">
                                          <p:val>
                                            <p:strVal val="#ppt_w"/>
                                          </p:val>
                                        </p:tav>
                                      </p:tavLst>
                                    </p:anim>
                                    <p:anim calcmode="lin" valueType="num">
                                      <p:cBhvr>
                                        <p:cTn id="26" dur="500" fill="hold"/>
                                        <p:tgtEl>
                                          <p:spTgt spid="38"/>
                                        </p:tgtEl>
                                        <p:attrNameLst>
                                          <p:attrName>ppt_h</p:attrName>
                                        </p:attrNameLst>
                                      </p:cBhvr>
                                      <p:tavLst>
                                        <p:tav tm="0">
                                          <p:val>
                                            <p:strVal val="(6*min(max(#ppt_w*#ppt_h,.3),1)-7.4)/-.7*#ppt_h"/>
                                          </p:val>
                                        </p:tav>
                                        <p:tav tm="100000">
                                          <p:val>
                                            <p:strVal val="#ppt_h"/>
                                          </p:val>
                                        </p:tav>
                                      </p:tavLst>
                                    </p:anim>
                                    <p:anim calcmode="lin" valueType="num">
                                      <p:cBhvr>
                                        <p:cTn id="27" dur="500" fill="hold"/>
                                        <p:tgtEl>
                                          <p:spTgt spid="38"/>
                                        </p:tgtEl>
                                        <p:attrNameLst>
                                          <p:attrName>ppt_x</p:attrName>
                                        </p:attrNameLst>
                                      </p:cBhvr>
                                      <p:tavLst>
                                        <p:tav tm="0">
                                          <p:val>
                                            <p:fltVal val="0.5"/>
                                          </p:val>
                                        </p:tav>
                                        <p:tav tm="100000">
                                          <p:val>
                                            <p:strVal val="#ppt_x"/>
                                          </p:val>
                                        </p:tav>
                                      </p:tavLst>
                                    </p:anim>
                                    <p:anim calcmode="lin" valueType="num">
                                      <p:cBhvr>
                                        <p:cTn id="28"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050"/>
                            </p:stCondLst>
                            <p:childTnLst>
                              <p:par>
                                <p:cTn id="30" presetID="47"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50"/>
                                        <p:tgtEl>
                                          <p:spTgt spid="16"/>
                                        </p:tgtEl>
                                      </p:cBhvr>
                                    </p:animEffect>
                                    <p:anim calcmode="lin" valueType="num">
                                      <p:cBhvr>
                                        <p:cTn id="33" dur="750" fill="hold"/>
                                        <p:tgtEl>
                                          <p:spTgt spid="16"/>
                                        </p:tgtEl>
                                        <p:attrNameLst>
                                          <p:attrName>ppt_x</p:attrName>
                                        </p:attrNameLst>
                                      </p:cBhvr>
                                      <p:tavLst>
                                        <p:tav tm="0">
                                          <p:val>
                                            <p:strVal val="#ppt_x"/>
                                          </p:val>
                                        </p:tav>
                                        <p:tav tm="100000">
                                          <p:val>
                                            <p:strVal val="#ppt_x"/>
                                          </p:val>
                                        </p:tav>
                                      </p:tavLst>
                                    </p:anim>
                                    <p:anim calcmode="lin" valueType="num">
                                      <p:cBhvr>
                                        <p:cTn id="34" dur="75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750"/>
                                        <p:tgtEl>
                                          <p:spTgt spid="22"/>
                                        </p:tgtEl>
                                      </p:cBhvr>
                                    </p:animEffect>
                                    <p:anim calcmode="lin" valueType="num">
                                      <p:cBhvr>
                                        <p:cTn id="43" dur="750" fill="hold"/>
                                        <p:tgtEl>
                                          <p:spTgt spid="22"/>
                                        </p:tgtEl>
                                        <p:attrNameLst>
                                          <p:attrName>ppt_x</p:attrName>
                                        </p:attrNameLst>
                                      </p:cBhvr>
                                      <p:tavLst>
                                        <p:tav tm="0">
                                          <p:val>
                                            <p:strVal val="#ppt_x"/>
                                          </p:val>
                                        </p:tav>
                                        <p:tav tm="100000">
                                          <p:val>
                                            <p:strVal val="#ppt_x"/>
                                          </p:val>
                                        </p:tav>
                                      </p:tavLst>
                                    </p:anim>
                                    <p:anim calcmode="lin" valueType="num">
                                      <p:cBhvr>
                                        <p:cTn id="44" dur="75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2800"/>
                            </p:stCondLst>
                            <p:childTnLst>
                              <p:par>
                                <p:cTn id="46" presetID="14" presetClass="entr" presetSubtype="1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randombar(horizontal)">
                                      <p:cBhvr>
                                        <p:cTn id="48" dur="500"/>
                                        <p:tgtEl>
                                          <p:spTgt spid="25"/>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randombar(horizontal)">
                                      <p:cBhvr>
                                        <p:cTn id="51" dur="500"/>
                                        <p:tgtEl>
                                          <p:spTgt spid="26"/>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5" descr="66918-OCOV0T-254"/>
          <p:cNvPicPr>
            <a:picLocks noChangeAspect="1"/>
          </p:cNvPicPr>
          <p:nvPr/>
        </p:nvPicPr>
        <p:blipFill>
          <a:blip r:embed="rId3"/>
          <a:srcRect l="45079" r="38884" b="71752"/>
          <a:stretch>
            <a:fillRect/>
          </a:stretch>
        </p:blipFill>
        <p:spPr>
          <a:xfrm>
            <a:off x="-815263" y="-243413"/>
            <a:ext cx="3683000" cy="2332355"/>
          </a:xfrm>
          <a:prstGeom prst="rect">
            <a:avLst/>
          </a:prstGeom>
        </p:spPr>
      </p:pic>
      <p:pic>
        <p:nvPicPr>
          <p:cNvPr id="9" name="图片 13" descr="66918-OCOV0T-254"/>
          <p:cNvPicPr>
            <a:picLocks noChangeAspect="1"/>
          </p:cNvPicPr>
          <p:nvPr/>
        </p:nvPicPr>
        <p:blipFill>
          <a:blip r:embed="rId3"/>
          <a:srcRect l="84631" t="55684" r="9773" b="141"/>
          <a:stretch>
            <a:fillRect/>
          </a:stretch>
        </p:blipFill>
        <p:spPr>
          <a:xfrm>
            <a:off x="11132820" y="-202354"/>
            <a:ext cx="1059180" cy="3006090"/>
          </a:xfrm>
          <a:prstGeom prst="rect">
            <a:avLst/>
          </a:prstGeom>
        </p:spPr>
      </p:pic>
      <p:sp>
        <p:nvSpPr>
          <p:cNvPr id="4" name="文本框 1">
            <a:extLst>
              <a:ext uri="{FF2B5EF4-FFF2-40B4-BE49-F238E27FC236}">
                <a16:creationId xmlns:a16="http://schemas.microsoft.com/office/drawing/2014/main" id="{8FC36E17-69F6-445C-9EB7-E0DF89CD4092}"/>
              </a:ext>
            </a:extLst>
          </p:cNvPr>
          <p:cNvSpPr txBox="1">
            <a:spLocks noChangeArrowheads="1"/>
          </p:cNvSpPr>
          <p:nvPr/>
        </p:nvSpPr>
        <p:spPr bwMode="auto">
          <a:xfrm>
            <a:off x="5370313" y="1731151"/>
            <a:ext cx="16299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4800" dirty="0">
                <a:solidFill>
                  <a:schemeClr val="accent2"/>
                </a:solidFill>
                <a:latin typeface="Impact" pitchFamily="34" charset="0"/>
              </a:rPr>
              <a:t>02</a:t>
            </a:r>
            <a:endParaRPr lang="zh-CN" altLang="en-US" sz="4800" dirty="0">
              <a:solidFill>
                <a:schemeClr val="accent2"/>
              </a:solidFill>
              <a:latin typeface="Impact" pitchFamily="34" charset="0"/>
            </a:endParaRPr>
          </a:p>
        </p:txBody>
      </p:sp>
      <p:sp>
        <p:nvSpPr>
          <p:cNvPr id="5" name="标题 5">
            <a:extLst>
              <a:ext uri="{FF2B5EF4-FFF2-40B4-BE49-F238E27FC236}">
                <a16:creationId xmlns:a16="http://schemas.microsoft.com/office/drawing/2014/main" id="{A20D0BBA-34FA-4B19-8598-6354B1228296}"/>
              </a:ext>
            </a:extLst>
          </p:cNvPr>
          <p:cNvSpPr txBox="1">
            <a:spLocks/>
          </p:cNvSpPr>
          <p:nvPr>
            <p:custDataLst>
              <p:tags r:id="rId1"/>
            </p:custDataLst>
          </p:nvPr>
        </p:nvSpPr>
        <p:spPr>
          <a:xfrm>
            <a:off x="4101163" y="3055051"/>
            <a:ext cx="3564656" cy="747897"/>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en-US" altLang="zh-CN" sz="5400" dirty="0" err="1">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Luyện</a:t>
            </a:r>
            <a:r>
              <a:rPr lang="en-US" altLang="zh-CN" sz="5400" dirty="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5400" dirty="0" err="1">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đọc</a:t>
            </a:r>
            <a:endParaRPr lang="en-US" altLang="zh-CN" sz="5400" dirty="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222618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3500"/>
                            </p:stCondLst>
                            <p:childTnLst>
                              <p:par>
                                <p:cTn id="20" presetID="2"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5650" r="5415"/>
          <a:stretch/>
        </p:blipFill>
        <p:spPr>
          <a:xfrm flipH="1">
            <a:off x="-8021" y="0"/>
            <a:ext cx="12200021" cy="6858000"/>
          </a:xfrm>
          <a:prstGeom prst="rect">
            <a:avLst/>
          </a:prstGeom>
        </p:spPr>
      </p:pic>
      <p:sp>
        <p:nvSpPr>
          <p:cNvPr id="6" name="PA_库_文本框 5"/>
          <p:cNvSpPr txBox="1"/>
          <p:nvPr>
            <p:custDataLst>
              <p:tags r:id="rId1"/>
            </p:custDataLst>
          </p:nvPr>
        </p:nvSpPr>
        <p:spPr>
          <a:xfrm>
            <a:off x="5566478" y="2436277"/>
            <a:ext cx="2677336" cy="707886"/>
          </a:xfrm>
          <a:prstGeom prst="rect">
            <a:avLst/>
          </a:prstGeom>
          <a:noFill/>
        </p:spPr>
        <p:txBody>
          <a:bodyPr wrap="none" rtlCol="0">
            <a:spAutoFit/>
          </a:bodyPr>
          <a:lstStyle/>
          <a:p>
            <a:r>
              <a:rPr lang="en-US" altLang="zh-CN" sz="4000" b="1" dirty="0">
                <a:latin typeface="Times New Roman" panose="02020603050405020304" pitchFamily="18" charset="0"/>
                <a:ea typeface="方正静蕾简体" panose="02000000000000000000" pitchFamily="2" charset="-122"/>
                <a:cs typeface="Times New Roman" panose="02020603050405020304" pitchFamily="18" charset="0"/>
              </a:rPr>
              <a:t>ĐỌC MẪU</a:t>
            </a:r>
            <a:endParaRPr lang="zh-CN" altLang="en-US" sz="40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sp>
        <p:nvSpPr>
          <p:cNvPr id="8" name="PA_库_任意多边形 7"/>
          <p:cNvSpPr/>
          <p:nvPr>
            <p:custDataLst>
              <p:tags r:id="rId2"/>
            </p:custDataLst>
          </p:nvPr>
        </p:nvSpPr>
        <p:spPr>
          <a:xfrm>
            <a:off x="5265520" y="2951250"/>
            <a:ext cx="5105400" cy="385831"/>
          </a:xfrm>
          <a:custGeom>
            <a:avLst/>
            <a:gdLst>
              <a:gd name="connsiteX0" fmla="*/ 0 w 3886200"/>
              <a:gd name="connsiteY0" fmla="*/ 169262 h 169262"/>
              <a:gd name="connsiteX1" fmla="*/ 1106905 w 3886200"/>
              <a:gd name="connsiteY1" fmla="*/ 133168 h 169262"/>
              <a:gd name="connsiteX2" fmla="*/ 2731168 w 3886200"/>
              <a:gd name="connsiteY2" fmla="*/ 145199 h 169262"/>
              <a:gd name="connsiteX3" fmla="*/ 3693695 w 3886200"/>
              <a:gd name="connsiteY3" fmla="*/ 820 h 169262"/>
              <a:gd name="connsiteX4" fmla="*/ 3886200 w 3886200"/>
              <a:gd name="connsiteY4" fmla="*/ 97073 h 16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169262">
                <a:moveTo>
                  <a:pt x="0" y="169262"/>
                </a:moveTo>
                <a:cubicBezTo>
                  <a:pt x="325855" y="153220"/>
                  <a:pt x="1106905" y="133168"/>
                  <a:pt x="1106905" y="133168"/>
                </a:cubicBezTo>
                <a:cubicBezTo>
                  <a:pt x="1562100" y="129157"/>
                  <a:pt x="2300036" y="167257"/>
                  <a:pt x="2731168" y="145199"/>
                </a:cubicBezTo>
                <a:cubicBezTo>
                  <a:pt x="3162300" y="123141"/>
                  <a:pt x="3501190" y="8841"/>
                  <a:pt x="3693695" y="820"/>
                </a:cubicBezTo>
                <a:cubicBezTo>
                  <a:pt x="3886200" y="-7201"/>
                  <a:pt x="3886200" y="44936"/>
                  <a:pt x="3886200" y="9707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pic>
        <p:nvPicPr>
          <p:cNvPr id="1026" name="Picture 2" descr="Học Tập, Giáo Dục, Trẻ Em, Học Bài, Tải hình PNG 103 - Free.Vector6.com">
            <a:extLst>
              <a:ext uri="{FF2B5EF4-FFF2-40B4-BE49-F238E27FC236}">
                <a16:creationId xmlns:a16="http://schemas.microsoft.com/office/drawing/2014/main" id="{75EFF20E-E094-4DEA-9823-9D47A851D0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178" y="1478918"/>
            <a:ext cx="4303745" cy="4217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928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8">
                                            <p:txEl>
                                              <p:charRg st="4294967295" end="4294967295"/>
                                            </p:txEl>
                                          </p:spTgt>
                                        </p:tgtEl>
                                        <p:attrNameLst>
                                          <p:attrName>style.visibility</p:attrName>
                                        </p:attrNameLst>
                                      </p:cBhvr>
                                      <p:to>
                                        <p:strVal val="visible"/>
                                      </p:to>
                                    </p:set>
                                    <p:anim calcmode="lin" valueType="num">
                                      <p:cBhvr additive="base">
                                        <p:cTn id="11" dur="1500" fill="hold"/>
                                        <p:tgtEl>
                                          <p:spTgt spid="8">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8">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00542132"/>
          <p:cNvPicPr>
            <a:picLocks noChangeAspect="1"/>
          </p:cNvPicPr>
          <p:nvPr userDrawn="1"/>
        </p:nvPicPr>
        <p:blipFill>
          <a:blip r:embed="rId3"/>
          <a:srcRect t="83074"/>
          <a:stretch>
            <a:fillRect/>
          </a:stretch>
        </p:blipFill>
        <p:spPr>
          <a:xfrm>
            <a:off x="-10160" y="6451600"/>
            <a:ext cx="12212320" cy="417195"/>
          </a:xfrm>
          <a:prstGeom prst="rect">
            <a:avLst/>
          </a:prstGeom>
        </p:spPr>
      </p:pic>
      <p:pic>
        <p:nvPicPr>
          <p:cNvPr id="8" name="图片 7" descr="66918-OCOV0T-254"/>
          <p:cNvPicPr>
            <a:picLocks noChangeAspect="1"/>
          </p:cNvPicPr>
          <p:nvPr/>
        </p:nvPicPr>
        <p:blipFill>
          <a:blip r:embed="rId4"/>
          <a:srcRect l="82560" t="-2190" r="-280" b="67083"/>
          <a:stretch>
            <a:fillRect/>
          </a:stretch>
        </p:blipFill>
        <p:spPr>
          <a:xfrm>
            <a:off x="9848823" y="-334645"/>
            <a:ext cx="2751482" cy="1960245"/>
          </a:xfrm>
          <a:prstGeom prst="rect">
            <a:avLst/>
          </a:prstGeom>
        </p:spPr>
      </p:pic>
      <p:pic>
        <p:nvPicPr>
          <p:cNvPr id="10" name="图片 9" descr="66918-OCOV0T-254"/>
          <p:cNvPicPr>
            <a:picLocks noChangeAspect="1"/>
          </p:cNvPicPr>
          <p:nvPr/>
        </p:nvPicPr>
        <p:blipFill>
          <a:blip r:embed="rId4"/>
          <a:srcRect l="57283" t="56496" r="37392" b="-344"/>
          <a:stretch>
            <a:fillRect/>
          </a:stretch>
        </p:blipFill>
        <p:spPr>
          <a:xfrm>
            <a:off x="11146917" y="173143"/>
            <a:ext cx="953642" cy="2825327"/>
          </a:xfrm>
          <a:prstGeom prst="rect">
            <a:avLst/>
          </a:prstGeom>
        </p:spPr>
      </p:pic>
      <p:pic>
        <p:nvPicPr>
          <p:cNvPr id="14" name="图片 13" descr="66918-OCOV0T-254"/>
          <p:cNvPicPr>
            <a:picLocks noChangeAspect="1"/>
          </p:cNvPicPr>
          <p:nvPr/>
        </p:nvPicPr>
        <p:blipFill>
          <a:blip r:embed="rId4"/>
          <a:srcRect l="84631" t="55684" r="9773" b="141"/>
          <a:stretch>
            <a:fillRect/>
          </a:stretch>
        </p:blipFill>
        <p:spPr>
          <a:xfrm>
            <a:off x="11318592" y="1625599"/>
            <a:ext cx="781967" cy="2219325"/>
          </a:xfrm>
          <a:prstGeom prst="rect">
            <a:avLst/>
          </a:prstGeom>
        </p:spPr>
      </p:pic>
      <p:pic>
        <p:nvPicPr>
          <p:cNvPr id="11"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5" y="0"/>
            <a:ext cx="1013497" cy="1013497"/>
          </a:xfrm>
          <a:prstGeom prst="rect">
            <a:avLst/>
          </a:prstGeom>
        </p:spPr>
      </p:pic>
      <p:sp>
        <p:nvSpPr>
          <p:cNvPr id="9" name="Rectangle 4">
            <a:extLst>
              <a:ext uri="{FF2B5EF4-FFF2-40B4-BE49-F238E27FC236}">
                <a16:creationId xmlns:a16="http://schemas.microsoft.com/office/drawing/2014/main" id="{078D4DF1-2B1B-495E-BBFA-6BF5E0AD8565}"/>
              </a:ext>
            </a:extLst>
          </p:cNvPr>
          <p:cNvSpPr>
            <a:spLocks noChangeArrowheads="1"/>
          </p:cNvSpPr>
          <p:nvPr/>
        </p:nvSpPr>
        <p:spPr bwMode="auto">
          <a:xfrm>
            <a:off x="1042452" y="1259174"/>
            <a:ext cx="10276140" cy="5016758"/>
          </a:xfrm>
          <a:prstGeom prst="rect">
            <a:avLst/>
          </a:prstGeom>
          <a:solidFill>
            <a:schemeClr val="bg2"/>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en-US" sz="2000" b="1" dirty="0">
                <a:solidFill>
                  <a:prstClr val="black"/>
                </a:solidFill>
                <a:latin typeface="Times New Roman" panose="02020603050405020304" pitchFamily="18" charset="0"/>
                <a:cs typeface="Times New Roman" panose="02020603050405020304" pitchFamily="18" charset="0"/>
              </a:rPr>
              <a:t>     </a:t>
            </a:r>
            <a:r>
              <a:rPr lang="vi-VN" altLang="en-US" sz="2000" b="1" dirty="0">
                <a:solidFill>
                  <a:prstClr val="black"/>
                </a:solidFill>
                <a:latin typeface="Times New Roman" panose="02020603050405020304" pitchFamily="18" charset="0"/>
                <a:cs typeface="Times New Roman" panose="02020603050405020304" pitchFamily="18" charset="0"/>
              </a:rPr>
              <a:t>1.</a:t>
            </a:r>
            <a:r>
              <a:rPr lang="vi-VN" altLang="en-US" sz="2000" dirty="0">
                <a:solidFill>
                  <a:prstClr val="black"/>
                </a:solidFill>
                <a:latin typeface="Times New Roman" panose="02020603050405020304" pitchFamily="18" charset="0"/>
                <a:cs typeface="Times New Roman" panose="02020603050405020304" pitchFamily="18" charset="0"/>
              </a:rPr>
              <a:t> Một lần, vua Minh Mạng từ kinh đô Huế ngự giá ra Thăng Long (Hà Nội). Vua cho xa giá đến Hồ Tây ngắm cảnh. Xa giá đi đến đâu quân lính cũng thét đuổi tất cả mọi người, không cho ai đến gần.</a:t>
            </a:r>
            <a:endParaRPr lang="en-US" altLang="en-US" sz="2000" dirty="0">
              <a:solidFill>
                <a:prstClr val="black"/>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en-US" altLang="en-US" sz="2000" b="1" dirty="0">
                <a:solidFill>
                  <a:srgbClr val="000000"/>
                </a:solidFill>
                <a:latin typeface="Times New Roman" panose="02020603050405020304" pitchFamily="18" charset="0"/>
                <a:cs typeface="Times New Roman" panose="02020603050405020304" pitchFamily="18" charset="0"/>
              </a:rPr>
              <a:t>     </a:t>
            </a:r>
            <a:r>
              <a:rPr lang="vi-VN" altLang="en-US" sz="2000" b="1" dirty="0">
                <a:solidFill>
                  <a:srgbClr val="000000"/>
                </a:solidFill>
                <a:latin typeface="Times New Roman" panose="02020603050405020304" pitchFamily="18" charset="0"/>
                <a:cs typeface="Times New Roman" panose="02020603050405020304" pitchFamily="18" charset="0"/>
              </a:rPr>
              <a:t>2</a:t>
            </a:r>
            <a:r>
              <a:rPr lang="vi-VN" altLang="en-US" sz="2000" dirty="0">
                <a:solidFill>
                  <a:srgbClr val="000000"/>
                </a:solidFill>
                <a:latin typeface="Times New Roman" panose="02020603050405020304" pitchFamily="18" charset="0"/>
                <a:cs typeface="Times New Roman" panose="02020603050405020304" pitchFamily="18" charset="0"/>
              </a:rPr>
              <a:t>. Cao Bá Quát, khi ấy còn là một cậu bé, muốn nhìn rõ mặt vua. Cậu nảy ra một ý, liền cởi hết quần áo, nhảy xuống hồ tắm. Quân lính nhìn thấy, </a:t>
            </a:r>
            <a:r>
              <a:rPr lang="en-US" altLang="en-US" sz="2000" dirty="0" err="1">
                <a:solidFill>
                  <a:srgbClr val="000000"/>
                </a:solidFill>
                <a:latin typeface="Times New Roman" panose="02020603050405020304" pitchFamily="18" charset="0"/>
                <a:cs typeface="Times New Roman" panose="02020603050405020304" pitchFamily="18" charset="0"/>
              </a:rPr>
              <a:t>hốt</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hoảng</a:t>
            </a:r>
            <a:r>
              <a:rPr lang="en-US" altLang="en-US" sz="2000" dirty="0">
                <a:solidFill>
                  <a:srgbClr val="000000"/>
                </a:solidFill>
                <a:latin typeface="Times New Roman" panose="02020603050405020304" pitchFamily="18" charset="0"/>
                <a:cs typeface="Times New Roman" panose="02020603050405020304" pitchFamily="18" charset="0"/>
              </a:rPr>
              <a:t> </a:t>
            </a:r>
            <a:r>
              <a:rPr lang="vi-VN" altLang="en-US" sz="2000" dirty="0">
                <a:solidFill>
                  <a:srgbClr val="000000"/>
                </a:solidFill>
                <a:latin typeface="Times New Roman" panose="02020603050405020304" pitchFamily="18" charset="0"/>
                <a:cs typeface="Times New Roman" panose="02020603050405020304" pitchFamily="18" charset="0"/>
              </a:rPr>
              <a:t>xúm vào bắt trói đứa trẻ táo tợn. Cậu bé không chịu, la hét, vùng vẫy, gây nên cảnh náo động ở hồ. Thấy thế, vua Minh Mạng truyền lệnh dẫn cậu tới hỏi.</a:t>
            </a:r>
          </a:p>
          <a:p>
            <a:pPr defTabSz="685800" eaLnBrk="0" fontAlgn="base" hangingPunct="0">
              <a:spcBef>
                <a:spcPct val="0"/>
              </a:spcBef>
              <a:spcAft>
                <a:spcPct val="0"/>
              </a:spcAft>
            </a:pPr>
            <a:r>
              <a:rPr lang="en-US" altLang="en-US" sz="2000" b="1" dirty="0">
                <a:solidFill>
                  <a:srgbClr val="000000"/>
                </a:solidFill>
                <a:latin typeface="Times New Roman" panose="02020603050405020304" pitchFamily="18" charset="0"/>
                <a:cs typeface="Times New Roman" panose="02020603050405020304" pitchFamily="18" charset="0"/>
              </a:rPr>
              <a:t>     </a:t>
            </a:r>
            <a:r>
              <a:rPr lang="vi-VN" altLang="en-US" sz="2000" b="1" dirty="0">
                <a:solidFill>
                  <a:srgbClr val="000000"/>
                </a:solidFill>
                <a:latin typeface="Times New Roman" panose="02020603050405020304" pitchFamily="18" charset="0"/>
                <a:cs typeface="Times New Roman" panose="02020603050405020304" pitchFamily="18" charset="0"/>
              </a:rPr>
              <a:t>3.</a:t>
            </a:r>
            <a:r>
              <a:rPr lang="vi-VN" altLang="en-US" sz="2000" dirty="0">
                <a:solidFill>
                  <a:srgbClr val="000000"/>
                </a:solidFill>
                <a:latin typeface="Times New Roman" panose="02020603050405020304" pitchFamily="18" charset="0"/>
                <a:cs typeface="Times New Roman" panose="02020603050405020304" pitchFamily="18" charset="0"/>
              </a:rPr>
              <a:t> C</a:t>
            </a:r>
            <a:r>
              <a:rPr lang="en-US" altLang="en-US" sz="2000" dirty="0" err="1">
                <a:solidFill>
                  <a:srgbClr val="000000"/>
                </a:solidFill>
                <a:latin typeface="Times New Roman" panose="02020603050405020304" pitchFamily="18" charset="0"/>
                <a:cs typeface="Times New Roman" panose="02020603050405020304" pitchFamily="18" charset="0"/>
              </a:rPr>
              <a:t>ậu</a:t>
            </a:r>
            <a:r>
              <a:rPr lang="vi-VN" altLang="en-US" sz="2000" dirty="0">
                <a:solidFill>
                  <a:srgbClr val="000000"/>
                </a:solidFill>
                <a:latin typeface="Times New Roman" panose="02020603050405020304" pitchFamily="18" charset="0"/>
                <a:cs typeface="Times New Roman" panose="02020603050405020304" pitchFamily="18" charset="0"/>
              </a:rPr>
              <a:t> bé bị dẫn tới trước mặt nhà vua. Cậu từ xưng là học trò mới ở quê ra chơi</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nên</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không</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biết</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gì</a:t>
            </a:r>
            <a:r>
              <a:rPr lang="vi-VN" altLang="en-US" sz="2000" dirty="0">
                <a:solidFill>
                  <a:srgbClr val="000000"/>
                </a:solidFill>
                <a:latin typeface="Times New Roman" panose="02020603050405020304" pitchFamily="18" charset="0"/>
                <a:cs typeface="Times New Roman" panose="02020603050405020304" pitchFamily="18" charset="0"/>
              </a:rPr>
              <a:t>. Thấy nói là học trò, vua ra lệnh cho cậu phải đối được một vế đối thì mới tha. Nhìn thấy trên mặt </a:t>
            </a:r>
            <a:r>
              <a:rPr lang="en-US" altLang="en-US" sz="2000" dirty="0" err="1">
                <a:solidFill>
                  <a:srgbClr val="000000"/>
                </a:solidFill>
                <a:latin typeface="Times New Roman" panose="02020603050405020304" pitchFamily="18" charset="0"/>
                <a:cs typeface="Times New Roman" panose="02020603050405020304" pitchFamily="18" charset="0"/>
              </a:rPr>
              <a:t>hồ</a:t>
            </a:r>
            <a:r>
              <a:rPr lang="vi-VN" altLang="en-US" sz="2000" dirty="0">
                <a:solidFill>
                  <a:srgbClr val="000000"/>
                </a:solidFill>
                <a:latin typeface="Times New Roman" panose="02020603050405020304" pitchFamily="18" charset="0"/>
                <a:cs typeface="Times New Roman" panose="02020603050405020304" pitchFamily="18" charset="0"/>
              </a:rPr>
              <a:t> lúc đó có đàn cá đang đuổi nhau, vua tức cảnh đọc vế đối như sau :</a:t>
            </a:r>
          </a:p>
          <a:p>
            <a:pPr defTabSz="685800" eaLnBrk="0" fontAlgn="base" hangingPunct="0">
              <a:spcBef>
                <a:spcPct val="0"/>
              </a:spcBef>
              <a:spcAft>
                <a:spcPct val="0"/>
              </a:spcAft>
            </a:pPr>
            <a:r>
              <a:rPr lang="en-US" altLang="en-US" sz="2000" i="1" dirty="0">
                <a:solidFill>
                  <a:srgbClr val="000000"/>
                </a:solidFill>
                <a:latin typeface="Times New Roman" panose="02020603050405020304" pitchFamily="18" charset="0"/>
                <a:cs typeface="Times New Roman" panose="02020603050405020304" pitchFamily="18" charset="0"/>
              </a:rPr>
              <a:t>                           </a:t>
            </a:r>
            <a:r>
              <a:rPr lang="vi-VN" altLang="en-US" sz="2000" i="1" dirty="0">
                <a:solidFill>
                  <a:srgbClr val="000000"/>
                </a:solidFill>
                <a:latin typeface="Times New Roman" panose="02020603050405020304" pitchFamily="18" charset="0"/>
                <a:cs typeface="Times New Roman" panose="02020603050405020304" pitchFamily="18" charset="0"/>
              </a:rPr>
              <a:t>Nước trong leo lẻo cá đớp cá</a:t>
            </a:r>
            <a:endParaRPr lang="vi-VN" altLang="en-US" sz="2000" dirty="0">
              <a:solidFill>
                <a:srgbClr val="000000"/>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vi-VN" altLang="en-US" sz="2000" dirty="0">
                <a:solidFill>
                  <a:srgbClr val="000000"/>
                </a:solidFill>
                <a:latin typeface="Times New Roman" panose="02020603050405020304" pitchFamily="18" charset="0"/>
                <a:cs typeface="Times New Roman" panose="02020603050405020304" pitchFamily="18" charset="0"/>
              </a:rPr>
              <a:t>Chẳng cần nghĩ ngợi lâu la gì, Cao Bá Quát lấy cảnh mình đang bị trói, đối lại luôn :</a:t>
            </a:r>
          </a:p>
          <a:p>
            <a:pPr defTabSz="685800" eaLnBrk="0" fontAlgn="base" hangingPunct="0">
              <a:spcBef>
                <a:spcPct val="0"/>
              </a:spcBef>
              <a:spcAft>
                <a:spcPct val="0"/>
              </a:spcAft>
            </a:pPr>
            <a:r>
              <a:rPr lang="en-US" altLang="en-US" sz="2000" i="1" dirty="0">
                <a:solidFill>
                  <a:srgbClr val="000000"/>
                </a:solidFill>
                <a:latin typeface="Times New Roman" panose="02020603050405020304" pitchFamily="18" charset="0"/>
                <a:cs typeface="Times New Roman" panose="02020603050405020304" pitchFamily="18" charset="0"/>
              </a:rPr>
              <a:t>                       </a:t>
            </a:r>
            <a:r>
              <a:rPr lang="vi-VN" altLang="en-US" sz="2000" i="1" dirty="0">
                <a:solidFill>
                  <a:srgbClr val="000000"/>
                </a:solidFill>
                <a:latin typeface="Times New Roman" panose="02020603050405020304" pitchFamily="18" charset="0"/>
                <a:cs typeface="Times New Roman" panose="02020603050405020304" pitchFamily="18" charset="0"/>
              </a:rPr>
              <a:t>Trời nắng chang chang người trói người</a:t>
            </a:r>
            <a:endParaRPr lang="vi-VN" altLang="en-US" sz="2000" dirty="0">
              <a:solidFill>
                <a:srgbClr val="000000"/>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en-US" altLang="en-US" sz="2000" b="1" dirty="0">
                <a:solidFill>
                  <a:srgbClr val="000000"/>
                </a:solidFill>
                <a:latin typeface="Times New Roman" panose="02020603050405020304" pitchFamily="18" charset="0"/>
                <a:cs typeface="Times New Roman" panose="02020603050405020304" pitchFamily="18" charset="0"/>
              </a:rPr>
              <a:t>     </a:t>
            </a:r>
            <a:r>
              <a:rPr lang="vi-VN" altLang="en-US" sz="2000" b="1" dirty="0">
                <a:solidFill>
                  <a:srgbClr val="000000"/>
                </a:solidFill>
                <a:latin typeface="Times New Roman" panose="02020603050405020304" pitchFamily="18" charset="0"/>
                <a:cs typeface="Times New Roman" panose="02020603050405020304" pitchFamily="18" charset="0"/>
              </a:rPr>
              <a:t>4.</a:t>
            </a:r>
            <a:r>
              <a:rPr lang="vi-VN" altLang="en-US" sz="2000" dirty="0">
                <a:solidFill>
                  <a:srgbClr val="000000"/>
                </a:solidFill>
                <a:latin typeface="Times New Roman" panose="02020603050405020304" pitchFamily="18" charset="0"/>
                <a:cs typeface="Times New Roman" panose="02020603050405020304" pitchFamily="18" charset="0"/>
              </a:rPr>
              <a:t> Vế đối vừa cứng cỏi, vừa rất chỉnh, biểu lộ sự nhanh trí, thông minh. Vua nguôi giận, truyền lệnh cởi trói, tha cho cậu bé.</a:t>
            </a:r>
          </a:p>
          <a:p>
            <a:pPr defTabSz="685800" eaLnBrk="0" fontAlgn="base" hangingPunct="0">
              <a:spcBef>
                <a:spcPct val="0"/>
              </a:spcBef>
              <a:spcAft>
                <a:spcPct val="0"/>
              </a:spcAft>
            </a:pPr>
            <a:r>
              <a:rPr lang="en-US" altLang="en-US" sz="2000" i="1" dirty="0">
                <a:solidFill>
                  <a:srgbClr val="000000"/>
                </a:solidFill>
                <a:latin typeface="Times New Roman" panose="02020603050405020304" pitchFamily="18" charset="0"/>
                <a:cs typeface="Times New Roman" panose="02020603050405020304" pitchFamily="18" charset="0"/>
              </a:rPr>
              <a:t>                                                   				</a:t>
            </a:r>
            <a:r>
              <a:rPr lang="vi-VN" altLang="en-US" sz="2000" i="1" dirty="0">
                <a:solidFill>
                  <a:srgbClr val="000000"/>
                </a:solidFill>
                <a:latin typeface="Times New Roman" panose="02020603050405020304" pitchFamily="18" charset="0"/>
                <a:cs typeface="Times New Roman" panose="02020603050405020304" pitchFamily="18" charset="0"/>
              </a:rPr>
              <a:t>Theo</a:t>
            </a:r>
            <a:r>
              <a:rPr lang="vi-VN" altLang="en-US" sz="2000" dirty="0">
                <a:solidFill>
                  <a:srgbClr val="000000"/>
                </a:solidFill>
                <a:latin typeface="Times New Roman" panose="02020603050405020304" pitchFamily="18" charset="0"/>
                <a:cs typeface="Times New Roman" panose="02020603050405020304" pitchFamily="18" charset="0"/>
              </a:rPr>
              <a:t> QUỐC CHẤN</a:t>
            </a:r>
          </a:p>
        </p:txBody>
      </p:sp>
      <p:sp>
        <p:nvSpPr>
          <p:cNvPr id="12" name="Rectangle 11">
            <a:extLst>
              <a:ext uri="{FF2B5EF4-FFF2-40B4-BE49-F238E27FC236}">
                <a16:creationId xmlns:a16="http://schemas.microsoft.com/office/drawing/2014/main" id="{BDAF1693-574B-4F2B-90A0-C2923FC7BE60}"/>
              </a:ext>
            </a:extLst>
          </p:cNvPr>
          <p:cNvSpPr/>
          <p:nvPr/>
        </p:nvSpPr>
        <p:spPr>
          <a:xfrm>
            <a:off x="4210152" y="527492"/>
            <a:ext cx="3497013" cy="623248"/>
          </a:xfrm>
          <a:prstGeom prst="rect">
            <a:avLst/>
          </a:prstGeom>
          <a:solidFill>
            <a:schemeClr val="bg2"/>
          </a:solidFill>
        </p:spPr>
        <p:style>
          <a:lnRef idx="1">
            <a:schemeClr val="accent4"/>
          </a:lnRef>
          <a:fillRef idx="2">
            <a:schemeClr val="accent4"/>
          </a:fillRef>
          <a:effectRef idx="1">
            <a:schemeClr val="accent4"/>
          </a:effectRef>
          <a:fontRef idx="minor">
            <a:schemeClr val="dk1"/>
          </a:fontRef>
        </p:style>
        <p:txBody>
          <a:bodyPr wrap="square" lIns="68580" tIns="34290" rIns="68580" bIns="34290">
            <a:spAutoFit/>
          </a:bodyPr>
          <a:lstStyle/>
          <a:p>
            <a:pPr algn="ctr" defTabSz="685800"/>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Đối</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đáp</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với</a:t>
            </a:r>
            <a:r>
              <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vua</a:t>
            </a:r>
            <a:endParaRPr lang="en-US"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5405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3000"/>
                                        <p:tgtEl>
                                          <p:spTgt spid="8"/>
                                        </p:tgtEl>
                                      </p:cBhvr>
                                    </p:animEffect>
                                  </p:childTnLst>
                                </p:cTn>
                              </p:par>
                              <p:par>
                                <p:cTn id="11" presetID="47"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ppt_x</p:attrName>
                                        </p:attrNameLst>
                                      </p:cBhvr>
                                      <p:tavLst>
                                        <p:tav tm="0">
                                          <p:val>
                                            <p:strVal val="#ppt_x"/>
                                          </p:val>
                                        </p:tav>
                                        <p:tav tm="100000">
                                          <p:val>
                                            <p:strVal val="#ppt_x"/>
                                          </p:val>
                                        </p:tav>
                                      </p:tavLst>
                                    </p:anim>
                                    <p:anim calcmode="lin" valueType="num">
                                      <p:cBhvr>
                                        <p:cTn id="15" dur="2000" fill="hold"/>
                                        <p:tgtEl>
                                          <p:spTgt spid="10"/>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anim calcmode="lin" valueType="num">
                                      <p:cBhvr>
                                        <p:cTn id="19" dur="2000" fill="hold"/>
                                        <p:tgtEl>
                                          <p:spTgt spid="14"/>
                                        </p:tgtEl>
                                        <p:attrNameLst>
                                          <p:attrName>ppt_x</p:attrName>
                                        </p:attrNameLst>
                                      </p:cBhvr>
                                      <p:tavLst>
                                        <p:tav tm="0">
                                          <p:val>
                                            <p:strVal val="#ppt_x"/>
                                          </p:val>
                                        </p:tav>
                                        <p:tav tm="100000">
                                          <p:val>
                                            <p:strVal val="#ppt_x"/>
                                          </p:val>
                                        </p:tav>
                                      </p:tavLst>
                                    </p:anim>
                                    <p:anim calcmode="lin" valueType="num">
                                      <p:cBhvr>
                                        <p:cTn id="20" dur="2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7"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49658831"/>
</p:tagLst>
</file>

<file path=ppt/tags/tag10.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1163</TotalTime>
  <Words>1568</Words>
  <Application>Microsoft Office PowerPoint</Application>
  <PresentationFormat>Widescreen</PresentationFormat>
  <Paragraphs>219</Paragraphs>
  <Slides>48</Slides>
  <Notes>18</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48</vt:i4>
      </vt:variant>
    </vt:vector>
  </HeadingPairs>
  <TitlesOfParts>
    <vt:vector size="68" baseType="lpstr">
      <vt:lpstr>맑은 고딕</vt:lpstr>
      <vt:lpstr>微软雅黑</vt:lpstr>
      <vt:lpstr>宋体</vt:lpstr>
      <vt:lpstr>#9Slide05 Dear Saturday</vt:lpstr>
      <vt:lpstr>.VnTime</vt:lpstr>
      <vt:lpstr>A3.OpenSansBold-San</vt:lpstr>
      <vt:lpstr>A3.OpenSans-San</vt:lpstr>
      <vt:lpstr>Arial</vt:lpstr>
      <vt:lpstr>Calibri</vt:lpstr>
      <vt:lpstr>Calibri Light</vt:lpstr>
      <vt:lpstr>等线</vt:lpstr>
      <vt:lpstr>HP001 4 hàng</vt:lpstr>
      <vt:lpstr>Impact</vt:lpstr>
      <vt:lpstr>Times New Roman</vt:lpstr>
      <vt:lpstr>Wingdings</vt:lpstr>
      <vt:lpstr>字魂59号-创粗黑</vt:lpstr>
      <vt:lpstr>方正静蕾简体</vt:lpstr>
      <vt:lpstr>Office 主题</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Admin</cp:lastModifiedBy>
  <cp:revision>65</cp:revision>
  <dcterms:created xsi:type="dcterms:W3CDTF">2017-09-06T02:40:00Z</dcterms:created>
  <dcterms:modified xsi:type="dcterms:W3CDTF">2022-02-27T05:01:17Z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