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media/audio1.wav" ContentType="audio/wav"/>
  <Override PartName="/ppt/media/audio2.wav" ContentType="audio/wav"/>
  <Override PartName="/ppt/media/audio3.wav" ContentType="audio/wav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05" r:id="rId4"/>
    <p:sldMasterId id="2147483712" r:id="rId5"/>
    <p:sldMasterId id="2147483726" r:id="rId6"/>
    <p:sldMasterId id="2147483733" r:id="rId7"/>
    <p:sldMasterId id="2147483740" r:id="rId8"/>
    <p:sldMasterId id="2147483752" r:id="rId9"/>
  </p:sldMasterIdLst>
  <p:notesMasterIdLst>
    <p:notesMasterId r:id="rId45"/>
  </p:notesMasterIdLst>
  <p:sldIdLst>
    <p:sldId id="304" r:id="rId10"/>
    <p:sldId id="305" r:id="rId11"/>
    <p:sldId id="293" r:id="rId12"/>
    <p:sldId id="294" r:id="rId13"/>
    <p:sldId id="299" r:id="rId14"/>
    <p:sldId id="300" r:id="rId15"/>
    <p:sldId id="301" r:id="rId16"/>
    <p:sldId id="320" r:id="rId17"/>
    <p:sldId id="306" r:id="rId18"/>
    <p:sldId id="308" r:id="rId19"/>
    <p:sldId id="257" r:id="rId20"/>
    <p:sldId id="283" r:id="rId21"/>
    <p:sldId id="272" r:id="rId22"/>
    <p:sldId id="278" r:id="rId23"/>
    <p:sldId id="279" r:id="rId24"/>
    <p:sldId id="280" r:id="rId25"/>
    <p:sldId id="281" r:id="rId26"/>
    <p:sldId id="282" r:id="rId27"/>
    <p:sldId id="311" r:id="rId28"/>
    <p:sldId id="316" r:id="rId29"/>
    <p:sldId id="261" r:id="rId30"/>
    <p:sldId id="302" r:id="rId31"/>
    <p:sldId id="263" r:id="rId32"/>
    <p:sldId id="321" r:id="rId33"/>
    <p:sldId id="264" r:id="rId34"/>
    <p:sldId id="265" r:id="rId35"/>
    <p:sldId id="317" r:id="rId36"/>
    <p:sldId id="309" r:id="rId37"/>
    <p:sldId id="312" r:id="rId38"/>
    <p:sldId id="270" r:id="rId39"/>
    <p:sldId id="286" r:id="rId40"/>
    <p:sldId id="315" r:id="rId41"/>
    <p:sldId id="318" r:id="rId42"/>
    <p:sldId id="310" r:id="rId43"/>
    <p:sldId id="319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0909B7"/>
    <a:srgbClr val="66FF33"/>
    <a:srgbClr val="4F6228"/>
    <a:srgbClr val="0A0AC2"/>
    <a:srgbClr val="DD1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71" autoAdjust="0"/>
  </p:normalViewPr>
  <p:slideViewPr>
    <p:cSldViewPr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gs" Target="tags/tag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180C9B-04FD-43DD-9ED4-0D4CD3699689}" type="doc">
      <dgm:prSet loTypeId="urn:microsoft.com/office/officeart/2005/8/layout/lProcess3" loCatId="process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74225B6-0806-4D09-BB0B-540EAC08CF9F}">
      <dgm:prSet custT="1"/>
      <dgm:spPr/>
      <dgm:t>
        <a:bodyPr/>
        <a:lstStyle/>
        <a:p>
          <a:pPr rtl="0"/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KHỞI ĐỘNG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74D75-F386-4ABB-B41C-5062639678F9}" type="parTrans" cxnId="{228230B8-6AFA-4581-979F-0772A0BD1EB3}">
      <dgm:prSet/>
      <dgm:spPr/>
      <dgm:t>
        <a:bodyPr/>
        <a:lstStyle/>
        <a:p>
          <a:endParaRPr lang="en-US"/>
        </a:p>
      </dgm:t>
    </dgm:pt>
    <dgm:pt modelId="{09A36E5A-6885-404C-9222-C9BB4CB8576F}" type="sibTrans" cxnId="{228230B8-6AFA-4581-979F-0772A0BD1EB3}">
      <dgm:prSet/>
      <dgm:spPr/>
      <dgm:t>
        <a:bodyPr/>
        <a:lstStyle/>
        <a:p>
          <a:endParaRPr lang="en-US"/>
        </a:p>
      </dgm:t>
    </dgm:pt>
    <dgm:pt modelId="{1D9E4679-1FCC-47A3-B931-4CA27B32DDD0}" type="pres">
      <dgm:prSet presAssocID="{22180C9B-04FD-43DD-9ED4-0D4CD369968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62A7E47-C0E6-4E23-98A2-E654A34C4CDB}" type="pres">
      <dgm:prSet presAssocID="{374225B6-0806-4D09-BB0B-540EAC08CF9F}" presName="horFlow" presStyleCnt="0"/>
      <dgm:spPr/>
    </dgm:pt>
    <dgm:pt modelId="{8FA1D429-A4CC-4C04-9CAE-1B356268DBB1}" type="pres">
      <dgm:prSet presAssocID="{374225B6-0806-4D09-BB0B-540EAC08CF9F}" presName="bigChev" presStyleLbl="node1" presStyleIdx="0" presStyleCnt="1" custLinFactX="-4691" custLinFactNeighborX="-100000" custLinFactNeighborY="2631"/>
      <dgm:spPr/>
      <dgm:t>
        <a:bodyPr/>
        <a:lstStyle/>
        <a:p>
          <a:endParaRPr lang="en-US"/>
        </a:p>
      </dgm:t>
    </dgm:pt>
  </dgm:ptLst>
  <dgm:cxnLst>
    <dgm:cxn modelId="{4A09A411-A4FE-4AC2-9FB2-EB27D83B932F}" type="presOf" srcId="{374225B6-0806-4D09-BB0B-540EAC08CF9F}" destId="{8FA1D429-A4CC-4C04-9CAE-1B356268DBB1}" srcOrd="0" destOrd="0" presId="urn:microsoft.com/office/officeart/2005/8/layout/lProcess3"/>
    <dgm:cxn modelId="{B33F325D-036E-4268-A8A5-C04CDD1962EC}" type="presOf" srcId="{22180C9B-04FD-43DD-9ED4-0D4CD3699689}" destId="{1D9E4679-1FCC-47A3-B931-4CA27B32DDD0}" srcOrd="0" destOrd="0" presId="urn:microsoft.com/office/officeart/2005/8/layout/lProcess3"/>
    <dgm:cxn modelId="{228230B8-6AFA-4581-979F-0772A0BD1EB3}" srcId="{22180C9B-04FD-43DD-9ED4-0D4CD3699689}" destId="{374225B6-0806-4D09-BB0B-540EAC08CF9F}" srcOrd="0" destOrd="0" parTransId="{20374D75-F386-4ABB-B41C-5062639678F9}" sibTransId="{09A36E5A-6885-404C-9222-C9BB4CB8576F}"/>
    <dgm:cxn modelId="{46D3C840-E6CE-4E8B-AF2C-71CC59693B89}" type="presParOf" srcId="{1D9E4679-1FCC-47A3-B931-4CA27B32DDD0}" destId="{162A7E47-C0E6-4E23-98A2-E654A34C4CDB}" srcOrd="0" destOrd="0" presId="urn:microsoft.com/office/officeart/2005/8/layout/lProcess3"/>
    <dgm:cxn modelId="{74CAFFB8-545B-44FB-BBFE-BB602C1769C0}" type="presParOf" srcId="{162A7E47-C0E6-4E23-98A2-E654A34C4CDB}" destId="{8FA1D429-A4CC-4C04-9CAE-1B356268DBB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6274DC-C9B7-4489-A452-8A73E185C493}" type="doc">
      <dgm:prSet loTypeId="urn:microsoft.com/office/officeart/2005/8/layout/cycle3" loCatId="cycle" qsTypeId="urn:microsoft.com/office/officeart/2005/8/quickstyle/3d1" qsCatId="3D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C4F5EA9-5638-44D5-A240-6E205A4A2924}">
      <dgm:prSet custT="1"/>
      <dgm:spPr/>
      <dgm:t>
        <a:bodyPr/>
        <a:lstStyle/>
        <a:p>
          <a:pPr rtl="0"/>
          <a:r>
            <a:rPr lang="en-US" sz="2800" b="1" dirty="0" err="1" smtClean="0">
              <a:solidFill>
                <a:schemeClr val="bg1">
                  <a:lumMod val="95000"/>
                </a:schemeClr>
              </a:solidFill>
            </a:rPr>
            <a:t>Hãy</a:t>
          </a:r>
          <a:r>
            <a:rPr lang="en-US" sz="2800" b="1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dirty="0" err="1" smtClean="0">
              <a:solidFill>
                <a:schemeClr val="bg1">
                  <a:lumMod val="95000"/>
                </a:schemeClr>
              </a:solidFill>
            </a:rPr>
            <a:t>xem</a:t>
          </a:r>
          <a:r>
            <a:rPr lang="en-US" sz="2800" b="1" dirty="0" smtClean="0">
              <a:solidFill>
                <a:schemeClr val="bg1">
                  <a:lumMod val="95000"/>
                </a:schemeClr>
              </a:solidFill>
            </a:rPr>
            <a:t> clip </a:t>
          </a:r>
          <a:r>
            <a:rPr lang="en-US" sz="2800" b="1" dirty="0" err="1" smtClean="0">
              <a:solidFill>
                <a:schemeClr val="bg1">
                  <a:lumMod val="95000"/>
                </a:schemeClr>
              </a:solidFill>
            </a:rPr>
            <a:t>sau</a:t>
          </a:r>
          <a:r>
            <a:rPr lang="en-US" sz="2800" b="1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dirty="0" err="1" smtClean="0">
              <a:solidFill>
                <a:schemeClr val="bg1">
                  <a:lumMod val="95000"/>
                </a:schemeClr>
              </a:solidFill>
            </a:rPr>
            <a:t>và</a:t>
          </a:r>
          <a:r>
            <a:rPr lang="en-US" sz="2800" b="1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dirty="0" err="1" smtClean="0">
              <a:solidFill>
                <a:schemeClr val="bg1">
                  <a:lumMod val="95000"/>
                </a:schemeClr>
              </a:solidFill>
            </a:rPr>
            <a:t>trả</a:t>
          </a:r>
          <a:r>
            <a:rPr lang="en-US" sz="2800" b="1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dirty="0" err="1" smtClean="0">
              <a:solidFill>
                <a:schemeClr val="bg1">
                  <a:lumMod val="95000"/>
                </a:schemeClr>
              </a:solidFill>
            </a:rPr>
            <a:t>lời</a:t>
          </a:r>
          <a:r>
            <a:rPr lang="en-US" sz="2800" b="1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dirty="0" err="1" smtClean="0">
              <a:solidFill>
                <a:schemeClr val="bg1">
                  <a:lumMod val="95000"/>
                </a:schemeClr>
              </a:solidFill>
            </a:rPr>
            <a:t>câu</a:t>
          </a:r>
          <a:r>
            <a:rPr lang="en-US" sz="2800" b="1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dirty="0" err="1" smtClean="0">
              <a:solidFill>
                <a:schemeClr val="bg1">
                  <a:lumMod val="95000"/>
                </a:schemeClr>
              </a:solidFill>
            </a:rPr>
            <a:t>hỏi</a:t>
          </a:r>
          <a:r>
            <a:rPr lang="en-US" sz="2800" b="1" dirty="0" smtClean="0">
              <a:solidFill>
                <a:schemeClr val="bg1">
                  <a:lumMod val="95000"/>
                </a:schemeClr>
              </a:solidFill>
            </a:rPr>
            <a:t>:</a:t>
          </a:r>
          <a:endParaRPr lang="en-US" sz="2800" b="1" dirty="0">
            <a:solidFill>
              <a:schemeClr val="bg1">
                <a:lumMod val="95000"/>
              </a:schemeClr>
            </a:solidFill>
          </a:endParaRPr>
        </a:p>
      </dgm:t>
    </dgm:pt>
    <dgm:pt modelId="{48ADEFE1-F28E-4819-935A-110C4E40C516}" type="parTrans" cxnId="{64AF8F0E-8DF6-4E20-9AA6-B30F0C270417}">
      <dgm:prSet/>
      <dgm:spPr/>
      <dgm:t>
        <a:bodyPr/>
        <a:lstStyle/>
        <a:p>
          <a:endParaRPr lang="en-US"/>
        </a:p>
      </dgm:t>
    </dgm:pt>
    <dgm:pt modelId="{82B70BC6-9A85-4EF3-91BF-54C37779EE79}" type="sibTrans" cxnId="{64AF8F0E-8DF6-4E20-9AA6-B30F0C270417}">
      <dgm:prSet/>
      <dgm:spPr/>
      <dgm:t>
        <a:bodyPr/>
        <a:lstStyle/>
        <a:p>
          <a:endParaRPr lang="en-US"/>
        </a:p>
      </dgm:t>
    </dgm:pt>
    <dgm:pt modelId="{7EF1F93F-0AAF-489A-A8B0-538267B2F9B5}">
      <dgm:prSet custT="1"/>
      <dgm:spPr/>
      <dgm:t>
        <a:bodyPr/>
        <a:lstStyle/>
        <a:p>
          <a:pPr rtl="0"/>
          <a:r>
            <a:rPr lang="en-US" sz="2400" b="1" dirty="0" smtClean="0">
              <a:solidFill>
                <a:schemeClr val="tx1"/>
              </a:solidFill>
            </a:rPr>
            <a:t>- </a:t>
          </a:r>
          <a:r>
            <a:rPr lang="en-US" sz="2400" b="1" dirty="0" err="1" smtClean="0">
              <a:solidFill>
                <a:schemeClr val="tx1"/>
              </a:solidFill>
            </a:rPr>
            <a:t>Tìm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từ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chỉ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hoạt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động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nghệ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thuật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xuất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hiện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trong</a:t>
          </a:r>
          <a:r>
            <a:rPr lang="en-US" sz="2400" b="1" dirty="0" smtClean="0">
              <a:solidFill>
                <a:schemeClr val="tx1"/>
              </a:solidFill>
            </a:rPr>
            <a:t> clip.</a:t>
          </a:r>
          <a:endParaRPr lang="en-US" sz="2400" b="1" dirty="0">
            <a:solidFill>
              <a:schemeClr val="tx1"/>
            </a:solidFill>
          </a:endParaRPr>
        </a:p>
      </dgm:t>
    </dgm:pt>
    <dgm:pt modelId="{917389E7-4FEF-4BB3-B6EC-6FDC321FCC9B}" type="parTrans" cxnId="{E00B66C5-7E30-456C-8A9A-83D7AD91B8EF}">
      <dgm:prSet/>
      <dgm:spPr/>
      <dgm:t>
        <a:bodyPr/>
        <a:lstStyle/>
        <a:p>
          <a:endParaRPr lang="en-US"/>
        </a:p>
      </dgm:t>
    </dgm:pt>
    <dgm:pt modelId="{7FDA5A38-990F-4EF1-8C08-BB3BAF085C53}" type="sibTrans" cxnId="{E00B66C5-7E30-456C-8A9A-83D7AD91B8EF}">
      <dgm:prSet/>
      <dgm:spPr/>
      <dgm:t>
        <a:bodyPr/>
        <a:lstStyle/>
        <a:p>
          <a:endParaRPr lang="en-US"/>
        </a:p>
      </dgm:t>
    </dgm:pt>
    <dgm:pt modelId="{A8721C51-A7B3-4C19-8B47-71EC06A2B691}">
      <dgm:prSet custT="1"/>
      <dgm:spPr/>
      <dgm:t>
        <a:bodyPr/>
        <a:lstStyle/>
        <a:p>
          <a:pPr rtl="0"/>
          <a:r>
            <a:rPr lang="en-US" sz="2400" b="1" dirty="0" smtClean="0">
              <a:solidFill>
                <a:schemeClr val="tx1"/>
              </a:solidFill>
            </a:rPr>
            <a:t>- Con </a:t>
          </a:r>
          <a:r>
            <a:rPr lang="en-US" sz="2400" b="1" dirty="0" err="1" smtClean="0">
              <a:solidFill>
                <a:schemeClr val="tx1"/>
              </a:solidFill>
            </a:rPr>
            <a:t>vật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được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nhân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hóa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trong</a:t>
          </a:r>
          <a:r>
            <a:rPr lang="en-US" sz="2400" b="1" dirty="0" smtClean="0">
              <a:solidFill>
                <a:schemeClr val="tx1"/>
              </a:solidFill>
            </a:rPr>
            <a:t> clip </a:t>
          </a:r>
          <a:r>
            <a:rPr lang="en-US" sz="2400" b="1" dirty="0" err="1" smtClean="0">
              <a:solidFill>
                <a:schemeClr val="tx1"/>
              </a:solidFill>
            </a:rPr>
            <a:t>là</a:t>
          </a:r>
          <a:r>
            <a:rPr lang="en-US" sz="2400" b="1" dirty="0" smtClean="0">
              <a:solidFill>
                <a:schemeClr val="tx1"/>
              </a:solidFill>
            </a:rPr>
            <a:t> con </a:t>
          </a:r>
          <a:r>
            <a:rPr lang="en-US" sz="2400" b="1" dirty="0" err="1" smtClean="0">
              <a:solidFill>
                <a:schemeClr val="tx1"/>
              </a:solidFill>
            </a:rPr>
            <a:t>vật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nào</a:t>
          </a:r>
          <a:r>
            <a:rPr lang="en-US" sz="2400" b="1" dirty="0" smtClean="0">
              <a:solidFill>
                <a:schemeClr val="tx1"/>
              </a:solidFill>
            </a:rPr>
            <a:t>? </a:t>
          </a:r>
          <a:r>
            <a:rPr lang="en-US" sz="2400" b="1" dirty="0" err="1" smtClean="0">
              <a:solidFill>
                <a:schemeClr val="tx1"/>
              </a:solidFill>
            </a:rPr>
            <a:t>Nhân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hóa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bằng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cách</a:t>
          </a:r>
          <a:r>
            <a:rPr lang="en-US" sz="2400" b="1" dirty="0" smtClean="0">
              <a:solidFill>
                <a:schemeClr val="tx1"/>
              </a:solidFill>
            </a:rPr>
            <a:t> </a:t>
          </a:r>
          <a:r>
            <a:rPr lang="en-US" sz="2400" b="1" dirty="0" err="1" smtClean="0">
              <a:solidFill>
                <a:schemeClr val="tx1"/>
              </a:solidFill>
            </a:rPr>
            <a:t>nào</a:t>
          </a:r>
          <a:r>
            <a:rPr lang="en-US" sz="2400" b="1" dirty="0" smtClean="0">
              <a:solidFill>
                <a:schemeClr val="tx1"/>
              </a:solidFill>
            </a:rPr>
            <a:t>?</a:t>
          </a:r>
          <a:endParaRPr lang="en-US" sz="2400" b="1" dirty="0">
            <a:solidFill>
              <a:schemeClr val="tx1"/>
            </a:solidFill>
          </a:endParaRPr>
        </a:p>
      </dgm:t>
    </dgm:pt>
    <dgm:pt modelId="{E779E00C-05AE-4D75-BE10-699609DD3476}" type="parTrans" cxnId="{E1B1598D-23F6-4EC1-BE42-517430F29DB6}">
      <dgm:prSet/>
      <dgm:spPr/>
      <dgm:t>
        <a:bodyPr/>
        <a:lstStyle/>
        <a:p>
          <a:endParaRPr lang="en-US"/>
        </a:p>
      </dgm:t>
    </dgm:pt>
    <dgm:pt modelId="{1D501D0B-3B8A-419C-BB52-320BC5C70FF5}" type="sibTrans" cxnId="{E1B1598D-23F6-4EC1-BE42-517430F29DB6}">
      <dgm:prSet/>
      <dgm:spPr/>
      <dgm:t>
        <a:bodyPr/>
        <a:lstStyle/>
        <a:p>
          <a:endParaRPr lang="en-US"/>
        </a:p>
      </dgm:t>
    </dgm:pt>
    <dgm:pt modelId="{376419AA-B142-400D-8FAB-BE82AE0E7E2A}" type="pres">
      <dgm:prSet presAssocID="{FA6274DC-C9B7-4489-A452-8A73E185C49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70E4D2-2B73-4003-971C-7088377F53E7}" type="pres">
      <dgm:prSet presAssocID="{FA6274DC-C9B7-4489-A452-8A73E185C493}" presName="cycle" presStyleCnt="0"/>
      <dgm:spPr/>
    </dgm:pt>
    <dgm:pt modelId="{B39D16FD-67A9-4C79-9474-A79EEE2DC724}" type="pres">
      <dgm:prSet presAssocID="{3C4F5EA9-5638-44D5-A240-6E205A4A2924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00C1E-9139-43D5-A945-A73B7E5F244C}" type="pres">
      <dgm:prSet presAssocID="{82B70BC6-9A85-4EF3-91BF-54C37779EE79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E21F62ED-BAA7-4281-B3DA-25E3A11E88B0}" type="pres">
      <dgm:prSet presAssocID="{7EF1F93F-0AAF-489A-A8B0-538267B2F9B5}" presName="nodeFollowingNodes" presStyleLbl="node1" presStyleIdx="1" presStyleCnt="3" custRadScaleRad="114555" custRadScaleInc="1415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F3CC1-6A64-4931-97F8-827B03FCFF3E}" type="pres">
      <dgm:prSet presAssocID="{A8721C51-A7B3-4C19-8B47-71EC06A2B691}" presName="nodeFollowingNodes" presStyleLbl="node1" presStyleIdx="2" presStyleCnt="3" custRadScaleRad="112069" custRadScaleInc="-1433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67266F-8BE6-43F8-BB1D-B74A498B0F6B}" type="presOf" srcId="{7EF1F93F-0AAF-489A-A8B0-538267B2F9B5}" destId="{E21F62ED-BAA7-4281-B3DA-25E3A11E88B0}" srcOrd="0" destOrd="0" presId="urn:microsoft.com/office/officeart/2005/8/layout/cycle3"/>
    <dgm:cxn modelId="{E00B66C5-7E30-456C-8A9A-83D7AD91B8EF}" srcId="{FA6274DC-C9B7-4489-A452-8A73E185C493}" destId="{7EF1F93F-0AAF-489A-A8B0-538267B2F9B5}" srcOrd="1" destOrd="0" parTransId="{917389E7-4FEF-4BB3-B6EC-6FDC321FCC9B}" sibTransId="{7FDA5A38-990F-4EF1-8C08-BB3BAF085C53}"/>
    <dgm:cxn modelId="{13A84BD0-2D6A-4B22-9CA4-E657D5AC4AA7}" type="presOf" srcId="{82B70BC6-9A85-4EF3-91BF-54C37779EE79}" destId="{71100C1E-9139-43D5-A945-A73B7E5F244C}" srcOrd="0" destOrd="0" presId="urn:microsoft.com/office/officeart/2005/8/layout/cycle3"/>
    <dgm:cxn modelId="{E1B1598D-23F6-4EC1-BE42-517430F29DB6}" srcId="{FA6274DC-C9B7-4489-A452-8A73E185C493}" destId="{A8721C51-A7B3-4C19-8B47-71EC06A2B691}" srcOrd="2" destOrd="0" parTransId="{E779E00C-05AE-4D75-BE10-699609DD3476}" sibTransId="{1D501D0B-3B8A-419C-BB52-320BC5C70FF5}"/>
    <dgm:cxn modelId="{22D3F085-7761-47DA-8DFE-3BBC5298FAC0}" type="presOf" srcId="{3C4F5EA9-5638-44D5-A240-6E205A4A2924}" destId="{B39D16FD-67A9-4C79-9474-A79EEE2DC724}" srcOrd="0" destOrd="0" presId="urn:microsoft.com/office/officeart/2005/8/layout/cycle3"/>
    <dgm:cxn modelId="{64AF8F0E-8DF6-4E20-9AA6-B30F0C270417}" srcId="{FA6274DC-C9B7-4489-A452-8A73E185C493}" destId="{3C4F5EA9-5638-44D5-A240-6E205A4A2924}" srcOrd="0" destOrd="0" parTransId="{48ADEFE1-F28E-4819-935A-110C4E40C516}" sibTransId="{82B70BC6-9A85-4EF3-91BF-54C37779EE79}"/>
    <dgm:cxn modelId="{84F59E18-AA31-42FE-9521-25C29E996A82}" type="presOf" srcId="{FA6274DC-C9B7-4489-A452-8A73E185C493}" destId="{376419AA-B142-400D-8FAB-BE82AE0E7E2A}" srcOrd="0" destOrd="0" presId="urn:microsoft.com/office/officeart/2005/8/layout/cycle3"/>
    <dgm:cxn modelId="{F05DA99B-ABFC-4BA1-A3FC-A49B1CDDC488}" type="presOf" srcId="{A8721C51-A7B3-4C19-8B47-71EC06A2B691}" destId="{F2BF3CC1-6A64-4931-97F8-827B03FCFF3E}" srcOrd="0" destOrd="0" presId="urn:microsoft.com/office/officeart/2005/8/layout/cycle3"/>
    <dgm:cxn modelId="{015E81FF-506A-4C1A-B7CA-3869B091A3D3}" type="presParOf" srcId="{376419AA-B142-400D-8FAB-BE82AE0E7E2A}" destId="{8570E4D2-2B73-4003-971C-7088377F53E7}" srcOrd="0" destOrd="0" presId="urn:microsoft.com/office/officeart/2005/8/layout/cycle3"/>
    <dgm:cxn modelId="{A9B13F0D-31C4-47D4-B1A4-59E09BE84428}" type="presParOf" srcId="{8570E4D2-2B73-4003-971C-7088377F53E7}" destId="{B39D16FD-67A9-4C79-9474-A79EEE2DC724}" srcOrd="0" destOrd="0" presId="urn:microsoft.com/office/officeart/2005/8/layout/cycle3"/>
    <dgm:cxn modelId="{D6D02DB4-DD69-450E-BFE3-DA7D0608AC83}" type="presParOf" srcId="{8570E4D2-2B73-4003-971C-7088377F53E7}" destId="{71100C1E-9139-43D5-A945-A73B7E5F244C}" srcOrd="1" destOrd="0" presId="urn:microsoft.com/office/officeart/2005/8/layout/cycle3"/>
    <dgm:cxn modelId="{DAA136D8-A0F3-4DD9-90F6-D67C59A9A4DD}" type="presParOf" srcId="{8570E4D2-2B73-4003-971C-7088377F53E7}" destId="{E21F62ED-BAA7-4281-B3DA-25E3A11E88B0}" srcOrd="2" destOrd="0" presId="urn:microsoft.com/office/officeart/2005/8/layout/cycle3"/>
    <dgm:cxn modelId="{0C9C9FF9-A7CD-4CE1-8C94-69DDEC91F80C}" type="presParOf" srcId="{8570E4D2-2B73-4003-971C-7088377F53E7}" destId="{F2BF3CC1-6A64-4931-97F8-827B03FCFF3E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B099E3-9B38-4C68-A10A-F9B73404EE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EE2CA7B-1966-4DE4-A575-5838C529F3E3}">
      <dgm:prSet/>
      <dgm:spPr/>
      <dgm:t>
        <a:bodyPr/>
        <a:lstStyle/>
        <a:p>
          <a:pPr rtl="0"/>
          <a:r>
            <a:rPr lang="en-US" smtClean="0"/>
            <a:t>Chú ếch con</a:t>
          </a:r>
          <a:endParaRPr lang="en-US"/>
        </a:p>
      </dgm:t>
    </dgm:pt>
    <dgm:pt modelId="{419AB28F-A801-4B21-8BD8-F18AA74A4802}" type="parTrans" cxnId="{D9E69218-04CF-471B-9B00-656E65E6534C}">
      <dgm:prSet/>
      <dgm:spPr/>
      <dgm:t>
        <a:bodyPr/>
        <a:lstStyle/>
        <a:p>
          <a:endParaRPr lang="en-US"/>
        </a:p>
      </dgm:t>
    </dgm:pt>
    <dgm:pt modelId="{9B46CB88-425C-46EE-B100-C1831864252D}" type="sibTrans" cxnId="{D9E69218-04CF-471B-9B00-656E65E6534C}">
      <dgm:prSet/>
      <dgm:spPr/>
      <dgm:t>
        <a:bodyPr/>
        <a:lstStyle/>
        <a:p>
          <a:endParaRPr lang="en-US"/>
        </a:p>
      </dgm:t>
    </dgm:pt>
    <dgm:pt modelId="{46B83426-3E1E-4A78-B2C9-1A4969C46826}" type="pres">
      <dgm:prSet presAssocID="{95B099E3-9B38-4C68-A10A-F9B73404EE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786482-B373-481F-A21E-02CC579E7D36}" type="pres">
      <dgm:prSet presAssocID="{BEE2CA7B-1966-4DE4-A575-5838C529F3E3}" presName="linNode" presStyleCnt="0"/>
      <dgm:spPr/>
    </dgm:pt>
    <dgm:pt modelId="{CBEE11AD-DAA3-4E49-A888-AF6C7089C942}" type="pres">
      <dgm:prSet presAssocID="{BEE2CA7B-1966-4DE4-A575-5838C529F3E3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96F6DF-7EF9-4552-902B-B18C97029C6C}" type="presOf" srcId="{BEE2CA7B-1966-4DE4-A575-5838C529F3E3}" destId="{CBEE11AD-DAA3-4E49-A888-AF6C7089C942}" srcOrd="0" destOrd="0" presId="urn:microsoft.com/office/officeart/2005/8/layout/vList5"/>
    <dgm:cxn modelId="{D9E69218-04CF-471B-9B00-656E65E6534C}" srcId="{95B099E3-9B38-4C68-A10A-F9B73404EEBB}" destId="{BEE2CA7B-1966-4DE4-A575-5838C529F3E3}" srcOrd="0" destOrd="0" parTransId="{419AB28F-A801-4B21-8BD8-F18AA74A4802}" sibTransId="{9B46CB88-425C-46EE-B100-C1831864252D}"/>
    <dgm:cxn modelId="{B0D74987-4BCE-4C26-8FB4-DCD257944489}" type="presOf" srcId="{95B099E3-9B38-4C68-A10A-F9B73404EEBB}" destId="{46B83426-3E1E-4A78-B2C9-1A4969C46826}" srcOrd="0" destOrd="0" presId="urn:microsoft.com/office/officeart/2005/8/layout/vList5"/>
    <dgm:cxn modelId="{943851E0-73A7-402D-927E-BBD41A0DD8BB}" type="presParOf" srcId="{46B83426-3E1E-4A78-B2C9-1A4969C46826}" destId="{36786482-B373-481F-A21E-02CC579E7D36}" srcOrd="0" destOrd="0" presId="urn:microsoft.com/office/officeart/2005/8/layout/vList5"/>
    <dgm:cxn modelId="{8B22163C-26B8-4743-B7DC-2AB7451570D5}" type="presParOf" srcId="{36786482-B373-481F-A21E-02CC579E7D36}" destId="{CBEE11AD-DAA3-4E49-A888-AF6C7089C94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83E2E2-11D7-49A5-93E9-DE56BDB61E4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C45DC9-FF24-4CBA-928B-1C906016F33F}">
      <dgm:prSet/>
      <dgm:spPr/>
      <dgm:t>
        <a:bodyPr/>
        <a:lstStyle/>
        <a:p>
          <a:pPr rtl="0"/>
          <a:r>
            <a:rPr lang="en-US" dirty="0" err="1" smtClean="0"/>
            <a:t>Chú</a:t>
          </a:r>
          <a:r>
            <a:rPr lang="en-US" dirty="0" smtClean="0"/>
            <a:t> </a:t>
          </a:r>
          <a:r>
            <a:rPr lang="en-US" dirty="0" err="1" smtClean="0"/>
            <a:t>ếch</a:t>
          </a:r>
          <a:r>
            <a:rPr lang="en-US" dirty="0" smtClean="0"/>
            <a:t> con</a:t>
          </a:r>
          <a:endParaRPr lang="en-US" dirty="0"/>
        </a:p>
      </dgm:t>
    </dgm:pt>
    <dgm:pt modelId="{05939CE5-0FFA-4399-BE0A-6F991E9EA15F}" type="parTrans" cxnId="{E7CD39FB-1C3B-4065-A15E-600BA008EF6C}">
      <dgm:prSet/>
      <dgm:spPr/>
      <dgm:t>
        <a:bodyPr/>
        <a:lstStyle/>
        <a:p>
          <a:endParaRPr lang="en-US"/>
        </a:p>
      </dgm:t>
    </dgm:pt>
    <dgm:pt modelId="{D233BC3B-B0E7-4AF2-907E-EB892E2813EF}" type="sibTrans" cxnId="{E7CD39FB-1C3B-4065-A15E-600BA008EF6C}">
      <dgm:prSet/>
      <dgm:spPr/>
      <dgm:t>
        <a:bodyPr/>
        <a:lstStyle/>
        <a:p>
          <a:endParaRPr lang="en-US"/>
        </a:p>
      </dgm:t>
    </dgm:pt>
    <dgm:pt modelId="{2B80EFA3-CD15-4349-B215-F0F7968F5562}" type="pres">
      <dgm:prSet presAssocID="{BE83E2E2-11D7-49A5-93E9-DE56BDB61E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490DC6-BB2A-4401-8D5C-BE1487EB31B4}" type="pres">
      <dgm:prSet presAssocID="{8AC45DC9-FF24-4CBA-928B-1C906016F33F}" presName="node" presStyleLbl="node1" presStyleIdx="0" presStyleCnt="1" custScaleX="1920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CD39FB-1C3B-4065-A15E-600BA008EF6C}" srcId="{BE83E2E2-11D7-49A5-93E9-DE56BDB61E46}" destId="{8AC45DC9-FF24-4CBA-928B-1C906016F33F}" srcOrd="0" destOrd="0" parTransId="{05939CE5-0FFA-4399-BE0A-6F991E9EA15F}" sibTransId="{D233BC3B-B0E7-4AF2-907E-EB892E2813EF}"/>
    <dgm:cxn modelId="{22813B53-0940-4F85-B647-90887E2C7975}" type="presOf" srcId="{8AC45DC9-FF24-4CBA-928B-1C906016F33F}" destId="{30490DC6-BB2A-4401-8D5C-BE1487EB31B4}" srcOrd="0" destOrd="0" presId="urn:microsoft.com/office/officeart/2005/8/layout/default"/>
    <dgm:cxn modelId="{6C526D27-7223-45F4-85E9-D83079AB27C1}" type="presOf" srcId="{BE83E2E2-11D7-49A5-93E9-DE56BDB61E46}" destId="{2B80EFA3-CD15-4349-B215-F0F7968F5562}" srcOrd="0" destOrd="0" presId="urn:microsoft.com/office/officeart/2005/8/layout/default"/>
    <dgm:cxn modelId="{2598F7F4-EE58-4053-89C5-DA7C756F7EFB}" type="presParOf" srcId="{2B80EFA3-CD15-4349-B215-F0F7968F5562}" destId="{30490DC6-BB2A-4401-8D5C-BE1487EB31B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3EDCE8-F1E0-4916-A8EA-EFC8E8DCE39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A5B875-E036-45BB-A2A7-C11C4B226FF8}">
      <dgm:prSet/>
      <dgm:spPr/>
      <dgm:t>
        <a:bodyPr/>
        <a:lstStyle/>
        <a:p>
          <a:pPr rtl="0"/>
          <a:r>
            <a:rPr lang="en-US" b="1" smtClean="0"/>
            <a:t>LƯU Ý </a:t>
          </a:r>
          <a:endParaRPr lang="en-US"/>
        </a:p>
      </dgm:t>
    </dgm:pt>
    <dgm:pt modelId="{E49D85F0-AF3D-4374-BF8B-0683CB1937BB}" type="parTrans" cxnId="{4EDEE2F9-3DAB-45AD-A75D-C97A9E190BAF}">
      <dgm:prSet/>
      <dgm:spPr/>
      <dgm:t>
        <a:bodyPr/>
        <a:lstStyle/>
        <a:p>
          <a:endParaRPr lang="en-US"/>
        </a:p>
      </dgm:t>
    </dgm:pt>
    <dgm:pt modelId="{9552BA71-8000-4546-926E-E39AF37D3E10}" type="sibTrans" cxnId="{4EDEE2F9-3DAB-45AD-A75D-C97A9E190BAF}">
      <dgm:prSet/>
      <dgm:spPr/>
      <dgm:t>
        <a:bodyPr/>
        <a:lstStyle/>
        <a:p>
          <a:endParaRPr lang="en-US"/>
        </a:p>
      </dgm:t>
    </dgm:pt>
    <dgm:pt modelId="{44367ED5-9FA9-4EC8-81DA-4344149D2DF8}" type="pres">
      <dgm:prSet presAssocID="{8B3EDCE8-F1E0-4916-A8EA-EFC8E8DCE39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33015DC-0F5A-43A8-BF3C-A954CDCE6BFF}" type="pres">
      <dgm:prSet presAssocID="{50A5B875-E036-45BB-A2A7-C11C4B226FF8}" presName="root" presStyleCnt="0"/>
      <dgm:spPr/>
    </dgm:pt>
    <dgm:pt modelId="{3BD41D10-1DFC-4089-94AA-363A0C90CAD2}" type="pres">
      <dgm:prSet presAssocID="{50A5B875-E036-45BB-A2A7-C11C4B226FF8}" presName="rootComposite" presStyleCnt="0"/>
      <dgm:spPr/>
    </dgm:pt>
    <dgm:pt modelId="{4BAC335C-1A67-4C63-8EA2-F9C9B9FA1B57}" type="pres">
      <dgm:prSet presAssocID="{50A5B875-E036-45BB-A2A7-C11C4B226FF8}" presName="rootText" presStyleLbl="node1" presStyleIdx="0" presStyleCnt="1"/>
      <dgm:spPr/>
      <dgm:t>
        <a:bodyPr/>
        <a:lstStyle/>
        <a:p>
          <a:endParaRPr lang="en-US"/>
        </a:p>
      </dgm:t>
    </dgm:pt>
    <dgm:pt modelId="{624DE225-E5A5-4B83-A58A-7924B2F28BCE}" type="pres">
      <dgm:prSet presAssocID="{50A5B875-E036-45BB-A2A7-C11C4B226FF8}" presName="rootConnector" presStyleLbl="node1" presStyleIdx="0" presStyleCnt="1"/>
      <dgm:spPr/>
      <dgm:t>
        <a:bodyPr/>
        <a:lstStyle/>
        <a:p>
          <a:endParaRPr lang="en-US"/>
        </a:p>
      </dgm:t>
    </dgm:pt>
    <dgm:pt modelId="{604511A5-EF4E-4B17-9307-8EEC71144849}" type="pres">
      <dgm:prSet presAssocID="{50A5B875-E036-45BB-A2A7-C11C4B226FF8}" presName="childShape" presStyleCnt="0"/>
      <dgm:spPr/>
    </dgm:pt>
  </dgm:ptLst>
  <dgm:cxnLst>
    <dgm:cxn modelId="{F47DBA33-6E07-43D0-BF3E-403D004D9193}" type="presOf" srcId="{50A5B875-E036-45BB-A2A7-C11C4B226FF8}" destId="{4BAC335C-1A67-4C63-8EA2-F9C9B9FA1B57}" srcOrd="0" destOrd="0" presId="urn:microsoft.com/office/officeart/2005/8/layout/hierarchy3"/>
    <dgm:cxn modelId="{4EDEE2F9-3DAB-45AD-A75D-C97A9E190BAF}" srcId="{8B3EDCE8-F1E0-4916-A8EA-EFC8E8DCE396}" destId="{50A5B875-E036-45BB-A2A7-C11C4B226FF8}" srcOrd="0" destOrd="0" parTransId="{E49D85F0-AF3D-4374-BF8B-0683CB1937BB}" sibTransId="{9552BA71-8000-4546-926E-E39AF37D3E10}"/>
    <dgm:cxn modelId="{2A71F594-AE40-4C81-8952-06583E01B01A}" type="presOf" srcId="{50A5B875-E036-45BB-A2A7-C11C4B226FF8}" destId="{624DE225-E5A5-4B83-A58A-7924B2F28BCE}" srcOrd="1" destOrd="0" presId="urn:microsoft.com/office/officeart/2005/8/layout/hierarchy3"/>
    <dgm:cxn modelId="{9F9F3B6E-D82E-41D7-A28B-F4832EB609DD}" type="presOf" srcId="{8B3EDCE8-F1E0-4916-A8EA-EFC8E8DCE396}" destId="{44367ED5-9FA9-4EC8-81DA-4344149D2DF8}" srcOrd="0" destOrd="0" presId="urn:microsoft.com/office/officeart/2005/8/layout/hierarchy3"/>
    <dgm:cxn modelId="{D6C88F2B-E24A-4AB8-A620-521EC97DFD00}" type="presParOf" srcId="{44367ED5-9FA9-4EC8-81DA-4344149D2DF8}" destId="{633015DC-0F5A-43A8-BF3C-A954CDCE6BFF}" srcOrd="0" destOrd="0" presId="urn:microsoft.com/office/officeart/2005/8/layout/hierarchy3"/>
    <dgm:cxn modelId="{9CE09452-24CD-4F14-BFF8-EFC9C20F5182}" type="presParOf" srcId="{633015DC-0F5A-43A8-BF3C-A954CDCE6BFF}" destId="{3BD41D10-1DFC-4089-94AA-363A0C90CAD2}" srcOrd="0" destOrd="0" presId="urn:microsoft.com/office/officeart/2005/8/layout/hierarchy3"/>
    <dgm:cxn modelId="{E0082C7D-8425-4E66-A691-6B357B493133}" type="presParOf" srcId="{3BD41D10-1DFC-4089-94AA-363A0C90CAD2}" destId="{4BAC335C-1A67-4C63-8EA2-F9C9B9FA1B57}" srcOrd="0" destOrd="0" presId="urn:microsoft.com/office/officeart/2005/8/layout/hierarchy3"/>
    <dgm:cxn modelId="{B3CE795D-C352-428B-8A80-D0FB0BF51A9F}" type="presParOf" srcId="{3BD41D10-1DFC-4089-94AA-363A0C90CAD2}" destId="{624DE225-E5A5-4B83-A58A-7924B2F28BCE}" srcOrd="1" destOrd="0" presId="urn:microsoft.com/office/officeart/2005/8/layout/hierarchy3"/>
    <dgm:cxn modelId="{39E3A175-59A2-43BD-A061-724C02613F01}" type="presParOf" srcId="{633015DC-0F5A-43A8-BF3C-A954CDCE6BFF}" destId="{604511A5-EF4E-4B17-9307-8EEC7114484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7BAB6D-6755-44E3-83CA-6A247A0D30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DCEB04F-0E4A-499E-A82B-867092BF6DC1}">
      <dgm:prSet custT="1"/>
      <dgm:spPr/>
      <dgm:t>
        <a:bodyPr/>
        <a:lstStyle/>
        <a:p>
          <a:pPr rtl="0"/>
          <a:r>
            <a:rPr lang="en-US" sz="3200" smtClean="0"/>
            <a:t>Để trả lời cho câu hỏi Vì sao? ta làm thế nào?</a:t>
          </a:r>
          <a:endParaRPr lang="en-US" sz="3200"/>
        </a:p>
      </dgm:t>
    </dgm:pt>
    <dgm:pt modelId="{96C0B92A-842A-4B79-AD31-D89385F5E19C}" type="parTrans" cxnId="{10BBAD6C-018C-49D0-80FA-694F011E81E2}">
      <dgm:prSet/>
      <dgm:spPr/>
      <dgm:t>
        <a:bodyPr/>
        <a:lstStyle/>
        <a:p>
          <a:endParaRPr lang="en-US" sz="3200"/>
        </a:p>
      </dgm:t>
    </dgm:pt>
    <dgm:pt modelId="{80C4473B-1C87-43A2-9803-4555EACD2F93}" type="sibTrans" cxnId="{10BBAD6C-018C-49D0-80FA-694F011E81E2}">
      <dgm:prSet/>
      <dgm:spPr/>
      <dgm:t>
        <a:bodyPr/>
        <a:lstStyle/>
        <a:p>
          <a:endParaRPr lang="en-US" sz="3200"/>
        </a:p>
      </dgm:t>
    </dgm:pt>
    <dgm:pt modelId="{230DE841-65CC-4E00-8EA9-9FF897172F0B}" type="pres">
      <dgm:prSet presAssocID="{587BAB6D-6755-44E3-83CA-6A247A0D30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1373E1-A4AB-47B9-91FF-B8DE4A7C0C1E}" type="pres">
      <dgm:prSet presAssocID="{FDCEB04F-0E4A-499E-A82B-867092BF6DC1}" presName="parentText" presStyleLbl="node1" presStyleIdx="0" presStyleCnt="1" custLinFactNeighborX="2212" custLinFactNeighborY="105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BBAD6C-018C-49D0-80FA-694F011E81E2}" srcId="{587BAB6D-6755-44E3-83CA-6A247A0D3020}" destId="{FDCEB04F-0E4A-499E-A82B-867092BF6DC1}" srcOrd="0" destOrd="0" parTransId="{96C0B92A-842A-4B79-AD31-D89385F5E19C}" sibTransId="{80C4473B-1C87-43A2-9803-4555EACD2F93}"/>
    <dgm:cxn modelId="{12A3B673-6C97-497B-8DB7-29CFBFEC85AC}" type="presOf" srcId="{587BAB6D-6755-44E3-83CA-6A247A0D3020}" destId="{230DE841-65CC-4E00-8EA9-9FF897172F0B}" srcOrd="0" destOrd="0" presId="urn:microsoft.com/office/officeart/2005/8/layout/vList2"/>
    <dgm:cxn modelId="{5FFCC631-5F8A-48A2-A95F-4F049B0452E6}" type="presOf" srcId="{FDCEB04F-0E4A-499E-A82B-867092BF6DC1}" destId="{4E1373E1-A4AB-47B9-91FF-B8DE4A7C0C1E}" srcOrd="0" destOrd="0" presId="urn:microsoft.com/office/officeart/2005/8/layout/vList2"/>
    <dgm:cxn modelId="{FB0FD986-7033-4CEA-95C3-7E0DB217CF8D}" type="presParOf" srcId="{230DE841-65CC-4E00-8EA9-9FF897172F0B}" destId="{4E1373E1-A4AB-47B9-91FF-B8DE4A7C0C1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3BF622-E633-4712-B36D-E0B5FB28637B}" type="doc">
      <dgm:prSet loTypeId="urn:microsoft.com/office/officeart/2005/8/layout/defaul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60B0997-8FC1-482E-A020-872290020FDA}">
      <dgm:prSet/>
      <dgm:spPr>
        <a:xfrm>
          <a:off x="3162448" y="89"/>
          <a:ext cx="1904702" cy="1142821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en-US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Hoạt</a:t>
          </a:r>
          <a:r>
            <a:rPr lang="en-US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động</a:t>
          </a:r>
          <a:r>
            <a:rPr lang="en-US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tiếp</a:t>
          </a:r>
          <a:r>
            <a:rPr lang="en-US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nối</a:t>
          </a:r>
          <a:r>
            <a:rPr lang="en-US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A887001-DADE-4B73-A636-27CEFF82A873}" type="parTrans" cxnId="{19E96E46-DB3A-483B-8756-D00B8B514542}">
      <dgm:prSet/>
      <dgm:spPr/>
      <dgm:t>
        <a:bodyPr/>
        <a:lstStyle/>
        <a:p>
          <a:endParaRPr lang="en-US"/>
        </a:p>
      </dgm:t>
    </dgm:pt>
    <dgm:pt modelId="{B2C8EF09-D3CA-47B8-8CA3-70DCC0EC04B4}" type="sibTrans" cxnId="{19E96E46-DB3A-483B-8756-D00B8B514542}">
      <dgm:prSet/>
      <dgm:spPr/>
      <dgm:t>
        <a:bodyPr/>
        <a:lstStyle/>
        <a:p>
          <a:endParaRPr lang="en-US"/>
        </a:p>
      </dgm:t>
    </dgm:pt>
    <dgm:pt modelId="{500F5BA4-7BDF-4BD2-81EE-8A6E8A318A1D}" type="pres">
      <dgm:prSet presAssocID="{EA3BF622-E633-4712-B36D-E0B5FB2863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5EA1C4-41F9-4D82-8E7C-8DA21F6A1E0B}" type="pres">
      <dgm:prSet presAssocID="{660B0997-8FC1-482E-A020-872290020FDA}" presName="node" presStyleLbl="node1" presStyleIdx="0" presStyleCnt="1" custScaleX="3360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E96E46-DB3A-483B-8756-D00B8B514542}" srcId="{EA3BF622-E633-4712-B36D-E0B5FB28637B}" destId="{660B0997-8FC1-482E-A020-872290020FDA}" srcOrd="0" destOrd="0" parTransId="{BA887001-DADE-4B73-A636-27CEFF82A873}" sibTransId="{B2C8EF09-D3CA-47B8-8CA3-70DCC0EC04B4}"/>
    <dgm:cxn modelId="{6E27321C-FCD2-4F27-9FD2-43EBAD272371}" type="presOf" srcId="{660B0997-8FC1-482E-A020-872290020FDA}" destId="{E75EA1C4-41F9-4D82-8E7C-8DA21F6A1E0B}" srcOrd="0" destOrd="0" presId="urn:microsoft.com/office/officeart/2005/8/layout/default"/>
    <dgm:cxn modelId="{910E2864-79D9-455E-89B5-33E495433819}" type="presOf" srcId="{EA3BF622-E633-4712-B36D-E0B5FB28637B}" destId="{500F5BA4-7BDF-4BD2-81EE-8A6E8A318A1D}" srcOrd="0" destOrd="0" presId="urn:microsoft.com/office/officeart/2005/8/layout/default"/>
    <dgm:cxn modelId="{D03F9122-EDEA-4F6D-BB56-C19CEBD24B16}" type="presParOf" srcId="{500F5BA4-7BDF-4BD2-81EE-8A6E8A318A1D}" destId="{E75EA1C4-41F9-4D82-8E7C-8DA21F6A1E0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1D429-A4CC-4C04-9CAE-1B356268DBB1}">
      <dsp:nvSpPr>
        <dsp:cNvPr id="0" name=""/>
        <dsp:cNvSpPr/>
      </dsp:nvSpPr>
      <dsp:spPr>
        <a:xfrm>
          <a:off x="0" y="178"/>
          <a:ext cx="2857053" cy="114282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KHỞI ĐỘNG</a:t>
          </a:r>
          <a:endParaRPr lang="en-US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411" y="178"/>
        <a:ext cx="1714232" cy="1142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00C1E-9139-43D5-A945-A73B7E5F244C}">
      <dsp:nvSpPr>
        <dsp:cNvPr id="0" name=""/>
        <dsp:cNvSpPr/>
      </dsp:nvSpPr>
      <dsp:spPr>
        <a:xfrm>
          <a:off x="1879982" y="-265269"/>
          <a:ext cx="4469635" cy="4469635"/>
        </a:xfrm>
        <a:prstGeom prst="circularArrow">
          <a:avLst>
            <a:gd name="adj1" fmla="val 5689"/>
            <a:gd name="adj2" fmla="val 340510"/>
            <a:gd name="adj3" fmla="val 12369635"/>
            <a:gd name="adj4" fmla="val 18307142"/>
            <a:gd name="adj5" fmla="val 5908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39D16FD-67A9-4C79-9474-A79EEE2DC724}">
      <dsp:nvSpPr>
        <dsp:cNvPr id="0" name=""/>
        <dsp:cNvSpPr/>
      </dsp:nvSpPr>
      <dsp:spPr>
        <a:xfrm>
          <a:off x="2525538" y="1293"/>
          <a:ext cx="3178522" cy="158926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bg1">
                  <a:lumMod val="95000"/>
                </a:schemeClr>
              </a:solidFill>
            </a:rPr>
            <a:t>Hãy</a:t>
          </a:r>
          <a:r>
            <a:rPr lang="en-US" sz="2800" b="1" kern="1200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kern="1200" dirty="0" err="1" smtClean="0">
              <a:solidFill>
                <a:schemeClr val="bg1">
                  <a:lumMod val="95000"/>
                </a:schemeClr>
              </a:solidFill>
            </a:rPr>
            <a:t>xem</a:t>
          </a:r>
          <a:r>
            <a:rPr lang="en-US" sz="2800" b="1" kern="1200" dirty="0" smtClean="0">
              <a:solidFill>
                <a:schemeClr val="bg1">
                  <a:lumMod val="95000"/>
                </a:schemeClr>
              </a:solidFill>
            </a:rPr>
            <a:t> clip </a:t>
          </a:r>
          <a:r>
            <a:rPr lang="en-US" sz="2800" b="1" kern="1200" dirty="0" err="1" smtClean="0">
              <a:solidFill>
                <a:schemeClr val="bg1">
                  <a:lumMod val="95000"/>
                </a:schemeClr>
              </a:solidFill>
            </a:rPr>
            <a:t>sau</a:t>
          </a:r>
          <a:r>
            <a:rPr lang="en-US" sz="2800" b="1" kern="1200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kern="1200" dirty="0" err="1" smtClean="0">
              <a:solidFill>
                <a:schemeClr val="bg1">
                  <a:lumMod val="95000"/>
                </a:schemeClr>
              </a:solidFill>
            </a:rPr>
            <a:t>và</a:t>
          </a:r>
          <a:r>
            <a:rPr lang="en-US" sz="2800" b="1" kern="1200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kern="1200" dirty="0" err="1" smtClean="0">
              <a:solidFill>
                <a:schemeClr val="bg1">
                  <a:lumMod val="95000"/>
                </a:schemeClr>
              </a:solidFill>
            </a:rPr>
            <a:t>trả</a:t>
          </a:r>
          <a:r>
            <a:rPr lang="en-US" sz="2800" b="1" kern="1200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kern="1200" dirty="0" err="1" smtClean="0">
              <a:solidFill>
                <a:schemeClr val="bg1">
                  <a:lumMod val="95000"/>
                </a:schemeClr>
              </a:solidFill>
            </a:rPr>
            <a:t>lời</a:t>
          </a:r>
          <a:r>
            <a:rPr lang="en-US" sz="2800" b="1" kern="1200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kern="1200" dirty="0" err="1" smtClean="0">
              <a:solidFill>
                <a:schemeClr val="bg1">
                  <a:lumMod val="95000"/>
                </a:schemeClr>
              </a:solidFill>
            </a:rPr>
            <a:t>câu</a:t>
          </a:r>
          <a:r>
            <a:rPr lang="en-US" sz="2800" b="1" kern="1200" dirty="0" smtClean="0">
              <a:solidFill>
                <a:schemeClr val="bg1">
                  <a:lumMod val="95000"/>
                </a:schemeClr>
              </a:solidFill>
            </a:rPr>
            <a:t> </a:t>
          </a:r>
          <a:r>
            <a:rPr lang="en-US" sz="2800" b="1" kern="1200" dirty="0" err="1" smtClean="0">
              <a:solidFill>
                <a:schemeClr val="bg1">
                  <a:lumMod val="95000"/>
                </a:schemeClr>
              </a:solidFill>
            </a:rPr>
            <a:t>hỏi</a:t>
          </a:r>
          <a:r>
            <a:rPr lang="en-US" sz="2800" b="1" kern="1200" dirty="0" smtClean="0">
              <a:solidFill>
                <a:schemeClr val="bg1">
                  <a:lumMod val="95000"/>
                </a:schemeClr>
              </a:solidFill>
            </a:rPr>
            <a:t>:</a:t>
          </a:r>
          <a:endParaRPr lang="en-US" sz="2800" b="1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603119" y="78874"/>
        <a:ext cx="3023360" cy="1434099"/>
      </dsp:txXfrm>
    </dsp:sp>
    <dsp:sp modelId="{E21F62ED-BAA7-4281-B3DA-25E3A11E88B0}">
      <dsp:nvSpPr>
        <dsp:cNvPr id="0" name=""/>
        <dsp:cNvSpPr/>
      </dsp:nvSpPr>
      <dsp:spPr>
        <a:xfrm>
          <a:off x="457197" y="2819388"/>
          <a:ext cx="3178522" cy="1589261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- </a:t>
          </a:r>
          <a:r>
            <a:rPr lang="en-US" sz="2400" b="1" kern="1200" dirty="0" err="1" smtClean="0">
              <a:solidFill>
                <a:schemeClr val="tx1"/>
              </a:solidFill>
            </a:rPr>
            <a:t>Tìm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từ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chỉ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hoạt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động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nghệ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thuật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xuất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hiện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trong</a:t>
          </a:r>
          <a:r>
            <a:rPr lang="en-US" sz="2400" b="1" kern="1200" dirty="0" smtClean="0">
              <a:solidFill>
                <a:schemeClr val="tx1"/>
              </a:solidFill>
            </a:rPr>
            <a:t> clip.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534778" y="2896969"/>
        <a:ext cx="3023360" cy="1434099"/>
      </dsp:txXfrm>
    </dsp:sp>
    <dsp:sp modelId="{F2BF3CC1-6A64-4931-97F8-827B03FCFF3E}">
      <dsp:nvSpPr>
        <dsp:cNvPr id="0" name=""/>
        <dsp:cNvSpPr/>
      </dsp:nvSpPr>
      <dsp:spPr>
        <a:xfrm>
          <a:off x="4572014" y="2743171"/>
          <a:ext cx="3178522" cy="1589261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</a:rPr>
            <a:t>- Con </a:t>
          </a:r>
          <a:r>
            <a:rPr lang="en-US" sz="2400" b="1" kern="1200" dirty="0" err="1" smtClean="0">
              <a:solidFill>
                <a:schemeClr val="tx1"/>
              </a:solidFill>
            </a:rPr>
            <a:t>vật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được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nhân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hóa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trong</a:t>
          </a:r>
          <a:r>
            <a:rPr lang="en-US" sz="2400" b="1" kern="1200" dirty="0" smtClean="0">
              <a:solidFill>
                <a:schemeClr val="tx1"/>
              </a:solidFill>
            </a:rPr>
            <a:t> clip </a:t>
          </a:r>
          <a:r>
            <a:rPr lang="en-US" sz="2400" b="1" kern="1200" dirty="0" err="1" smtClean="0">
              <a:solidFill>
                <a:schemeClr val="tx1"/>
              </a:solidFill>
            </a:rPr>
            <a:t>là</a:t>
          </a:r>
          <a:r>
            <a:rPr lang="en-US" sz="2400" b="1" kern="1200" dirty="0" smtClean="0">
              <a:solidFill>
                <a:schemeClr val="tx1"/>
              </a:solidFill>
            </a:rPr>
            <a:t> con </a:t>
          </a:r>
          <a:r>
            <a:rPr lang="en-US" sz="2400" b="1" kern="1200" dirty="0" err="1" smtClean="0">
              <a:solidFill>
                <a:schemeClr val="tx1"/>
              </a:solidFill>
            </a:rPr>
            <a:t>vật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nào</a:t>
          </a:r>
          <a:r>
            <a:rPr lang="en-US" sz="2400" b="1" kern="1200" dirty="0" smtClean="0">
              <a:solidFill>
                <a:schemeClr val="tx1"/>
              </a:solidFill>
            </a:rPr>
            <a:t>? </a:t>
          </a:r>
          <a:r>
            <a:rPr lang="en-US" sz="2400" b="1" kern="1200" dirty="0" err="1" smtClean="0">
              <a:solidFill>
                <a:schemeClr val="tx1"/>
              </a:solidFill>
            </a:rPr>
            <a:t>Nhân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hóa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bằng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cách</a:t>
          </a:r>
          <a:r>
            <a:rPr lang="en-US" sz="2400" b="1" kern="1200" dirty="0" smtClean="0">
              <a:solidFill>
                <a:schemeClr val="tx1"/>
              </a:solidFill>
            </a:rPr>
            <a:t> </a:t>
          </a:r>
          <a:r>
            <a:rPr lang="en-US" sz="2400" b="1" kern="1200" dirty="0" err="1" smtClean="0">
              <a:solidFill>
                <a:schemeClr val="tx1"/>
              </a:solidFill>
            </a:rPr>
            <a:t>nào</a:t>
          </a:r>
          <a:r>
            <a:rPr lang="en-US" sz="2400" b="1" kern="1200" dirty="0" smtClean="0">
              <a:solidFill>
                <a:schemeClr val="tx1"/>
              </a:solidFill>
            </a:rPr>
            <a:t>?</a:t>
          </a:r>
          <a:endParaRPr lang="en-US" sz="2400" b="1" kern="1200" dirty="0">
            <a:solidFill>
              <a:schemeClr val="tx1"/>
            </a:solidFill>
          </a:endParaRPr>
        </a:p>
      </dsp:txBody>
      <dsp:txXfrm>
        <a:off x="4649595" y="2820752"/>
        <a:ext cx="3023360" cy="1434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E11AD-DAA3-4E49-A888-AF6C7089C942}">
      <dsp:nvSpPr>
        <dsp:cNvPr id="0" name=""/>
        <dsp:cNvSpPr/>
      </dsp:nvSpPr>
      <dsp:spPr>
        <a:xfrm>
          <a:off x="3511296" y="0"/>
          <a:ext cx="3950208" cy="1143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smtClean="0"/>
            <a:t>Chú ếch con</a:t>
          </a:r>
          <a:endParaRPr lang="en-US" sz="5400" kern="1200"/>
        </a:p>
      </dsp:txBody>
      <dsp:txXfrm>
        <a:off x="3567093" y="55797"/>
        <a:ext cx="3838614" cy="10314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90DC6-BB2A-4401-8D5C-BE1487EB31B4}">
      <dsp:nvSpPr>
        <dsp:cNvPr id="0" name=""/>
        <dsp:cNvSpPr/>
      </dsp:nvSpPr>
      <dsp:spPr>
        <a:xfrm>
          <a:off x="3657600" y="89"/>
          <a:ext cx="3657599" cy="11428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ctr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err="1" smtClean="0"/>
            <a:t>Chú</a:t>
          </a:r>
          <a:r>
            <a:rPr lang="en-US" sz="5100" kern="1200" dirty="0" smtClean="0"/>
            <a:t> </a:t>
          </a:r>
          <a:r>
            <a:rPr lang="en-US" sz="5100" kern="1200" dirty="0" err="1" smtClean="0"/>
            <a:t>ếch</a:t>
          </a:r>
          <a:r>
            <a:rPr lang="en-US" sz="5100" kern="1200" dirty="0" smtClean="0"/>
            <a:t> con</a:t>
          </a:r>
          <a:endParaRPr lang="en-US" sz="5100" kern="1200" dirty="0"/>
        </a:p>
      </dsp:txBody>
      <dsp:txXfrm>
        <a:off x="3657600" y="89"/>
        <a:ext cx="3657599" cy="11428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AC335C-1A67-4C63-8EA2-F9C9B9FA1B57}">
      <dsp:nvSpPr>
        <dsp:cNvPr id="0" name=""/>
        <dsp:cNvSpPr/>
      </dsp:nvSpPr>
      <dsp:spPr>
        <a:xfrm>
          <a:off x="3399532" y="347"/>
          <a:ext cx="1430535" cy="7152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smtClean="0"/>
            <a:t>LƯU Ý </a:t>
          </a:r>
          <a:endParaRPr lang="en-US" sz="3800" kern="1200"/>
        </a:p>
      </dsp:txBody>
      <dsp:txXfrm>
        <a:off x="3420481" y="21296"/>
        <a:ext cx="1388637" cy="6733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373E1-A4AB-47B9-91FF-B8DE4A7C0C1E}">
      <dsp:nvSpPr>
        <dsp:cNvPr id="0" name=""/>
        <dsp:cNvSpPr/>
      </dsp:nvSpPr>
      <dsp:spPr>
        <a:xfrm>
          <a:off x="0" y="15839"/>
          <a:ext cx="8610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Để trả lời cho câu hỏi Vì sao? ta làm thế nào?</a:t>
          </a:r>
          <a:endParaRPr lang="en-US" sz="3200" kern="1200"/>
        </a:p>
      </dsp:txBody>
      <dsp:txXfrm>
        <a:off x="43864" y="59703"/>
        <a:ext cx="8522872" cy="8108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EA1C4-41F9-4D82-8E7C-8DA21F6A1E0B}">
      <dsp:nvSpPr>
        <dsp:cNvPr id="0" name=""/>
        <dsp:cNvSpPr/>
      </dsp:nvSpPr>
      <dsp:spPr>
        <a:xfrm>
          <a:off x="914395" y="89"/>
          <a:ext cx="6400809" cy="1142821"/>
        </a:xfrm>
        <a:prstGeom prst="rect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Hoạt</a:t>
          </a:r>
          <a:r>
            <a:rPr lang="en-US" sz="5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52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động</a:t>
          </a:r>
          <a:r>
            <a:rPr lang="en-US" sz="5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52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tiếp</a:t>
          </a:r>
          <a:r>
            <a:rPr lang="en-US" sz="5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n-US" sz="52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nối</a:t>
          </a:r>
          <a:r>
            <a:rPr lang="en-US" sz="5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endParaRPr lang="en-US" sz="52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914395" y="89"/>
        <a:ext cx="6400809" cy="11428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9DE09-1146-49DA-99B9-FE946FC864AC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11A3A-00A1-4295-871D-EF570B7E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7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10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549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47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6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380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38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16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720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24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233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53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60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3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5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47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D9C78-13D6-4096-A0FF-07F108AF5B9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74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1E3A7-E064-49DA-A181-37BCCC27065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5648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EA330-7E2F-4563-9B36-4CB3248B065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079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06AEB-1E94-4C3F-8156-562C3AFC3F8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024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5F5AD-1D54-456A-8E17-A49898442EA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5626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A1864-2FF4-4274-8272-2C3F2A52D61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28873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39981-C169-4ECC-AB34-874AE5DEDDF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48634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7864D-2123-4CF1-8A7E-35861D3A2F0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8319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9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D6B3C-0024-4979-8DC2-74907BEA50C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50376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64339-D920-4EA5-A70F-D43C8887EA6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87475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CCFB4-3F02-45E3-A73A-A786392081A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9847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BBEEF-8D72-41C0-85F6-F3A7DC1E774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9146970"/>
      </p:ext>
    </p:extLst>
  </p:cSld>
  <p:clrMapOvr>
    <a:masterClrMapping/>
  </p:clrMapOvr>
  <p:transition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D89C6-252F-4858-A95A-CAE431B8584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3006748"/>
      </p:ext>
    </p:extLst>
  </p:cSld>
  <p:clrMapOvr>
    <a:masterClrMapping/>
  </p:clrMapOvr>
  <p:transition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46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6395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20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652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6984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5318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0267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4029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419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7174" y="1952182"/>
            <a:ext cx="3154693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2420" y="693732"/>
            <a:ext cx="2780062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9830" y="411631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1285" y="2262744"/>
            <a:ext cx="2638461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8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0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689" y="2431806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9158" y="370584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4165" y="186075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81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15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896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61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652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6984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5318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0267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4029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15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7174" y="1952182"/>
            <a:ext cx="3154693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2420" y="693732"/>
            <a:ext cx="2780062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9830" y="411631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1285" y="2262744"/>
            <a:ext cx="2638461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636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689" y="2431806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9158" y="370584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4165" y="186075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652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56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299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21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278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652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6984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5318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0267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4029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881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7174" y="1952182"/>
            <a:ext cx="3154693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2420" y="693732"/>
            <a:ext cx="2780062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9830" y="411631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1285" y="2262744"/>
            <a:ext cx="2638461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6825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689" y="2431806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9158" y="370584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4165" y="186075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811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21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853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719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652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6984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5318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0267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4029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43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7174" y="1952182"/>
            <a:ext cx="3154693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2420" y="693732"/>
            <a:ext cx="2780062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9830" y="411631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1285" y="2262744"/>
            <a:ext cx="2638461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367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689" y="2431806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9158" y="370584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4165" y="186075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338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72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39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57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84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652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6984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5318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0267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4029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82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7174" y="1952182"/>
            <a:ext cx="3154693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2420" y="693732"/>
            <a:ext cx="2780062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9830" y="411631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1285" y="2262744"/>
            <a:ext cx="2638461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404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689" y="2431806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9158" y="370584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4165" y="186075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438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39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85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84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24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66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6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28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520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907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95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519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183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188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4247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918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652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6984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5318" y="1891167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0267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4029" y="4104786"/>
            <a:ext cx="2818474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05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705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7174" y="1952182"/>
            <a:ext cx="3154693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2420" y="693732"/>
            <a:ext cx="2780062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9830" y="4116310"/>
            <a:ext cx="2133600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1285" y="2262744"/>
            <a:ext cx="2638461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5467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689" y="2431806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9158" y="370584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4165" y="1860752"/>
            <a:ext cx="2792615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6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6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C6AE1-FEDE-4888-B313-22BAE924A66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E316-689B-4CA1-B047-C32C85B54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7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6496E20-E45F-426B-8E00-AC2F43AD4541}" type="slidenum">
              <a:rPr lang="en-US" altLang="vi-VN">
                <a:latin typeface=".VnTime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3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75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94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3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72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3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10/03/2022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18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1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C&#225;nh%20&#273;&#7891;ng%20l&#250;a%20qu&#234;%20h&#432;&#417;ng%20t&#244;i%20Vi&#7879;t%20nam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3.xml"/><Relationship Id="rId3" Type="http://schemas.openxmlformats.org/officeDocument/2006/relationships/slideLayout" Target="../slideLayouts/slideLayout56.xml"/><Relationship Id="rId7" Type="http://schemas.openxmlformats.org/officeDocument/2006/relationships/slide" Target="slide31.xml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0.xml"/><Relationship Id="rId11" Type="http://schemas.openxmlformats.org/officeDocument/2006/relationships/image" Target="../media/image29.gif"/><Relationship Id="rId5" Type="http://schemas.openxmlformats.org/officeDocument/2006/relationships/image" Target="../media/image26.png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slide" Target="slide29.xml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slide" Target="slide29.xml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3.png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4.emf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C99539E-6F22-4185-9F04-9CBE9CD9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162395"/>
            <a:ext cx="8947715" cy="51292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2660E39-EE2A-4774-B5DA-B12A31452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180" y="4177495"/>
            <a:ext cx="2080675" cy="2350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594" y="2989101"/>
            <a:ext cx="6934200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PHÂN MÔN:LUYỆN </a:t>
            </a:r>
            <a:r>
              <a:rPr lang="en-US" sz="3600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TỪ VÀ CÂU </a:t>
            </a:r>
            <a:endParaRPr lang="en-US" sz="3600" b="1" dirty="0" smtClean="0">
              <a:solidFill>
                <a:schemeClr val="bg1"/>
              </a:solidFill>
              <a:latin typeface="Calibri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TUẦN 25 - LỚP </a:t>
            </a:r>
            <a:r>
              <a:rPr lang="en-US" sz="3600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304800"/>
            <a:ext cx="914400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+mn-cs"/>
              </a:rPr>
              <a:t>CHÀO MỪNG CÁC </a:t>
            </a:r>
            <a:r>
              <a:rPr lang="en-US" sz="3200" b="1" spc="50" noProof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微软雅黑"/>
              </a:rPr>
              <a:t>CON</a:t>
            </a:r>
            <a:r>
              <a:rPr kumimoji="0" lang="en-US" sz="3200" b="1" i="0" u="none" strike="noStrike" kern="1200" cap="none" spc="50" normalizeH="0" baseline="0" noProof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+mn-cs"/>
              </a:rPr>
              <a:t> ĐẾN </a:t>
            </a: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+mn-cs"/>
              </a:rPr>
              <a:t>VỚI TIẾT HỌC  </a:t>
            </a:r>
          </a:p>
        </p:txBody>
      </p:sp>
    </p:spTree>
    <p:extLst>
      <p:ext uri="{BB962C8B-B14F-4D97-AF65-F5344CB8AC3E}">
        <p14:creationId xmlns:p14="http://schemas.microsoft.com/office/powerpoint/2010/main" val="16228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990600" y="1447800"/>
            <a:ext cx="10080625" cy="422910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okerman" panose="04090605060D06020702" pitchFamily="82" charset="0"/>
                <a:ea typeface="微软雅黑"/>
                <a:cs typeface="+mn-cs"/>
              </a:rPr>
              <a:t>KHÁM</a:t>
            </a:r>
            <a:r>
              <a:rPr kumimoji="0" lang="en-US" altLang="zh-CN" sz="4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okerman" panose="04090605060D06020702" pitchFamily="82" charset="0"/>
                <a:ea typeface="微软雅黑"/>
                <a:cs typeface="+mn-cs"/>
              </a:rPr>
              <a:t> PHÁ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okerman" panose="04090605060D06020702" pitchFamily="82" charset="0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4912001"/>
            <a:ext cx="1736351" cy="1725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751" y="461750"/>
            <a:ext cx="2103347" cy="12385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213" y="303725"/>
            <a:ext cx="1616671" cy="10145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46" y="5126866"/>
            <a:ext cx="976813" cy="146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2786" y="0"/>
            <a:ext cx="914400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0909B7"/>
                </a:solidFill>
              </a:rPr>
              <a:t>Bài</a:t>
            </a:r>
            <a:r>
              <a:rPr lang="en-US" altLang="vi-VN" sz="3200" b="1" dirty="0">
                <a:solidFill>
                  <a:srgbClr val="0909B7"/>
                </a:solidFill>
              </a:rPr>
              <a:t> 1 :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Đoạn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thơ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dưới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đ</a:t>
            </a:r>
            <a:r>
              <a:rPr lang="vi-VN" altLang="vi-VN" sz="3200" b="1" dirty="0">
                <a:solidFill>
                  <a:srgbClr val="0909B7"/>
                </a:solidFill>
                <a:cs typeface="Times New Roman" pitchFamily="18" charset="0"/>
              </a:rPr>
              <a:t>â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y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tả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những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sự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vật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, con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vật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nào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? C</a:t>
            </a:r>
            <a:r>
              <a:rPr lang="vi-VN" altLang="vi-VN" sz="3200" b="1" dirty="0">
                <a:solidFill>
                  <a:srgbClr val="0909B7"/>
                </a:solidFill>
                <a:cs typeface="Times New Roman" pitchFamily="18" charset="0"/>
              </a:rPr>
              <a:t>á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ch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gọi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và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tả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chúng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909B7"/>
                </a:solidFill>
                <a:cs typeface="Times New Roman" pitchFamily="18" charset="0"/>
              </a:rPr>
              <a:t>có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g</a:t>
            </a:r>
            <a:r>
              <a:rPr lang="vi-VN" altLang="vi-VN" sz="3200" b="1" dirty="0">
                <a:solidFill>
                  <a:srgbClr val="0909B7"/>
                </a:solidFill>
                <a:cs typeface="Times New Roman" pitchFamily="18" charset="0"/>
              </a:rPr>
              <a:t>ì</a:t>
            </a:r>
            <a:r>
              <a:rPr lang="en-US" altLang="vi-VN" sz="3200" b="1" dirty="0">
                <a:solidFill>
                  <a:srgbClr val="0909B7"/>
                </a:solidFill>
                <a:cs typeface="Times New Roman" pitchFamily="18" charset="0"/>
              </a:rPr>
              <a:t> hay?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271" y="1594991"/>
            <a:ext cx="10820399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cs typeface="Times New Roman" pitchFamily="18" charset="0"/>
              </a:rPr>
              <a:t>Những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chị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lúa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phất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phơ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bím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tóc</a:t>
            </a:r>
            <a:endParaRPr lang="en-US" sz="3600" b="1" dirty="0">
              <a:cs typeface="Times New Roman" pitchFamily="18" charset="0"/>
            </a:endParaRPr>
          </a:p>
          <a:p>
            <a:r>
              <a:rPr lang="en-US" sz="3600" b="1" dirty="0" err="1">
                <a:cs typeface="Times New Roman" pitchFamily="18" charset="0"/>
              </a:rPr>
              <a:t>Những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cậu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tre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bá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vai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nhau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thì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thầm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đứng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học</a:t>
            </a:r>
            <a:endParaRPr lang="en-US" sz="3600" b="1" dirty="0">
              <a:cs typeface="Times New Roman" pitchFamily="18" charset="0"/>
            </a:endParaRPr>
          </a:p>
          <a:p>
            <a:r>
              <a:rPr lang="en-US" sz="3600" b="1" dirty="0" err="1">
                <a:cs typeface="Times New Roman" pitchFamily="18" charset="0"/>
              </a:rPr>
              <a:t>Đàn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cò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áo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trắng</a:t>
            </a:r>
            <a:endParaRPr lang="en-US" sz="3600" b="1" dirty="0">
              <a:cs typeface="Times New Roman" pitchFamily="18" charset="0"/>
            </a:endParaRPr>
          </a:p>
          <a:p>
            <a:r>
              <a:rPr lang="en-US" sz="3600" b="1" dirty="0" err="1">
                <a:cs typeface="Times New Roman" pitchFamily="18" charset="0"/>
              </a:rPr>
              <a:t>Khiêng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nắng</a:t>
            </a:r>
            <a:endParaRPr lang="en-US" sz="3600" b="1" dirty="0">
              <a:cs typeface="Times New Roman" pitchFamily="18" charset="0"/>
            </a:endParaRPr>
          </a:p>
          <a:p>
            <a:r>
              <a:rPr lang="en-US" sz="3600" b="1" dirty="0">
                <a:cs typeface="Times New Roman" pitchFamily="18" charset="0"/>
              </a:rPr>
              <a:t>Qua </a:t>
            </a:r>
            <a:r>
              <a:rPr lang="en-US" sz="3600" b="1" dirty="0" err="1">
                <a:cs typeface="Times New Roman" pitchFamily="18" charset="0"/>
              </a:rPr>
              <a:t>sông</a:t>
            </a:r>
            <a:endParaRPr lang="en-US" sz="3600" b="1" dirty="0">
              <a:cs typeface="Times New Roman" pitchFamily="18" charset="0"/>
            </a:endParaRPr>
          </a:p>
          <a:p>
            <a:r>
              <a:rPr lang="en-US" sz="3600" b="1" dirty="0" err="1">
                <a:cs typeface="Times New Roman" pitchFamily="18" charset="0"/>
              </a:rPr>
              <a:t>Cô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gió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chăn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mây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trên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đồng</a:t>
            </a:r>
            <a:endParaRPr lang="en-US" sz="3600" b="1" dirty="0">
              <a:cs typeface="Times New Roman" pitchFamily="18" charset="0"/>
            </a:endParaRPr>
          </a:p>
          <a:p>
            <a:r>
              <a:rPr lang="en-US" sz="3600" b="1" dirty="0" err="1">
                <a:cs typeface="Times New Roman" pitchFamily="18" charset="0"/>
              </a:rPr>
              <a:t>Bác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mặt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trời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đạp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xe</a:t>
            </a:r>
            <a:r>
              <a:rPr lang="en-US" sz="3600" b="1" dirty="0">
                <a:cs typeface="Times New Roman" pitchFamily="18" charset="0"/>
              </a:rPr>
              <a:t> qua </a:t>
            </a:r>
            <a:r>
              <a:rPr lang="en-US" sz="3600" b="1" dirty="0" err="1">
                <a:cs typeface="Times New Roman" pitchFamily="18" charset="0"/>
              </a:rPr>
              <a:t>ngọn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núi</a:t>
            </a:r>
            <a:r>
              <a:rPr lang="en-US" sz="3600" b="1" dirty="0">
                <a:cs typeface="Times New Roman" pitchFamily="18" charset="0"/>
              </a:rPr>
              <a:t>.</a:t>
            </a:r>
          </a:p>
          <a:p>
            <a:pPr algn="r"/>
            <a:r>
              <a:rPr lang="en-US" sz="3600" b="1" dirty="0" err="1">
                <a:cs typeface="Times New Roman" pitchFamily="18" charset="0"/>
              </a:rPr>
              <a:t>Trần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Đăng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Khoa</a:t>
            </a:r>
            <a:endParaRPr lang="en-US" sz="3600" b="1" dirty="0"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72200" y="538609"/>
            <a:ext cx="41148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90800" y="1066800"/>
            <a:ext cx="48768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24000" y="1066800"/>
            <a:ext cx="8382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43200" y="538609"/>
            <a:ext cx="16002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90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255" y="152400"/>
            <a:ext cx="11201400" cy="229272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3200" b="1" dirty="0"/>
              <a:t>-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, con </a:t>
            </a:r>
            <a:r>
              <a:rPr lang="en-US" sz="3200" b="1" dirty="0" err="1"/>
              <a:t>vật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tả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đoạn</a:t>
            </a:r>
            <a:r>
              <a:rPr lang="en-US" sz="3200" b="1" dirty="0"/>
              <a:t> </a:t>
            </a:r>
            <a:r>
              <a:rPr lang="en-US" sz="3200" b="1" dirty="0" err="1"/>
              <a:t>thơ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?</a:t>
            </a:r>
            <a:br>
              <a:rPr lang="en-US" sz="3200" b="1" dirty="0"/>
            </a:br>
            <a:r>
              <a:rPr lang="en-US" sz="3200" b="1" dirty="0"/>
              <a:t>-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, con </a:t>
            </a:r>
            <a:r>
              <a:rPr lang="en-US" sz="3200" b="1" dirty="0" err="1"/>
              <a:t>vật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tả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ngữ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 </a:t>
            </a:r>
            <a:br>
              <a:rPr lang="en-US" sz="3200" b="1" dirty="0"/>
            </a:br>
            <a:r>
              <a:rPr lang="en-US" sz="3200" b="1" dirty="0"/>
              <a:t>-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tả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vật</a:t>
            </a:r>
            <a:r>
              <a:rPr lang="en-US" sz="3200" b="1" dirty="0"/>
              <a:t>, con </a:t>
            </a:r>
            <a:r>
              <a:rPr lang="en-US" sz="3200" b="1" dirty="0" err="1"/>
              <a:t>vật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hay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133127"/>
              </p:ext>
            </p:extLst>
          </p:nvPr>
        </p:nvGraphicFramePr>
        <p:xfrm>
          <a:off x="527256" y="2971800"/>
          <a:ext cx="11201398" cy="3352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8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0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6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8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8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8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8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8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209"/>
          <p:cNvSpPr txBox="1">
            <a:spLocks noChangeArrowheads="1"/>
          </p:cNvSpPr>
          <p:nvPr/>
        </p:nvSpPr>
        <p:spPr bwMode="auto">
          <a:xfrm>
            <a:off x="787810" y="3049410"/>
            <a:ext cx="2209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các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sự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vật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con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vật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Text Box 210"/>
          <p:cNvSpPr txBox="1">
            <a:spLocks noChangeArrowheads="1"/>
          </p:cNvSpPr>
          <p:nvPr/>
        </p:nvSpPr>
        <p:spPr bwMode="auto">
          <a:xfrm>
            <a:off x="3469908" y="3044279"/>
            <a:ext cx="2209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Các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sự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vật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, con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vật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được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gọi</a:t>
            </a:r>
            <a:endParaRPr lang="en-US" altLang="vi-VN" sz="22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7" name="Text Box 211"/>
          <p:cNvSpPr txBox="1">
            <a:spLocks noChangeArrowheads="1"/>
          </p:cNvSpPr>
          <p:nvPr/>
        </p:nvSpPr>
        <p:spPr bwMode="auto">
          <a:xfrm>
            <a:off x="6152006" y="3019722"/>
            <a:ext cx="23241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Các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sự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vật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, con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vật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được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</a:rPr>
              <a:t>tả</a:t>
            </a:r>
            <a:endParaRPr lang="en-US" altLang="vi-VN" sz="22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8" name="Text Box 211"/>
          <p:cNvSpPr txBox="1">
            <a:spLocks noChangeArrowheads="1"/>
          </p:cNvSpPr>
          <p:nvPr/>
        </p:nvSpPr>
        <p:spPr bwMode="auto">
          <a:xfrm>
            <a:off x="9067800" y="3081278"/>
            <a:ext cx="2324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1800" b="1" dirty="0" err="1">
                <a:solidFill>
                  <a:srgbClr val="0000CC"/>
                </a:solidFill>
                <a:latin typeface="+mn-lt"/>
              </a:rPr>
              <a:t>Cách</a:t>
            </a:r>
            <a:r>
              <a:rPr lang="en-US" altLang="vi-VN" sz="18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1800" b="1" dirty="0" err="1">
                <a:solidFill>
                  <a:srgbClr val="0000CC"/>
                </a:solidFill>
                <a:latin typeface="+mn-lt"/>
              </a:rPr>
              <a:t>gọi</a:t>
            </a:r>
            <a:r>
              <a:rPr lang="en-US" altLang="vi-VN" sz="18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1800" b="1" dirty="0" err="1">
                <a:solidFill>
                  <a:srgbClr val="0000CC"/>
                </a:solidFill>
                <a:latin typeface="+mn-lt"/>
              </a:rPr>
              <a:t>và</a:t>
            </a:r>
            <a:r>
              <a:rPr lang="en-US" altLang="vi-VN" sz="18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1800" b="1" dirty="0" err="1">
                <a:solidFill>
                  <a:srgbClr val="0000CC"/>
                </a:solidFill>
                <a:latin typeface="+mn-lt"/>
              </a:rPr>
              <a:t>tả</a:t>
            </a:r>
            <a:r>
              <a:rPr lang="en-US" altLang="vi-VN" sz="18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1800" b="1" dirty="0" err="1">
                <a:solidFill>
                  <a:srgbClr val="0000CC"/>
                </a:solidFill>
                <a:latin typeface="+mn-lt"/>
              </a:rPr>
              <a:t>sự</a:t>
            </a:r>
            <a:r>
              <a:rPr lang="en-US" altLang="vi-VN" sz="18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1800" b="1" dirty="0" err="1">
                <a:solidFill>
                  <a:srgbClr val="0000CC"/>
                </a:solidFill>
                <a:latin typeface="+mn-lt"/>
              </a:rPr>
              <a:t>vật</a:t>
            </a:r>
            <a:r>
              <a:rPr lang="en-US" altLang="vi-VN" sz="1800" b="1" dirty="0">
                <a:solidFill>
                  <a:srgbClr val="0000CC"/>
                </a:solidFill>
                <a:latin typeface="+mn-lt"/>
              </a:rPr>
              <a:t>, con </a:t>
            </a:r>
            <a:r>
              <a:rPr lang="en-US" altLang="vi-VN" sz="1800" b="1" dirty="0" err="1">
                <a:solidFill>
                  <a:srgbClr val="0000CC"/>
                </a:solidFill>
                <a:latin typeface="+mn-lt"/>
              </a:rPr>
              <a:t>vật</a:t>
            </a:r>
            <a:r>
              <a:rPr lang="en-US" altLang="vi-VN" sz="18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1800" b="1" dirty="0" err="1">
                <a:solidFill>
                  <a:srgbClr val="0000CC"/>
                </a:solidFill>
                <a:latin typeface="+mn-lt"/>
              </a:rPr>
              <a:t>có</a:t>
            </a:r>
            <a:r>
              <a:rPr lang="en-US" altLang="vi-VN" sz="1800" b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altLang="vi-VN" sz="1800" b="1" dirty="0" err="1">
                <a:solidFill>
                  <a:srgbClr val="0000CC"/>
                </a:solidFill>
                <a:latin typeface="+mn-lt"/>
              </a:rPr>
              <a:t>gì</a:t>
            </a:r>
            <a:r>
              <a:rPr lang="en-US" altLang="vi-VN" sz="1800" b="1" dirty="0">
                <a:solidFill>
                  <a:srgbClr val="0000CC"/>
                </a:solidFill>
                <a:latin typeface="+mn-lt"/>
              </a:rPr>
              <a:t> hay?</a:t>
            </a:r>
            <a:endParaRPr lang="en-US" altLang="vi-VN" sz="1800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567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858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227559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endParaRPr lang="en-US" altLang="vi-VN" sz="2200" b="1" dirty="0">
              <a:solidFill>
                <a:srgbClr val="0000CC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596603"/>
              </p:ext>
            </p:extLst>
          </p:nvPr>
        </p:nvGraphicFramePr>
        <p:xfrm>
          <a:off x="762000" y="533399"/>
          <a:ext cx="10820399" cy="5715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1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58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8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54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54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9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44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209"/>
          <p:cNvSpPr txBox="1">
            <a:spLocks noChangeArrowheads="1"/>
          </p:cNvSpPr>
          <p:nvPr/>
        </p:nvSpPr>
        <p:spPr bwMode="auto">
          <a:xfrm>
            <a:off x="1036773" y="788963"/>
            <a:ext cx="15534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các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sự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vật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con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vật</a:t>
            </a:r>
            <a:endParaRPr lang="en-US" altLang="vi-VN" sz="22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Text Box 210"/>
          <p:cNvSpPr txBox="1">
            <a:spLocks noChangeArrowheads="1"/>
          </p:cNvSpPr>
          <p:nvPr/>
        </p:nvSpPr>
        <p:spPr bwMode="auto">
          <a:xfrm>
            <a:off x="2872390" y="735911"/>
            <a:ext cx="20524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sự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, con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được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gọi</a:t>
            </a:r>
            <a:endParaRPr lang="en-US" altLang="vi-VN" sz="2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 Box 211"/>
          <p:cNvSpPr txBox="1">
            <a:spLocks noChangeArrowheads="1"/>
          </p:cNvSpPr>
          <p:nvPr/>
        </p:nvSpPr>
        <p:spPr bwMode="auto">
          <a:xfrm>
            <a:off x="5553454" y="738081"/>
            <a:ext cx="3997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sự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, con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được</a:t>
            </a:r>
            <a:r>
              <a:rPr lang="en-US" altLang="vi-VN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sz="2200" b="1" dirty="0" err="1">
                <a:solidFill>
                  <a:srgbClr val="FF0000"/>
                </a:solidFill>
                <a:latin typeface="+mn-lt"/>
              </a:rPr>
              <a:t>tả</a:t>
            </a:r>
            <a:endParaRPr lang="en-US" altLang="vi-VN" sz="2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 Box 209"/>
          <p:cNvSpPr txBox="1">
            <a:spLocks noChangeArrowheads="1"/>
          </p:cNvSpPr>
          <p:nvPr/>
        </p:nvSpPr>
        <p:spPr bwMode="auto">
          <a:xfrm>
            <a:off x="834516" y="1703339"/>
            <a:ext cx="17943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Lúa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2" name="Text Box 209"/>
          <p:cNvSpPr txBox="1">
            <a:spLocks noChangeArrowheads="1"/>
          </p:cNvSpPr>
          <p:nvPr/>
        </p:nvSpPr>
        <p:spPr bwMode="auto">
          <a:xfrm>
            <a:off x="800100" y="2572199"/>
            <a:ext cx="17575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Tre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Text Box 209"/>
          <p:cNvSpPr txBox="1">
            <a:spLocks noChangeArrowheads="1"/>
          </p:cNvSpPr>
          <p:nvPr/>
        </p:nvSpPr>
        <p:spPr bwMode="auto">
          <a:xfrm>
            <a:off x="834516" y="3422310"/>
            <a:ext cx="17575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Đàn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cò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4" name="Text Box 209"/>
          <p:cNvSpPr txBox="1">
            <a:spLocks noChangeArrowheads="1"/>
          </p:cNvSpPr>
          <p:nvPr/>
        </p:nvSpPr>
        <p:spPr bwMode="auto">
          <a:xfrm>
            <a:off x="684905" y="4484639"/>
            <a:ext cx="17575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Gió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5" name="Text Box 209"/>
          <p:cNvSpPr txBox="1">
            <a:spLocks noChangeArrowheads="1"/>
          </p:cNvSpPr>
          <p:nvPr/>
        </p:nvSpPr>
        <p:spPr bwMode="auto">
          <a:xfrm>
            <a:off x="684905" y="5379315"/>
            <a:ext cx="17452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Mặt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trời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" name="Text Box 209"/>
          <p:cNvSpPr txBox="1">
            <a:spLocks noChangeArrowheads="1"/>
          </p:cNvSpPr>
          <p:nvPr/>
        </p:nvSpPr>
        <p:spPr bwMode="auto">
          <a:xfrm>
            <a:off x="2803422" y="1692882"/>
            <a:ext cx="19369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chị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" name="Text Box 209"/>
          <p:cNvSpPr txBox="1">
            <a:spLocks noChangeArrowheads="1"/>
          </p:cNvSpPr>
          <p:nvPr/>
        </p:nvSpPr>
        <p:spPr bwMode="auto">
          <a:xfrm>
            <a:off x="2794816" y="2524391"/>
            <a:ext cx="19369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cậu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9" name="Text Box 209"/>
          <p:cNvSpPr txBox="1">
            <a:spLocks noChangeArrowheads="1"/>
          </p:cNvSpPr>
          <p:nvPr/>
        </p:nvSpPr>
        <p:spPr bwMode="auto">
          <a:xfrm>
            <a:off x="2759486" y="4508062"/>
            <a:ext cx="19369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 smtClean="0">
                <a:solidFill>
                  <a:srgbClr val="0000CC"/>
                </a:solidFill>
                <a:latin typeface="+mn-lt"/>
                <a:cs typeface="Times New Roman" pitchFamily="18" charset="0"/>
              </a:rPr>
              <a:t>cô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" name="Text Box 209"/>
          <p:cNvSpPr txBox="1">
            <a:spLocks noChangeArrowheads="1"/>
          </p:cNvSpPr>
          <p:nvPr/>
        </p:nvSpPr>
        <p:spPr bwMode="auto">
          <a:xfrm>
            <a:off x="2778153" y="5339571"/>
            <a:ext cx="19369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bác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1" name="Text Box 209"/>
          <p:cNvSpPr txBox="1">
            <a:spLocks noChangeArrowheads="1"/>
          </p:cNvSpPr>
          <p:nvPr/>
        </p:nvSpPr>
        <p:spPr bwMode="auto">
          <a:xfrm>
            <a:off x="5818978" y="1712204"/>
            <a:ext cx="29693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phất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phơ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bím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tóc</a:t>
            </a:r>
            <a:endParaRPr lang="en-US" altLang="vi-VN" sz="2200" b="1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Text Box 209"/>
          <p:cNvSpPr txBox="1">
            <a:spLocks noChangeArrowheads="1"/>
          </p:cNvSpPr>
          <p:nvPr/>
        </p:nvSpPr>
        <p:spPr bwMode="auto">
          <a:xfrm>
            <a:off x="5276039" y="2596869"/>
            <a:ext cx="396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bá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vai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nhau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thì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thầm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đứng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học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3" name="Text Box 209"/>
          <p:cNvSpPr txBox="1">
            <a:spLocks noChangeArrowheads="1"/>
          </p:cNvSpPr>
          <p:nvPr/>
        </p:nvSpPr>
        <p:spPr bwMode="auto">
          <a:xfrm>
            <a:off x="5276039" y="3608339"/>
            <a:ext cx="38911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áo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trắng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khiêng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nắng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qua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sông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4" name="Text Box 209"/>
          <p:cNvSpPr txBox="1">
            <a:spLocks noChangeArrowheads="1"/>
          </p:cNvSpPr>
          <p:nvPr/>
        </p:nvSpPr>
        <p:spPr bwMode="auto">
          <a:xfrm>
            <a:off x="5197268" y="4570130"/>
            <a:ext cx="31659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chăn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mây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trên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đồng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5" name="Text Box 209"/>
          <p:cNvSpPr txBox="1">
            <a:spLocks noChangeArrowheads="1"/>
          </p:cNvSpPr>
          <p:nvPr/>
        </p:nvSpPr>
        <p:spPr bwMode="auto">
          <a:xfrm>
            <a:off x="5216933" y="5339571"/>
            <a:ext cx="31463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đạp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xe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qua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ngọn</a:t>
            </a:r>
            <a:r>
              <a:rPr lang="en-US" altLang="vi-VN" sz="22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vi-VN" sz="22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núi</a:t>
            </a:r>
            <a:endParaRPr lang="en-US" altLang="vi-VN" sz="2200" dirty="0">
              <a:solidFill>
                <a:srgbClr val="0000CC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43798" y="706319"/>
            <a:ext cx="1501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gọi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tả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sự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, con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hay?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71052" y="1927668"/>
            <a:ext cx="15018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, con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trở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nên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đáng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yêu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909B7"/>
                </a:solidFill>
                <a:cs typeface="Times New Roman" pitchFamily="18" charset="0"/>
              </a:rPr>
              <a:t>hơn</a:t>
            </a:r>
            <a:r>
              <a:rPr lang="en-US" sz="2200" b="1" dirty="0">
                <a:solidFill>
                  <a:srgbClr val="0909B7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2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1266" name="im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WordArt 7">
            <a:hlinkClick r:id="rId4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2971800" y="6019800"/>
            <a:ext cx="641985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2060"/>
                </a:solidFill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Times New Roman" pitchFamily="18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Times New Roman" pitchFamily="18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Times New Roman" pitchFamily="18" charset="0"/>
              </a:rPr>
              <a:t>phất</a:t>
            </a:r>
            <a:r>
              <a:rPr lang="en-US" sz="36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Times New Roman" pitchFamily="18" charset="0"/>
              </a:rPr>
              <a:t>phơ</a:t>
            </a:r>
            <a:r>
              <a:rPr lang="en-US" sz="36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Times New Roman" pitchFamily="18" charset="0"/>
              </a:rPr>
              <a:t>bím</a:t>
            </a:r>
            <a:r>
              <a:rPr lang="en-US" sz="36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Times New Roman" pitchFamily="18" charset="0"/>
              </a:rPr>
              <a:t>tóc</a:t>
            </a:r>
            <a:endParaRPr lang="en-US" sz="3600" b="1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</a:rPr>
              <a:t>.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8877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2290" name="Picture 4" descr="1235573396_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WordArt 7"/>
          <p:cNvSpPr>
            <a:spLocks noChangeArrowheads="1" noChangeShapeType="1" noTextEdit="1"/>
          </p:cNvSpPr>
          <p:nvPr/>
        </p:nvSpPr>
        <p:spPr bwMode="auto">
          <a:xfrm>
            <a:off x="2057400" y="6172200"/>
            <a:ext cx="8001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Những cậu tre bá vai nhau thì thầm đứng học.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HP001 Kieu 2 5H"/>
            </a:endParaRPr>
          </a:p>
        </p:txBody>
      </p:sp>
    </p:spTree>
    <p:extLst>
      <p:ext uri="{BB962C8B-B14F-4D97-AF65-F5344CB8AC3E}">
        <p14:creationId xmlns:p14="http://schemas.microsoft.com/office/powerpoint/2010/main" val="1604767265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3314" name="Picture 4" descr="dan-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WordArt 7"/>
          <p:cNvSpPr>
            <a:spLocks noChangeArrowheads="1" noChangeShapeType="1" noTextEdit="1"/>
          </p:cNvSpPr>
          <p:nvPr/>
        </p:nvSpPr>
        <p:spPr bwMode="auto">
          <a:xfrm>
            <a:off x="1828800" y="6172200"/>
            <a:ext cx="8610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Đàn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cò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áo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trắng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 -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Khiêng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nắng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 qua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sông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559292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338" name="Picture 4" descr="troi_xanh_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WordArt 7"/>
          <p:cNvSpPr>
            <a:spLocks noChangeArrowheads="1" noChangeShapeType="1" noTextEdit="1"/>
          </p:cNvSpPr>
          <p:nvPr/>
        </p:nvSpPr>
        <p:spPr bwMode="auto">
          <a:xfrm>
            <a:off x="1828800" y="6172200"/>
            <a:ext cx="8839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Chị gió chăn mây trên đồng.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HP001 Kieu 2 5H"/>
            </a:endParaRPr>
          </a:p>
        </p:txBody>
      </p:sp>
    </p:spTree>
    <p:extLst>
      <p:ext uri="{BB962C8B-B14F-4D97-AF65-F5344CB8AC3E}">
        <p14:creationId xmlns:p14="http://schemas.microsoft.com/office/powerpoint/2010/main" val="221190839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15362" name="im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2819400" y="6172200"/>
            <a:ext cx="6781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P001 Kieu 2 5H"/>
              </a:rPr>
              <a:t>Bác mặt trời đạp xe qua núi.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HP001 Kieu 2 5H"/>
            </a:endParaRPr>
          </a:p>
        </p:txBody>
      </p:sp>
    </p:spTree>
    <p:extLst>
      <p:ext uri="{BB962C8B-B14F-4D97-AF65-F5344CB8AC3E}">
        <p14:creationId xmlns:p14="http://schemas.microsoft.com/office/powerpoint/2010/main" val="19907574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B236E20-83E7-45B1-97BF-2A291CC6E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0" t="20247" r="6290" b="124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DBC3FA-8B2F-4BD9-AB6C-81EE99710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941" y="1400786"/>
            <a:ext cx="7347255" cy="13132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943504-445C-439D-9AC6-F1D9AF685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3770" y="1524000"/>
            <a:ext cx="2144952" cy="13132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735596-F5E0-404A-B307-65A1A384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11" y="1676400"/>
            <a:ext cx="1555956" cy="1675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0" y="16764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hóa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981200" y="3576191"/>
            <a:ext cx="86106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Nhân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hóa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, con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gũi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67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990600" y="1447800"/>
            <a:ext cx="10080625" cy="422910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okerman" panose="04090605060D06020702" pitchFamily="82" charset="0"/>
                <a:ea typeface="微软雅黑"/>
              </a:rPr>
              <a:t>KHỞI ĐỘNG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okerman" panose="04090605060D06020702" pitchFamily="82" charset="0"/>
              <a:ea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4912001"/>
            <a:ext cx="1736351" cy="1725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751" y="461750"/>
            <a:ext cx="2103347" cy="12385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213" y="303725"/>
            <a:ext cx="1616671" cy="10145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46" y="5126866"/>
            <a:ext cx="976813" cy="146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93FD5A6-D39C-4392-A89F-77816478F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2405919"/>
            <a:ext cx="3886200" cy="29498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9C9D98-4445-443C-8CE4-1196CE1D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899" y="2405919"/>
            <a:ext cx="3396343" cy="2949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B22634-FDD9-4434-A2A0-1655F148B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242" y="2405919"/>
            <a:ext cx="3396343" cy="2949854"/>
          </a:xfrm>
          <a:prstGeom prst="rect">
            <a:avLst/>
          </a:prstGeom>
        </p:spPr>
      </p:pic>
      <p:sp>
        <p:nvSpPr>
          <p:cNvPr id="5" name="Text Box 176"/>
          <p:cNvSpPr txBox="1">
            <a:spLocks noChangeArrowheads="1"/>
          </p:cNvSpPr>
          <p:nvPr/>
        </p:nvSpPr>
        <p:spPr bwMode="auto">
          <a:xfrm>
            <a:off x="1828800" y="45720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Yêu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cầu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cần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đạt</a:t>
            </a:r>
            <a:endParaRPr kumimoji="0" lang="en-US" altLang="en-US" sz="4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  <p:sp>
        <p:nvSpPr>
          <p:cNvPr id="6" name="Text Box 176"/>
          <p:cNvSpPr txBox="1">
            <a:spLocks noChangeArrowheads="1"/>
          </p:cNvSpPr>
          <p:nvPr/>
        </p:nvSpPr>
        <p:spPr bwMode="auto">
          <a:xfrm>
            <a:off x="1336862" y="2696312"/>
            <a:ext cx="27399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Tìm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được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các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sự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vật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được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và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từ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thể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hiện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sự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,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biết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được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tác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dụng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của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.</a:t>
            </a:r>
            <a:endParaRPr kumimoji="0" lang="en-US" altLang="en-US" sz="2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  <p:sp>
        <p:nvSpPr>
          <p:cNvPr id="7" name="Text Box 176"/>
          <p:cNvSpPr txBox="1">
            <a:spLocks noChangeArrowheads="1"/>
          </p:cNvSpPr>
          <p:nvPr/>
        </p:nvSpPr>
        <p:spPr bwMode="auto">
          <a:xfrm>
            <a:off x="5263324" y="2875453"/>
            <a:ext cx="220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Biết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cách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đặt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và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trả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lời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câu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hỏi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Vì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sao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?</a:t>
            </a:r>
          </a:p>
        </p:txBody>
      </p:sp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8686800" y="2660009"/>
            <a:ext cx="220617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Biết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đặt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câu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văn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hay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có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sử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dụng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biện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pháp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endParaRPr kumimoji="0" lang="en-US" alt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6654" y="1"/>
            <a:ext cx="912134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u="sng" dirty="0" err="1">
                <a:solidFill>
                  <a:srgbClr val="00B050"/>
                </a:solidFill>
              </a:rPr>
              <a:t>Bài</a:t>
            </a:r>
            <a:r>
              <a:rPr lang="en-US" altLang="vi-VN" sz="3600" b="1" u="sng" dirty="0">
                <a:solidFill>
                  <a:srgbClr val="00B050"/>
                </a:solidFill>
              </a:rPr>
              <a:t> 2 : 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Tìm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và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gạch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chân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bộ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phận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câu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trả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lời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cho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câu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hỏi</a:t>
            </a:r>
            <a:r>
              <a:rPr lang="en-US" altLang="vi-VN" sz="3600" b="1" dirty="0">
                <a:solidFill>
                  <a:srgbClr val="00B050"/>
                </a:solidFill>
              </a:rPr>
              <a:t> “</a:t>
            </a:r>
            <a:r>
              <a:rPr lang="en-US" altLang="vi-VN" sz="3600" b="1" dirty="0" err="1">
                <a:solidFill>
                  <a:srgbClr val="00B050"/>
                </a:solidFill>
              </a:rPr>
              <a:t>Vì</a:t>
            </a:r>
            <a:r>
              <a:rPr lang="en-US" altLang="vi-VN" sz="3600" b="1" dirty="0">
                <a:solidFill>
                  <a:srgbClr val="00B050"/>
                </a:solidFill>
              </a:rPr>
              <a:t> </a:t>
            </a:r>
            <a:r>
              <a:rPr lang="en-US" altLang="vi-VN" sz="3600" b="1" dirty="0" err="1">
                <a:solidFill>
                  <a:srgbClr val="00B050"/>
                </a:solidFill>
              </a:rPr>
              <a:t>sao</a:t>
            </a:r>
            <a:r>
              <a:rPr lang="en-US" altLang="vi-VN" sz="3600" b="1" dirty="0">
                <a:solidFill>
                  <a:srgbClr val="00B050"/>
                </a:solidFill>
              </a:rPr>
              <a:t>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524000"/>
            <a:ext cx="10287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0000CC"/>
                </a:solidFill>
              </a:rPr>
              <a:t>a) </a:t>
            </a:r>
            <a:r>
              <a:rPr lang="en-US" altLang="vi-VN" sz="3200" b="1" dirty="0" err="1">
                <a:solidFill>
                  <a:srgbClr val="0000CC"/>
                </a:solidFill>
              </a:rPr>
              <a:t>Cả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lớp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cười</a:t>
            </a:r>
            <a:r>
              <a:rPr lang="en-US" altLang="vi-VN" sz="3200" b="1" dirty="0">
                <a:solidFill>
                  <a:srgbClr val="0000CC"/>
                </a:solidFill>
              </a:rPr>
              <a:t> ồ </a:t>
            </a:r>
            <a:r>
              <a:rPr lang="en-US" altLang="vi-VN" sz="3200" b="1" dirty="0" err="1">
                <a:solidFill>
                  <a:srgbClr val="0000CC"/>
                </a:solidFill>
              </a:rPr>
              <a:t>lên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vì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câu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thơ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vô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lí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quá</a:t>
            </a:r>
            <a:r>
              <a:rPr lang="en-US" altLang="vi-VN" sz="3200" b="1" dirty="0">
                <a:solidFill>
                  <a:srgbClr val="0000CC"/>
                </a:solidFill>
              </a:rPr>
              <a:t>.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>
                <a:solidFill>
                  <a:srgbClr val="0909B7"/>
                </a:solidFill>
              </a:rPr>
              <a:t>b) </a:t>
            </a:r>
            <a:r>
              <a:rPr lang="en-US" altLang="vi-VN" sz="3200" b="1" dirty="0" err="1">
                <a:solidFill>
                  <a:srgbClr val="0000CC"/>
                </a:solidFill>
              </a:rPr>
              <a:t>Những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chàng</a:t>
            </a:r>
            <a:r>
              <a:rPr lang="en-US" altLang="vi-VN" sz="3200" b="1" dirty="0">
                <a:solidFill>
                  <a:srgbClr val="0000CC"/>
                </a:solidFill>
              </a:rPr>
              <a:t> man-</a:t>
            </a:r>
            <a:r>
              <a:rPr lang="en-US" altLang="vi-VN" sz="3200" b="1" dirty="0" err="1">
                <a:solidFill>
                  <a:srgbClr val="0000CC"/>
                </a:solidFill>
              </a:rPr>
              <a:t>gát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rất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bình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tĩnh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vì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họ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là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những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người</a:t>
            </a:r>
            <a:r>
              <a:rPr lang="en-US" altLang="vi-VN" sz="3200" b="1" dirty="0">
                <a:solidFill>
                  <a:srgbClr val="0000CC"/>
                </a:solidFill>
              </a:rPr>
              <a:t> phi </a:t>
            </a:r>
            <a:r>
              <a:rPr lang="en-US" altLang="vi-VN" sz="3200" b="1" dirty="0" err="1">
                <a:solidFill>
                  <a:srgbClr val="0000CC"/>
                </a:solidFill>
              </a:rPr>
              <a:t>ngựa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giỏi</a:t>
            </a:r>
            <a:r>
              <a:rPr lang="en-US" altLang="vi-VN" sz="3200" b="1" dirty="0">
                <a:solidFill>
                  <a:srgbClr val="0000CC"/>
                </a:solidFill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</a:rPr>
              <a:t>nhất</a:t>
            </a:r>
            <a:r>
              <a:rPr lang="en-US" altLang="vi-VN" sz="3200" b="1" dirty="0">
                <a:solidFill>
                  <a:srgbClr val="0000CC"/>
                </a:solidFill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19600" y="2209800"/>
            <a:ext cx="3200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69540" y="3657600"/>
            <a:ext cx="32024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20000" y="2971800"/>
            <a:ext cx="3581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52800" y="600164"/>
            <a:ext cx="32004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781800" y="613919"/>
            <a:ext cx="16002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448800" y="621551"/>
            <a:ext cx="1173892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14600" y="1143000"/>
            <a:ext cx="28956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85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981200" y="274638"/>
          <a:ext cx="8229600" cy="71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775254" y="2362200"/>
            <a:ext cx="3711146" cy="1143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phận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“ </a:t>
            </a:r>
            <a:r>
              <a:rPr lang="en-US" sz="3600" b="1" dirty="0" err="1">
                <a:solidFill>
                  <a:srgbClr val="FF0000"/>
                </a:solidFill>
              </a:rPr>
              <a:t>Vì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sao</a:t>
            </a:r>
            <a:r>
              <a:rPr lang="en-US" sz="3600" b="1" dirty="0">
                <a:solidFill>
                  <a:srgbClr val="FF0000"/>
                </a:solidFill>
              </a:rPr>
              <a:t> ”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75854" y="3657600"/>
            <a:ext cx="3711146" cy="114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nguyên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, </a:t>
            </a:r>
            <a:r>
              <a:rPr lang="en-US" sz="3600" dirty="0" err="1"/>
              <a:t>lí</a:t>
            </a:r>
            <a:r>
              <a:rPr lang="en-US" sz="3600" dirty="0"/>
              <a:t> do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86400" y="2895600"/>
            <a:ext cx="1089454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486400" y="2324100"/>
            <a:ext cx="1089454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575854" y="1752600"/>
            <a:ext cx="3711146" cy="114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đầu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“ VÌ ”</a:t>
            </a:r>
          </a:p>
        </p:txBody>
      </p:sp>
    </p:spTree>
    <p:extLst>
      <p:ext uri="{BB962C8B-B14F-4D97-AF65-F5344CB8AC3E}">
        <p14:creationId xmlns:p14="http://schemas.microsoft.com/office/powerpoint/2010/main" val="13298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43000" y="1600200"/>
            <a:ext cx="98298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lnSpc>
                <a:spcPct val="150000"/>
              </a:lnSpc>
            </a:pPr>
            <a:r>
              <a:rPr lang="en-US" altLang="vi-VN" b="1" dirty="0">
                <a:latin typeface="+mn-lt"/>
              </a:rPr>
              <a:t>a) </a:t>
            </a:r>
            <a:r>
              <a:rPr lang="en-US" altLang="vi-VN" b="1" dirty="0" err="1">
                <a:solidFill>
                  <a:srgbClr val="FF0000"/>
                </a:solidFill>
                <a:latin typeface="+mn-lt"/>
              </a:rPr>
              <a:t>Vì</a:t>
            </a:r>
            <a:r>
              <a:rPr lang="en-US" altLang="vi-VN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+mn-lt"/>
              </a:rPr>
              <a:t>sao</a:t>
            </a:r>
            <a:r>
              <a:rPr lang="en-US" altLang="vi-VN" b="1" dirty="0"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người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tứ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xứ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đổ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về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xem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vật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rất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đông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?</a:t>
            </a:r>
          </a:p>
          <a:p>
            <a:pPr marL="342900" indent="-342900">
              <a:lnSpc>
                <a:spcPct val="150000"/>
              </a:lnSpc>
            </a:pPr>
            <a:r>
              <a:rPr lang="en-US" altLang="vi-VN" b="1" dirty="0">
                <a:latin typeface="+mn-lt"/>
              </a:rPr>
              <a:t>b) </a:t>
            </a:r>
            <a:r>
              <a:rPr lang="en-US" altLang="vi-VN" b="1" dirty="0" err="1">
                <a:solidFill>
                  <a:srgbClr val="FF0000"/>
                </a:solidFill>
                <a:latin typeface="+mn-lt"/>
              </a:rPr>
              <a:t>Vì</a:t>
            </a:r>
            <a:r>
              <a:rPr lang="en-US" altLang="vi-VN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+mn-lt"/>
              </a:rPr>
              <a:t>sao</a:t>
            </a:r>
            <a:r>
              <a:rPr lang="en-US" altLang="vi-VN" b="1" dirty="0"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lúc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đầu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keo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vật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xem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chừng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chán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 </a:t>
            </a:r>
            <a:r>
              <a:rPr lang="en-US" altLang="vi-VN" b="1" dirty="0" err="1">
                <a:solidFill>
                  <a:srgbClr val="006600"/>
                </a:solidFill>
                <a:latin typeface="+mn-lt"/>
              </a:rPr>
              <a:t>ngắt</a:t>
            </a:r>
            <a:r>
              <a:rPr lang="en-US" altLang="vi-VN" b="1" dirty="0">
                <a:solidFill>
                  <a:srgbClr val="006600"/>
                </a:solidFill>
                <a:latin typeface="+mn-lt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"/>
            <a:ext cx="9144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909B7"/>
                </a:solidFill>
              </a:rPr>
              <a:t>Bài 3: Dựa vào nội dung bài tập đọc Hội vật, hãy trả lời các câu hỏi sau.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124200" y="600164"/>
            <a:ext cx="38862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62800" y="609600"/>
            <a:ext cx="762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81400" y="1143000"/>
            <a:ext cx="37338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829800" y="609600"/>
            <a:ext cx="762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0200" y="1143000"/>
            <a:ext cx="762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3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任意多边形 162"/>
          <p:cNvSpPr/>
          <p:nvPr/>
        </p:nvSpPr>
        <p:spPr>
          <a:xfrm>
            <a:off x="7755513" y="5526611"/>
            <a:ext cx="3728731" cy="914400"/>
          </a:xfrm>
          <a:custGeom>
            <a:avLst/>
            <a:gdLst>
              <a:gd name="connsiteX0" fmla="*/ 2388870 w 3188970"/>
              <a:gd name="connsiteY0" fmla="*/ 0 h 1428750"/>
              <a:gd name="connsiteX1" fmla="*/ 3188970 w 3188970"/>
              <a:gd name="connsiteY1" fmla="*/ 1428750 h 1428750"/>
              <a:gd name="connsiteX2" fmla="*/ 2125980 w 3188970"/>
              <a:gd name="connsiteY2" fmla="*/ 1428750 h 1428750"/>
              <a:gd name="connsiteX3" fmla="*/ 1588770 w 3188970"/>
              <a:gd name="connsiteY3" fmla="*/ 1428750 h 1428750"/>
              <a:gd name="connsiteX4" fmla="*/ 0 w 3188970"/>
              <a:gd name="connsiteY4" fmla="*/ 1428750 h 1428750"/>
              <a:gd name="connsiteX5" fmla="*/ 1062990 w 3188970"/>
              <a:gd name="connsiteY5" fmla="*/ 468630 h 1428750"/>
              <a:gd name="connsiteX6" fmla="*/ 1769221 w 3188970"/>
              <a:gd name="connsiteY6" fmla="*/ 1106516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8970" h="1428750">
                <a:moveTo>
                  <a:pt x="2388870" y="0"/>
                </a:moveTo>
                <a:lnTo>
                  <a:pt x="3188970" y="1428750"/>
                </a:lnTo>
                <a:lnTo>
                  <a:pt x="2125980" y="1428750"/>
                </a:lnTo>
                <a:lnTo>
                  <a:pt x="1588770" y="1428750"/>
                </a:lnTo>
                <a:lnTo>
                  <a:pt x="0" y="1428750"/>
                </a:lnTo>
                <a:lnTo>
                  <a:pt x="1062990" y="468630"/>
                </a:lnTo>
                <a:lnTo>
                  <a:pt x="1769221" y="1106516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任意多边形 163"/>
          <p:cNvSpPr/>
          <p:nvPr/>
        </p:nvSpPr>
        <p:spPr>
          <a:xfrm>
            <a:off x="7043351" y="5262919"/>
            <a:ext cx="3356012" cy="1162594"/>
          </a:xfrm>
          <a:custGeom>
            <a:avLst/>
            <a:gdLst>
              <a:gd name="connsiteX0" fmla="*/ 2388870 w 3188970"/>
              <a:gd name="connsiteY0" fmla="*/ 0 h 1428750"/>
              <a:gd name="connsiteX1" fmla="*/ 3188970 w 3188970"/>
              <a:gd name="connsiteY1" fmla="*/ 1428750 h 1428750"/>
              <a:gd name="connsiteX2" fmla="*/ 2125980 w 3188970"/>
              <a:gd name="connsiteY2" fmla="*/ 1428750 h 1428750"/>
              <a:gd name="connsiteX3" fmla="*/ 1588770 w 3188970"/>
              <a:gd name="connsiteY3" fmla="*/ 1428750 h 1428750"/>
              <a:gd name="connsiteX4" fmla="*/ 0 w 3188970"/>
              <a:gd name="connsiteY4" fmla="*/ 1428750 h 1428750"/>
              <a:gd name="connsiteX5" fmla="*/ 1062990 w 3188970"/>
              <a:gd name="connsiteY5" fmla="*/ 468630 h 1428750"/>
              <a:gd name="connsiteX6" fmla="*/ 1769221 w 3188970"/>
              <a:gd name="connsiteY6" fmla="*/ 1106516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8970" h="1428750">
                <a:moveTo>
                  <a:pt x="2388870" y="0"/>
                </a:moveTo>
                <a:lnTo>
                  <a:pt x="3188970" y="1428750"/>
                </a:lnTo>
                <a:lnTo>
                  <a:pt x="2125980" y="1428750"/>
                </a:lnTo>
                <a:lnTo>
                  <a:pt x="1588770" y="1428750"/>
                </a:lnTo>
                <a:lnTo>
                  <a:pt x="0" y="1428750"/>
                </a:lnTo>
                <a:lnTo>
                  <a:pt x="1062990" y="468630"/>
                </a:lnTo>
                <a:lnTo>
                  <a:pt x="1769221" y="1106516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C4E0F-20A5-4FCF-BDBC-A2045ED02D14}"/>
              </a:ext>
            </a:extLst>
          </p:cNvPr>
          <p:cNvSpPr txBox="1">
            <a:spLocks noChangeArrowheads="1"/>
          </p:cNvSpPr>
          <p:nvPr/>
        </p:nvSpPr>
        <p:spPr>
          <a:xfrm>
            <a:off x="55378" y="791118"/>
            <a:ext cx="12081242" cy="1023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dồn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Ai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nức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trèo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CAB60C-398A-4967-B177-0C6157EEDD07}"/>
              </a:ext>
            </a:extLst>
          </p:cNvPr>
          <p:cNvSpPr txBox="1">
            <a:spLocks noChangeArrowheads="1"/>
          </p:cNvSpPr>
          <p:nvPr/>
        </p:nvSpPr>
        <p:spPr>
          <a:xfrm>
            <a:off x="119672" y="1880979"/>
            <a:ext cx="11961570" cy="1162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Quắm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Anh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vờn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thoắt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thoắt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lường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ngớ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Hai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dang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chừng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A4FD90-4357-403C-8CAE-C22EF5D5F393}"/>
              </a:ext>
            </a:extLst>
          </p:cNvPr>
          <p:cNvSpPr txBox="1">
            <a:spLocks noChangeArrowheads="1"/>
          </p:cNvSpPr>
          <p:nvPr/>
        </p:nvSpPr>
        <p:spPr>
          <a:xfrm>
            <a:off x="128588" y="3109496"/>
            <a:ext cx="11952654" cy="12477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hụt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Quắm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luồn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ồ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2A3B2C-A7E3-4537-BD9C-1C4DF2541CD0}"/>
              </a:ext>
            </a:extLst>
          </p:cNvPr>
          <p:cNvSpPr txBox="1">
            <a:spLocks noChangeArrowheads="1"/>
          </p:cNvSpPr>
          <p:nvPr/>
        </p:nvSpPr>
        <p:spPr>
          <a:xfrm>
            <a:off x="119672" y="4489053"/>
            <a:ext cx="11952655" cy="1162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dồn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giục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Quắm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gò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9C852D-5451-46AD-81EA-3CF85B976032}"/>
              </a:ext>
            </a:extLst>
          </p:cNvPr>
          <p:cNvSpPr txBox="1">
            <a:spLocks/>
          </p:cNvSpPr>
          <p:nvPr/>
        </p:nvSpPr>
        <p:spPr>
          <a:xfrm>
            <a:off x="128588" y="5783318"/>
            <a:ext cx="11952654" cy="976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nghiêng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nhễ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bổng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ếch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buộc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bụng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                                                                                          Theo Kim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Google Shape;2458;p45">
            <a:extLst>
              <a:ext uri="{FF2B5EF4-FFF2-40B4-BE49-F238E27FC236}">
                <a16:creationId xmlns:a16="http://schemas.microsoft.com/office/drawing/2014/main" id="{597B616C-03B7-478F-84CC-5C2C6AEDCF54}"/>
              </a:ext>
            </a:extLst>
          </p:cNvPr>
          <p:cNvSpPr txBox="1">
            <a:spLocks/>
          </p:cNvSpPr>
          <p:nvPr/>
        </p:nvSpPr>
        <p:spPr>
          <a:xfrm>
            <a:off x="3974442" y="98370"/>
            <a:ext cx="3483633" cy="5609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68569" tIns="68569" rIns="68569" bIns="68569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4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981200"/>
            <a:ext cx="10896600" cy="46198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tứ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xứ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đổ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cũng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Cản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Ngũ</a:t>
            </a:r>
            <a:r>
              <a:rPr lang="en-US" sz="3600" b="1" dirty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tứ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xứ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đổ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09B7"/>
                </a:solidFill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cũng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Cản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Ngũ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trông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0"/>
            <a:ext cx="10439400" cy="141763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altLang="vi-VN" sz="4000" b="1" dirty="0"/>
              <a:t>a) </a:t>
            </a:r>
            <a:r>
              <a:rPr lang="en-US" altLang="vi-VN" sz="4000" b="1" dirty="0" err="1">
                <a:solidFill>
                  <a:srgbClr val="FF0000"/>
                </a:solidFill>
              </a:rPr>
              <a:t>Vì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sao</a:t>
            </a:r>
            <a:r>
              <a:rPr lang="en-US" altLang="vi-VN" sz="4000" b="1" dirty="0"/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người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tứ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xứ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đổ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về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xem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vật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rất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đông</a:t>
            </a:r>
            <a:r>
              <a:rPr lang="en-US" altLang="vi-VN" sz="4000" b="1" dirty="0">
                <a:solidFill>
                  <a:srgbClr val="006600"/>
                </a:solidFill>
              </a:rPr>
              <a:t>?</a:t>
            </a:r>
            <a:br>
              <a:rPr lang="en-US" altLang="vi-VN" sz="4000" b="1" dirty="0">
                <a:solidFill>
                  <a:srgbClr val="006600"/>
                </a:solidFill>
              </a:rPr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53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10591800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altLang="vi-VN" sz="4000" b="1" dirty="0"/>
              <a:t>b) </a:t>
            </a:r>
            <a:r>
              <a:rPr lang="en-US" altLang="vi-VN" sz="4000" b="1" dirty="0" err="1">
                <a:solidFill>
                  <a:srgbClr val="FF0000"/>
                </a:solidFill>
              </a:rPr>
              <a:t>Vì</a:t>
            </a:r>
            <a:r>
              <a:rPr lang="en-US" altLang="vi-VN" sz="4000" b="1" dirty="0">
                <a:solidFill>
                  <a:srgbClr val="FF0000"/>
                </a:solidFill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</a:rPr>
              <a:t>sao</a:t>
            </a:r>
            <a:r>
              <a:rPr lang="en-US" altLang="vi-VN" sz="4000" b="1" dirty="0"/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lúc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đầu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keo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vật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xem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chừng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chán</a:t>
            </a:r>
            <a:r>
              <a:rPr lang="en-US" altLang="vi-VN" sz="4000" b="1" dirty="0">
                <a:solidFill>
                  <a:srgbClr val="006600"/>
                </a:solidFill>
              </a:rPr>
              <a:t> </a:t>
            </a:r>
            <a:r>
              <a:rPr lang="en-US" altLang="vi-VN" sz="4000" b="1" dirty="0" err="1">
                <a:solidFill>
                  <a:srgbClr val="006600"/>
                </a:solidFill>
              </a:rPr>
              <a:t>ngắt</a:t>
            </a:r>
            <a:r>
              <a:rPr lang="en-US" altLang="vi-VN" sz="4000" b="1" dirty="0">
                <a:solidFill>
                  <a:srgbClr val="006600"/>
                </a:solidFill>
              </a:rPr>
              <a:t>?</a:t>
            </a:r>
            <a:br>
              <a:rPr lang="en-US" altLang="vi-VN" sz="4000" b="1" dirty="0">
                <a:solidFill>
                  <a:srgbClr val="006600"/>
                </a:solidFill>
              </a:rPr>
            </a:b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709198"/>
            <a:ext cx="11429999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keo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chừng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chán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ngắt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Quắm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Đen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lăn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xả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hăng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Cản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Ngũ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lớ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ngớ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chậm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chạp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đỡ</a:t>
            </a:r>
            <a:r>
              <a:rPr lang="en-US" sz="3200" b="1" dirty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keo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chừng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chán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09B7"/>
                </a:solidFill>
                <a:cs typeface="Times New Roman" pitchFamily="18" charset="0"/>
              </a:rPr>
              <a:t>ngắt</a:t>
            </a:r>
            <a:r>
              <a:rPr lang="en-US" sz="3200" b="1" dirty="0">
                <a:solidFill>
                  <a:srgbClr val="0909B7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mọi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Cản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Ngũ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hăng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giỏi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tưởng</a:t>
            </a:r>
            <a:r>
              <a:rPr lang="en-US" sz="3200" b="1" dirty="0">
                <a:solidFill>
                  <a:srgbClr val="C00000"/>
                </a:solidFill>
                <a:cs typeface="Times New Roman" pitchFamily="18" charset="0"/>
              </a:rPr>
              <a:t>.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95683795"/>
              </p:ext>
            </p:extLst>
          </p:nvPr>
        </p:nvGraphicFramePr>
        <p:xfrm>
          <a:off x="1752600" y="5638800"/>
          <a:ext cx="8610600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53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93FD5A6-D39C-4392-A89F-77816478F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2405919"/>
            <a:ext cx="3886200" cy="29498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9C9D98-4445-443C-8CE4-1196CE1D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899" y="2405919"/>
            <a:ext cx="3396343" cy="2949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B22634-FDD9-4434-A2A0-1655F148B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242" y="2405919"/>
            <a:ext cx="3396343" cy="2949854"/>
          </a:xfrm>
          <a:prstGeom prst="rect">
            <a:avLst/>
          </a:prstGeom>
        </p:spPr>
      </p:pic>
      <p:sp>
        <p:nvSpPr>
          <p:cNvPr id="5" name="Text Box 176"/>
          <p:cNvSpPr txBox="1">
            <a:spLocks noChangeArrowheads="1"/>
          </p:cNvSpPr>
          <p:nvPr/>
        </p:nvSpPr>
        <p:spPr bwMode="auto">
          <a:xfrm>
            <a:off x="1828800" y="45720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Yêu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cầu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cần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đạt</a:t>
            </a:r>
            <a:endParaRPr kumimoji="0" lang="en-US" altLang="en-US" sz="4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  <p:sp>
        <p:nvSpPr>
          <p:cNvPr id="6" name="Text Box 176"/>
          <p:cNvSpPr txBox="1">
            <a:spLocks noChangeArrowheads="1"/>
          </p:cNvSpPr>
          <p:nvPr/>
        </p:nvSpPr>
        <p:spPr bwMode="auto">
          <a:xfrm>
            <a:off x="1336862" y="2696312"/>
            <a:ext cx="27399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Tìm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được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các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sự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vật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được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và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từ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thể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hiện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sự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,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biết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được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tác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dụng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của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.</a:t>
            </a:r>
            <a:endParaRPr kumimoji="0" lang="en-US" altLang="en-US" sz="2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  <p:sp>
        <p:nvSpPr>
          <p:cNvPr id="7" name="Text Box 176"/>
          <p:cNvSpPr txBox="1">
            <a:spLocks noChangeArrowheads="1"/>
          </p:cNvSpPr>
          <p:nvPr/>
        </p:nvSpPr>
        <p:spPr bwMode="auto">
          <a:xfrm>
            <a:off x="5263324" y="2875453"/>
            <a:ext cx="220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Biết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cách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đặt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và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trả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lời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câu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hỏi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Vì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sao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?</a:t>
            </a:r>
          </a:p>
        </p:txBody>
      </p:sp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8686800" y="2660009"/>
            <a:ext cx="220617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Biết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đặt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câu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văn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hay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có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sử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dụng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biện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pháp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endParaRPr kumimoji="0" lang="en-US" alt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9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990600" y="1447800"/>
            <a:ext cx="10080625" cy="4229101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srgbClr val="C00000"/>
                </a:solidFill>
                <a:latin typeface="Jokerman" panose="04090605060D06020702" pitchFamily="82" charset="0"/>
                <a:ea typeface="微软雅黑"/>
              </a:rPr>
              <a:t>VẬN DỤNG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okerman" panose="04090605060D06020702" pitchFamily="82" charset="0"/>
              <a:ea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4912001"/>
            <a:ext cx="1736351" cy="1725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751" y="461750"/>
            <a:ext cx="2103347" cy="12385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213" y="303725"/>
            <a:ext cx="1616671" cy="10145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546" y="5126866"/>
            <a:ext cx="976813" cy="146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453438"/>
              <a:ext cx="2025648" cy="81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 </a:t>
              </a:r>
              <a:r>
                <a:rPr kumimoji="0" lang="en-GB" sz="2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mắn</a:t>
              </a:r>
              <a:r>
                <a:rPr kumimoji="0" lang="en-GB" sz="2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kumimoji="0" lang="en-GB" sz="2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413720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lang="en-GB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3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7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09261069"/>
              </p:ext>
            </p:extLst>
          </p:nvPr>
        </p:nvGraphicFramePr>
        <p:xfrm>
          <a:off x="1981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759131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144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rrowheads="1"/>
          </p:cNvSpPr>
          <p:nvPr/>
        </p:nvSpPr>
        <p:spPr bwMode="ltGray">
          <a:xfrm rot="5400000">
            <a:off x="-179388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ltGray">
          <a:xfrm rot="5400000" flipH="1">
            <a:off x="-12700" y="1765300"/>
            <a:ext cx="4032250" cy="4464050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tint val="42353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1981200" y="1837919"/>
            <a:ext cx="1676400" cy="46474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Trong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câu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thơ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câu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thơ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nào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không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dùng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hình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ảnh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nhân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hóa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9" name="Group 80"/>
          <p:cNvGrpSpPr>
            <a:grpSpLocks/>
          </p:cNvGrpSpPr>
          <p:nvPr/>
        </p:nvGrpSpPr>
        <p:grpSpPr bwMode="auto">
          <a:xfrm>
            <a:off x="3581400" y="1905001"/>
            <a:ext cx="5791200" cy="1001713"/>
            <a:chOff x="1296" y="1200"/>
            <a:chExt cx="3648" cy="631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gray">
            <a:xfrm>
              <a:off x="1872" y="1392"/>
              <a:ext cx="3072" cy="32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Trăng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nằm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ngủ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giữa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trời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mây</a:t>
              </a:r>
              <a:r>
                <a:rPr lang="en-US" sz="2200" b="1" i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.</a:t>
              </a:r>
              <a:endParaRPr lang="en-US" sz="22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pSp>
          <p:nvGrpSpPr>
            <p:cNvPr id="11" name="Group 75"/>
            <p:cNvGrpSpPr>
              <a:grpSpLocks/>
            </p:cNvGrpSpPr>
            <p:nvPr/>
          </p:nvGrpSpPr>
          <p:grpSpPr bwMode="auto">
            <a:xfrm>
              <a:off x="1296" y="1200"/>
              <a:ext cx="692" cy="631"/>
              <a:chOff x="1392" y="1200"/>
              <a:chExt cx="692" cy="631"/>
            </a:xfrm>
          </p:grpSpPr>
          <p:grpSp>
            <p:nvGrpSpPr>
              <p:cNvPr id="12" name="Group 55"/>
              <p:cNvGrpSpPr>
                <a:grpSpLocks/>
              </p:cNvGrpSpPr>
              <p:nvPr/>
            </p:nvGrpSpPr>
            <p:grpSpPr bwMode="auto">
              <a:xfrm rot="-1583905">
                <a:off x="1392" y="1200"/>
                <a:ext cx="692" cy="631"/>
                <a:chOff x="2016" y="1920"/>
                <a:chExt cx="1680" cy="1680"/>
              </a:xfrm>
            </p:grpSpPr>
            <p:sp>
              <p:nvSpPr>
                <p:cNvPr id="14" name="Oval 56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9900"/>
                    </a:gs>
                    <a:gs pos="100000">
                      <a:srgbClr val="643C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vi-VN" altLang="vi-VN">
                    <a:latin typeface="Arial" charset="0"/>
                  </a:endParaRPr>
                </a:p>
              </p:txBody>
            </p:sp>
            <p:sp>
              <p:nvSpPr>
                <p:cNvPr id="15" name="Freeform 57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034 w 1321"/>
                    <a:gd name="T1" fmla="*/ 100 h 712"/>
                    <a:gd name="T2" fmla="*/ 1047 w 1321"/>
                    <a:gd name="T3" fmla="*/ 110 h 712"/>
                    <a:gd name="T4" fmla="*/ 1050 w 1321"/>
                    <a:gd name="T5" fmla="*/ 119 h 712"/>
                    <a:gd name="T6" fmla="*/ 1045 w 1321"/>
                    <a:gd name="T7" fmla="*/ 128 h 712"/>
                    <a:gd name="T8" fmla="*/ 1032 w 1321"/>
                    <a:gd name="T9" fmla="*/ 135 h 712"/>
                    <a:gd name="T10" fmla="*/ 1011 w 1321"/>
                    <a:gd name="T11" fmla="*/ 144 h 712"/>
                    <a:gd name="T12" fmla="*/ 985 w 1321"/>
                    <a:gd name="T13" fmla="*/ 150 h 712"/>
                    <a:gd name="T14" fmla="*/ 951 w 1321"/>
                    <a:gd name="T15" fmla="*/ 156 h 712"/>
                    <a:gd name="T16" fmla="*/ 912 w 1321"/>
                    <a:gd name="T17" fmla="*/ 162 h 712"/>
                    <a:gd name="T18" fmla="*/ 868 w 1321"/>
                    <a:gd name="T19" fmla="*/ 166 h 712"/>
                    <a:gd name="T20" fmla="*/ 820 w 1321"/>
                    <a:gd name="T21" fmla="*/ 170 h 712"/>
                    <a:gd name="T22" fmla="*/ 769 w 1321"/>
                    <a:gd name="T23" fmla="*/ 171 h 712"/>
                    <a:gd name="T24" fmla="*/ 712 w 1321"/>
                    <a:gd name="T25" fmla="*/ 175 h 712"/>
                    <a:gd name="T26" fmla="*/ 655 w 1321"/>
                    <a:gd name="T27" fmla="*/ 176 h 712"/>
                    <a:gd name="T28" fmla="*/ 633 w 1321"/>
                    <a:gd name="T29" fmla="*/ 177 h 712"/>
                    <a:gd name="T30" fmla="*/ 379 w 1321"/>
                    <a:gd name="T31" fmla="*/ 177 h 712"/>
                    <a:gd name="T32" fmla="*/ 375 w 1321"/>
                    <a:gd name="T33" fmla="*/ 177 h 712"/>
                    <a:gd name="T34" fmla="*/ 325 w 1321"/>
                    <a:gd name="T35" fmla="*/ 176 h 712"/>
                    <a:gd name="T36" fmla="*/ 277 w 1321"/>
                    <a:gd name="T37" fmla="*/ 175 h 712"/>
                    <a:gd name="T38" fmla="*/ 231 w 1321"/>
                    <a:gd name="T39" fmla="*/ 173 h 712"/>
                    <a:gd name="T40" fmla="*/ 187 w 1321"/>
                    <a:gd name="T41" fmla="*/ 170 h 712"/>
                    <a:gd name="T42" fmla="*/ 149 w 1321"/>
                    <a:gd name="T43" fmla="*/ 168 h 712"/>
                    <a:gd name="T44" fmla="*/ 114 w 1321"/>
                    <a:gd name="T45" fmla="*/ 164 h 712"/>
                    <a:gd name="T46" fmla="*/ 78 w 1321"/>
                    <a:gd name="T47" fmla="*/ 161 h 712"/>
                    <a:gd name="T48" fmla="*/ 55 w 1321"/>
                    <a:gd name="T49" fmla="*/ 157 h 712"/>
                    <a:gd name="T50" fmla="*/ 27 w 1321"/>
                    <a:gd name="T51" fmla="*/ 151 h 712"/>
                    <a:gd name="T52" fmla="*/ 18 w 1321"/>
                    <a:gd name="T53" fmla="*/ 145 h 712"/>
                    <a:gd name="T54" fmla="*/ 6 w 1321"/>
                    <a:gd name="T55" fmla="*/ 138 h 712"/>
                    <a:gd name="T56" fmla="*/ 0 w 1321"/>
                    <a:gd name="T57" fmla="*/ 130 h 712"/>
                    <a:gd name="T58" fmla="*/ 0 w 1321"/>
                    <a:gd name="T59" fmla="*/ 129 h 712"/>
                    <a:gd name="T60" fmla="*/ 4 w 1321"/>
                    <a:gd name="T61" fmla="*/ 119 h 712"/>
                    <a:gd name="T62" fmla="*/ 16 w 1321"/>
                    <a:gd name="T63" fmla="*/ 111 h 712"/>
                    <a:gd name="T64" fmla="*/ 39 w 1321"/>
                    <a:gd name="T65" fmla="*/ 92 h 712"/>
                    <a:gd name="T66" fmla="*/ 74 w 1321"/>
                    <a:gd name="T67" fmla="*/ 74 h 712"/>
                    <a:gd name="T68" fmla="*/ 118 w 1321"/>
                    <a:gd name="T69" fmla="*/ 59 h 712"/>
                    <a:gd name="T70" fmla="*/ 163 w 1321"/>
                    <a:gd name="T71" fmla="*/ 43 h 712"/>
                    <a:gd name="T72" fmla="*/ 215 w 1321"/>
                    <a:gd name="T73" fmla="*/ 30 h 712"/>
                    <a:gd name="T74" fmla="*/ 272 w 1321"/>
                    <a:gd name="T75" fmla="*/ 20 h 712"/>
                    <a:gd name="T76" fmla="*/ 330 w 1321"/>
                    <a:gd name="T77" fmla="*/ 11 h 712"/>
                    <a:gd name="T78" fmla="*/ 395 w 1321"/>
                    <a:gd name="T79" fmla="*/ 5 h 712"/>
                    <a:gd name="T80" fmla="*/ 462 w 1321"/>
                    <a:gd name="T81" fmla="*/ 4 h 712"/>
                    <a:gd name="T82" fmla="*/ 531 w 1321"/>
                    <a:gd name="T83" fmla="*/ 0 h 712"/>
                    <a:gd name="T84" fmla="*/ 531 w 1321"/>
                    <a:gd name="T85" fmla="*/ 0 h 712"/>
                    <a:gd name="T86" fmla="*/ 603 w 1321"/>
                    <a:gd name="T87" fmla="*/ 4 h 712"/>
                    <a:gd name="T88" fmla="*/ 674 w 1321"/>
                    <a:gd name="T89" fmla="*/ 5 h 712"/>
                    <a:gd name="T90" fmla="*/ 741 w 1321"/>
                    <a:gd name="T91" fmla="*/ 12 h 712"/>
                    <a:gd name="T92" fmla="*/ 804 w 1321"/>
                    <a:gd name="T93" fmla="*/ 22 h 712"/>
                    <a:gd name="T94" fmla="*/ 860 w 1321"/>
                    <a:gd name="T95" fmla="*/ 34 h 712"/>
                    <a:gd name="T96" fmla="*/ 913 w 1321"/>
                    <a:gd name="T97" fmla="*/ 48 h 712"/>
                    <a:gd name="T98" fmla="*/ 960 w 1321"/>
                    <a:gd name="T99" fmla="*/ 63 h 712"/>
                    <a:gd name="T100" fmla="*/ 1001 w 1321"/>
                    <a:gd name="T101" fmla="*/ 81 h 712"/>
                    <a:gd name="T102" fmla="*/ 1034 w 1321"/>
                    <a:gd name="T103" fmla="*/ 100 h 712"/>
                    <a:gd name="T104" fmla="*/ 1034 w 1321"/>
                    <a:gd name="T105" fmla="*/ 100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" name="Text Box 58"/>
              <p:cNvSpPr txBox="1">
                <a:spLocks noChangeArrowheads="1"/>
              </p:cNvSpPr>
              <p:nvPr/>
            </p:nvSpPr>
            <p:spPr bwMode="gray">
              <a:xfrm>
                <a:off x="1614" y="1269"/>
                <a:ext cx="26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Verdana" pitchFamily="34" charset="0"/>
                  </a:rPr>
                  <a:t>A</a:t>
                </a:r>
              </a:p>
            </p:txBody>
          </p:sp>
        </p:grpSp>
      </p:grpSp>
      <p:grpSp>
        <p:nvGrpSpPr>
          <p:cNvPr id="16" name="Group 81"/>
          <p:cNvGrpSpPr>
            <a:grpSpLocks/>
          </p:cNvGrpSpPr>
          <p:nvPr/>
        </p:nvGrpSpPr>
        <p:grpSpPr bwMode="auto">
          <a:xfrm>
            <a:off x="4114800" y="3048001"/>
            <a:ext cx="6553200" cy="1006475"/>
            <a:chOff x="1632" y="1920"/>
            <a:chExt cx="4128" cy="634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gray">
            <a:xfrm>
              <a:off x="2208" y="2128"/>
              <a:ext cx="3552" cy="32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Gió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tinh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nghịch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cuốn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trăng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bay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giữa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trời</a:t>
              </a:r>
              <a:r>
                <a:rPr lang="en-US" sz="2200" b="1" i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.</a:t>
              </a:r>
              <a:endParaRPr lang="en-US" sz="22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pSp>
          <p:nvGrpSpPr>
            <p:cNvPr id="18" name="Group 59"/>
            <p:cNvGrpSpPr>
              <a:grpSpLocks/>
            </p:cNvGrpSpPr>
            <p:nvPr/>
          </p:nvGrpSpPr>
          <p:grpSpPr bwMode="auto">
            <a:xfrm>
              <a:off x="1632" y="1920"/>
              <a:ext cx="685" cy="634"/>
              <a:chOff x="3938" y="1968"/>
              <a:chExt cx="430" cy="437"/>
            </a:xfrm>
          </p:grpSpPr>
          <p:grpSp>
            <p:nvGrpSpPr>
              <p:cNvPr id="19" name="Group 60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21" name="Oval 61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996E3"/>
                    </a:gs>
                    <a:gs pos="100000">
                      <a:srgbClr val="162D45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vi-VN" altLang="vi-VN">
                    <a:latin typeface="Arial" charset="0"/>
                  </a:endParaRPr>
                </a:p>
              </p:txBody>
            </p:sp>
            <p:sp>
              <p:nvSpPr>
                <p:cNvPr id="22" name="Freeform 62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034 w 1321"/>
                    <a:gd name="T1" fmla="*/ 100 h 712"/>
                    <a:gd name="T2" fmla="*/ 1047 w 1321"/>
                    <a:gd name="T3" fmla="*/ 110 h 712"/>
                    <a:gd name="T4" fmla="*/ 1050 w 1321"/>
                    <a:gd name="T5" fmla="*/ 119 h 712"/>
                    <a:gd name="T6" fmla="*/ 1045 w 1321"/>
                    <a:gd name="T7" fmla="*/ 128 h 712"/>
                    <a:gd name="T8" fmla="*/ 1032 w 1321"/>
                    <a:gd name="T9" fmla="*/ 135 h 712"/>
                    <a:gd name="T10" fmla="*/ 1011 w 1321"/>
                    <a:gd name="T11" fmla="*/ 144 h 712"/>
                    <a:gd name="T12" fmla="*/ 985 w 1321"/>
                    <a:gd name="T13" fmla="*/ 150 h 712"/>
                    <a:gd name="T14" fmla="*/ 951 w 1321"/>
                    <a:gd name="T15" fmla="*/ 156 h 712"/>
                    <a:gd name="T16" fmla="*/ 912 w 1321"/>
                    <a:gd name="T17" fmla="*/ 162 h 712"/>
                    <a:gd name="T18" fmla="*/ 868 w 1321"/>
                    <a:gd name="T19" fmla="*/ 166 h 712"/>
                    <a:gd name="T20" fmla="*/ 820 w 1321"/>
                    <a:gd name="T21" fmla="*/ 170 h 712"/>
                    <a:gd name="T22" fmla="*/ 769 w 1321"/>
                    <a:gd name="T23" fmla="*/ 171 h 712"/>
                    <a:gd name="T24" fmla="*/ 712 w 1321"/>
                    <a:gd name="T25" fmla="*/ 175 h 712"/>
                    <a:gd name="T26" fmla="*/ 655 w 1321"/>
                    <a:gd name="T27" fmla="*/ 176 h 712"/>
                    <a:gd name="T28" fmla="*/ 633 w 1321"/>
                    <a:gd name="T29" fmla="*/ 177 h 712"/>
                    <a:gd name="T30" fmla="*/ 379 w 1321"/>
                    <a:gd name="T31" fmla="*/ 177 h 712"/>
                    <a:gd name="T32" fmla="*/ 375 w 1321"/>
                    <a:gd name="T33" fmla="*/ 177 h 712"/>
                    <a:gd name="T34" fmla="*/ 325 w 1321"/>
                    <a:gd name="T35" fmla="*/ 176 h 712"/>
                    <a:gd name="T36" fmla="*/ 277 w 1321"/>
                    <a:gd name="T37" fmla="*/ 175 h 712"/>
                    <a:gd name="T38" fmla="*/ 231 w 1321"/>
                    <a:gd name="T39" fmla="*/ 173 h 712"/>
                    <a:gd name="T40" fmla="*/ 187 w 1321"/>
                    <a:gd name="T41" fmla="*/ 170 h 712"/>
                    <a:gd name="T42" fmla="*/ 149 w 1321"/>
                    <a:gd name="T43" fmla="*/ 168 h 712"/>
                    <a:gd name="T44" fmla="*/ 114 w 1321"/>
                    <a:gd name="T45" fmla="*/ 164 h 712"/>
                    <a:gd name="T46" fmla="*/ 78 w 1321"/>
                    <a:gd name="T47" fmla="*/ 161 h 712"/>
                    <a:gd name="T48" fmla="*/ 55 w 1321"/>
                    <a:gd name="T49" fmla="*/ 157 h 712"/>
                    <a:gd name="T50" fmla="*/ 27 w 1321"/>
                    <a:gd name="T51" fmla="*/ 151 h 712"/>
                    <a:gd name="T52" fmla="*/ 18 w 1321"/>
                    <a:gd name="T53" fmla="*/ 145 h 712"/>
                    <a:gd name="T54" fmla="*/ 6 w 1321"/>
                    <a:gd name="T55" fmla="*/ 138 h 712"/>
                    <a:gd name="T56" fmla="*/ 0 w 1321"/>
                    <a:gd name="T57" fmla="*/ 130 h 712"/>
                    <a:gd name="T58" fmla="*/ 0 w 1321"/>
                    <a:gd name="T59" fmla="*/ 129 h 712"/>
                    <a:gd name="T60" fmla="*/ 4 w 1321"/>
                    <a:gd name="T61" fmla="*/ 119 h 712"/>
                    <a:gd name="T62" fmla="*/ 16 w 1321"/>
                    <a:gd name="T63" fmla="*/ 111 h 712"/>
                    <a:gd name="T64" fmla="*/ 39 w 1321"/>
                    <a:gd name="T65" fmla="*/ 92 h 712"/>
                    <a:gd name="T66" fmla="*/ 74 w 1321"/>
                    <a:gd name="T67" fmla="*/ 74 h 712"/>
                    <a:gd name="T68" fmla="*/ 118 w 1321"/>
                    <a:gd name="T69" fmla="*/ 59 h 712"/>
                    <a:gd name="T70" fmla="*/ 163 w 1321"/>
                    <a:gd name="T71" fmla="*/ 43 h 712"/>
                    <a:gd name="T72" fmla="*/ 215 w 1321"/>
                    <a:gd name="T73" fmla="*/ 30 h 712"/>
                    <a:gd name="T74" fmla="*/ 272 w 1321"/>
                    <a:gd name="T75" fmla="*/ 20 h 712"/>
                    <a:gd name="T76" fmla="*/ 330 w 1321"/>
                    <a:gd name="T77" fmla="*/ 11 h 712"/>
                    <a:gd name="T78" fmla="*/ 395 w 1321"/>
                    <a:gd name="T79" fmla="*/ 5 h 712"/>
                    <a:gd name="T80" fmla="*/ 462 w 1321"/>
                    <a:gd name="T81" fmla="*/ 4 h 712"/>
                    <a:gd name="T82" fmla="*/ 531 w 1321"/>
                    <a:gd name="T83" fmla="*/ 0 h 712"/>
                    <a:gd name="T84" fmla="*/ 531 w 1321"/>
                    <a:gd name="T85" fmla="*/ 0 h 712"/>
                    <a:gd name="T86" fmla="*/ 603 w 1321"/>
                    <a:gd name="T87" fmla="*/ 4 h 712"/>
                    <a:gd name="T88" fmla="*/ 674 w 1321"/>
                    <a:gd name="T89" fmla="*/ 5 h 712"/>
                    <a:gd name="T90" fmla="*/ 741 w 1321"/>
                    <a:gd name="T91" fmla="*/ 12 h 712"/>
                    <a:gd name="T92" fmla="*/ 804 w 1321"/>
                    <a:gd name="T93" fmla="*/ 22 h 712"/>
                    <a:gd name="T94" fmla="*/ 860 w 1321"/>
                    <a:gd name="T95" fmla="*/ 34 h 712"/>
                    <a:gd name="T96" fmla="*/ 913 w 1321"/>
                    <a:gd name="T97" fmla="*/ 48 h 712"/>
                    <a:gd name="T98" fmla="*/ 960 w 1321"/>
                    <a:gd name="T99" fmla="*/ 63 h 712"/>
                    <a:gd name="T100" fmla="*/ 1001 w 1321"/>
                    <a:gd name="T101" fmla="*/ 81 h 712"/>
                    <a:gd name="T102" fmla="*/ 1034 w 1321"/>
                    <a:gd name="T103" fmla="*/ 100 h 712"/>
                    <a:gd name="T104" fmla="*/ 1034 w 1321"/>
                    <a:gd name="T105" fmla="*/ 100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66A7E8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Text Box 63"/>
              <p:cNvSpPr txBox="1">
                <a:spLocks noChangeArrowheads="1"/>
              </p:cNvSpPr>
              <p:nvPr/>
            </p:nvSpPr>
            <p:spPr bwMode="gray">
              <a:xfrm>
                <a:off x="4066" y="2028"/>
                <a:ext cx="166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Verdana" pitchFamily="34" charset="0"/>
                  </a:rPr>
                  <a:t>B</a:t>
                </a:r>
              </a:p>
            </p:txBody>
          </p:sp>
        </p:grpSp>
      </p:grpSp>
      <p:grpSp>
        <p:nvGrpSpPr>
          <p:cNvPr id="23" name="Group 82"/>
          <p:cNvGrpSpPr>
            <a:grpSpLocks/>
          </p:cNvGrpSpPr>
          <p:nvPr/>
        </p:nvGrpSpPr>
        <p:grpSpPr bwMode="auto">
          <a:xfrm>
            <a:off x="4038600" y="4191001"/>
            <a:ext cx="6400800" cy="1012825"/>
            <a:chOff x="1584" y="2640"/>
            <a:chExt cx="4032" cy="638"/>
          </a:xfrm>
        </p:grpSpPr>
        <p:sp>
          <p:nvSpPr>
            <p:cNvPr id="24" name="AutoShape 7"/>
            <p:cNvSpPr>
              <a:spLocks noChangeArrowheads="1"/>
            </p:cNvSpPr>
            <p:nvPr/>
          </p:nvSpPr>
          <p:spPr bwMode="gray">
            <a:xfrm>
              <a:off x="2160" y="2832"/>
              <a:ext cx="3456" cy="32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Trăng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còn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say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với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giấc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mơ</a:t>
              </a:r>
              <a:r>
                <a:rPr lang="en-US" sz="2200" b="1" i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.</a:t>
              </a:r>
              <a:endParaRPr lang="en-US" sz="22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pSp>
          <p:nvGrpSpPr>
            <p:cNvPr id="25" name="Group 73"/>
            <p:cNvGrpSpPr>
              <a:grpSpLocks/>
            </p:cNvGrpSpPr>
            <p:nvPr/>
          </p:nvGrpSpPr>
          <p:grpSpPr bwMode="auto">
            <a:xfrm>
              <a:off x="1584" y="2640"/>
              <a:ext cx="692" cy="638"/>
              <a:chOff x="1776" y="2530"/>
              <a:chExt cx="692" cy="638"/>
            </a:xfrm>
          </p:grpSpPr>
          <p:grpSp>
            <p:nvGrpSpPr>
              <p:cNvPr id="26" name="Group 65"/>
              <p:cNvGrpSpPr>
                <a:grpSpLocks/>
              </p:cNvGrpSpPr>
              <p:nvPr/>
            </p:nvGrpSpPr>
            <p:grpSpPr bwMode="auto">
              <a:xfrm>
                <a:off x="1776" y="2530"/>
                <a:ext cx="692" cy="638"/>
                <a:chOff x="2016" y="1920"/>
                <a:chExt cx="1680" cy="1680"/>
              </a:xfrm>
            </p:grpSpPr>
            <p:sp>
              <p:nvSpPr>
                <p:cNvPr id="28" name="Oval 66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25193E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vi-VN" altLang="vi-VN">
                    <a:latin typeface="Arial" charset="0"/>
                  </a:endParaRPr>
                </a:p>
              </p:txBody>
            </p:sp>
            <p:sp>
              <p:nvSpPr>
                <p:cNvPr id="29" name="Freeform 67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034 w 1321"/>
                    <a:gd name="T1" fmla="*/ 100 h 712"/>
                    <a:gd name="T2" fmla="*/ 1047 w 1321"/>
                    <a:gd name="T3" fmla="*/ 110 h 712"/>
                    <a:gd name="T4" fmla="*/ 1050 w 1321"/>
                    <a:gd name="T5" fmla="*/ 119 h 712"/>
                    <a:gd name="T6" fmla="*/ 1045 w 1321"/>
                    <a:gd name="T7" fmla="*/ 128 h 712"/>
                    <a:gd name="T8" fmla="*/ 1032 w 1321"/>
                    <a:gd name="T9" fmla="*/ 135 h 712"/>
                    <a:gd name="T10" fmla="*/ 1011 w 1321"/>
                    <a:gd name="T11" fmla="*/ 144 h 712"/>
                    <a:gd name="T12" fmla="*/ 985 w 1321"/>
                    <a:gd name="T13" fmla="*/ 150 h 712"/>
                    <a:gd name="T14" fmla="*/ 951 w 1321"/>
                    <a:gd name="T15" fmla="*/ 156 h 712"/>
                    <a:gd name="T16" fmla="*/ 912 w 1321"/>
                    <a:gd name="T17" fmla="*/ 162 h 712"/>
                    <a:gd name="T18" fmla="*/ 868 w 1321"/>
                    <a:gd name="T19" fmla="*/ 166 h 712"/>
                    <a:gd name="T20" fmla="*/ 820 w 1321"/>
                    <a:gd name="T21" fmla="*/ 170 h 712"/>
                    <a:gd name="T22" fmla="*/ 769 w 1321"/>
                    <a:gd name="T23" fmla="*/ 171 h 712"/>
                    <a:gd name="T24" fmla="*/ 712 w 1321"/>
                    <a:gd name="T25" fmla="*/ 175 h 712"/>
                    <a:gd name="T26" fmla="*/ 655 w 1321"/>
                    <a:gd name="T27" fmla="*/ 176 h 712"/>
                    <a:gd name="T28" fmla="*/ 633 w 1321"/>
                    <a:gd name="T29" fmla="*/ 177 h 712"/>
                    <a:gd name="T30" fmla="*/ 379 w 1321"/>
                    <a:gd name="T31" fmla="*/ 177 h 712"/>
                    <a:gd name="T32" fmla="*/ 375 w 1321"/>
                    <a:gd name="T33" fmla="*/ 177 h 712"/>
                    <a:gd name="T34" fmla="*/ 325 w 1321"/>
                    <a:gd name="T35" fmla="*/ 176 h 712"/>
                    <a:gd name="T36" fmla="*/ 277 w 1321"/>
                    <a:gd name="T37" fmla="*/ 175 h 712"/>
                    <a:gd name="T38" fmla="*/ 231 w 1321"/>
                    <a:gd name="T39" fmla="*/ 173 h 712"/>
                    <a:gd name="T40" fmla="*/ 187 w 1321"/>
                    <a:gd name="T41" fmla="*/ 170 h 712"/>
                    <a:gd name="T42" fmla="*/ 149 w 1321"/>
                    <a:gd name="T43" fmla="*/ 168 h 712"/>
                    <a:gd name="T44" fmla="*/ 114 w 1321"/>
                    <a:gd name="T45" fmla="*/ 164 h 712"/>
                    <a:gd name="T46" fmla="*/ 78 w 1321"/>
                    <a:gd name="T47" fmla="*/ 161 h 712"/>
                    <a:gd name="T48" fmla="*/ 55 w 1321"/>
                    <a:gd name="T49" fmla="*/ 157 h 712"/>
                    <a:gd name="T50" fmla="*/ 27 w 1321"/>
                    <a:gd name="T51" fmla="*/ 151 h 712"/>
                    <a:gd name="T52" fmla="*/ 18 w 1321"/>
                    <a:gd name="T53" fmla="*/ 145 h 712"/>
                    <a:gd name="T54" fmla="*/ 6 w 1321"/>
                    <a:gd name="T55" fmla="*/ 138 h 712"/>
                    <a:gd name="T56" fmla="*/ 0 w 1321"/>
                    <a:gd name="T57" fmla="*/ 130 h 712"/>
                    <a:gd name="T58" fmla="*/ 0 w 1321"/>
                    <a:gd name="T59" fmla="*/ 129 h 712"/>
                    <a:gd name="T60" fmla="*/ 4 w 1321"/>
                    <a:gd name="T61" fmla="*/ 119 h 712"/>
                    <a:gd name="T62" fmla="*/ 16 w 1321"/>
                    <a:gd name="T63" fmla="*/ 111 h 712"/>
                    <a:gd name="T64" fmla="*/ 39 w 1321"/>
                    <a:gd name="T65" fmla="*/ 92 h 712"/>
                    <a:gd name="T66" fmla="*/ 74 w 1321"/>
                    <a:gd name="T67" fmla="*/ 74 h 712"/>
                    <a:gd name="T68" fmla="*/ 118 w 1321"/>
                    <a:gd name="T69" fmla="*/ 59 h 712"/>
                    <a:gd name="T70" fmla="*/ 163 w 1321"/>
                    <a:gd name="T71" fmla="*/ 43 h 712"/>
                    <a:gd name="T72" fmla="*/ 215 w 1321"/>
                    <a:gd name="T73" fmla="*/ 30 h 712"/>
                    <a:gd name="T74" fmla="*/ 272 w 1321"/>
                    <a:gd name="T75" fmla="*/ 20 h 712"/>
                    <a:gd name="T76" fmla="*/ 330 w 1321"/>
                    <a:gd name="T77" fmla="*/ 11 h 712"/>
                    <a:gd name="T78" fmla="*/ 395 w 1321"/>
                    <a:gd name="T79" fmla="*/ 5 h 712"/>
                    <a:gd name="T80" fmla="*/ 462 w 1321"/>
                    <a:gd name="T81" fmla="*/ 4 h 712"/>
                    <a:gd name="T82" fmla="*/ 531 w 1321"/>
                    <a:gd name="T83" fmla="*/ 0 h 712"/>
                    <a:gd name="T84" fmla="*/ 531 w 1321"/>
                    <a:gd name="T85" fmla="*/ 0 h 712"/>
                    <a:gd name="T86" fmla="*/ 603 w 1321"/>
                    <a:gd name="T87" fmla="*/ 4 h 712"/>
                    <a:gd name="T88" fmla="*/ 674 w 1321"/>
                    <a:gd name="T89" fmla="*/ 5 h 712"/>
                    <a:gd name="T90" fmla="*/ 741 w 1321"/>
                    <a:gd name="T91" fmla="*/ 12 h 712"/>
                    <a:gd name="T92" fmla="*/ 804 w 1321"/>
                    <a:gd name="T93" fmla="*/ 22 h 712"/>
                    <a:gd name="T94" fmla="*/ 860 w 1321"/>
                    <a:gd name="T95" fmla="*/ 34 h 712"/>
                    <a:gd name="T96" fmla="*/ 913 w 1321"/>
                    <a:gd name="T97" fmla="*/ 48 h 712"/>
                    <a:gd name="T98" fmla="*/ 960 w 1321"/>
                    <a:gd name="T99" fmla="*/ 63 h 712"/>
                    <a:gd name="T100" fmla="*/ 1001 w 1321"/>
                    <a:gd name="T101" fmla="*/ 81 h 712"/>
                    <a:gd name="T102" fmla="*/ 1034 w 1321"/>
                    <a:gd name="T103" fmla="*/ 100 h 712"/>
                    <a:gd name="T104" fmla="*/ 1034 w 1321"/>
                    <a:gd name="T105" fmla="*/ 100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966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Text Box 68"/>
              <p:cNvSpPr txBox="1">
                <a:spLocks noChangeArrowheads="1"/>
              </p:cNvSpPr>
              <p:nvPr/>
            </p:nvSpPr>
            <p:spPr bwMode="gray">
              <a:xfrm>
                <a:off x="2016" y="2640"/>
                <a:ext cx="25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Verdana" pitchFamily="34" charset="0"/>
                  </a:rPr>
                  <a:t>C</a:t>
                </a:r>
              </a:p>
            </p:txBody>
          </p:sp>
        </p:grpSp>
      </p:grpSp>
      <p:grpSp>
        <p:nvGrpSpPr>
          <p:cNvPr id="30" name="Group 83"/>
          <p:cNvGrpSpPr>
            <a:grpSpLocks/>
          </p:cNvGrpSpPr>
          <p:nvPr/>
        </p:nvGrpSpPr>
        <p:grpSpPr bwMode="auto">
          <a:xfrm>
            <a:off x="3657600" y="5257801"/>
            <a:ext cx="6216650" cy="1019175"/>
            <a:chOff x="1344" y="3312"/>
            <a:chExt cx="3916" cy="642"/>
          </a:xfrm>
        </p:grpSpPr>
        <p:sp>
          <p:nvSpPr>
            <p:cNvPr id="31" name="AutoShape 6"/>
            <p:cNvSpPr>
              <a:spLocks noChangeArrowheads="1"/>
            </p:cNvSpPr>
            <p:nvPr/>
          </p:nvSpPr>
          <p:spPr bwMode="gray">
            <a:xfrm>
              <a:off x="1920" y="3560"/>
              <a:ext cx="3340" cy="32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Gió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nhè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nhẹ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thổi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đôi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bờ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bóng</a:t>
              </a:r>
              <a:r>
                <a:rPr lang="en-US" sz="2200" b="1" i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r>
                <a:rPr lang="en-US" sz="2200" b="1" i="1" dirty="0" err="1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mây</a:t>
              </a:r>
              <a:r>
                <a:rPr lang="en-US" sz="2200" b="1" i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.</a:t>
              </a:r>
              <a:endParaRPr lang="en-US" sz="22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grpSp>
          <p:nvGrpSpPr>
            <p:cNvPr id="32" name="Group 74"/>
            <p:cNvGrpSpPr>
              <a:grpSpLocks/>
            </p:cNvGrpSpPr>
            <p:nvPr/>
          </p:nvGrpSpPr>
          <p:grpSpPr bwMode="auto">
            <a:xfrm>
              <a:off x="1344" y="3312"/>
              <a:ext cx="695" cy="642"/>
              <a:chOff x="2208" y="3216"/>
              <a:chExt cx="695" cy="642"/>
            </a:xfrm>
          </p:grpSpPr>
          <p:grpSp>
            <p:nvGrpSpPr>
              <p:cNvPr id="33" name="Group 69"/>
              <p:cNvGrpSpPr>
                <a:grpSpLocks/>
              </p:cNvGrpSpPr>
              <p:nvPr/>
            </p:nvGrpSpPr>
            <p:grpSpPr bwMode="auto">
              <a:xfrm>
                <a:off x="2208" y="3216"/>
                <a:ext cx="695" cy="642"/>
                <a:chOff x="2016" y="1920"/>
                <a:chExt cx="1680" cy="1680"/>
              </a:xfrm>
            </p:grpSpPr>
            <p:sp>
              <p:nvSpPr>
                <p:cNvPr id="35" name="Oval 7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CC"/>
                    </a:gs>
                    <a:gs pos="100000">
                      <a:srgbClr val="0C323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vi-VN" altLang="vi-VN">
                    <a:latin typeface="Arial" charset="0"/>
                  </a:endParaRPr>
                </a:p>
              </p:txBody>
            </p:sp>
            <p:sp>
              <p:nvSpPr>
                <p:cNvPr id="36" name="Freeform 71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034 w 1321"/>
                    <a:gd name="T1" fmla="*/ 100 h 712"/>
                    <a:gd name="T2" fmla="*/ 1047 w 1321"/>
                    <a:gd name="T3" fmla="*/ 110 h 712"/>
                    <a:gd name="T4" fmla="*/ 1050 w 1321"/>
                    <a:gd name="T5" fmla="*/ 119 h 712"/>
                    <a:gd name="T6" fmla="*/ 1045 w 1321"/>
                    <a:gd name="T7" fmla="*/ 128 h 712"/>
                    <a:gd name="T8" fmla="*/ 1032 w 1321"/>
                    <a:gd name="T9" fmla="*/ 135 h 712"/>
                    <a:gd name="T10" fmla="*/ 1011 w 1321"/>
                    <a:gd name="T11" fmla="*/ 144 h 712"/>
                    <a:gd name="T12" fmla="*/ 985 w 1321"/>
                    <a:gd name="T13" fmla="*/ 150 h 712"/>
                    <a:gd name="T14" fmla="*/ 951 w 1321"/>
                    <a:gd name="T15" fmla="*/ 156 h 712"/>
                    <a:gd name="T16" fmla="*/ 912 w 1321"/>
                    <a:gd name="T17" fmla="*/ 162 h 712"/>
                    <a:gd name="T18" fmla="*/ 868 w 1321"/>
                    <a:gd name="T19" fmla="*/ 166 h 712"/>
                    <a:gd name="T20" fmla="*/ 820 w 1321"/>
                    <a:gd name="T21" fmla="*/ 170 h 712"/>
                    <a:gd name="T22" fmla="*/ 769 w 1321"/>
                    <a:gd name="T23" fmla="*/ 171 h 712"/>
                    <a:gd name="T24" fmla="*/ 712 w 1321"/>
                    <a:gd name="T25" fmla="*/ 175 h 712"/>
                    <a:gd name="T26" fmla="*/ 655 w 1321"/>
                    <a:gd name="T27" fmla="*/ 176 h 712"/>
                    <a:gd name="T28" fmla="*/ 633 w 1321"/>
                    <a:gd name="T29" fmla="*/ 177 h 712"/>
                    <a:gd name="T30" fmla="*/ 379 w 1321"/>
                    <a:gd name="T31" fmla="*/ 177 h 712"/>
                    <a:gd name="T32" fmla="*/ 375 w 1321"/>
                    <a:gd name="T33" fmla="*/ 177 h 712"/>
                    <a:gd name="T34" fmla="*/ 325 w 1321"/>
                    <a:gd name="T35" fmla="*/ 176 h 712"/>
                    <a:gd name="T36" fmla="*/ 277 w 1321"/>
                    <a:gd name="T37" fmla="*/ 175 h 712"/>
                    <a:gd name="T38" fmla="*/ 231 w 1321"/>
                    <a:gd name="T39" fmla="*/ 173 h 712"/>
                    <a:gd name="T40" fmla="*/ 187 w 1321"/>
                    <a:gd name="T41" fmla="*/ 170 h 712"/>
                    <a:gd name="T42" fmla="*/ 149 w 1321"/>
                    <a:gd name="T43" fmla="*/ 168 h 712"/>
                    <a:gd name="T44" fmla="*/ 114 w 1321"/>
                    <a:gd name="T45" fmla="*/ 164 h 712"/>
                    <a:gd name="T46" fmla="*/ 78 w 1321"/>
                    <a:gd name="T47" fmla="*/ 161 h 712"/>
                    <a:gd name="T48" fmla="*/ 55 w 1321"/>
                    <a:gd name="T49" fmla="*/ 157 h 712"/>
                    <a:gd name="T50" fmla="*/ 27 w 1321"/>
                    <a:gd name="T51" fmla="*/ 151 h 712"/>
                    <a:gd name="T52" fmla="*/ 18 w 1321"/>
                    <a:gd name="T53" fmla="*/ 145 h 712"/>
                    <a:gd name="T54" fmla="*/ 6 w 1321"/>
                    <a:gd name="T55" fmla="*/ 138 h 712"/>
                    <a:gd name="T56" fmla="*/ 0 w 1321"/>
                    <a:gd name="T57" fmla="*/ 130 h 712"/>
                    <a:gd name="T58" fmla="*/ 0 w 1321"/>
                    <a:gd name="T59" fmla="*/ 129 h 712"/>
                    <a:gd name="T60" fmla="*/ 4 w 1321"/>
                    <a:gd name="T61" fmla="*/ 119 h 712"/>
                    <a:gd name="T62" fmla="*/ 16 w 1321"/>
                    <a:gd name="T63" fmla="*/ 111 h 712"/>
                    <a:gd name="T64" fmla="*/ 39 w 1321"/>
                    <a:gd name="T65" fmla="*/ 92 h 712"/>
                    <a:gd name="T66" fmla="*/ 74 w 1321"/>
                    <a:gd name="T67" fmla="*/ 74 h 712"/>
                    <a:gd name="T68" fmla="*/ 118 w 1321"/>
                    <a:gd name="T69" fmla="*/ 59 h 712"/>
                    <a:gd name="T70" fmla="*/ 163 w 1321"/>
                    <a:gd name="T71" fmla="*/ 43 h 712"/>
                    <a:gd name="T72" fmla="*/ 215 w 1321"/>
                    <a:gd name="T73" fmla="*/ 30 h 712"/>
                    <a:gd name="T74" fmla="*/ 272 w 1321"/>
                    <a:gd name="T75" fmla="*/ 20 h 712"/>
                    <a:gd name="T76" fmla="*/ 330 w 1321"/>
                    <a:gd name="T77" fmla="*/ 11 h 712"/>
                    <a:gd name="T78" fmla="*/ 395 w 1321"/>
                    <a:gd name="T79" fmla="*/ 5 h 712"/>
                    <a:gd name="T80" fmla="*/ 462 w 1321"/>
                    <a:gd name="T81" fmla="*/ 4 h 712"/>
                    <a:gd name="T82" fmla="*/ 531 w 1321"/>
                    <a:gd name="T83" fmla="*/ 0 h 712"/>
                    <a:gd name="T84" fmla="*/ 531 w 1321"/>
                    <a:gd name="T85" fmla="*/ 0 h 712"/>
                    <a:gd name="T86" fmla="*/ 603 w 1321"/>
                    <a:gd name="T87" fmla="*/ 4 h 712"/>
                    <a:gd name="T88" fmla="*/ 674 w 1321"/>
                    <a:gd name="T89" fmla="*/ 5 h 712"/>
                    <a:gd name="T90" fmla="*/ 741 w 1321"/>
                    <a:gd name="T91" fmla="*/ 12 h 712"/>
                    <a:gd name="T92" fmla="*/ 804 w 1321"/>
                    <a:gd name="T93" fmla="*/ 22 h 712"/>
                    <a:gd name="T94" fmla="*/ 860 w 1321"/>
                    <a:gd name="T95" fmla="*/ 34 h 712"/>
                    <a:gd name="T96" fmla="*/ 913 w 1321"/>
                    <a:gd name="T97" fmla="*/ 48 h 712"/>
                    <a:gd name="T98" fmla="*/ 960 w 1321"/>
                    <a:gd name="T99" fmla="*/ 63 h 712"/>
                    <a:gd name="T100" fmla="*/ 1001 w 1321"/>
                    <a:gd name="T101" fmla="*/ 81 h 712"/>
                    <a:gd name="T102" fmla="*/ 1034 w 1321"/>
                    <a:gd name="T103" fmla="*/ 100 h 712"/>
                    <a:gd name="T104" fmla="*/ 1034 w 1321"/>
                    <a:gd name="T105" fmla="*/ 100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33CCCC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" name="Text Box 72"/>
              <p:cNvSpPr txBox="1">
                <a:spLocks noChangeArrowheads="1"/>
              </p:cNvSpPr>
              <p:nvPr/>
            </p:nvSpPr>
            <p:spPr bwMode="gray">
              <a:xfrm>
                <a:off x="2413" y="3312"/>
                <a:ext cx="27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Verdana" pitchFamily="34" charset="0"/>
                  </a:rPr>
                  <a:t>D</a:t>
                </a:r>
              </a:p>
            </p:txBody>
          </p:sp>
        </p:grpSp>
      </p:grp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2800" b="1">
                <a:solidFill>
                  <a:srgbClr val="FFFF00"/>
                </a:solidFill>
                <a:latin typeface="Times New Roman" pitchFamily="18" charset="0"/>
              </a:rPr>
              <a:t>Hết giờ</a:t>
            </a:r>
          </a:p>
        </p:txBody>
      </p:sp>
      <p:sp>
        <p:nvSpPr>
          <p:cNvPr id="38" name="Oval 34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39" name="Oval 35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40" name="Oval 36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41" name="Oval 37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42" name="Oval 38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43" name="Oval 39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44" name="Oval 40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45" name="Oval 41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46" name="Oval 42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47" name="Oval 42"/>
          <p:cNvSpPr>
            <a:spLocks noChangeArrowheads="1"/>
          </p:cNvSpPr>
          <p:nvPr/>
        </p:nvSpPr>
        <p:spPr bwMode="auto">
          <a:xfrm>
            <a:off x="9296401" y="15240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sp>
        <p:nvSpPr>
          <p:cNvPr id="49" name="Pentagon 48">
            <a:hlinkClick r:id="rId7" action="ppaction://hlinksldjump"/>
          </p:cNvPr>
          <p:cNvSpPr/>
          <p:nvPr/>
        </p:nvSpPr>
        <p:spPr>
          <a:xfrm flipH="1">
            <a:off x="10026648" y="5617030"/>
            <a:ext cx="1947637" cy="555172"/>
          </a:xfrm>
          <a:prstGeom prst="homePlate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40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79"/>
          <p:cNvGrpSpPr>
            <a:grpSpLocks/>
          </p:cNvGrpSpPr>
          <p:nvPr/>
        </p:nvGrpSpPr>
        <p:grpSpPr bwMode="auto">
          <a:xfrm>
            <a:off x="2286000" y="3613150"/>
            <a:ext cx="7696200" cy="673100"/>
            <a:chOff x="480" y="2272"/>
            <a:chExt cx="4848" cy="424"/>
          </a:xfrm>
        </p:grpSpPr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45" y="2695"/>
              <a:ext cx="4383" cy="1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5"/>
            <p:cNvSpPr>
              <a:spLocks noChangeArrowheads="1"/>
            </p:cNvSpPr>
            <p:nvPr/>
          </p:nvSpPr>
          <p:spPr bwMode="gray">
            <a:xfrm>
              <a:off x="480" y="2306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4" name="Oval 6"/>
            <p:cNvSpPr>
              <a:spLocks noChangeArrowheads="1"/>
            </p:cNvSpPr>
            <p:nvPr/>
          </p:nvSpPr>
          <p:spPr bwMode="gray">
            <a:xfrm>
              <a:off x="480" y="2306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32001"/>
                  </a:schemeClr>
                </a:gs>
                <a:gs pos="100000">
                  <a:schemeClr val="accent2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5" name="Oval 7"/>
            <p:cNvSpPr>
              <a:spLocks noChangeArrowheads="1"/>
            </p:cNvSpPr>
            <p:nvPr/>
          </p:nvSpPr>
          <p:spPr bwMode="gray">
            <a:xfrm>
              <a:off x="516" y="2306"/>
              <a:ext cx="485" cy="3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54118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6" name="Oval 8"/>
            <p:cNvSpPr>
              <a:spLocks noChangeArrowheads="1"/>
            </p:cNvSpPr>
            <p:nvPr/>
          </p:nvSpPr>
          <p:spPr bwMode="gray">
            <a:xfrm>
              <a:off x="553" y="2340"/>
              <a:ext cx="484" cy="3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63529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7" name="Oval 9"/>
            <p:cNvSpPr>
              <a:spLocks noChangeArrowheads="1"/>
            </p:cNvSpPr>
            <p:nvPr/>
          </p:nvSpPr>
          <p:spPr bwMode="gray">
            <a:xfrm>
              <a:off x="542" y="2306"/>
              <a:ext cx="436" cy="32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58" name="Oval 10"/>
            <p:cNvSpPr>
              <a:spLocks noChangeArrowheads="1"/>
            </p:cNvSpPr>
            <p:nvPr/>
          </p:nvSpPr>
          <p:spPr bwMode="gray">
            <a:xfrm>
              <a:off x="550" y="2272"/>
              <a:ext cx="422" cy="397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59" name="Oval 11"/>
            <p:cNvSpPr>
              <a:spLocks noChangeArrowheads="1"/>
            </p:cNvSpPr>
            <p:nvPr/>
          </p:nvSpPr>
          <p:spPr bwMode="gray">
            <a:xfrm>
              <a:off x="555" y="2275"/>
              <a:ext cx="411" cy="38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60" name="Oval 12"/>
            <p:cNvSpPr>
              <a:spLocks noChangeArrowheads="1"/>
            </p:cNvSpPr>
            <p:nvPr/>
          </p:nvSpPr>
          <p:spPr bwMode="gray">
            <a:xfrm>
              <a:off x="560" y="2278"/>
              <a:ext cx="391" cy="361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61" name="Oval 13"/>
            <p:cNvSpPr>
              <a:spLocks noChangeArrowheads="1"/>
            </p:cNvSpPr>
            <p:nvPr/>
          </p:nvSpPr>
          <p:spPr bwMode="gray">
            <a:xfrm>
              <a:off x="582" y="2289"/>
              <a:ext cx="348" cy="29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62" name="Text Box 15"/>
            <p:cNvSpPr txBox="1">
              <a:spLocks noChangeArrowheads="1"/>
            </p:cNvSpPr>
            <p:nvPr/>
          </p:nvSpPr>
          <p:spPr bwMode="auto">
            <a:xfrm>
              <a:off x="1154" y="2372"/>
              <a:ext cx="3965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vi-VN" sz="2300">
                  <a:latin typeface="Arial" charset="0"/>
                </a:rPr>
                <a:t>Phương là học sinh rất chăm chỉ.</a:t>
              </a:r>
            </a:p>
          </p:txBody>
        </p:sp>
        <p:sp>
          <p:nvSpPr>
            <p:cNvPr id="63" name="Text Box 16"/>
            <p:cNvSpPr txBox="1">
              <a:spLocks noChangeArrowheads="1"/>
            </p:cNvSpPr>
            <p:nvPr/>
          </p:nvSpPr>
          <p:spPr bwMode="gray">
            <a:xfrm>
              <a:off x="624" y="2304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vi-VN" sz="2400" b="1">
                  <a:latin typeface="Arial" charset="0"/>
                </a:rPr>
                <a:t>B</a:t>
              </a:r>
            </a:p>
          </p:txBody>
        </p:sp>
      </p:grpSp>
      <p:grpSp>
        <p:nvGrpSpPr>
          <p:cNvPr id="64" name="Group 77"/>
          <p:cNvGrpSpPr>
            <a:grpSpLocks/>
          </p:cNvGrpSpPr>
          <p:nvPr/>
        </p:nvGrpSpPr>
        <p:grpSpPr bwMode="auto">
          <a:xfrm>
            <a:off x="2362200" y="5443538"/>
            <a:ext cx="7856538" cy="684212"/>
            <a:chOff x="507" y="3385"/>
            <a:chExt cx="4949" cy="431"/>
          </a:xfrm>
        </p:grpSpPr>
        <p:sp>
          <p:nvSpPr>
            <p:cNvPr id="65" name="Oval 19"/>
            <p:cNvSpPr>
              <a:spLocks noChangeArrowheads="1"/>
            </p:cNvSpPr>
            <p:nvPr/>
          </p:nvSpPr>
          <p:spPr bwMode="gray">
            <a:xfrm>
              <a:off x="507" y="3414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66" name="Oval 20"/>
            <p:cNvSpPr>
              <a:spLocks noChangeArrowheads="1"/>
            </p:cNvSpPr>
            <p:nvPr/>
          </p:nvSpPr>
          <p:spPr bwMode="gray">
            <a:xfrm>
              <a:off x="507" y="3414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32001"/>
                  </a:schemeClr>
                </a:gs>
                <a:gs pos="100000">
                  <a:schemeClr val="accent2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67" name="Group 76"/>
            <p:cNvGrpSpPr>
              <a:grpSpLocks/>
            </p:cNvGrpSpPr>
            <p:nvPr/>
          </p:nvGrpSpPr>
          <p:grpSpPr bwMode="auto">
            <a:xfrm>
              <a:off x="528" y="3385"/>
              <a:ext cx="4928" cy="431"/>
              <a:chOff x="544" y="3375"/>
              <a:chExt cx="4928" cy="431"/>
            </a:xfrm>
          </p:grpSpPr>
          <p:sp>
            <p:nvSpPr>
              <p:cNvPr id="68" name="Oval 21"/>
              <p:cNvSpPr>
                <a:spLocks noChangeArrowheads="1"/>
              </p:cNvSpPr>
              <p:nvPr/>
            </p:nvSpPr>
            <p:spPr bwMode="gray">
              <a:xfrm>
                <a:off x="544" y="3414"/>
                <a:ext cx="498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54118"/>
                      <a:invGamma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9" name="Oval 22"/>
              <p:cNvSpPr>
                <a:spLocks noChangeArrowheads="1"/>
              </p:cNvSpPr>
              <p:nvPr/>
            </p:nvSpPr>
            <p:spPr bwMode="gray">
              <a:xfrm>
                <a:off x="576" y="3424"/>
                <a:ext cx="498" cy="327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63529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70" name="Oval 23"/>
              <p:cNvSpPr>
                <a:spLocks noChangeArrowheads="1"/>
              </p:cNvSpPr>
              <p:nvPr/>
            </p:nvSpPr>
            <p:spPr bwMode="gray">
              <a:xfrm>
                <a:off x="571" y="3414"/>
                <a:ext cx="447" cy="32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71" name="Oval 24"/>
              <p:cNvSpPr>
                <a:spLocks noChangeArrowheads="1"/>
              </p:cNvSpPr>
              <p:nvPr/>
            </p:nvSpPr>
            <p:spPr bwMode="gray">
              <a:xfrm>
                <a:off x="579" y="3380"/>
                <a:ext cx="433" cy="397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72" name="Oval 25"/>
              <p:cNvSpPr>
                <a:spLocks noChangeArrowheads="1"/>
              </p:cNvSpPr>
              <p:nvPr/>
            </p:nvSpPr>
            <p:spPr bwMode="gray">
              <a:xfrm>
                <a:off x="584" y="3383"/>
                <a:ext cx="422" cy="38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73" name="Oval 26"/>
              <p:cNvSpPr>
                <a:spLocks noChangeArrowheads="1"/>
              </p:cNvSpPr>
              <p:nvPr/>
            </p:nvSpPr>
            <p:spPr bwMode="gray">
              <a:xfrm>
                <a:off x="589" y="3386"/>
                <a:ext cx="402" cy="361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74" name="Oval 27"/>
              <p:cNvSpPr>
                <a:spLocks noChangeArrowheads="1"/>
              </p:cNvSpPr>
              <p:nvPr/>
            </p:nvSpPr>
            <p:spPr bwMode="gray">
              <a:xfrm>
                <a:off x="611" y="3397"/>
                <a:ext cx="358" cy="29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75" name="Line 28"/>
              <p:cNvSpPr>
                <a:spLocks noChangeShapeType="1"/>
              </p:cNvSpPr>
              <p:nvPr/>
            </p:nvSpPr>
            <p:spPr bwMode="auto">
              <a:xfrm>
                <a:off x="967" y="3805"/>
                <a:ext cx="4505" cy="1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sysDot"/>
                <a:round/>
                <a:headEnd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Text Box 29"/>
              <p:cNvSpPr txBox="1">
                <a:spLocks noChangeArrowheads="1"/>
              </p:cNvSpPr>
              <p:nvPr/>
            </p:nvSpPr>
            <p:spPr bwMode="auto">
              <a:xfrm>
                <a:off x="1182" y="3504"/>
                <a:ext cx="4075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vi-VN" sz="2300" dirty="0" err="1">
                    <a:latin typeface="Arial" charset="0"/>
                  </a:rPr>
                  <a:t>Phương</a:t>
                </a:r>
                <a:r>
                  <a:rPr lang="en-US" altLang="vi-VN" sz="2300" dirty="0">
                    <a:latin typeface="Arial" charset="0"/>
                  </a:rPr>
                  <a:t> </a:t>
                </a:r>
                <a:r>
                  <a:rPr lang="en-US" altLang="vi-VN" sz="2300" dirty="0" err="1">
                    <a:latin typeface="Arial" charset="0"/>
                  </a:rPr>
                  <a:t>được</a:t>
                </a:r>
                <a:r>
                  <a:rPr lang="en-US" altLang="vi-VN" sz="2300" dirty="0">
                    <a:latin typeface="Arial" charset="0"/>
                  </a:rPr>
                  <a:t> </a:t>
                </a:r>
                <a:r>
                  <a:rPr lang="en-US" altLang="vi-VN" sz="2300" dirty="0" err="1">
                    <a:latin typeface="Arial" charset="0"/>
                  </a:rPr>
                  <a:t>các</a:t>
                </a:r>
                <a:r>
                  <a:rPr lang="en-US" altLang="vi-VN" sz="2300" dirty="0">
                    <a:latin typeface="Arial" charset="0"/>
                  </a:rPr>
                  <a:t> </a:t>
                </a:r>
                <a:r>
                  <a:rPr lang="en-US" altLang="vi-VN" sz="2300" dirty="0" err="1">
                    <a:latin typeface="Arial" charset="0"/>
                  </a:rPr>
                  <a:t>bạn</a:t>
                </a:r>
                <a:r>
                  <a:rPr lang="en-US" altLang="vi-VN" sz="2300" dirty="0">
                    <a:latin typeface="Arial" charset="0"/>
                  </a:rPr>
                  <a:t> </a:t>
                </a:r>
                <a:r>
                  <a:rPr lang="en-US" altLang="vi-VN" sz="2300" dirty="0" err="1">
                    <a:latin typeface="Arial" charset="0"/>
                  </a:rPr>
                  <a:t>yêu</a:t>
                </a:r>
                <a:r>
                  <a:rPr lang="en-US" altLang="vi-VN" sz="2300" dirty="0">
                    <a:latin typeface="Arial" charset="0"/>
                  </a:rPr>
                  <a:t> </a:t>
                </a:r>
                <a:r>
                  <a:rPr lang="en-US" altLang="vi-VN" sz="2300" dirty="0" err="1">
                    <a:latin typeface="Arial" charset="0"/>
                  </a:rPr>
                  <a:t>quý</a:t>
                </a:r>
                <a:r>
                  <a:rPr lang="en-US" altLang="vi-VN" sz="2300" dirty="0">
                    <a:latin typeface="Arial" charset="0"/>
                  </a:rPr>
                  <a:t> </a:t>
                </a:r>
                <a:r>
                  <a:rPr lang="en-US" altLang="vi-VN" sz="2300" dirty="0" err="1">
                    <a:latin typeface="Arial" charset="0"/>
                  </a:rPr>
                  <a:t>vì</a:t>
                </a:r>
                <a:r>
                  <a:rPr lang="en-US" altLang="vi-VN" sz="2300" dirty="0">
                    <a:latin typeface="Arial" charset="0"/>
                  </a:rPr>
                  <a:t> </a:t>
                </a:r>
                <a:r>
                  <a:rPr lang="en-US" altLang="vi-VN" sz="2300" dirty="0" err="1">
                    <a:latin typeface="Arial" charset="0"/>
                  </a:rPr>
                  <a:t>rất</a:t>
                </a:r>
                <a:r>
                  <a:rPr lang="en-US" altLang="vi-VN" sz="2300" dirty="0">
                    <a:latin typeface="Arial" charset="0"/>
                  </a:rPr>
                  <a:t> </a:t>
                </a:r>
                <a:r>
                  <a:rPr lang="en-US" altLang="vi-VN" sz="2300" dirty="0" err="1">
                    <a:latin typeface="Arial" charset="0"/>
                  </a:rPr>
                  <a:t>chăm</a:t>
                </a:r>
                <a:r>
                  <a:rPr lang="en-US" altLang="vi-VN" sz="2300" dirty="0">
                    <a:latin typeface="Arial" charset="0"/>
                  </a:rPr>
                  <a:t> </a:t>
                </a:r>
                <a:r>
                  <a:rPr lang="en-US" altLang="vi-VN" sz="2300" dirty="0" err="1">
                    <a:latin typeface="Arial" charset="0"/>
                  </a:rPr>
                  <a:t>chỉ</a:t>
                </a:r>
                <a:r>
                  <a:rPr lang="en-US" altLang="vi-VN" sz="2300" dirty="0">
                    <a:latin typeface="Arial" charset="0"/>
                  </a:rPr>
                  <a:t> .</a:t>
                </a:r>
              </a:p>
            </p:txBody>
          </p:sp>
          <p:sp>
            <p:nvSpPr>
              <p:cNvPr id="77" name="Text Box 30"/>
              <p:cNvSpPr txBox="1">
                <a:spLocks noChangeArrowheads="1"/>
              </p:cNvSpPr>
              <p:nvPr/>
            </p:nvSpPr>
            <p:spPr bwMode="gray">
              <a:xfrm>
                <a:off x="675" y="3375"/>
                <a:ext cx="25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vi-VN" sz="2400" b="1" dirty="0">
                    <a:latin typeface="Arial" charset="0"/>
                  </a:rPr>
                  <a:t>D</a:t>
                </a:r>
              </a:p>
            </p:txBody>
          </p:sp>
        </p:grpSp>
      </p:grp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2286001" y="2686050"/>
            <a:ext cx="7688263" cy="635000"/>
            <a:chOff x="480" y="1692"/>
            <a:chExt cx="4843" cy="400"/>
          </a:xfrm>
        </p:grpSpPr>
        <p:sp>
          <p:nvSpPr>
            <p:cNvPr id="79" name="Line 32"/>
            <p:cNvSpPr>
              <a:spLocks noChangeShapeType="1"/>
            </p:cNvSpPr>
            <p:nvPr/>
          </p:nvSpPr>
          <p:spPr bwMode="auto">
            <a:xfrm>
              <a:off x="960" y="2090"/>
              <a:ext cx="4363" cy="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Text Box 33"/>
            <p:cNvSpPr txBox="1">
              <a:spLocks noChangeArrowheads="1"/>
            </p:cNvSpPr>
            <p:nvPr/>
          </p:nvSpPr>
          <p:spPr bwMode="auto">
            <a:xfrm>
              <a:off x="1173" y="1754"/>
              <a:ext cx="3947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vi-VN" sz="2300">
                  <a:latin typeface="Arial" charset="0"/>
                </a:rPr>
                <a:t>Bố mẹ Phương rất tự hào về con.</a:t>
              </a:r>
            </a:p>
          </p:txBody>
        </p:sp>
        <p:grpSp>
          <p:nvGrpSpPr>
            <p:cNvPr id="81" name="Group 35"/>
            <p:cNvGrpSpPr>
              <a:grpSpLocks/>
            </p:cNvGrpSpPr>
            <p:nvPr/>
          </p:nvGrpSpPr>
          <p:grpSpPr bwMode="auto">
            <a:xfrm>
              <a:off x="480" y="1692"/>
              <a:ext cx="515" cy="396"/>
              <a:chOff x="2016" y="959"/>
              <a:chExt cx="357" cy="291"/>
            </a:xfrm>
          </p:grpSpPr>
          <p:sp>
            <p:nvSpPr>
              <p:cNvPr id="83" name="Text Box 36"/>
              <p:cNvSpPr txBox="1">
                <a:spLocks noChangeArrowheads="1"/>
              </p:cNvSpPr>
              <p:nvPr/>
            </p:nvSpPr>
            <p:spPr bwMode="gray">
              <a:xfrm>
                <a:off x="2128" y="960"/>
                <a:ext cx="156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ctr"/>
                <a:r>
                  <a:rPr lang="en-US" altLang="vi-VN" sz="2400" b="1">
                    <a:latin typeface="Arial" charset="0"/>
                  </a:rPr>
                  <a:t>3</a:t>
                </a:r>
              </a:p>
            </p:txBody>
          </p:sp>
          <p:sp>
            <p:nvSpPr>
              <p:cNvPr id="84" name="Oval 37"/>
              <p:cNvSpPr>
                <a:spLocks noChangeArrowheads="1"/>
              </p:cNvSpPr>
              <p:nvPr/>
            </p:nvSpPr>
            <p:spPr bwMode="gray">
              <a:xfrm>
                <a:off x="2016" y="984"/>
                <a:ext cx="113" cy="24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85" name="Oval 38"/>
              <p:cNvSpPr>
                <a:spLocks noChangeArrowheads="1"/>
              </p:cNvSpPr>
              <p:nvPr/>
            </p:nvSpPr>
            <p:spPr bwMode="gray">
              <a:xfrm>
                <a:off x="2016" y="984"/>
                <a:ext cx="113" cy="2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32001"/>
                    </a:schemeClr>
                  </a:gs>
                  <a:gs pos="100000">
                    <a:schemeClr val="hlink">
                      <a:gamma/>
                      <a:shade val="0"/>
                      <a:invGamma/>
                      <a:alpha val="89999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86" name="Oval 39"/>
              <p:cNvSpPr>
                <a:spLocks noChangeArrowheads="1"/>
              </p:cNvSpPr>
              <p:nvPr/>
            </p:nvSpPr>
            <p:spPr bwMode="gray">
              <a:xfrm>
                <a:off x="2034" y="965"/>
                <a:ext cx="334" cy="2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87" name="Oval 40"/>
              <p:cNvSpPr>
                <a:spLocks noChangeArrowheads="1"/>
              </p:cNvSpPr>
              <p:nvPr/>
            </p:nvSpPr>
            <p:spPr bwMode="gray">
              <a:xfrm>
                <a:off x="2040" y="983"/>
                <a:ext cx="333" cy="240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63529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88" name="Oval 41"/>
              <p:cNvSpPr>
                <a:spLocks noChangeArrowheads="1"/>
              </p:cNvSpPr>
              <p:nvPr/>
            </p:nvSpPr>
            <p:spPr bwMode="gray">
              <a:xfrm>
                <a:off x="2052" y="978"/>
                <a:ext cx="300" cy="24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89" name="Oval 42"/>
              <p:cNvSpPr>
                <a:spLocks noChangeArrowheads="1"/>
              </p:cNvSpPr>
              <p:nvPr/>
            </p:nvSpPr>
            <p:spPr bwMode="gray">
              <a:xfrm>
                <a:off x="2064" y="959"/>
                <a:ext cx="291" cy="291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90" name="Oval 43"/>
              <p:cNvSpPr>
                <a:spLocks noChangeArrowheads="1"/>
              </p:cNvSpPr>
              <p:nvPr/>
            </p:nvSpPr>
            <p:spPr bwMode="gray">
              <a:xfrm>
                <a:off x="2068" y="961"/>
                <a:ext cx="283" cy="2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91" name="Oval 44"/>
              <p:cNvSpPr>
                <a:spLocks noChangeArrowheads="1"/>
              </p:cNvSpPr>
              <p:nvPr/>
            </p:nvSpPr>
            <p:spPr bwMode="gray">
              <a:xfrm>
                <a:off x="2071" y="963"/>
                <a:ext cx="270" cy="26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  <p:sp>
            <p:nvSpPr>
              <p:cNvPr id="92" name="Oval 45"/>
              <p:cNvSpPr>
                <a:spLocks noChangeArrowheads="1"/>
              </p:cNvSpPr>
              <p:nvPr/>
            </p:nvSpPr>
            <p:spPr bwMode="gray">
              <a:xfrm>
                <a:off x="2086" y="971"/>
                <a:ext cx="240" cy="21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vi-VN" altLang="vi-VN">
                  <a:latin typeface="Arial" charset="0"/>
                </a:endParaRPr>
              </a:p>
            </p:txBody>
          </p:sp>
        </p:grpSp>
        <p:sp>
          <p:nvSpPr>
            <p:cNvPr id="82" name="Text Box 46"/>
            <p:cNvSpPr txBox="1">
              <a:spLocks noChangeArrowheads="1"/>
            </p:cNvSpPr>
            <p:nvPr/>
          </p:nvSpPr>
          <p:spPr bwMode="gray">
            <a:xfrm>
              <a:off x="623" y="1720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vi-VN" sz="2400" b="1">
                  <a:latin typeface="Arial" charset="0"/>
                </a:rPr>
                <a:t>A</a:t>
              </a:r>
            </a:p>
          </p:txBody>
        </p:sp>
      </p:grpSp>
      <p:grpSp>
        <p:nvGrpSpPr>
          <p:cNvPr id="93" name="Group 73"/>
          <p:cNvGrpSpPr>
            <a:grpSpLocks/>
          </p:cNvGrpSpPr>
          <p:nvPr/>
        </p:nvGrpSpPr>
        <p:grpSpPr bwMode="auto">
          <a:xfrm>
            <a:off x="2286000" y="4540251"/>
            <a:ext cx="7696200" cy="639763"/>
            <a:chOff x="480" y="2801"/>
            <a:chExt cx="4848" cy="403"/>
          </a:xfrm>
        </p:grpSpPr>
        <p:sp>
          <p:nvSpPr>
            <p:cNvPr id="94" name="Line 48"/>
            <p:cNvSpPr>
              <a:spLocks noChangeShapeType="1"/>
            </p:cNvSpPr>
            <p:nvPr/>
          </p:nvSpPr>
          <p:spPr bwMode="auto">
            <a:xfrm>
              <a:off x="960" y="3190"/>
              <a:ext cx="4368" cy="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Text Box 49"/>
            <p:cNvSpPr txBox="1">
              <a:spLocks noChangeArrowheads="1"/>
            </p:cNvSpPr>
            <p:nvPr/>
          </p:nvSpPr>
          <p:spPr bwMode="auto">
            <a:xfrm>
              <a:off x="1152" y="2854"/>
              <a:ext cx="3947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vi-VN" sz="2300">
                  <a:latin typeface="Arial" charset="0"/>
                </a:rPr>
                <a:t>Phương mang chậu cây nhỏ xíu về nhà.</a:t>
              </a:r>
            </a:p>
          </p:txBody>
        </p:sp>
        <p:sp>
          <p:nvSpPr>
            <p:cNvPr id="96" name="Text Box 52"/>
            <p:cNvSpPr txBox="1">
              <a:spLocks noChangeArrowheads="1"/>
            </p:cNvSpPr>
            <p:nvPr/>
          </p:nvSpPr>
          <p:spPr bwMode="gray">
            <a:xfrm>
              <a:off x="641" y="2817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vi-VN" sz="2400" b="1">
                  <a:latin typeface="Arial" charset="0"/>
                </a:rPr>
                <a:t>3</a:t>
              </a:r>
            </a:p>
          </p:txBody>
        </p:sp>
        <p:sp>
          <p:nvSpPr>
            <p:cNvPr id="97" name="Oval 53"/>
            <p:cNvSpPr>
              <a:spLocks noChangeArrowheads="1"/>
            </p:cNvSpPr>
            <p:nvPr/>
          </p:nvSpPr>
          <p:spPr bwMode="gray">
            <a:xfrm>
              <a:off x="480" y="2827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8" name="Oval 54"/>
            <p:cNvSpPr>
              <a:spLocks noChangeArrowheads="1"/>
            </p:cNvSpPr>
            <p:nvPr/>
          </p:nvSpPr>
          <p:spPr bwMode="gray">
            <a:xfrm>
              <a:off x="480" y="2827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99" name="Oval 55"/>
            <p:cNvSpPr>
              <a:spLocks noChangeArrowheads="1"/>
            </p:cNvSpPr>
            <p:nvPr/>
          </p:nvSpPr>
          <p:spPr bwMode="gray">
            <a:xfrm>
              <a:off x="506" y="2801"/>
              <a:ext cx="482" cy="3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0" name="Oval 56"/>
            <p:cNvSpPr>
              <a:spLocks noChangeArrowheads="1"/>
            </p:cNvSpPr>
            <p:nvPr/>
          </p:nvSpPr>
          <p:spPr bwMode="gray">
            <a:xfrm>
              <a:off x="515" y="2848"/>
              <a:ext cx="481" cy="3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01" name="Oval 57"/>
            <p:cNvSpPr>
              <a:spLocks noChangeArrowheads="1"/>
            </p:cNvSpPr>
            <p:nvPr/>
          </p:nvSpPr>
          <p:spPr bwMode="gray">
            <a:xfrm>
              <a:off x="532" y="2841"/>
              <a:ext cx="433" cy="32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102" name="Oval 58"/>
            <p:cNvSpPr>
              <a:spLocks noChangeArrowheads="1"/>
            </p:cNvSpPr>
            <p:nvPr/>
          </p:nvSpPr>
          <p:spPr bwMode="gray">
            <a:xfrm>
              <a:off x="528" y="2806"/>
              <a:ext cx="420" cy="397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103" name="Oval 59"/>
            <p:cNvSpPr>
              <a:spLocks noChangeArrowheads="1"/>
            </p:cNvSpPr>
            <p:nvPr/>
          </p:nvSpPr>
          <p:spPr bwMode="gray">
            <a:xfrm>
              <a:off x="555" y="2818"/>
              <a:ext cx="408" cy="38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104" name="Oval 60"/>
            <p:cNvSpPr>
              <a:spLocks noChangeArrowheads="1"/>
            </p:cNvSpPr>
            <p:nvPr/>
          </p:nvSpPr>
          <p:spPr bwMode="gray">
            <a:xfrm>
              <a:off x="559" y="2821"/>
              <a:ext cx="390" cy="361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105" name="Oval 61"/>
            <p:cNvSpPr>
              <a:spLocks noChangeArrowheads="1"/>
            </p:cNvSpPr>
            <p:nvPr/>
          </p:nvSpPr>
          <p:spPr bwMode="gray">
            <a:xfrm>
              <a:off x="581" y="2832"/>
              <a:ext cx="346" cy="29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/>
            <a:p>
              <a:pPr eaLnBrk="1" hangingPunct="1"/>
              <a:endParaRPr lang="vi-VN" altLang="vi-VN">
                <a:latin typeface="Arial" charset="0"/>
              </a:endParaRPr>
            </a:p>
          </p:txBody>
        </p:sp>
        <p:sp>
          <p:nvSpPr>
            <p:cNvPr id="106" name="Text Box 62"/>
            <p:cNvSpPr txBox="1">
              <a:spLocks noChangeArrowheads="1"/>
            </p:cNvSpPr>
            <p:nvPr/>
          </p:nvSpPr>
          <p:spPr bwMode="gray">
            <a:xfrm>
              <a:off x="625" y="2824"/>
              <a:ext cx="25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/>
              <a:r>
                <a:rPr lang="en-US" altLang="vi-VN" sz="2400" b="1">
                  <a:latin typeface="Arial" charset="0"/>
                </a:rPr>
                <a:t>C</a:t>
              </a:r>
            </a:p>
          </p:txBody>
        </p:sp>
      </p:grpSp>
      <p:sp>
        <p:nvSpPr>
          <p:cNvPr id="107" name="Text Box 66"/>
          <p:cNvSpPr txBox="1">
            <a:spLocks noChangeArrowheads="1"/>
          </p:cNvSpPr>
          <p:nvPr/>
        </p:nvSpPr>
        <p:spPr bwMode="auto">
          <a:xfrm>
            <a:off x="914400" y="792889"/>
            <a:ext cx="1036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Trong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các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sau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nào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là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trả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lời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cho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V</a:t>
            </a:r>
            <a:r>
              <a:rPr lang="en-US" altLang="vi-VN" b="1" dirty="0" err="1" smtClean="0">
                <a:solidFill>
                  <a:schemeClr val="bg1"/>
                </a:solidFill>
                <a:latin typeface="Arial" charset="0"/>
              </a:rPr>
              <a:t>ì</a:t>
            </a:r>
            <a:r>
              <a:rPr lang="en-US" altLang="vi-VN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Arial" charset="0"/>
              </a:rPr>
              <a:t>sao</a:t>
            </a:r>
            <a:r>
              <a:rPr lang="en-US" altLang="vi-VN" b="1" dirty="0">
                <a:solidFill>
                  <a:schemeClr val="bg1"/>
                </a:solidFill>
                <a:latin typeface="Arial" charset="0"/>
              </a:rPr>
              <a:t>?</a:t>
            </a:r>
          </a:p>
        </p:txBody>
      </p:sp>
      <p:sp>
        <p:nvSpPr>
          <p:cNvPr id="108" name="Oval 33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2800" b="1">
                <a:solidFill>
                  <a:srgbClr val="FFFF00"/>
                </a:solidFill>
                <a:latin typeface="Times New Roman" pitchFamily="18" charset="0"/>
              </a:rPr>
              <a:t>Hết giờ</a:t>
            </a:r>
          </a:p>
        </p:txBody>
      </p:sp>
      <p:sp>
        <p:nvSpPr>
          <p:cNvPr id="109" name="Oval 34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110" name="Oval 35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111" name="Oval 36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3</a:t>
            </a:r>
          </a:p>
        </p:txBody>
      </p:sp>
      <p:sp>
        <p:nvSpPr>
          <p:cNvPr id="112" name="Oval 37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4</a:t>
            </a:r>
          </a:p>
        </p:txBody>
      </p:sp>
      <p:sp>
        <p:nvSpPr>
          <p:cNvPr id="113" name="Oval 38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5</a:t>
            </a:r>
          </a:p>
        </p:txBody>
      </p:sp>
      <p:sp>
        <p:nvSpPr>
          <p:cNvPr id="114" name="Oval 39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6</a:t>
            </a:r>
          </a:p>
        </p:txBody>
      </p:sp>
      <p:sp>
        <p:nvSpPr>
          <p:cNvPr id="115" name="Oval 40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7</a:t>
            </a:r>
          </a:p>
        </p:txBody>
      </p:sp>
      <p:sp>
        <p:nvSpPr>
          <p:cNvPr id="116" name="Oval 41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8</a:t>
            </a:r>
          </a:p>
        </p:txBody>
      </p:sp>
      <p:sp>
        <p:nvSpPr>
          <p:cNvPr id="117" name="Oval 42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9</a:t>
            </a:r>
          </a:p>
        </p:txBody>
      </p:sp>
      <p:sp>
        <p:nvSpPr>
          <p:cNvPr id="118" name="Oval 42"/>
          <p:cNvSpPr>
            <a:spLocks noChangeArrowheads="1"/>
          </p:cNvSpPr>
          <p:nvPr/>
        </p:nvSpPr>
        <p:spPr bwMode="auto">
          <a:xfrm>
            <a:off x="9144001" y="2209800"/>
            <a:ext cx="123666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vi-VN" sz="3600" b="1">
                <a:solidFill>
                  <a:srgbClr val="FFFF00"/>
                </a:solidFill>
                <a:latin typeface="Arial" charset="0"/>
              </a:rPr>
              <a:t>10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2200" y="6167439"/>
            <a:ext cx="194479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8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10" grpId="0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noProof="0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3048000"/>
            <a:ext cx="5389223" cy="283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8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93FD5A6-D39C-4392-A89F-77816478F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2405919"/>
            <a:ext cx="3886200" cy="29498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9C9D98-4445-443C-8CE4-1196CE1D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899" y="2405919"/>
            <a:ext cx="3396343" cy="2949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B22634-FDD9-4434-A2A0-1655F148B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242" y="2405919"/>
            <a:ext cx="3396343" cy="2949854"/>
          </a:xfrm>
          <a:prstGeom prst="rect">
            <a:avLst/>
          </a:prstGeom>
        </p:spPr>
      </p:pic>
      <p:sp>
        <p:nvSpPr>
          <p:cNvPr id="5" name="Text Box 176"/>
          <p:cNvSpPr txBox="1">
            <a:spLocks noChangeArrowheads="1"/>
          </p:cNvSpPr>
          <p:nvPr/>
        </p:nvSpPr>
        <p:spPr bwMode="auto">
          <a:xfrm>
            <a:off x="1828800" y="45720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Yêu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cầu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cần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đạt</a:t>
            </a:r>
            <a:endParaRPr kumimoji="0" lang="en-US" altLang="en-US" sz="4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  <p:sp>
        <p:nvSpPr>
          <p:cNvPr id="6" name="Text Box 176"/>
          <p:cNvSpPr txBox="1">
            <a:spLocks noChangeArrowheads="1"/>
          </p:cNvSpPr>
          <p:nvPr/>
        </p:nvSpPr>
        <p:spPr bwMode="auto">
          <a:xfrm>
            <a:off x="1336862" y="2696312"/>
            <a:ext cx="27399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Tìm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được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các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sự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vật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được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và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từ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thể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hiện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sự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,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biết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được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tác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dụng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của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.</a:t>
            </a:r>
            <a:endParaRPr kumimoji="0" lang="en-US" altLang="en-US" sz="2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  <p:sp>
        <p:nvSpPr>
          <p:cNvPr id="7" name="Text Box 176"/>
          <p:cNvSpPr txBox="1">
            <a:spLocks noChangeArrowheads="1"/>
          </p:cNvSpPr>
          <p:nvPr/>
        </p:nvSpPr>
        <p:spPr bwMode="auto">
          <a:xfrm>
            <a:off x="5263324" y="2875453"/>
            <a:ext cx="220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Biết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cách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đặt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và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trả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lời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câu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hỏi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Vì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sao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?</a:t>
            </a:r>
          </a:p>
        </p:txBody>
      </p:sp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8686800" y="2660009"/>
            <a:ext cx="220617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Biết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đặt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câu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văn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hay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có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sử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dụng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biện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pháp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nhân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rPr>
              <a:t>hóa</a:t>
            </a:r>
            <a:endParaRPr kumimoji="0" lang="en-US" alt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9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3BC5E1-CAB6-4548-AE99-AC9662A4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7" y="574237"/>
            <a:ext cx="11106151" cy="5709526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87471481"/>
              </p:ext>
            </p:extLst>
          </p:nvPr>
        </p:nvGraphicFramePr>
        <p:xfrm>
          <a:off x="1219200" y="3810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38400" y="2209800"/>
            <a:ext cx="6858000" cy="2677656"/>
          </a:xfrm>
          <a:prstGeom prst="rect">
            <a:avLst/>
          </a:prstGeom>
          <a:solidFill>
            <a:schemeClr val="accent2">
              <a:lumMod val="20000"/>
              <a:lumOff val="80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nhớ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hóa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tác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r>
              <a:rPr lang="en-US" sz="2800" dirty="0" smtClean="0"/>
              <a:t> </a:t>
            </a:r>
            <a:r>
              <a:rPr lang="en-US" sz="2800" dirty="0" err="1" smtClean="0"/>
              <a:t>hóa</a:t>
            </a:r>
            <a:r>
              <a:rPr lang="en-US" sz="2800" dirty="0" smtClean="0"/>
              <a:t>;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đặt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?</a:t>
            </a:r>
          </a:p>
          <a:p>
            <a:pPr marL="342900" indent="-342900">
              <a:buAutoNum type="arabicPeriod"/>
            </a:pPr>
            <a:r>
              <a:rPr lang="en-US" sz="2800" dirty="0" err="1" smtClean="0"/>
              <a:t>Chuẩn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: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ngữ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Lễ</a:t>
            </a:r>
            <a:r>
              <a:rPr lang="en-US" sz="2800" dirty="0" smtClean="0"/>
              <a:t> </a:t>
            </a:r>
            <a:r>
              <a:rPr lang="en-US" sz="2800" dirty="0" err="1" smtClean="0"/>
              <a:t>hội</a:t>
            </a:r>
            <a:r>
              <a:rPr lang="en-US" sz="2800" dirty="0" smtClean="0"/>
              <a:t>. </a:t>
            </a:r>
            <a:r>
              <a:rPr lang="en-US" sz="2800" dirty="0" err="1" smtClean="0"/>
              <a:t>Dấu</a:t>
            </a:r>
            <a:r>
              <a:rPr lang="en-US" sz="2800" dirty="0" smtClean="0"/>
              <a:t> </a:t>
            </a:r>
            <a:r>
              <a:rPr lang="en-US" sz="2800" dirty="0" err="1" smtClean="0"/>
              <a:t>phẩy</a:t>
            </a:r>
            <a:r>
              <a:rPr lang="en-US" sz="2800" dirty="0" smtClean="0"/>
              <a:t>.</a:t>
            </a:r>
          </a:p>
          <a:p>
            <a:pPr marL="342900" indent="-34290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264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2654B89-F001-4463-99AF-5BCA0BFE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599" y="1901371"/>
            <a:ext cx="5034697" cy="42909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6024EC-E22E-41D6-B3B8-06754DEBF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799" y="1452341"/>
            <a:ext cx="2351315" cy="28535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DB7ECF-1142-4AFD-8FBC-472665071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088" y="1220040"/>
            <a:ext cx="583913" cy="6604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699F57-9E21-4B42-9FA0-D8384A242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423" y="2439068"/>
            <a:ext cx="977419" cy="1003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E5B050-E57E-41D8-9238-213285794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8931" y="4918914"/>
            <a:ext cx="583913" cy="660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9665" y="2101439"/>
            <a:ext cx="1981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Jokerman" panose="04090605060D06020702" pitchFamily="82" charset="0"/>
              </a:rPr>
              <a:t>Chào</a:t>
            </a:r>
            <a:r>
              <a:rPr lang="en-US" sz="4400" dirty="0" smtClean="0">
                <a:latin typeface="Jokerman" panose="04090605060D06020702" pitchFamily="82" charset="0"/>
              </a:rPr>
              <a:t> </a:t>
            </a:r>
            <a:r>
              <a:rPr lang="en-US" sz="4400" dirty="0" err="1" smtClean="0">
                <a:latin typeface="Jokerman" panose="04090605060D06020702" pitchFamily="82" charset="0"/>
              </a:rPr>
              <a:t>tạm</a:t>
            </a:r>
            <a:r>
              <a:rPr lang="en-US" sz="4400" dirty="0" smtClean="0">
                <a:latin typeface="Jokerman" panose="04090605060D06020702" pitchFamily="82" charset="0"/>
              </a:rPr>
              <a:t> </a:t>
            </a:r>
            <a:r>
              <a:rPr lang="en-US" sz="4400" dirty="0" err="1" smtClean="0">
                <a:latin typeface="Jokerman" panose="04090605060D06020702" pitchFamily="82" charset="0"/>
              </a:rPr>
              <a:t>biệt</a:t>
            </a:r>
            <a:r>
              <a:rPr lang="en-US" sz="4400" dirty="0" smtClean="0">
                <a:latin typeface="Jokerman" panose="04090605060D06020702" pitchFamily="82" charset="0"/>
              </a:rPr>
              <a:t> </a:t>
            </a:r>
            <a:r>
              <a:rPr lang="en-US" sz="4400" dirty="0" err="1" smtClean="0">
                <a:latin typeface="Jokerman" panose="04090605060D06020702" pitchFamily="82" charset="0"/>
              </a:rPr>
              <a:t>các</a:t>
            </a:r>
            <a:r>
              <a:rPr lang="en-US" sz="4400" dirty="0" smtClean="0">
                <a:latin typeface="Jokerman" panose="04090605060D06020702" pitchFamily="82" charset="0"/>
              </a:rPr>
              <a:t> con!</a:t>
            </a:r>
            <a:endParaRPr lang="en-US" sz="4400" dirty="0"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chu ech con ltvc tuan 25_tenorshare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5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609600" y="274638"/>
          <a:ext cx="10972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2648047"/>
              </p:ext>
            </p:extLst>
          </p:nvPr>
        </p:nvGraphicFramePr>
        <p:xfrm>
          <a:off x="1524000" y="1524001"/>
          <a:ext cx="9753600" cy="4267199"/>
        </p:xfrm>
        <a:graphic>
          <a:graphicData uri="http://schemas.openxmlformats.org/drawingml/2006/table">
            <a:tbl>
              <a:tblPr firstRow="1" firstCol="1" bandRow="1"/>
              <a:tblGrid>
                <a:gridCol w="48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1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Kìa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tròn</a:t>
                      </a:r>
                      <a:endParaRPr lang="en-US" sz="24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4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hố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bom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kề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xoan</a:t>
                      </a:r>
                      <a:endParaRPr lang="en-US" sz="24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trê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ron</a:t>
                      </a:r>
                      <a:endParaRPr lang="en-US" sz="24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Tung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son </a:t>
                      </a:r>
                      <a:r>
                        <a:rPr lang="en-US" sz="2400" b="1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dồn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Kìa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ngoan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ngoan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4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mi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phi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US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ùng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khì</a:t>
                      </a: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48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2000"/>
            <a:ext cx="10820400" cy="403859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Từ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chỉ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hoạt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động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nghệ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thuật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xuất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hiện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clip : </a:t>
            </a:r>
            <a:r>
              <a:rPr lang="en-US" b="1" dirty="0" err="1" smtClean="0">
                <a:solidFill>
                  <a:srgbClr val="FF0000"/>
                </a:solidFill>
              </a:rPr>
              <a:t>hát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pPr lvl="0">
              <a:buFontTx/>
              <a:buChar char="-"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Con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được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nhân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hóa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clip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con </a:t>
            </a:r>
            <a:r>
              <a:rPr lang="en-US" b="1" dirty="0" err="1" smtClean="0">
                <a:solidFill>
                  <a:srgbClr val="FF0000"/>
                </a:solidFill>
              </a:rPr>
              <a:t>ếch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cá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rô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ron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cá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</a:t>
            </a:r>
            <a:r>
              <a:rPr lang="en-US" b="1" dirty="0" smtClean="0">
                <a:solidFill>
                  <a:srgbClr val="FF0000"/>
                </a:solidFill>
              </a:rPr>
              <a:t> non, </a:t>
            </a:r>
            <a:r>
              <a:rPr lang="en-US" b="1" dirty="0" err="1" smtClean="0">
                <a:solidFill>
                  <a:srgbClr val="FF0000"/>
                </a:solidFill>
              </a:rPr>
              <a:t>chim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cá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rô</a:t>
            </a:r>
            <a:r>
              <a:rPr lang="en-US" b="1" dirty="0" smtClean="0">
                <a:solidFill>
                  <a:srgbClr val="FF0000"/>
                </a:solidFill>
              </a:rPr>
              <a:t> phi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lvl="0">
              <a:buFontTx/>
              <a:buChar char="-"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Nhân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hóa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bằng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2 </a:t>
            </a:r>
            <a:r>
              <a:rPr lang="en-US" b="1" dirty="0" err="1" smtClean="0">
                <a:solidFill>
                  <a:srgbClr val="FF0000"/>
                </a:solidFill>
              </a:rPr>
              <a:t>cách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đó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là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: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+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Gọi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sự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bằng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dùng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gọi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người</a:t>
            </a:r>
            <a:endParaRPr lang="en-US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+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Tả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sự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bằng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dùng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</a:rPr>
              <a:t>tả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người</a:t>
            </a:r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1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2548975"/>
              </p:ext>
            </p:extLst>
          </p:nvPr>
        </p:nvGraphicFramePr>
        <p:xfrm>
          <a:off x="609600" y="274638"/>
          <a:ext cx="109728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588518"/>
              </p:ext>
            </p:extLst>
          </p:nvPr>
        </p:nvGraphicFramePr>
        <p:xfrm>
          <a:off x="1066800" y="1828800"/>
          <a:ext cx="10363200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518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37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Kìa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400" b="1" i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400" b="1" i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tròn</a:t>
                      </a:r>
                      <a:endParaRPr lang="en-US" sz="2400" b="1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400" b="1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hố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bom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kề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xoan</a:t>
                      </a:r>
                      <a:endParaRPr lang="en-US" sz="2400" b="1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trê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ron</a:t>
                      </a:r>
                      <a:endParaRPr lang="en-US" sz="2400" b="1" i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Tung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vây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son </a:t>
                      </a:r>
                      <a:r>
                        <a:rPr lang="en-US" sz="2400" b="1" i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b="1" i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dồn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Kìa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ngoan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ngoan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400" b="1" i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u="sng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mi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nhiêu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ri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phi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mê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</a:t>
                      </a:r>
                      <a:r>
                        <a:rPr lang="en-US" sz="2400" b="1" i="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b="1" i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ùng</a:t>
                      </a:r>
                      <a:r>
                        <a:rPr lang="en-US" sz="2400" b="1" i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400" b="1" i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khì</a:t>
                      </a: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2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C99539E-6F22-4185-9F04-9CBE9CD9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85800"/>
            <a:ext cx="10896600" cy="62464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2660E39-EE2A-4774-B5DA-B12A31452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180" y="4177495"/>
            <a:ext cx="2080675" cy="2350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7417" y="2514600"/>
            <a:ext cx="7277100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10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3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2022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Luyện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câu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Nhân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hóa</a:t>
            </a:r>
            <a:endParaRPr lang="en-US" sz="3000" b="1" dirty="0" smtClean="0">
              <a:solidFill>
                <a:srgbClr val="FFFF00"/>
              </a:solidFill>
              <a:latin typeface="HP001 4 hàng" panose="020B0603050302020204" pitchFamily="34" charset="0"/>
              <a:ea typeface="微软雅黑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Ôn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cách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đặt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trả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lời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hỏi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Vì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sao</a:t>
            </a:r>
            <a:r>
              <a:rPr lang="en-US" sz="3000" b="1" dirty="0" smtClean="0">
                <a:solidFill>
                  <a:srgbClr val="FFFF00"/>
                </a:solidFill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?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5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93FD5A6-D39C-4392-A89F-77816478F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2405919"/>
            <a:ext cx="3886200" cy="29498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69C9D98-4445-443C-8CE4-1196CE1D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899" y="2405919"/>
            <a:ext cx="3396343" cy="2949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7B22634-FDD9-4434-A2A0-1655F148B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3242" y="2405919"/>
            <a:ext cx="3396343" cy="2949854"/>
          </a:xfrm>
          <a:prstGeom prst="rect">
            <a:avLst/>
          </a:prstGeom>
        </p:spPr>
      </p:pic>
      <p:sp>
        <p:nvSpPr>
          <p:cNvPr id="5" name="Text Box 176"/>
          <p:cNvSpPr txBox="1">
            <a:spLocks noChangeArrowheads="1"/>
          </p:cNvSpPr>
          <p:nvPr/>
        </p:nvSpPr>
        <p:spPr bwMode="auto">
          <a:xfrm>
            <a:off x="1828800" y="45720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</a:rPr>
              <a:t>Yêu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</a:rPr>
              <a:t>cầu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</a:rPr>
              <a:t>cần</a:t>
            </a:r>
            <a:r>
              <a:rPr kumimoji="0" lang="en-US" altLang="en-US" sz="48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48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</a:rPr>
              <a:t>đạt</a:t>
            </a:r>
            <a:endParaRPr kumimoji="0" lang="en-US" altLang="en-US" sz="48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Text Box 176"/>
          <p:cNvSpPr txBox="1">
            <a:spLocks noChangeArrowheads="1"/>
          </p:cNvSpPr>
          <p:nvPr/>
        </p:nvSpPr>
        <p:spPr bwMode="auto">
          <a:xfrm>
            <a:off x="1336862" y="2696312"/>
            <a:ext cx="27399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Tìm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được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các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sự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vật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altLang="en-US" sz="2000" b="1" i="1" kern="0" dirty="0" err="1" smtClean="0"/>
              <a:t>được</a:t>
            </a:r>
            <a:r>
              <a:rPr lang="en-US" altLang="en-US" sz="2000" b="1" i="1" kern="0" dirty="0" smtClean="0"/>
              <a:t> </a:t>
            </a:r>
            <a:r>
              <a:rPr lang="en-US" altLang="en-US" sz="2000" b="1" i="1" kern="0" dirty="0" err="1" smtClean="0"/>
              <a:t>nhân</a:t>
            </a:r>
            <a:r>
              <a:rPr lang="en-US" altLang="en-US" sz="2000" b="1" i="1" kern="0" dirty="0" smtClean="0"/>
              <a:t> </a:t>
            </a:r>
            <a:r>
              <a:rPr lang="en-US" altLang="en-US" sz="2000" b="1" i="1" kern="0" dirty="0" err="1" smtClean="0"/>
              <a:t>hóa</a:t>
            </a:r>
            <a:r>
              <a:rPr lang="en-US" altLang="en-US" sz="2000" b="1" i="1" kern="0" dirty="0" smtClean="0"/>
              <a:t> </a:t>
            </a:r>
            <a:r>
              <a:rPr lang="en-US" altLang="en-US" sz="2000" b="1" i="1" kern="0" dirty="0" err="1" smtClean="0"/>
              <a:t>và</a:t>
            </a:r>
            <a:r>
              <a:rPr lang="en-US" altLang="en-US" sz="2000" b="1" i="1" kern="0" dirty="0" smtClean="0"/>
              <a:t> </a:t>
            </a:r>
            <a:r>
              <a:rPr lang="en-US" altLang="en-US" sz="2000" b="1" i="1" kern="0" dirty="0" err="1" smtClean="0"/>
              <a:t>từ</a:t>
            </a:r>
            <a:r>
              <a:rPr lang="en-US" altLang="en-US" sz="2000" b="1" i="1" kern="0" dirty="0" smtClean="0"/>
              <a:t> </a:t>
            </a:r>
            <a:r>
              <a:rPr lang="en-US" altLang="en-US" sz="2000" b="1" i="1" kern="0" dirty="0" err="1" smtClean="0"/>
              <a:t>thể</a:t>
            </a:r>
            <a:r>
              <a:rPr lang="en-US" altLang="en-US" sz="2000" b="1" i="1" kern="0" dirty="0" smtClean="0"/>
              <a:t> </a:t>
            </a:r>
            <a:r>
              <a:rPr lang="en-US" altLang="en-US" sz="2000" b="1" i="1" kern="0" dirty="0" err="1" smtClean="0"/>
              <a:t>hiện</a:t>
            </a:r>
            <a:r>
              <a:rPr lang="en-US" altLang="en-US" sz="2000" b="1" i="1" kern="0" dirty="0" smtClean="0"/>
              <a:t> </a:t>
            </a:r>
            <a:r>
              <a:rPr lang="en-US" altLang="en-US" sz="2000" b="1" i="1" kern="0" dirty="0" err="1" smtClean="0"/>
              <a:t>sự</a:t>
            </a:r>
            <a:r>
              <a:rPr lang="en-US" altLang="en-US" sz="2000" b="1" i="1" kern="0" dirty="0" smtClean="0"/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nhân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hóa</a:t>
            </a:r>
            <a:r>
              <a:rPr kumimoji="0" lang="en-US" altLang="en-US" sz="2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en-US" sz="20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biết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được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tác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dụng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của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nhân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en-US" sz="2000" b="1" i="1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hóa</a:t>
            </a:r>
            <a:r>
              <a:rPr kumimoji="0" lang="en-US" altLang="en-US" sz="20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en-US" altLang="en-US" sz="2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Text Box 176"/>
          <p:cNvSpPr txBox="1">
            <a:spLocks noChangeArrowheads="1"/>
          </p:cNvSpPr>
          <p:nvPr/>
        </p:nvSpPr>
        <p:spPr bwMode="auto">
          <a:xfrm>
            <a:off x="5263324" y="2875453"/>
            <a:ext cx="220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Biết</a:t>
            </a:r>
            <a:r>
              <a:rPr kumimoji="0" lang="en-US" alt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cách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đặt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và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trả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lời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câu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hỏi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Vì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sao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?</a:t>
            </a:r>
          </a:p>
        </p:txBody>
      </p:sp>
      <p:sp>
        <p:nvSpPr>
          <p:cNvPr id="8" name="Text Box 176"/>
          <p:cNvSpPr txBox="1">
            <a:spLocks noChangeArrowheads="1"/>
          </p:cNvSpPr>
          <p:nvPr/>
        </p:nvSpPr>
        <p:spPr bwMode="auto">
          <a:xfrm>
            <a:off x="8686800" y="2660009"/>
            <a:ext cx="220617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Biết</a:t>
            </a:r>
            <a:r>
              <a:rPr kumimoji="0" lang="en-US" alt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đặt</a:t>
            </a:r>
            <a:r>
              <a:rPr lang="en-US" altLang="en-US" sz="2400" b="1" i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câu</a:t>
            </a:r>
            <a:r>
              <a:rPr lang="en-US" altLang="en-US" sz="2400" b="1" i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văn</a:t>
            </a:r>
            <a:r>
              <a:rPr lang="en-US" altLang="en-US" sz="2400" b="1" i="1" kern="0" dirty="0" smtClean="0">
                <a:solidFill>
                  <a:srgbClr val="000000"/>
                </a:solidFill>
              </a:rPr>
              <a:t> hay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có</a:t>
            </a:r>
            <a:r>
              <a:rPr lang="en-US" altLang="en-US" sz="2400" b="1" i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sử</a:t>
            </a:r>
            <a:r>
              <a:rPr lang="en-US" altLang="en-US" sz="2400" b="1" i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dụng</a:t>
            </a:r>
            <a:r>
              <a:rPr lang="en-US" altLang="en-US" sz="2400" b="1" i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biện</a:t>
            </a:r>
            <a:r>
              <a:rPr lang="en-US" altLang="en-US" sz="2400" b="1" i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pháp</a:t>
            </a:r>
            <a:r>
              <a:rPr lang="en-US" altLang="en-US" sz="2400" b="1" i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nhân</a:t>
            </a:r>
            <a:r>
              <a:rPr lang="en-US" altLang="en-US" sz="2400" b="1" i="1" kern="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i="1" kern="0" dirty="0" err="1" smtClean="0">
                <a:solidFill>
                  <a:srgbClr val="000000"/>
                </a:solidFill>
              </a:rPr>
              <a:t>hóa</a:t>
            </a:r>
            <a:endParaRPr kumimoji="0" lang="en-US" alt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676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94&quot;/&gt;&lt;/object&gt;&lt;object type=&quot;3&quot; unique_id=&quot;10007&quot;&gt;&lt;property id=&quot;20148&quot; value=&quot;5&quot;/&gt;&lt;property id=&quot;20300&quot; value=&quot;Slide 7&quot;/&gt;&lt;property id=&quot;20307&quot; value=&quot;290&quot;/&gt;&lt;/object&gt;&lt;object type=&quot;3&quot; unique_id=&quot;10008&quot;&gt;&lt;property id=&quot;20148&quot; value=&quot;5&quot;/&gt;&lt;property id=&quot;20300&quot; value=&quot;Slide 8&quot;/&gt;&lt;property id=&quot;20307&quot; value=&quot;292&quot;/&gt;&lt;/object&gt;&lt;object type=&quot;3&quot; unique_id=&quot;10009&quot;&gt;&lt;property id=&quot;20148&quot; value=&quot;5&quot;/&gt;&lt;property id=&quot;20300&quot; value=&quot;Slide 9&quot;/&gt;&lt;property id=&quot;20307&quot; value=&quot;257&quot;/&gt;&lt;/object&gt;&lt;object type=&quot;3&quot; unique_id=&quot;10010&quot;&gt;&lt;property id=&quot;20148&quot; value=&quot;5&quot;/&gt;&lt;property id=&quot;20300&quot; value=&quot;Slide 10 - &amp;quot;- Tìm những sự vật, con vật được tả trong đoạn thơ trên?&amp;#x0D;&amp;#x0A;- Các sự vật, con vật được tả bằng những từ ngữ nào? &amp;#x0D;&amp;#x0A;- C&quot;/&gt;&lt;property id=&quot;20307&quot; value=&quot;283&quot;/&gt;&lt;/object&gt;&lt;object type=&quot;3&quot; unique_id=&quot;10011&quot;&gt;&lt;property id=&quot;20148&quot; value=&quot;5&quot;/&gt;&lt;property id=&quot;20300&quot; value=&quot;Slide 12&quot;/&gt;&lt;property id=&quot;20307&quot; value=&quot;272&quot;/&gt;&lt;/object&gt;&lt;object type=&quot;3&quot; unique_id=&quot;10012&quot;&gt;&lt;property id=&quot;20148&quot; value=&quot;5&quot;/&gt;&lt;property id=&quot;20300&quot; value=&quot;Slide 11&quot;/&gt;&lt;property id=&quot;20307&quot; value=&quot;278&quot;/&gt;&lt;/object&gt;&lt;object type=&quot;3&quot; unique_id=&quot;10013&quot;&gt;&lt;property id=&quot;20148&quot; value=&quot;5&quot;/&gt;&lt;property id=&quot;20300&quot; value=&quot;Slide 13&quot;/&gt;&lt;property id=&quot;20307&quot; value=&quot;279&quot;/&gt;&lt;/object&gt;&lt;object type=&quot;3&quot; unique_id=&quot;10014&quot;&gt;&lt;property id=&quot;20148&quot; value=&quot;5&quot;/&gt;&lt;property id=&quot;20300&quot; value=&quot;Slide 14&quot;/&gt;&lt;property id=&quot;20307&quot; value=&quot;280&quot;/&gt;&lt;/object&gt;&lt;object type=&quot;3&quot; unique_id=&quot;10015&quot;&gt;&lt;property id=&quot;20148&quot; value=&quot;5&quot;/&gt;&lt;property id=&quot;20300&quot; value=&quot;Slide 15&quot;/&gt;&lt;property id=&quot;20307&quot; value=&quot;281&quot;/&gt;&lt;/object&gt;&lt;object type=&quot;3&quot; unique_id=&quot;10016&quot;&gt;&lt;property id=&quot;20148&quot; value=&quot;5&quot;/&gt;&lt;property id=&quot;20300&quot; value=&quot;Slide 16&quot;/&gt;&lt;property id=&quot;20307&quot; value=&quot;282&quot;/&gt;&lt;/object&gt;&lt;object type=&quot;3&quot; unique_id=&quot;10017&quot;&gt;&lt;property id=&quot;20148&quot; value=&quot;5&quot;/&gt;&lt;property id=&quot;20300&quot; value=&quot;Slide 17&quot;/&gt;&lt;property id=&quot;20307&quot; value=&quot;261&quot;/&gt;&lt;/object&gt;&lt;object type=&quot;3&quot; unique_id=&quot;10019&quot;&gt;&lt;property id=&quot;20148&quot; value=&quot;5&quot;/&gt;&lt;property id=&quot;20300&quot; value=&quot;Slide 19&quot;/&gt;&lt;property id=&quot;20307&quot; value=&quot;263&quot;/&gt;&lt;/object&gt;&lt;object type=&quot;3&quot; unique_id=&quot;10020&quot;&gt;&lt;property id=&quot;20148&quot; value=&quot;5&quot;/&gt;&lt;property id=&quot;20300&quot; value=&quot;Slide 20 - &amp;quot;a) Vì sao người tứ xứ đổ về xem vật rất đông?&amp;#x0D;&amp;#x0A;&amp;quot;&quot;/&gt;&lt;property id=&quot;20307&quot; value=&quot;264&quot;/&gt;&lt;/object&gt;&lt;object type=&quot;3&quot; unique_id=&quot;10021&quot;&gt;&lt;property id=&quot;20148&quot; value=&quot;5&quot;/&gt;&lt;property id=&quot;20300&quot; value=&quot;Slide 21 - &amp;quot;b) Vì sao lúc đầu keo vật xem chừng chán ngắt?&amp;#x0D;&amp;#x0A;&amp;quot;&quot;/&gt;&lt;property id=&quot;20307&quot; value=&quot;265&quot;/&gt;&lt;/object&gt;&lt;object type=&quot;3&quot; unique_id=&quot;10022&quot;&gt;&lt;property id=&quot;20148&quot; value=&quot;5&quot;/&gt;&lt;property id=&quot;20300&quot; value=&quot;Slide 22&quot;/&gt;&lt;property id=&quot;20307&quot; value=&quot;270&quot;/&gt;&lt;/object&gt;&lt;object type=&quot;3&quot; unique_id=&quot;10023&quot;&gt;&lt;property id=&quot;20148&quot; value=&quot;5&quot;/&gt;&lt;property id=&quot;20300&quot; value=&quot;Slide 23&quot;/&gt;&lt;property id=&quot;20307&quot; value=&quot;285&quot;/&gt;&lt;/object&gt;&lt;object type=&quot;3&quot; unique_id=&quot;10024&quot;&gt;&lt;property id=&quot;20148&quot; value=&quot;5&quot;/&gt;&lt;property id=&quot;20300&quot; value=&quot;Slide 24&quot;/&gt;&lt;property id=&quot;20307&quot; value=&quot;286&quot;/&gt;&lt;/object&gt;&lt;object type=&quot;3&quot; unique_id=&quot;10098&quot;&gt;&lt;property id=&quot;20148&quot; value=&quot;5&quot;/&gt;&lt;property id=&quot;20300&quot; value=&quot;Slide 4 - &amp;quot;Chú ếch con&amp;quot;&quot;/&gt;&lt;property id=&quot;20307&quot; value=&quot;299&quot;/&gt;&lt;/object&gt;&lt;object type=&quot;3&quot; unique_id=&quot;10099&quot;&gt;&lt;property id=&quot;20148&quot; value=&quot;5&quot;/&gt;&lt;property id=&quot;20300&quot; value=&quot;Slide 5&quot;/&gt;&lt;property id=&quot;20307&quot; value=&quot;300&quot;/&gt;&lt;/object&gt;&lt;object type=&quot;3&quot; unique_id=&quot;10100&quot;&gt;&lt;property id=&quot;20148&quot; value=&quot;5&quot;/&gt;&lt;property id=&quot;20300&quot; value=&quot;Slide 6 - &amp;quot;Chú ếch con&amp;quot;&quot;/&gt;&lt;property id=&quot;20307&quot; value=&quot;301&quot;/&gt;&lt;/object&gt;&lt;object type=&quot;3&quot; unique_id=&quot;10101&quot;&gt;&lt;property id=&quot;20148&quot; value=&quot;5&quot;/&gt;&lt;property id=&quot;20300&quot; value=&quot;Slide 18 - &amp;quot;LƯU Ý &amp;quot;&quot;/&gt;&lt;property id=&quot;20307&quot; value=&quot;302&quot;/&gt;&lt;/object&gt;&lt;object type=&quot;3&quot; unique_id=&quot;10102&quot;&gt;&lt;property id=&quot;20148&quot; value=&quot;5&quot;/&gt;&lt;property id=&quot;20300&quot; value=&quot;Slide 25 - &amp;quot;KIẾN THỨC CẦN NHỚ &amp;quot;&quot;/&gt;&lt;property id=&quot;20307&quot; value=&quot;295&quot;/&gt;&lt;/object&gt;&lt;object type=&quot;3&quot; unique_id=&quot;10103&quot;&gt;&lt;property id=&quot;20148&quot; value=&quot;5&quot;/&gt;&lt;property id=&quot;20300&quot; value=&quot;Slide 26&quot;/&gt;&lt;property id=&quot;20307&quot; value=&quot;297&quot;/&gt;&lt;/object&gt;&lt;/object&gt;&lt;/object&gt;&lt;/database&gt;"/>
  <p:tag name="SECTOMILLISECCONVERTED" val="1"/>
  <p:tag name="ISPRING_RESOURCE_PATHS_HASH_PRESENTER" val="163a25a07577d7d5d16ca815926647d5fbdf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1696</Words>
  <Application>Microsoft Office PowerPoint</Application>
  <PresentationFormat>Widescreen</PresentationFormat>
  <Paragraphs>206</Paragraphs>
  <Slides>35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等线</vt:lpstr>
      <vt:lpstr>宋体</vt:lpstr>
      <vt:lpstr>.VnTime</vt:lpstr>
      <vt:lpstr>Arial</vt:lpstr>
      <vt:lpstr>Calibri</vt:lpstr>
      <vt:lpstr>Calibri Light</vt:lpstr>
      <vt:lpstr>HP001 4 hàng</vt:lpstr>
      <vt:lpstr>HP001 Kieu 2 5H</vt:lpstr>
      <vt:lpstr>Jokerman</vt:lpstr>
      <vt:lpstr>Microsoft YaHei</vt:lpstr>
      <vt:lpstr>Tahoma</vt:lpstr>
      <vt:lpstr>Times New Roman</vt:lpstr>
      <vt:lpstr>Verdana</vt:lpstr>
      <vt:lpstr>Office Theme</vt:lpstr>
      <vt:lpstr>Chủ đề của Office</vt:lpstr>
      <vt:lpstr>Office 主题​​</vt:lpstr>
      <vt:lpstr>1_Office 主题​​</vt:lpstr>
      <vt:lpstr>2_Office 主题​​</vt:lpstr>
      <vt:lpstr>4_Office 主题​​</vt:lpstr>
      <vt:lpstr>5_Office 主题​​</vt:lpstr>
      <vt:lpstr>1_Office Theme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Tìm những sự vật, con vật được tả trong đoạn thơ trên? - Các sự vật, con vật được tả bằng những từ ngữ nào?  - Cách tả và gọi sự vật, con vật như vậy có gì hay?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Vì sao người tứ xứ đổ về xem vật rất đông? </vt:lpstr>
      <vt:lpstr>b) Vì sao lúc đầu keo vật xem chừng chán ngắt?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Tuan Hai_HHT</dc:creator>
  <cp:lastModifiedBy>Admin</cp:lastModifiedBy>
  <cp:revision>86</cp:revision>
  <dcterms:created xsi:type="dcterms:W3CDTF">2020-04-07T14:29:11Z</dcterms:created>
  <dcterms:modified xsi:type="dcterms:W3CDTF">2022-03-10T04:28:14Z</dcterms:modified>
</cp:coreProperties>
</file>