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2" r:id="rId2"/>
    <p:sldId id="485" r:id="rId3"/>
    <p:sldId id="349" r:id="rId4"/>
    <p:sldId id="486" r:id="rId5"/>
    <p:sldId id="487" r:id="rId6"/>
    <p:sldId id="488" r:id="rId7"/>
    <p:sldId id="489" r:id="rId8"/>
    <p:sldId id="490" r:id="rId9"/>
    <p:sldId id="494" r:id="rId10"/>
    <p:sldId id="491" r:id="rId11"/>
    <p:sldId id="497" r:id="rId12"/>
    <p:sldId id="498" r:id="rId13"/>
    <p:sldId id="499" r:id="rId14"/>
    <p:sldId id="500" r:id="rId15"/>
    <p:sldId id="501" r:id="rId16"/>
    <p:sldId id="502" r:id="rId17"/>
    <p:sldId id="503" r:id="rId18"/>
    <p:sldId id="504" r:id="rId19"/>
    <p:sldId id="505" r:id="rId20"/>
    <p:sldId id="506" r:id="rId21"/>
    <p:sldId id="507" r:id="rId22"/>
    <p:sldId id="508" r:id="rId23"/>
    <p:sldId id="509" r:id="rId24"/>
    <p:sldId id="475" r:id="rId25"/>
    <p:sldId id="39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CC00CC"/>
    <a:srgbClr val="008000"/>
    <a:srgbClr val="34023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9" autoAdjust="0"/>
    <p:restoredTop sz="95958" autoAdjust="0"/>
  </p:normalViewPr>
  <p:slideViewPr>
    <p:cSldViewPr>
      <p:cViewPr>
        <p:scale>
          <a:sx n="81" d="100"/>
          <a:sy n="81" d="100"/>
        </p:scale>
        <p:origin x="-990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Nhấn soạn thảo các kiểu văn bản trang cái</a:t>
            </a:r>
          </a:p>
          <a:p>
            <a:pPr lvl="1"/>
            <a:r>
              <a:rPr lang="en-US" noProof="0" smtClean="0"/>
              <a:t>Mức hai</a:t>
            </a:r>
          </a:p>
          <a:p>
            <a:pPr lvl="2"/>
            <a:r>
              <a:rPr lang="en-US" noProof="0" smtClean="0"/>
              <a:t>Mức ba</a:t>
            </a:r>
          </a:p>
          <a:p>
            <a:pPr lvl="3"/>
            <a:r>
              <a:rPr lang="en-US" noProof="0" smtClean="0"/>
              <a:t>Mức bốn</a:t>
            </a:r>
          </a:p>
          <a:p>
            <a:pPr lvl="4"/>
            <a:r>
              <a:rPr lang="en-US" noProof="0" smtClean="0"/>
              <a:t>Mức năm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38E9FF-D3F0-4204-8140-92645027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50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1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fld id="{12849C01-2C2C-4545-BFC3-915C97D07509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5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6387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fld id="{E52F1B5A-99F2-4A72-89C0-41B96BF28AE1}" type="slidenum">
              <a:rPr lang="en-US">
                <a:latin typeface="Arial" panose="020B0604020202020204" pitchFamily="34" charset="0"/>
              </a:rPr>
              <a:pPr/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1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8616B-5798-400E-A3A8-E7DB06B0D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8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A8533-3DA5-48A7-B815-F369C4956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3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4A79-8B8C-49CE-A9BA-CDCA8B8B8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0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AB8BB-B4C6-4BFB-AC50-96EFE39B7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8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9D727-5038-4C12-BA8B-9211FA8FB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9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D0F98-703F-41B6-B00B-B5856774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AB596-B5D8-49CB-826F-1528DA0E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8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9A89-282D-40EB-9444-747B25E6E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4C932-58D3-482C-BE76-F92354B91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276DA-71A9-472E-8160-F649A56F4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80207-8E3F-4DDB-B474-E654C98C4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4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CB979-B67A-4718-AAA1-6FD99AE31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6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2F18D-9DC3-484C-9A52-C4908BEF6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5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D5110-F0EA-4370-9B16-7FB4F09CC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Nhấn soạn thảo kiểu tiêu đề trang cái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Nhấn soạn thảo các kiểu văn bản trang cái</a:t>
            </a:r>
          </a:p>
          <a:p>
            <a:pPr lvl="1"/>
            <a:r>
              <a:rPr lang="en-US" smtClean="0"/>
              <a:t>Mức hai</a:t>
            </a:r>
          </a:p>
          <a:p>
            <a:pPr lvl="2"/>
            <a:r>
              <a:rPr lang="en-US" smtClean="0"/>
              <a:t>Mức ba</a:t>
            </a:r>
          </a:p>
          <a:p>
            <a:pPr lvl="3"/>
            <a:r>
              <a:rPr lang="en-US" smtClean="0"/>
              <a:t>Mức bốn</a:t>
            </a:r>
          </a:p>
          <a:p>
            <a:pPr lvl="4"/>
            <a:r>
              <a:rPr lang="en-US" smtClean="0"/>
              <a:t>Mức năm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F198593-0644-4809-80AE-F1E510C66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MP3\Nhac%20thieu%20nhi\Thuong%20lam%20thay%20co%20oi%20-%20Jolie%20Quynh%20Anh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2.muare.vn/uploaded2/coolair/goi%207.jpg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0"/>
          <a:stretch>
            <a:fillRect/>
          </a:stretch>
        </p:blipFill>
        <p:spPr bwMode="auto">
          <a:xfrm>
            <a:off x="0" y="3333750"/>
            <a:ext cx="88677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Freeform 3"/>
          <p:cNvSpPr>
            <a:spLocks/>
          </p:cNvSpPr>
          <p:nvPr/>
        </p:nvSpPr>
        <p:spPr bwMode="auto">
          <a:xfrm>
            <a:off x="7315200" y="2438400"/>
            <a:ext cx="1700213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2863850" y="0"/>
            <a:ext cx="6132513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39688" y="0"/>
            <a:ext cx="6132512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10800000">
            <a:off x="3074988" y="0"/>
            <a:ext cx="2968625" cy="1417638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 rot="10406957">
            <a:off x="514350" y="0"/>
            <a:ext cx="1477963" cy="12192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7296150" y="1008063"/>
            <a:ext cx="1700213" cy="955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 rot="21419157" flipH="1">
            <a:off x="152400" y="1600200"/>
            <a:ext cx="1014413" cy="2036763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vi-VN">
              <a:latin typeface="Arial" charset="0"/>
            </a:endParaRPr>
          </a:p>
        </p:txBody>
      </p:sp>
      <p:pic>
        <p:nvPicPr>
          <p:cNvPr id="3082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"/>
            <a:ext cx="592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5921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Box 3"/>
          <p:cNvSpPr txBox="1">
            <a:spLocks noChangeArrowheads="1"/>
          </p:cNvSpPr>
          <p:nvPr/>
        </p:nvSpPr>
        <p:spPr bwMode="auto">
          <a:xfrm>
            <a:off x="1787142" y="3015893"/>
            <a:ext cx="65948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TOÁN - LỚP 4</a:t>
            </a:r>
          </a:p>
        </p:txBody>
      </p:sp>
      <p:sp>
        <p:nvSpPr>
          <p:cNvPr id="14" name="WordArt 22"/>
          <p:cNvSpPr>
            <a:spLocks noChangeArrowheads="1" noChangeShapeType="1" noTextEdit="1"/>
          </p:cNvSpPr>
          <p:nvPr/>
        </p:nvSpPr>
        <p:spPr bwMode="auto">
          <a:xfrm>
            <a:off x="791008" y="1131889"/>
            <a:ext cx="7599819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CHÀO MỪNG CÁC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EM HỌC SINH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cs typeface="Times New Roman" panose="02020603050405020304" pitchFamily="18" charset="0"/>
            </a:endParaRPr>
          </a:p>
        </p:txBody>
      </p:sp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2209800" y="4798446"/>
            <a:ext cx="4572000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endParaRPr lang="en-US" sz="2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67"/>
          <p:cNvSpPr txBox="1">
            <a:spLocks noChangeArrowheads="1"/>
          </p:cNvSpPr>
          <p:nvPr/>
        </p:nvSpPr>
        <p:spPr bwMode="auto">
          <a:xfrm>
            <a:off x="0" y="533867"/>
            <a:ext cx="8639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?</a:t>
            </a:r>
            <a:endParaRPr lang="en-US" sz="4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767"/>
          <p:cNvSpPr txBox="1">
            <a:spLocks noChangeArrowheads="1"/>
          </p:cNvSpPr>
          <p:nvPr/>
        </p:nvSpPr>
        <p:spPr bwMode="auto">
          <a:xfrm>
            <a:off x="119341" y="1813220"/>
            <a:ext cx="86391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thoi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song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bốn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9"/>
          <p:cNvSpPr>
            <a:spLocks noChangeArrowheads="1"/>
          </p:cNvSpPr>
          <p:nvPr/>
        </p:nvSpPr>
        <p:spPr bwMode="auto">
          <a:xfrm>
            <a:off x="1098550" y="2752725"/>
            <a:ext cx="1260475" cy="180975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3227388" y="2667000"/>
            <a:ext cx="1854200" cy="873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4339" name="AutoShape 11"/>
          <p:cNvSpPr>
            <a:spLocks noChangeArrowheads="1"/>
          </p:cNvSpPr>
          <p:nvPr/>
        </p:nvSpPr>
        <p:spPr bwMode="auto">
          <a:xfrm>
            <a:off x="6284913" y="2592388"/>
            <a:ext cx="2478087" cy="1076325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4340" name="AutoShape 12"/>
          <p:cNvSpPr>
            <a:spLocks noChangeArrowheads="1"/>
          </p:cNvSpPr>
          <p:nvPr/>
        </p:nvSpPr>
        <p:spPr bwMode="auto">
          <a:xfrm>
            <a:off x="3079750" y="4419600"/>
            <a:ext cx="2276475" cy="995363"/>
          </a:xfrm>
          <a:prstGeom prst="parallelogram">
            <a:avLst>
              <a:gd name="adj" fmla="val 5717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4341" name="Text Box 22"/>
          <p:cNvSpPr txBox="1">
            <a:spLocks noChangeArrowheads="1"/>
          </p:cNvSpPr>
          <p:nvPr/>
        </p:nvSpPr>
        <p:spPr bwMode="auto">
          <a:xfrm>
            <a:off x="1301750" y="4557713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1</a:t>
            </a:r>
          </a:p>
        </p:txBody>
      </p:sp>
      <p:sp>
        <p:nvSpPr>
          <p:cNvPr id="14342" name="Text Box 23"/>
          <p:cNvSpPr txBox="1">
            <a:spLocks noChangeArrowheads="1"/>
          </p:cNvSpPr>
          <p:nvPr/>
        </p:nvSpPr>
        <p:spPr bwMode="auto">
          <a:xfrm>
            <a:off x="3697288" y="3606800"/>
            <a:ext cx="101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2</a:t>
            </a:r>
          </a:p>
        </p:txBody>
      </p:sp>
      <p:sp>
        <p:nvSpPr>
          <p:cNvPr id="14343" name="Text Box 24"/>
          <p:cNvSpPr txBox="1">
            <a:spLocks noChangeArrowheads="1"/>
          </p:cNvSpPr>
          <p:nvPr/>
        </p:nvSpPr>
        <p:spPr bwMode="auto">
          <a:xfrm>
            <a:off x="7010400" y="3703638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3</a:t>
            </a:r>
          </a:p>
        </p:txBody>
      </p:sp>
      <p:sp>
        <p:nvSpPr>
          <p:cNvPr id="14344" name="Text Box 26"/>
          <p:cNvSpPr txBox="1">
            <a:spLocks noChangeArrowheads="1"/>
          </p:cNvSpPr>
          <p:nvPr/>
        </p:nvSpPr>
        <p:spPr bwMode="auto">
          <a:xfrm>
            <a:off x="3514725" y="5484813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4</a:t>
            </a:r>
          </a:p>
        </p:txBody>
      </p:sp>
      <p:sp>
        <p:nvSpPr>
          <p:cNvPr id="14345" name="AutoShape 32"/>
          <p:cNvSpPr>
            <a:spLocks noChangeArrowheads="1"/>
          </p:cNvSpPr>
          <p:nvPr/>
        </p:nvSpPr>
        <p:spPr bwMode="auto">
          <a:xfrm rot="10800000" flipH="1">
            <a:off x="6215063" y="4343400"/>
            <a:ext cx="1192212" cy="1524000"/>
          </a:xfrm>
          <a:prstGeom prst="flowChartManualInpu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4346" name="Rectangle 2"/>
          <p:cNvSpPr txBox="1">
            <a:spLocks noChangeArrowheads="1"/>
          </p:cNvSpPr>
          <p:nvPr/>
        </p:nvSpPr>
        <p:spPr bwMode="auto">
          <a:xfrm>
            <a:off x="1024443" y="230697"/>
            <a:ext cx="527475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 Box 4"/>
          <p:cNvSpPr txBox="1">
            <a:spLocks noChangeArrowheads="1"/>
          </p:cNvSpPr>
          <p:nvPr/>
        </p:nvSpPr>
        <p:spPr bwMode="auto">
          <a:xfrm>
            <a:off x="1104900" y="1062547"/>
            <a:ext cx="6934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latinLnBrk="1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atinLnBrk="1">
              <a:spcBef>
                <a:spcPct val="50000"/>
              </a:spcBef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8" name="Text Box 25"/>
          <p:cNvSpPr txBox="1">
            <a:spLocks noChangeArrowheads="1"/>
          </p:cNvSpPr>
          <p:nvPr/>
        </p:nvSpPr>
        <p:spPr bwMode="auto">
          <a:xfrm>
            <a:off x="6299200" y="5957888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5</a:t>
            </a:r>
          </a:p>
        </p:txBody>
      </p:sp>
      <p:sp>
        <p:nvSpPr>
          <p:cNvPr id="14349" name="Oval 36"/>
          <p:cNvSpPr>
            <a:spLocks noChangeArrowheads="1"/>
          </p:cNvSpPr>
          <p:nvPr/>
        </p:nvSpPr>
        <p:spPr bwMode="auto">
          <a:xfrm>
            <a:off x="346075" y="312738"/>
            <a:ext cx="644525" cy="6016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1.</a:t>
            </a:r>
          </a:p>
        </p:txBody>
      </p:sp>
      <p:pic>
        <p:nvPicPr>
          <p:cNvPr id="15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8" name="Picture 17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950912" y="454170"/>
            <a:ext cx="1260475" cy="180975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3079750" y="485920"/>
            <a:ext cx="1854200" cy="873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6137275" y="293833"/>
            <a:ext cx="2478087" cy="1076325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5364" name="AutoShape 12"/>
          <p:cNvSpPr>
            <a:spLocks noChangeArrowheads="1"/>
          </p:cNvSpPr>
          <p:nvPr/>
        </p:nvSpPr>
        <p:spPr bwMode="auto">
          <a:xfrm>
            <a:off x="2862262" y="2594125"/>
            <a:ext cx="2276475" cy="995363"/>
          </a:xfrm>
          <a:prstGeom prst="parallelogram">
            <a:avLst>
              <a:gd name="adj" fmla="val 5717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5365" name="Text Box 22"/>
          <p:cNvSpPr txBox="1">
            <a:spLocks noChangeArrowheads="1"/>
          </p:cNvSpPr>
          <p:nvPr/>
        </p:nvSpPr>
        <p:spPr bwMode="auto">
          <a:xfrm>
            <a:off x="1154112" y="2259158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1</a:t>
            </a:r>
          </a:p>
        </p:txBody>
      </p:sp>
      <p:sp>
        <p:nvSpPr>
          <p:cNvPr id="15366" name="Text Box 23"/>
          <p:cNvSpPr txBox="1">
            <a:spLocks noChangeArrowheads="1"/>
          </p:cNvSpPr>
          <p:nvPr/>
        </p:nvSpPr>
        <p:spPr bwMode="auto">
          <a:xfrm>
            <a:off x="3549650" y="1308245"/>
            <a:ext cx="101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2</a:t>
            </a:r>
          </a:p>
        </p:txBody>
      </p:sp>
      <p:sp>
        <p:nvSpPr>
          <p:cNvPr id="15367" name="Text Box 24"/>
          <p:cNvSpPr txBox="1">
            <a:spLocks noChangeArrowheads="1"/>
          </p:cNvSpPr>
          <p:nvPr/>
        </p:nvSpPr>
        <p:spPr bwMode="auto">
          <a:xfrm>
            <a:off x="6862762" y="1328883"/>
            <a:ext cx="101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3</a:t>
            </a:r>
          </a:p>
        </p:txBody>
      </p:sp>
      <p:sp>
        <p:nvSpPr>
          <p:cNvPr id="15368" name="Text Box 25"/>
          <p:cNvSpPr txBox="1">
            <a:spLocks noChangeArrowheads="1"/>
          </p:cNvSpPr>
          <p:nvPr/>
        </p:nvSpPr>
        <p:spPr bwMode="auto">
          <a:xfrm>
            <a:off x="6283995" y="4131691"/>
            <a:ext cx="101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>
                <a:latin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</a:rPr>
              <a:t> 5</a:t>
            </a:r>
          </a:p>
        </p:txBody>
      </p:sp>
      <p:sp>
        <p:nvSpPr>
          <p:cNvPr id="15369" name="Text Box 26"/>
          <p:cNvSpPr txBox="1">
            <a:spLocks noChangeArrowheads="1"/>
          </p:cNvSpPr>
          <p:nvPr/>
        </p:nvSpPr>
        <p:spPr bwMode="auto">
          <a:xfrm>
            <a:off x="3280568" y="3603127"/>
            <a:ext cx="101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panose="020B0604020202020204" pitchFamily="34" charset="0"/>
              </a:rPr>
              <a:t>Hình 4</a:t>
            </a:r>
          </a:p>
        </p:txBody>
      </p:sp>
      <p:sp>
        <p:nvSpPr>
          <p:cNvPr id="15370" name="Text Box 27"/>
          <p:cNvSpPr txBox="1">
            <a:spLocks noChangeArrowheads="1"/>
          </p:cNvSpPr>
          <p:nvPr/>
        </p:nvSpPr>
        <p:spPr bwMode="auto">
          <a:xfrm>
            <a:off x="147514" y="4620345"/>
            <a:ext cx="7239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908050" y="2536970"/>
            <a:ext cx="170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Hình thoi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6587331" y="1674958"/>
            <a:ext cx="170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thoi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3079750" y="1681821"/>
            <a:ext cx="2424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</a:rPr>
              <a:t>ữ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</a:rPr>
              <a:t>nhật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5374" name="AutoShape 32"/>
          <p:cNvSpPr>
            <a:spLocks noChangeArrowheads="1"/>
          </p:cNvSpPr>
          <p:nvPr/>
        </p:nvSpPr>
        <p:spPr bwMode="auto">
          <a:xfrm rot="10800000" flipH="1">
            <a:off x="5980906" y="2612527"/>
            <a:ext cx="1192212" cy="1524000"/>
          </a:xfrm>
          <a:prstGeom prst="flowChartManualInpu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3" name="Rounded Rectangle 2"/>
          <p:cNvSpPr/>
          <p:nvPr/>
        </p:nvSpPr>
        <p:spPr bwMode="auto">
          <a:xfrm>
            <a:off x="3474914" y="5224461"/>
            <a:ext cx="2895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4223034" y="6028029"/>
            <a:ext cx="1690688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None/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2.</a:t>
            </a:r>
          </a:p>
        </p:txBody>
      </p:sp>
      <p:pic>
        <p:nvPicPr>
          <p:cNvPr id="18" name="Picture 12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21" name="Picture 20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860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1" grpId="0" animBg="1"/>
      <p:bldP spid="28682" grpId="0" animBg="1"/>
      <p:bldP spid="28683" grpId="0" animBg="1"/>
      <p:bldP spid="28700" grpId="0"/>
      <p:bldP spid="28701" grpId="0"/>
      <p:bldP spid="28702" grpId="0"/>
      <p:bldP spid="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006777" y="127178"/>
            <a:ext cx="80676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ABCD, AC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BD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O.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alphaLcParenR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ê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AutoNum type="alphaLcParenR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xăng-ti-mét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3503613" y="4408488"/>
            <a:ext cx="366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378450" y="3338513"/>
            <a:ext cx="38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7275513" y="4310063"/>
            <a:ext cx="38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5476875" y="5470525"/>
            <a:ext cx="387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Arial" panose="020B0604020202020204" pitchFamily="34" charset="0"/>
              </a:rPr>
              <a:t>D</a:t>
            </a:r>
          </a:p>
        </p:txBody>
      </p:sp>
      <p:grpSp>
        <p:nvGrpSpPr>
          <p:cNvPr id="29720" name="Group 24"/>
          <p:cNvGrpSpPr>
            <a:grpSpLocks/>
          </p:cNvGrpSpPr>
          <p:nvPr/>
        </p:nvGrpSpPr>
        <p:grpSpPr bwMode="auto">
          <a:xfrm>
            <a:off x="3970338" y="3719513"/>
            <a:ext cx="3165475" cy="1787525"/>
            <a:chOff x="2381" y="2702"/>
            <a:chExt cx="1766" cy="998"/>
          </a:xfrm>
        </p:grpSpPr>
        <p:sp>
          <p:nvSpPr>
            <p:cNvPr id="17415" name="AutoShape 21"/>
            <p:cNvSpPr>
              <a:spLocks noChangeArrowheads="1"/>
            </p:cNvSpPr>
            <p:nvPr/>
          </p:nvSpPr>
          <p:spPr bwMode="auto">
            <a:xfrm>
              <a:off x="2381" y="2702"/>
              <a:ext cx="1766" cy="998"/>
            </a:xfrm>
            <a:prstGeom prst="flowChartDecision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/>
            </a:p>
          </p:txBody>
        </p:sp>
        <p:sp>
          <p:nvSpPr>
            <p:cNvPr id="17416" name="Line 22"/>
            <p:cNvSpPr>
              <a:spLocks noChangeShapeType="1"/>
            </p:cNvSpPr>
            <p:nvPr/>
          </p:nvSpPr>
          <p:spPr bwMode="auto">
            <a:xfrm>
              <a:off x="2381" y="3200"/>
              <a:ext cx="17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417" name="Line 23"/>
            <p:cNvSpPr>
              <a:spLocks noChangeShapeType="1"/>
            </p:cNvSpPr>
            <p:nvPr/>
          </p:nvSpPr>
          <p:spPr bwMode="auto">
            <a:xfrm>
              <a:off x="3264" y="2714"/>
              <a:ext cx="0" cy="98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9721" name="Text Box 25"/>
          <p:cNvSpPr txBox="1">
            <a:spLocks noChangeArrowheads="1"/>
          </p:cNvSpPr>
          <p:nvPr/>
        </p:nvSpPr>
        <p:spPr bwMode="auto">
          <a:xfrm>
            <a:off x="5562600" y="457200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Arial" panose="020B0604020202020204" pitchFamily="34" charset="0"/>
              </a:rPr>
              <a:t>O</a:t>
            </a:r>
          </a:p>
        </p:txBody>
      </p:sp>
      <p:pic>
        <p:nvPicPr>
          <p:cNvPr id="17419" name="Picture 35" descr="pinksparkle6df1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235700"/>
            <a:ext cx="592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2" name="Oval 36"/>
          <p:cNvSpPr>
            <a:spLocks noChangeArrowheads="1"/>
          </p:cNvSpPr>
          <p:nvPr/>
        </p:nvSpPr>
        <p:spPr bwMode="auto">
          <a:xfrm>
            <a:off x="262674" y="245200"/>
            <a:ext cx="644525" cy="6016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14" name="Picture 12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7" name="Picture 16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14" y="-476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40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  <p:bldP spid="29713" grpId="0"/>
      <p:bldP spid="29714" grpId="0"/>
      <p:bldP spid="29715" grpId="0"/>
      <p:bldP spid="29716" grpId="0"/>
      <p:bldP spid="29721" grpId="0"/>
      <p:bldP spid="297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7"/>
          <p:cNvGrpSpPr>
            <a:grpSpLocks/>
          </p:cNvGrpSpPr>
          <p:nvPr/>
        </p:nvGrpSpPr>
        <p:grpSpPr bwMode="auto">
          <a:xfrm>
            <a:off x="2209800" y="960438"/>
            <a:ext cx="4343400" cy="4373562"/>
            <a:chOff x="1708" y="2208"/>
            <a:chExt cx="2612" cy="1852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7" y="2592"/>
              <a:ext cx="2062" cy="1056"/>
            </a:xfrm>
            <a:prstGeom prst="diamond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 sz="4000">
                <a:solidFill>
                  <a:srgbClr val="0000FF"/>
                </a:solidFill>
                <a:latin typeface=".VnTime"/>
              </a:endParaRPr>
            </a:p>
          </p:txBody>
        </p:sp>
        <p:sp>
          <p:nvSpPr>
            <p:cNvPr id="18435" name="Text Box 9"/>
            <p:cNvSpPr txBox="1">
              <a:spLocks noChangeArrowheads="1"/>
            </p:cNvSpPr>
            <p:nvPr/>
          </p:nvSpPr>
          <p:spPr bwMode="auto">
            <a:xfrm>
              <a:off x="1708" y="2894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FF"/>
                  </a:solidFill>
                  <a:latin typeface=".VnTime"/>
                </a:rPr>
                <a:t>A</a:t>
              </a:r>
            </a:p>
          </p:txBody>
        </p:sp>
        <p:sp>
          <p:nvSpPr>
            <p:cNvPr id="18436" name="Text Box 10"/>
            <p:cNvSpPr txBox="1">
              <a:spLocks noChangeArrowheads="1"/>
            </p:cNvSpPr>
            <p:nvPr/>
          </p:nvSpPr>
          <p:spPr bwMode="auto">
            <a:xfrm>
              <a:off x="4080" y="2894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FF"/>
                  </a:solidFill>
                  <a:latin typeface=".VnTime"/>
                </a:rPr>
                <a:t>C</a:t>
              </a:r>
            </a:p>
          </p:txBody>
        </p:sp>
        <p:sp>
          <p:nvSpPr>
            <p:cNvPr id="18437" name="Text Box 11"/>
            <p:cNvSpPr txBox="1">
              <a:spLocks noChangeArrowheads="1"/>
            </p:cNvSpPr>
            <p:nvPr/>
          </p:nvSpPr>
          <p:spPr bwMode="auto">
            <a:xfrm>
              <a:off x="2844" y="2208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FF"/>
                  </a:solidFill>
                  <a:latin typeface=".VnTime"/>
                </a:rPr>
                <a:t>B</a:t>
              </a:r>
            </a:p>
          </p:txBody>
        </p:sp>
        <p:sp>
          <p:nvSpPr>
            <p:cNvPr id="18438" name="Text Box 12"/>
            <p:cNvSpPr txBox="1">
              <a:spLocks noChangeArrowheads="1"/>
            </p:cNvSpPr>
            <p:nvPr/>
          </p:nvSpPr>
          <p:spPr bwMode="auto">
            <a:xfrm>
              <a:off x="2897" y="3614"/>
              <a:ext cx="24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0000FF"/>
                  </a:solidFill>
                  <a:latin typeface=".VnTime"/>
                </a:rPr>
                <a:t>D</a:t>
              </a:r>
            </a:p>
          </p:txBody>
        </p:sp>
      </p:grpSp>
      <p:cxnSp>
        <p:nvCxnSpPr>
          <p:cNvPr id="9" name="Straight Connector 8"/>
          <p:cNvCxnSpPr>
            <a:stCxn id="3" idx="1"/>
            <a:endCxn id="3" idx="3"/>
          </p:cNvCxnSpPr>
          <p:nvPr/>
        </p:nvCxnSpPr>
        <p:spPr>
          <a:xfrm>
            <a:off x="2724150" y="3114675"/>
            <a:ext cx="3429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" idx="2"/>
            <a:endCxn id="3" idx="3"/>
          </p:cNvCxnSpPr>
          <p:nvPr/>
        </p:nvCxnSpPr>
        <p:spPr>
          <a:xfrm flipV="1">
            <a:off x="4438650" y="1866900"/>
            <a:ext cx="0" cy="249396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429125" y="3048000"/>
            <a:ext cx="29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.VnTime"/>
              </a:rPr>
              <a:t>O</a:t>
            </a:r>
          </a:p>
        </p:txBody>
      </p:sp>
      <p:pic>
        <p:nvPicPr>
          <p:cNvPr id="11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4" name="Picture 13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6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26538" cy="55626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458" name="Group 3"/>
          <p:cNvGrpSpPr>
            <a:grpSpLocks/>
          </p:cNvGrpSpPr>
          <p:nvPr/>
        </p:nvGrpSpPr>
        <p:grpSpPr bwMode="auto">
          <a:xfrm>
            <a:off x="5295900" y="1371600"/>
            <a:ext cx="3848100" cy="2778125"/>
            <a:chOff x="1296" y="1598"/>
            <a:chExt cx="3761" cy="2467"/>
          </a:xfrm>
        </p:grpSpPr>
        <p:sp>
          <p:nvSpPr>
            <p:cNvPr id="19459" name="AutoShape 15"/>
            <p:cNvSpPr>
              <a:spLocks noChangeArrowheads="1"/>
            </p:cNvSpPr>
            <p:nvPr/>
          </p:nvSpPr>
          <p:spPr bwMode="auto">
            <a:xfrm>
              <a:off x="1679" y="1967"/>
              <a:ext cx="2977" cy="1537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9" y="1967"/>
              <a:ext cx="0" cy="153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zh-CN">
                <a:latin typeface=".VnTime"/>
              </a:endParaRPr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7" y="2736"/>
              <a:ext cx="292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zh-CN">
                <a:latin typeface=".VnTime"/>
              </a:endParaRPr>
            </a:p>
          </p:txBody>
        </p:sp>
        <p:sp>
          <p:nvSpPr>
            <p:cNvPr id="19462" name="Text Box 18"/>
            <p:cNvSpPr txBox="1">
              <a:spLocks noChangeArrowheads="1"/>
            </p:cNvSpPr>
            <p:nvPr/>
          </p:nvSpPr>
          <p:spPr bwMode="auto">
            <a:xfrm>
              <a:off x="1296" y="2640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A</a:t>
              </a:r>
            </a:p>
          </p:txBody>
        </p:sp>
        <p:sp>
          <p:nvSpPr>
            <p:cNvPr id="19463" name="Text Box 19"/>
            <p:cNvSpPr txBox="1">
              <a:spLocks noChangeArrowheads="1"/>
            </p:cNvSpPr>
            <p:nvPr/>
          </p:nvSpPr>
          <p:spPr bwMode="auto">
            <a:xfrm>
              <a:off x="2972" y="1598"/>
              <a:ext cx="528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latin typeface=".VnTime"/>
                </a:rPr>
                <a:t>B</a:t>
              </a:r>
            </a:p>
          </p:txBody>
        </p:sp>
        <p:sp>
          <p:nvSpPr>
            <p:cNvPr id="19464" name="Text Box 20"/>
            <p:cNvSpPr txBox="1">
              <a:spLocks noChangeArrowheads="1"/>
            </p:cNvSpPr>
            <p:nvPr/>
          </p:nvSpPr>
          <p:spPr bwMode="auto">
            <a:xfrm>
              <a:off x="4577" y="2545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C</a:t>
              </a:r>
            </a:p>
          </p:txBody>
        </p:sp>
        <p:sp>
          <p:nvSpPr>
            <p:cNvPr id="19465" name="Text Box 22"/>
            <p:cNvSpPr txBox="1">
              <a:spLocks noChangeArrowheads="1"/>
            </p:cNvSpPr>
            <p:nvPr/>
          </p:nvSpPr>
          <p:spPr bwMode="auto">
            <a:xfrm>
              <a:off x="3072" y="360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D</a:t>
              </a:r>
            </a:p>
          </p:txBody>
        </p:sp>
        <p:sp>
          <p:nvSpPr>
            <p:cNvPr id="19466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0</a:t>
              </a:r>
            </a:p>
          </p:txBody>
        </p:sp>
      </p:grpSp>
      <p:sp>
        <p:nvSpPr>
          <p:cNvPr id="19460" name="Oval 36"/>
          <p:cNvSpPr>
            <a:spLocks noGrp="1"/>
          </p:cNvSpPr>
          <p:nvPr>
            <p:ph type="title"/>
          </p:nvPr>
        </p:nvSpPr>
        <p:spPr>
          <a:xfrm>
            <a:off x="0" y="76200"/>
            <a:ext cx="990600" cy="639763"/>
          </a:xfrm>
          <a:prstGeom prst="ellipse">
            <a:avLst/>
          </a:prstGeom>
          <a:gradFill rotWithShape="1">
            <a:gsLst>
              <a:gs pos="0">
                <a:srgbClr val="00185E">
                  <a:alpha val="100000"/>
                </a:srgbClr>
              </a:gs>
              <a:gs pos="50000">
                <a:srgbClr val="0033CC">
                  <a:alpha val="100000"/>
                </a:srgbClr>
              </a:gs>
              <a:gs pos="100000">
                <a:srgbClr val="00185E">
                  <a:alpha val="100000"/>
                </a:srgbClr>
              </a:gs>
            </a:gsLst>
            <a:lin ang="5400000" scaled="1"/>
            <a:tileRect/>
          </a:gradFill>
          <a:ln>
            <a:solidFill>
              <a:srgbClr val="0000FF">
                <a:alpha val="100000"/>
              </a:srgbClr>
            </a:solidFill>
          </a:ln>
        </p:spPr>
        <p:txBody>
          <a:bodyPr wrap="none"/>
          <a:lstStyle/>
          <a:p>
            <a:r>
              <a:rPr lang="en-US" altLang="x-none" sz="2400" b="1" noProof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049338" y="38026"/>
            <a:ext cx="80772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ghi Đ, sai ghi S:</a:t>
            </a:r>
          </a:p>
          <a:p>
            <a:pPr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thoi ABCD, AC và BD là hai đường chéo của hình thoi, chúng cắt nhau tại điểm O. </a:t>
            </a:r>
          </a:p>
        </p:txBody>
      </p:sp>
      <p:sp>
        <p:nvSpPr>
          <p:cNvPr id="19469" name="Rectangle 2"/>
          <p:cNvSpPr>
            <a:spLocks noChangeArrowheads="1"/>
          </p:cNvSpPr>
          <p:nvPr/>
        </p:nvSpPr>
        <p:spPr bwMode="auto">
          <a:xfrm>
            <a:off x="2113611" y="2290895"/>
            <a:ext cx="781050" cy="515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9470" name="Rectangle 16"/>
          <p:cNvSpPr>
            <a:spLocks noChangeArrowheads="1"/>
          </p:cNvSpPr>
          <p:nvPr/>
        </p:nvSpPr>
        <p:spPr bwMode="auto">
          <a:xfrm>
            <a:off x="2114818" y="3389490"/>
            <a:ext cx="781050" cy="515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9471" name="Rectangle 17"/>
          <p:cNvSpPr>
            <a:spLocks noChangeArrowheads="1"/>
          </p:cNvSpPr>
          <p:nvPr/>
        </p:nvSpPr>
        <p:spPr bwMode="auto">
          <a:xfrm>
            <a:off x="1600200" y="5905942"/>
            <a:ext cx="781050" cy="515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9472" name="Rectangle 18"/>
          <p:cNvSpPr>
            <a:spLocks noChangeArrowheads="1"/>
          </p:cNvSpPr>
          <p:nvPr/>
        </p:nvSpPr>
        <p:spPr bwMode="auto">
          <a:xfrm>
            <a:off x="8262359" y="4918504"/>
            <a:ext cx="781050" cy="515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pic>
        <p:nvPicPr>
          <p:cNvPr id="18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21" name="Picture 20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287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76400" y="1600200"/>
            <a:ext cx="6477000" cy="3429000"/>
            <a:chOff x="1296" y="1728"/>
            <a:chExt cx="3984" cy="2103"/>
          </a:xfrm>
        </p:grpSpPr>
        <p:sp>
          <p:nvSpPr>
            <p:cNvPr id="2048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2048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48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485" name="Text Box 18"/>
            <p:cNvSpPr txBox="1">
              <a:spLocks noChangeArrowheads="1"/>
            </p:cNvSpPr>
            <p:nvPr/>
          </p:nvSpPr>
          <p:spPr bwMode="auto">
            <a:xfrm>
              <a:off x="1296" y="2640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0486" name="Text Box 19"/>
            <p:cNvSpPr txBox="1">
              <a:spLocks noChangeArrowheads="1"/>
            </p:cNvSpPr>
            <p:nvPr/>
          </p:nvSpPr>
          <p:spPr bwMode="auto">
            <a:xfrm>
              <a:off x="3072" y="172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0487" name="Text Box 20"/>
            <p:cNvSpPr txBox="1">
              <a:spLocks noChangeArrowheads="1"/>
            </p:cNvSpPr>
            <p:nvPr/>
          </p:nvSpPr>
          <p:spPr bwMode="auto">
            <a:xfrm>
              <a:off x="4800" y="2736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488" name="Text Box 22"/>
            <p:cNvSpPr txBox="1">
              <a:spLocks noChangeArrowheads="1"/>
            </p:cNvSpPr>
            <p:nvPr/>
          </p:nvSpPr>
          <p:spPr bwMode="auto">
            <a:xfrm>
              <a:off x="3072" y="360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0489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7" name="Group 56"/>
          <p:cNvGrpSpPr>
            <a:grpSpLocks/>
          </p:cNvGrpSpPr>
          <p:nvPr/>
        </p:nvGrpSpPr>
        <p:grpSpPr bwMode="auto">
          <a:xfrm rot="10800000" flipH="1">
            <a:off x="4503738" y="2971800"/>
            <a:ext cx="220662" cy="265113"/>
            <a:chOff x="1104" y="2256"/>
            <a:chExt cx="384" cy="336"/>
          </a:xfrm>
        </p:grpSpPr>
        <p:sp>
          <p:nvSpPr>
            <p:cNvPr id="2049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049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4607" name="AutoShape 31"/>
          <p:cNvSpPr>
            <a:spLocks noChangeArrowheads="1"/>
          </p:cNvSpPr>
          <p:nvPr/>
        </p:nvSpPr>
        <p:spPr bwMode="auto">
          <a:xfrm flipH="1">
            <a:off x="3886200" y="2087563"/>
            <a:ext cx="815975" cy="1149350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vi-VN">
              <a:latin typeface="Arial" panose="020B0604020202020204" pitchFamily="34" charset="0"/>
            </a:endParaRPr>
          </a:p>
        </p:txBody>
      </p:sp>
      <p:pic>
        <p:nvPicPr>
          <p:cNvPr id="15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8" name="Picture 17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489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7" grpId="0" animBg="1"/>
      <p:bldP spid="2460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26538" cy="5562600"/>
          </a:xfrm>
          <a:solidFill>
            <a:srgbClr val="FFFF99"/>
          </a:solidFill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ê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ke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ta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400" dirty="0" err="1" smtClean="0">
                <a:latin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vuông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400" dirty="0" err="1" smtClean="0">
                <a:latin typeface="Times New Roman" panose="02020603050405020304" pitchFamily="18" charset="0"/>
              </a:rPr>
              <a:t>góc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</a:rPr>
              <a:t>.    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vạch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xăng-ti-mét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ta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chéo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cắt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</a:rPr>
              <a:t>Hai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chéo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cắt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nhau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tại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trung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điểm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mỗi</a:t>
            </a:r>
            <a:r>
              <a:rPr lang="en-US" sz="2200" dirty="0" smtClean="0"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06" name="Group 3"/>
          <p:cNvGrpSpPr>
            <a:grpSpLocks/>
          </p:cNvGrpSpPr>
          <p:nvPr/>
        </p:nvGrpSpPr>
        <p:grpSpPr bwMode="auto">
          <a:xfrm>
            <a:off x="5295900" y="1371600"/>
            <a:ext cx="3848100" cy="2254250"/>
            <a:chOff x="1296" y="1598"/>
            <a:chExt cx="3761" cy="2467"/>
          </a:xfrm>
        </p:grpSpPr>
        <p:sp>
          <p:nvSpPr>
            <p:cNvPr id="21507" name="AutoShape 15"/>
            <p:cNvSpPr>
              <a:spLocks noChangeArrowheads="1"/>
            </p:cNvSpPr>
            <p:nvPr/>
          </p:nvSpPr>
          <p:spPr bwMode="auto">
            <a:xfrm>
              <a:off x="1679" y="1966"/>
              <a:ext cx="2977" cy="1538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9" y="1966"/>
              <a:ext cx="0" cy="153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zh-CN">
                <a:latin typeface=".VnTime"/>
              </a:endParaRPr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7" y="2736"/>
              <a:ext cx="292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zh-CN">
                <a:latin typeface=".VnTime"/>
              </a:endParaRPr>
            </a:p>
          </p:txBody>
        </p:sp>
        <p:sp>
          <p:nvSpPr>
            <p:cNvPr id="21510" name="Text Box 18"/>
            <p:cNvSpPr txBox="1">
              <a:spLocks noChangeArrowheads="1"/>
            </p:cNvSpPr>
            <p:nvPr/>
          </p:nvSpPr>
          <p:spPr bwMode="auto">
            <a:xfrm>
              <a:off x="1296" y="2640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A</a:t>
              </a:r>
            </a:p>
          </p:txBody>
        </p:sp>
        <p:sp>
          <p:nvSpPr>
            <p:cNvPr id="21511" name="Text Box 19"/>
            <p:cNvSpPr txBox="1">
              <a:spLocks noChangeArrowheads="1"/>
            </p:cNvSpPr>
            <p:nvPr/>
          </p:nvSpPr>
          <p:spPr bwMode="auto">
            <a:xfrm>
              <a:off x="2972" y="1598"/>
              <a:ext cx="528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latin typeface=".VnTime"/>
                </a:rPr>
                <a:t>B</a:t>
              </a:r>
            </a:p>
          </p:txBody>
        </p:sp>
        <p:sp>
          <p:nvSpPr>
            <p:cNvPr id="21512" name="Text Box 20"/>
            <p:cNvSpPr txBox="1">
              <a:spLocks noChangeArrowheads="1"/>
            </p:cNvSpPr>
            <p:nvPr/>
          </p:nvSpPr>
          <p:spPr bwMode="auto">
            <a:xfrm>
              <a:off x="4577" y="2545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C</a:t>
              </a:r>
            </a:p>
          </p:txBody>
        </p:sp>
        <p:sp>
          <p:nvSpPr>
            <p:cNvPr id="21513" name="Text Box 22"/>
            <p:cNvSpPr txBox="1">
              <a:spLocks noChangeArrowheads="1"/>
            </p:cNvSpPr>
            <p:nvPr/>
          </p:nvSpPr>
          <p:spPr bwMode="auto">
            <a:xfrm>
              <a:off x="3072" y="360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D</a:t>
              </a:r>
            </a:p>
          </p:txBody>
        </p:sp>
        <p:sp>
          <p:nvSpPr>
            <p:cNvPr id="21514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0</a:t>
              </a:r>
            </a:p>
          </p:txBody>
        </p:sp>
      </p:grpSp>
      <p:sp>
        <p:nvSpPr>
          <p:cNvPr id="21508" name="Oval 36"/>
          <p:cNvSpPr>
            <a:spLocks noGrp="1"/>
          </p:cNvSpPr>
          <p:nvPr>
            <p:ph type="title"/>
          </p:nvPr>
        </p:nvSpPr>
        <p:spPr>
          <a:xfrm>
            <a:off x="0" y="76200"/>
            <a:ext cx="990600" cy="639763"/>
          </a:xfrm>
          <a:prstGeom prst="ellipse">
            <a:avLst/>
          </a:prstGeom>
          <a:gradFill rotWithShape="1">
            <a:gsLst>
              <a:gs pos="0">
                <a:srgbClr val="00185E">
                  <a:alpha val="100000"/>
                </a:srgbClr>
              </a:gs>
              <a:gs pos="50000">
                <a:srgbClr val="0033CC">
                  <a:alpha val="100000"/>
                </a:srgbClr>
              </a:gs>
              <a:gs pos="100000">
                <a:srgbClr val="00185E">
                  <a:alpha val="100000"/>
                </a:srgbClr>
              </a:gs>
            </a:gsLst>
            <a:lin ang="5400000" scaled="1"/>
            <a:tileRect/>
          </a:gradFill>
          <a:ln>
            <a:solidFill>
              <a:srgbClr val="0000FF">
                <a:alpha val="100000"/>
              </a:srgbClr>
            </a:solidFill>
          </a:ln>
        </p:spPr>
        <p:txBody>
          <a:bodyPr wrap="none"/>
          <a:lstStyle/>
          <a:p>
            <a:r>
              <a:rPr lang="en-US" altLang="x-none" sz="2400" b="1" noProof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90600" y="100870"/>
            <a:ext cx="80772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ghi Đ, sai ghi S:</a:t>
            </a:r>
          </a:p>
          <a:p>
            <a:pPr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thoi ABCD, AC và BD là hai đường chéo của hình thoi, chúng cắt nhau tại điểm O. </a:t>
            </a:r>
          </a:p>
        </p:txBody>
      </p:sp>
      <p:sp>
        <p:nvSpPr>
          <p:cNvPr id="23565" name="Rectangle 2"/>
          <p:cNvSpPr>
            <a:spLocks noChangeArrowheads="1"/>
          </p:cNvSpPr>
          <p:nvPr/>
        </p:nvSpPr>
        <p:spPr bwMode="auto">
          <a:xfrm>
            <a:off x="1901825" y="3113088"/>
            <a:ext cx="460375" cy="369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S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21518" name="Rectangle 2"/>
          <p:cNvSpPr>
            <a:spLocks noChangeArrowheads="1"/>
          </p:cNvSpPr>
          <p:nvPr/>
        </p:nvSpPr>
        <p:spPr bwMode="auto">
          <a:xfrm>
            <a:off x="7186612" y="3894119"/>
            <a:ext cx="5334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/>
              <a:t>  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1519" name="Rectangle 2"/>
          <p:cNvSpPr>
            <a:spLocks noChangeArrowheads="1"/>
          </p:cNvSpPr>
          <p:nvPr/>
        </p:nvSpPr>
        <p:spPr bwMode="auto">
          <a:xfrm>
            <a:off x="7298529" y="4365312"/>
            <a:ext cx="504825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/>
              <a:t>    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23568" name="Rectangle 2"/>
          <p:cNvSpPr>
            <a:spLocks noChangeArrowheads="1"/>
          </p:cNvSpPr>
          <p:nvPr/>
        </p:nvSpPr>
        <p:spPr bwMode="auto">
          <a:xfrm>
            <a:off x="1921143" y="2133242"/>
            <a:ext cx="609600" cy="517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 dirty="0"/>
              <a:t>   </a:t>
            </a:r>
            <a:r>
              <a:rPr lang="en-US" b="1" dirty="0">
                <a:solidFill>
                  <a:srgbClr val="FF0000"/>
                </a:solidFill>
              </a:rPr>
              <a:t>Đ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8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21" name="Picture 20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604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5" grpId="0" animBg="1"/>
      <p:bldP spid="235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76400" y="1690688"/>
            <a:ext cx="6324600" cy="3338512"/>
            <a:chOff x="1296" y="1728"/>
            <a:chExt cx="3984" cy="2103"/>
          </a:xfrm>
        </p:grpSpPr>
        <p:sp>
          <p:nvSpPr>
            <p:cNvPr id="22530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22531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32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33" name="Text Box 18"/>
            <p:cNvSpPr txBox="1">
              <a:spLocks noChangeArrowheads="1"/>
            </p:cNvSpPr>
            <p:nvPr/>
          </p:nvSpPr>
          <p:spPr bwMode="auto">
            <a:xfrm>
              <a:off x="1296" y="2640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2534" name="Text Box 19"/>
            <p:cNvSpPr txBox="1">
              <a:spLocks noChangeArrowheads="1"/>
            </p:cNvSpPr>
            <p:nvPr/>
          </p:nvSpPr>
          <p:spPr bwMode="auto">
            <a:xfrm>
              <a:off x="3072" y="172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2535" name="Text Box 20"/>
            <p:cNvSpPr txBox="1">
              <a:spLocks noChangeArrowheads="1"/>
            </p:cNvSpPr>
            <p:nvPr/>
          </p:nvSpPr>
          <p:spPr bwMode="auto">
            <a:xfrm>
              <a:off x="4800" y="2736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2536" name="Text Box 22"/>
            <p:cNvSpPr txBox="1">
              <a:spLocks noChangeArrowheads="1"/>
            </p:cNvSpPr>
            <p:nvPr/>
          </p:nvSpPr>
          <p:spPr bwMode="auto">
            <a:xfrm>
              <a:off x="3072" y="360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2537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2286000" y="3278188"/>
            <a:ext cx="2362200" cy="396875"/>
            <a:chOff x="528" y="2054"/>
            <a:chExt cx="1440" cy="250"/>
          </a:xfrm>
        </p:grpSpPr>
        <p:sp>
          <p:nvSpPr>
            <p:cNvPr id="22539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40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4648200" y="3279775"/>
            <a:ext cx="2362200" cy="396875"/>
            <a:chOff x="528" y="2054"/>
            <a:chExt cx="1440" cy="250"/>
          </a:xfrm>
        </p:grpSpPr>
        <p:sp>
          <p:nvSpPr>
            <p:cNvPr id="22542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43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3962400" y="2071688"/>
            <a:ext cx="1143000" cy="1219200"/>
            <a:chOff x="960" y="624"/>
            <a:chExt cx="720" cy="768"/>
          </a:xfrm>
        </p:grpSpPr>
        <p:sp>
          <p:nvSpPr>
            <p:cNvPr id="22545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46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3962400" y="3294063"/>
            <a:ext cx="1143000" cy="1219200"/>
            <a:chOff x="960" y="624"/>
            <a:chExt cx="720" cy="768"/>
          </a:xfrm>
        </p:grpSpPr>
        <p:sp>
          <p:nvSpPr>
            <p:cNvPr id="22548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49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550" name="Group 56"/>
          <p:cNvGrpSpPr>
            <a:grpSpLocks/>
          </p:cNvGrpSpPr>
          <p:nvPr/>
        </p:nvGrpSpPr>
        <p:grpSpPr bwMode="auto">
          <a:xfrm rot="10800000" flipH="1">
            <a:off x="4495800" y="3124200"/>
            <a:ext cx="152400" cy="152400"/>
            <a:chOff x="1104" y="2256"/>
            <a:chExt cx="384" cy="336"/>
          </a:xfrm>
        </p:grpSpPr>
        <p:sp>
          <p:nvSpPr>
            <p:cNvPr id="2255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255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26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29" name="Picture 28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096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26538" cy="5562600"/>
          </a:xfrm>
          <a:solidFill>
            <a:srgbClr val="FFFF99"/>
          </a:solidFill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lphaLcPeriod"/>
            </a:pP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ê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ke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ta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err="1" smtClean="0">
                <a:latin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vuông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err="1" smtClean="0">
                <a:latin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</a:rPr>
              <a:t>.    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vạch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xăng-ti-mét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kiểm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tra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ta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chéo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trung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None/>
            </a:pP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5295900" y="1219200"/>
            <a:ext cx="3848100" cy="2778125"/>
            <a:chOff x="1296" y="1598"/>
            <a:chExt cx="3761" cy="2467"/>
          </a:xfrm>
        </p:grpSpPr>
        <p:sp>
          <p:nvSpPr>
            <p:cNvPr id="23555" name="AutoShape 15"/>
            <p:cNvSpPr>
              <a:spLocks noChangeArrowheads="1"/>
            </p:cNvSpPr>
            <p:nvPr/>
          </p:nvSpPr>
          <p:spPr bwMode="auto">
            <a:xfrm>
              <a:off x="1679" y="1967"/>
              <a:ext cx="2977" cy="1537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9" y="1967"/>
              <a:ext cx="0" cy="153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zh-CN">
                <a:latin typeface=".VnTime"/>
              </a:endParaRPr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7" y="2736"/>
              <a:ext cx="292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zh-CN">
                <a:latin typeface=".VnTime"/>
              </a:endParaRPr>
            </a:p>
          </p:txBody>
        </p:sp>
        <p:sp>
          <p:nvSpPr>
            <p:cNvPr id="23558" name="Text Box 18"/>
            <p:cNvSpPr txBox="1">
              <a:spLocks noChangeArrowheads="1"/>
            </p:cNvSpPr>
            <p:nvPr/>
          </p:nvSpPr>
          <p:spPr bwMode="auto">
            <a:xfrm>
              <a:off x="1296" y="2640"/>
              <a:ext cx="38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A</a:t>
              </a:r>
            </a:p>
          </p:txBody>
        </p:sp>
        <p:sp>
          <p:nvSpPr>
            <p:cNvPr id="23559" name="Text Box 19"/>
            <p:cNvSpPr txBox="1">
              <a:spLocks noChangeArrowheads="1"/>
            </p:cNvSpPr>
            <p:nvPr/>
          </p:nvSpPr>
          <p:spPr bwMode="auto">
            <a:xfrm>
              <a:off x="2972" y="1598"/>
              <a:ext cx="528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latin typeface=".VnTime"/>
                </a:rPr>
                <a:t>B</a:t>
              </a:r>
            </a:p>
          </p:txBody>
        </p:sp>
        <p:sp>
          <p:nvSpPr>
            <p:cNvPr id="23560" name="Text Box 20"/>
            <p:cNvSpPr txBox="1">
              <a:spLocks noChangeArrowheads="1"/>
            </p:cNvSpPr>
            <p:nvPr/>
          </p:nvSpPr>
          <p:spPr bwMode="auto">
            <a:xfrm>
              <a:off x="4577" y="2545"/>
              <a:ext cx="48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C</a:t>
              </a:r>
            </a:p>
          </p:txBody>
        </p:sp>
        <p:sp>
          <p:nvSpPr>
            <p:cNvPr id="23561" name="Text Box 22"/>
            <p:cNvSpPr txBox="1">
              <a:spLocks noChangeArrowheads="1"/>
            </p:cNvSpPr>
            <p:nvPr/>
          </p:nvSpPr>
          <p:spPr bwMode="auto">
            <a:xfrm>
              <a:off x="3072" y="3600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D</a:t>
              </a:r>
            </a:p>
          </p:txBody>
        </p:sp>
        <p:sp>
          <p:nvSpPr>
            <p:cNvPr id="2356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.VnTime"/>
                </a:rPr>
                <a:t>0</a:t>
              </a:r>
            </a:p>
          </p:txBody>
        </p:sp>
      </p:grpSp>
      <p:sp>
        <p:nvSpPr>
          <p:cNvPr id="23556" name="Oval 36"/>
          <p:cNvSpPr>
            <a:spLocks noGrp="1"/>
          </p:cNvSpPr>
          <p:nvPr>
            <p:ph type="title"/>
          </p:nvPr>
        </p:nvSpPr>
        <p:spPr>
          <a:xfrm>
            <a:off x="0" y="76200"/>
            <a:ext cx="990600" cy="639763"/>
          </a:xfrm>
          <a:prstGeom prst="ellipse">
            <a:avLst/>
          </a:prstGeom>
          <a:gradFill rotWithShape="1">
            <a:gsLst>
              <a:gs pos="0">
                <a:srgbClr val="00185E">
                  <a:alpha val="100000"/>
                </a:srgbClr>
              </a:gs>
              <a:gs pos="50000">
                <a:srgbClr val="0033CC">
                  <a:alpha val="100000"/>
                </a:srgbClr>
              </a:gs>
              <a:gs pos="100000">
                <a:srgbClr val="00185E">
                  <a:alpha val="100000"/>
                </a:srgbClr>
              </a:gs>
            </a:gsLst>
            <a:lin ang="5400000" scaled="1"/>
            <a:tileRect/>
          </a:gradFill>
          <a:ln>
            <a:solidFill>
              <a:srgbClr val="0000FF">
                <a:alpha val="100000"/>
              </a:srgbClr>
            </a:solidFill>
          </a:ln>
        </p:spPr>
        <p:txBody>
          <a:bodyPr wrap="none"/>
          <a:lstStyle/>
          <a:p>
            <a:r>
              <a:rPr lang="en-US" altLang="x-none" sz="2400" b="1" noProof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066800" y="152400"/>
            <a:ext cx="80772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ghi Đ, sai ghi S:</a:t>
            </a:r>
          </a:p>
          <a:p>
            <a:pPr>
              <a:buFontTx/>
              <a:buNone/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thoi ABCD, AC và BD là hai đường chéo của hình thoi, chúng cắt nhau tại điểm O. </a:t>
            </a:r>
          </a:p>
        </p:txBody>
      </p:sp>
      <p:sp>
        <p:nvSpPr>
          <p:cNvPr id="23565" name="Rectangle 2"/>
          <p:cNvSpPr>
            <a:spLocks noChangeArrowheads="1"/>
          </p:cNvSpPr>
          <p:nvPr/>
        </p:nvSpPr>
        <p:spPr bwMode="auto">
          <a:xfrm>
            <a:off x="2495550" y="2286000"/>
            <a:ext cx="781050" cy="515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23566" name="Rectangle 16"/>
          <p:cNvSpPr>
            <a:spLocks noChangeArrowheads="1"/>
          </p:cNvSpPr>
          <p:nvPr/>
        </p:nvSpPr>
        <p:spPr bwMode="auto">
          <a:xfrm>
            <a:off x="2495550" y="3429000"/>
            <a:ext cx="781050" cy="515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23567" name="Rectangle 2"/>
          <p:cNvSpPr>
            <a:spLocks noChangeArrowheads="1"/>
          </p:cNvSpPr>
          <p:nvPr/>
        </p:nvSpPr>
        <p:spPr bwMode="auto">
          <a:xfrm>
            <a:off x="2495550" y="2290763"/>
            <a:ext cx="781050" cy="515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</a:rPr>
              <a:t>  Đ</a:t>
            </a:r>
          </a:p>
        </p:txBody>
      </p:sp>
      <p:sp>
        <p:nvSpPr>
          <p:cNvPr id="23568" name="Rectangle 2"/>
          <p:cNvSpPr>
            <a:spLocks noChangeArrowheads="1"/>
          </p:cNvSpPr>
          <p:nvPr/>
        </p:nvSpPr>
        <p:spPr bwMode="auto">
          <a:xfrm>
            <a:off x="2495550" y="3429000"/>
            <a:ext cx="781050" cy="5159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/>
              <a:t>    </a:t>
            </a:r>
            <a:r>
              <a:rPr lang="en-US" sz="32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8475663" y="4818063"/>
            <a:ext cx="592137" cy="515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/>
              <a:t> </a:t>
            </a:r>
            <a:r>
              <a:rPr lang="en-US" sz="32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688474" y="5905942"/>
            <a:ext cx="838200" cy="515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 dirty="0"/>
              <a:t>    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25" name="Picture 2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0617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2428354" y="100807"/>
            <a:ext cx="3867150" cy="520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Ôn</a:t>
            </a:r>
            <a:r>
              <a:rPr lang="vi-VN" sz="3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</a:t>
            </a:r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cũ:</a:t>
            </a: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57200" y="657225"/>
            <a:ext cx="1752600" cy="1752600"/>
          </a:xfrm>
          <a:prstGeom prst="flowChartExtra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990850" y="884238"/>
            <a:ext cx="2667000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731000" y="657225"/>
            <a:ext cx="1752600" cy="1676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33350" y="3733800"/>
            <a:ext cx="3124200" cy="1600200"/>
          </a:xfrm>
          <a:prstGeom prst="flowChartInputOutpu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3695700" y="3581400"/>
            <a:ext cx="17526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317500" y="2589213"/>
            <a:ext cx="2133600" cy="52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 dirty="0"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167063" y="2513013"/>
            <a:ext cx="2133600" cy="52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 dirty="0"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6350000" y="2589213"/>
            <a:ext cx="2133600" cy="52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7500" y="5678488"/>
            <a:ext cx="2133600" cy="52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3524250" y="5678488"/>
            <a:ext cx="2133600" cy="52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000" dirty="0">
                <a:solidFill>
                  <a:srgbClr val="D6009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Hình tròn</a:t>
            </a:r>
          </a:p>
        </p:txBody>
      </p:sp>
      <p:sp>
        <p:nvSpPr>
          <p:cNvPr id="2" name="Diamond 1"/>
          <p:cNvSpPr/>
          <p:nvPr/>
        </p:nvSpPr>
        <p:spPr>
          <a:xfrm>
            <a:off x="6350000" y="3305175"/>
            <a:ext cx="2133600" cy="245745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altLang="zh-C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7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8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02" grpId="0" bldLvl="0" animBg="1"/>
      <p:bldP spid="4098" grpId="0" bldLvl="0" animBg="1"/>
      <p:bldP spid="4099" grpId="0" bldLvl="0" animBg="1"/>
      <p:bldP spid="4101" grpId="0" bldLvl="0" animBg="1"/>
      <p:bldP spid="4100" grpId="0" bldLvl="0" animBg="1"/>
      <p:bldP spid="4103" grpId="0" animBg="1"/>
      <p:bldP spid="4" grpId="0" animBg="1"/>
      <p:bldP spid="5" grpId="0" animBg="1"/>
      <p:bldP spid="6" grpId="0" animBg="1"/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25"/>
          <p:cNvGrpSpPr>
            <a:grpSpLocks/>
          </p:cNvGrpSpPr>
          <p:nvPr/>
        </p:nvGrpSpPr>
        <p:grpSpPr bwMode="auto">
          <a:xfrm>
            <a:off x="1676400" y="228600"/>
            <a:ext cx="6324600" cy="3338513"/>
            <a:chOff x="1296" y="1728"/>
            <a:chExt cx="3984" cy="2103"/>
          </a:xfrm>
        </p:grpSpPr>
        <p:sp>
          <p:nvSpPr>
            <p:cNvPr id="24578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vi-VN" altLang="en-US">
                <a:latin typeface="Arial" panose="020B0604020202020204" pitchFamily="34" charset="0"/>
              </a:endParaRPr>
            </a:p>
          </p:txBody>
        </p:sp>
        <p:sp>
          <p:nvSpPr>
            <p:cNvPr id="24579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80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81" name="Text Box 18"/>
            <p:cNvSpPr txBox="1">
              <a:spLocks noChangeArrowheads="1"/>
            </p:cNvSpPr>
            <p:nvPr/>
          </p:nvSpPr>
          <p:spPr bwMode="auto">
            <a:xfrm>
              <a:off x="1296" y="2640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4582" name="Text Box 19"/>
            <p:cNvSpPr txBox="1">
              <a:spLocks noChangeArrowheads="1"/>
            </p:cNvSpPr>
            <p:nvPr/>
          </p:nvSpPr>
          <p:spPr bwMode="auto">
            <a:xfrm>
              <a:off x="3072" y="172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24583" name="Text Box 20"/>
            <p:cNvSpPr txBox="1">
              <a:spLocks noChangeArrowheads="1"/>
            </p:cNvSpPr>
            <p:nvPr/>
          </p:nvSpPr>
          <p:spPr bwMode="auto">
            <a:xfrm>
              <a:off x="4800" y="2736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4584" name="Text Box 22"/>
            <p:cNvSpPr txBox="1">
              <a:spLocks noChangeArrowheads="1"/>
            </p:cNvSpPr>
            <p:nvPr/>
          </p:nvSpPr>
          <p:spPr bwMode="auto">
            <a:xfrm>
              <a:off x="3072" y="360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24585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4586" name="Group 39"/>
          <p:cNvGrpSpPr>
            <a:grpSpLocks/>
          </p:cNvGrpSpPr>
          <p:nvPr/>
        </p:nvGrpSpPr>
        <p:grpSpPr bwMode="auto">
          <a:xfrm>
            <a:off x="2286000" y="1816100"/>
            <a:ext cx="2362200" cy="396875"/>
            <a:chOff x="528" y="2054"/>
            <a:chExt cx="1440" cy="250"/>
          </a:xfrm>
        </p:grpSpPr>
        <p:sp>
          <p:nvSpPr>
            <p:cNvPr id="24587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88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24589" name="Group 40"/>
          <p:cNvGrpSpPr>
            <a:grpSpLocks/>
          </p:cNvGrpSpPr>
          <p:nvPr/>
        </p:nvGrpSpPr>
        <p:grpSpPr bwMode="auto">
          <a:xfrm>
            <a:off x="4648200" y="1817688"/>
            <a:ext cx="2362200" cy="396875"/>
            <a:chOff x="528" y="2054"/>
            <a:chExt cx="1440" cy="250"/>
          </a:xfrm>
        </p:grpSpPr>
        <p:sp>
          <p:nvSpPr>
            <p:cNvPr id="24590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1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24592" name="Group 44"/>
          <p:cNvGrpSpPr>
            <a:grpSpLocks/>
          </p:cNvGrpSpPr>
          <p:nvPr/>
        </p:nvGrpSpPr>
        <p:grpSpPr bwMode="auto">
          <a:xfrm>
            <a:off x="3962400" y="609600"/>
            <a:ext cx="1143000" cy="1219200"/>
            <a:chOff x="960" y="624"/>
            <a:chExt cx="720" cy="768"/>
          </a:xfrm>
        </p:grpSpPr>
        <p:sp>
          <p:nvSpPr>
            <p:cNvPr id="24593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4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4595" name="Group 45"/>
          <p:cNvGrpSpPr>
            <a:grpSpLocks/>
          </p:cNvGrpSpPr>
          <p:nvPr/>
        </p:nvGrpSpPr>
        <p:grpSpPr bwMode="auto">
          <a:xfrm>
            <a:off x="3962400" y="1831975"/>
            <a:ext cx="1143000" cy="1219200"/>
            <a:chOff x="960" y="624"/>
            <a:chExt cx="720" cy="768"/>
          </a:xfrm>
        </p:grpSpPr>
        <p:sp>
          <p:nvSpPr>
            <p:cNvPr id="24596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597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4598" name="Group 56"/>
          <p:cNvGrpSpPr>
            <a:grpSpLocks/>
          </p:cNvGrpSpPr>
          <p:nvPr/>
        </p:nvGrpSpPr>
        <p:grpSpPr bwMode="auto">
          <a:xfrm rot="10800000">
            <a:off x="4648200" y="1639888"/>
            <a:ext cx="152400" cy="152400"/>
            <a:chOff x="1104" y="2256"/>
            <a:chExt cx="384" cy="336"/>
          </a:xfrm>
        </p:grpSpPr>
        <p:sp>
          <p:nvSpPr>
            <p:cNvPr id="24599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4600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4601" name="AutoShape 31"/>
          <p:cNvSpPr>
            <a:spLocks noChangeArrowheads="1"/>
          </p:cNvSpPr>
          <p:nvPr/>
        </p:nvSpPr>
        <p:spPr bwMode="auto">
          <a:xfrm>
            <a:off x="4648200" y="954088"/>
            <a:ext cx="685800" cy="83820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vi-VN" altLang="en-US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4613" name="Rectangle 37"/>
          <p:cNvSpPr>
            <a:spLocks noChangeArrowheads="1"/>
          </p:cNvSpPr>
          <p:nvPr/>
        </p:nvSpPr>
        <p:spPr bwMode="auto">
          <a:xfrm>
            <a:off x="63500" y="3551930"/>
            <a:ext cx="88646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152400" y="3358008"/>
            <a:ext cx="86868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4000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4000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9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32" name="Picture 31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9352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4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3" grpId="0"/>
      <p:bldP spid="24615" grpId="0"/>
      <p:bldP spid="246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/>
          <p:cNvSpPr>
            <a:spLocks noChangeArrowheads="1"/>
          </p:cNvSpPr>
          <p:nvPr/>
        </p:nvSpPr>
        <p:spPr bwMode="auto">
          <a:xfrm>
            <a:off x="-1" y="37563"/>
            <a:ext cx="9088557" cy="70866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00" y="1255216"/>
            <a:ext cx="80772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thoi</a:t>
            </a:r>
            <a:r>
              <a:rPr lang="en-US" sz="4000" b="1" dirty="0"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song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song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chéo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cắt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latin typeface="Calibri" panose="020F0502020204030204" pitchFamily="34" charset="0"/>
            </a:endParaRPr>
          </a:p>
        </p:txBody>
      </p:sp>
      <p:pic>
        <p:nvPicPr>
          <p:cNvPr id="7" name="Picture 6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8427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val 68"/>
          <p:cNvSpPr>
            <a:spLocks noChangeArrowheads="1"/>
          </p:cNvSpPr>
          <p:nvPr/>
        </p:nvSpPr>
        <p:spPr bwMode="auto">
          <a:xfrm>
            <a:off x="325438" y="914400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626" name="Oval 69"/>
          <p:cNvSpPr>
            <a:spLocks noChangeArrowheads="1"/>
          </p:cNvSpPr>
          <p:nvPr/>
        </p:nvSpPr>
        <p:spPr bwMode="auto">
          <a:xfrm>
            <a:off x="325438" y="1362075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627" name="Oval 70"/>
          <p:cNvSpPr>
            <a:spLocks noChangeArrowheads="1"/>
          </p:cNvSpPr>
          <p:nvPr/>
        </p:nvSpPr>
        <p:spPr bwMode="auto">
          <a:xfrm>
            <a:off x="325438" y="1851025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628" name="Oval 71"/>
          <p:cNvSpPr>
            <a:spLocks noChangeArrowheads="1"/>
          </p:cNvSpPr>
          <p:nvPr/>
        </p:nvSpPr>
        <p:spPr bwMode="auto">
          <a:xfrm>
            <a:off x="325438" y="2338388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8984" name="Rectangle 72"/>
          <p:cNvSpPr>
            <a:spLocks noChangeArrowheads="1"/>
          </p:cNvSpPr>
          <p:nvPr/>
        </p:nvSpPr>
        <p:spPr bwMode="auto">
          <a:xfrm>
            <a:off x="8210550" y="1030288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8985" name="Rectangle 73"/>
          <p:cNvSpPr>
            <a:spLocks noChangeArrowheads="1"/>
          </p:cNvSpPr>
          <p:nvPr/>
        </p:nvSpPr>
        <p:spPr bwMode="auto">
          <a:xfrm>
            <a:off x="8210550" y="1477963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8986" name="Rectangle 74"/>
          <p:cNvSpPr>
            <a:spLocks noChangeArrowheads="1"/>
          </p:cNvSpPr>
          <p:nvPr/>
        </p:nvSpPr>
        <p:spPr bwMode="auto">
          <a:xfrm>
            <a:off x="8210550" y="1943100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8987" name="Rectangle 75"/>
          <p:cNvSpPr>
            <a:spLocks noChangeArrowheads="1"/>
          </p:cNvSpPr>
          <p:nvPr/>
        </p:nvSpPr>
        <p:spPr bwMode="auto">
          <a:xfrm>
            <a:off x="8210550" y="2392363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8988" name="Text Box 76"/>
          <p:cNvSpPr txBox="1">
            <a:spLocks noChangeArrowheads="1"/>
          </p:cNvSpPr>
          <p:nvPr/>
        </p:nvSpPr>
        <p:spPr bwMode="auto">
          <a:xfrm>
            <a:off x="325438" y="3776663"/>
            <a:ext cx="737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...</a:t>
            </a:r>
          </a:p>
        </p:txBody>
      </p:sp>
      <p:sp>
        <p:nvSpPr>
          <p:cNvPr id="38989" name="Text Box 77"/>
          <p:cNvSpPr txBox="1">
            <a:spLocks noChangeArrowheads="1"/>
          </p:cNvSpPr>
          <p:nvPr/>
        </p:nvSpPr>
        <p:spPr bwMode="auto">
          <a:xfrm>
            <a:off x="332581" y="3822661"/>
            <a:ext cx="8824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990" name="Text Box 78"/>
          <p:cNvSpPr txBox="1">
            <a:spLocks noChangeArrowheads="1"/>
          </p:cNvSpPr>
          <p:nvPr/>
        </p:nvSpPr>
        <p:spPr bwMode="auto">
          <a:xfrm>
            <a:off x="365717" y="3946213"/>
            <a:ext cx="9070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…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91" name="Text Box 79"/>
          <p:cNvSpPr txBox="1">
            <a:spLocks noChangeArrowheads="1"/>
          </p:cNvSpPr>
          <p:nvPr/>
        </p:nvSpPr>
        <p:spPr bwMode="auto">
          <a:xfrm>
            <a:off x="447674" y="4026694"/>
            <a:ext cx="85947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637" name="Rectangle 189"/>
          <p:cNvSpPr>
            <a:spLocks noChangeArrowheads="1"/>
          </p:cNvSpPr>
          <p:nvPr/>
        </p:nvSpPr>
        <p:spPr bwMode="auto">
          <a:xfrm>
            <a:off x="1577975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6638" name="Rectangle 190"/>
          <p:cNvSpPr>
            <a:spLocks noChangeArrowheads="1"/>
          </p:cNvSpPr>
          <p:nvPr/>
        </p:nvSpPr>
        <p:spPr bwMode="auto">
          <a:xfrm>
            <a:off x="1900238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Ằ</a:t>
            </a:r>
          </a:p>
        </p:txBody>
      </p:sp>
      <p:sp>
        <p:nvSpPr>
          <p:cNvPr id="26639" name="Rectangle 191"/>
          <p:cNvSpPr>
            <a:spLocks noChangeArrowheads="1"/>
          </p:cNvSpPr>
          <p:nvPr/>
        </p:nvSpPr>
        <p:spPr bwMode="auto">
          <a:xfrm>
            <a:off x="2224088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40" name="Rectangle 192"/>
          <p:cNvSpPr>
            <a:spLocks noChangeArrowheads="1"/>
          </p:cNvSpPr>
          <p:nvPr/>
        </p:nvSpPr>
        <p:spPr bwMode="auto">
          <a:xfrm>
            <a:off x="25336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6641" name="Rectangle 193"/>
          <p:cNvSpPr>
            <a:spLocks noChangeArrowheads="1"/>
          </p:cNvSpPr>
          <p:nvPr/>
        </p:nvSpPr>
        <p:spPr bwMode="auto">
          <a:xfrm>
            <a:off x="285750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42" name="Rectangle 194"/>
          <p:cNvSpPr>
            <a:spLocks noChangeArrowheads="1"/>
          </p:cNvSpPr>
          <p:nvPr/>
        </p:nvSpPr>
        <p:spPr bwMode="auto">
          <a:xfrm>
            <a:off x="3181350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6643" name="Rectangle 195"/>
          <p:cNvSpPr>
            <a:spLocks noChangeArrowheads="1"/>
          </p:cNvSpPr>
          <p:nvPr/>
        </p:nvSpPr>
        <p:spPr bwMode="auto">
          <a:xfrm>
            <a:off x="3505200" y="9477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6644" name="Rectangle 196"/>
          <p:cNvSpPr>
            <a:spLocks noChangeArrowheads="1"/>
          </p:cNvSpPr>
          <p:nvPr/>
        </p:nvSpPr>
        <p:spPr bwMode="auto">
          <a:xfrm>
            <a:off x="38290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26645" name="Rectangle 197"/>
          <p:cNvSpPr>
            <a:spLocks noChangeArrowheads="1"/>
          </p:cNvSpPr>
          <p:nvPr/>
        </p:nvSpPr>
        <p:spPr bwMode="auto">
          <a:xfrm>
            <a:off x="1900238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6646" name="Rectangle 198"/>
          <p:cNvSpPr>
            <a:spLocks noChangeArrowheads="1"/>
          </p:cNvSpPr>
          <p:nvPr/>
        </p:nvSpPr>
        <p:spPr bwMode="auto">
          <a:xfrm>
            <a:off x="22098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26647" name="Rectangle 199"/>
          <p:cNvSpPr>
            <a:spLocks noChangeArrowheads="1"/>
          </p:cNvSpPr>
          <p:nvPr/>
        </p:nvSpPr>
        <p:spPr bwMode="auto">
          <a:xfrm>
            <a:off x="25336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26648" name="Rectangle 200"/>
          <p:cNvSpPr>
            <a:spLocks noChangeArrowheads="1"/>
          </p:cNvSpPr>
          <p:nvPr/>
        </p:nvSpPr>
        <p:spPr bwMode="auto">
          <a:xfrm>
            <a:off x="285591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49" name="Rectangle 201"/>
          <p:cNvSpPr>
            <a:spLocks noChangeArrowheads="1"/>
          </p:cNvSpPr>
          <p:nvPr/>
        </p:nvSpPr>
        <p:spPr bwMode="auto">
          <a:xfrm>
            <a:off x="317976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6650" name="Rectangle 206"/>
          <p:cNvSpPr>
            <a:spLocks noChangeArrowheads="1"/>
          </p:cNvSpPr>
          <p:nvPr/>
        </p:nvSpPr>
        <p:spPr bwMode="auto">
          <a:xfrm>
            <a:off x="35052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26651" name="Rectangle 207"/>
          <p:cNvSpPr>
            <a:spLocks noChangeArrowheads="1"/>
          </p:cNvSpPr>
          <p:nvPr/>
        </p:nvSpPr>
        <p:spPr bwMode="auto">
          <a:xfrm>
            <a:off x="3829050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26652" name="Rectangle 208"/>
          <p:cNvSpPr>
            <a:spLocks noChangeArrowheads="1"/>
          </p:cNvSpPr>
          <p:nvPr/>
        </p:nvSpPr>
        <p:spPr bwMode="auto">
          <a:xfrm>
            <a:off x="41529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Ể</a:t>
            </a:r>
          </a:p>
        </p:txBody>
      </p:sp>
      <p:sp>
        <p:nvSpPr>
          <p:cNvPr id="26653" name="Rectangle 209"/>
          <p:cNvSpPr>
            <a:spLocks noChangeArrowheads="1"/>
          </p:cNvSpPr>
          <p:nvPr/>
        </p:nvSpPr>
        <p:spPr bwMode="auto">
          <a:xfrm>
            <a:off x="44767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26654" name="Rectangle 210"/>
          <p:cNvSpPr>
            <a:spLocks noChangeArrowheads="1"/>
          </p:cNvSpPr>
          <p:nvPr/>
        </p:nvSpPr>
        <p:spPr bwMode="auto">
          <a:xfrm>
            <a:off x="125412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6655" name="Rectangle 211"/>
          <p:cNvSpPr>
            <a:spLocks noChangeArrowheads="1"/>
          </p:cNvSpPr>
          <p:nvPr/>
        </p:nvSpPr>
        <p:spPr bwMode="auto">
          <a:xfrm>
            <a:off x="157797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6656" name="Rectangle 212"/>
          <p:cNvSpPr>
            <a:spLocks noChangeArrowheads="1"/>
          </p:cNvSpPr>
          <p:nvPr/>
        </p:nvSpPr>
        <p:spPr bwMode="auto">
          <a:xfrm>
            <a:off x="1900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57" name="Rectangle 213"/>
          <p:cNvSpPr>
            <a:spLocks noChangeArrowheads="1"/>
          </p:cNvSpPr>
          <p:nvPr/>
        </p:nvSpPr>
        <p:spPr bwMode="auto">
          <a:xfrm>
            <a:off x="222408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6658" name="Rectangle 214"/>
          <p:cNvSpPr>
            <a:spLocks noChangeArrowheads="1"/>
          </p:cNvSpPr>
          <p:nvPr/>
        </p:nvSpPr>
        <p:spPr bwMode="auto">
          <a:xfrm>
            <a:off x="2535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6659" name="Rectangle 218"/>
          <p:cNvSpPr>
            <a:spLocks noChangeArrowheads="1"/>
          </p:cNvSpPr>
          <p:nvPr/>
        </p:nvSpPr>
        <p:spPr bwMode="auto">
          <a:xfrm>
            <a:off x="2857500" y="18684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6660" name="Rectangle 219"/>
          <p:cNvSpPr>
            <a:spLocks noChangeArrowheads="1"/>
          </p:cNvSpPr>
          <p:nvPr/>
        </p:nvSpPr>
        <p:spPr bwMode="auto">
          <a:xfrm>
            <a:off x="318135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61" name="Rectangle 220"/>
          <p:cNvSpPr>
            <a:spLocks noChangeArrowheads="1"/>
          </p:cNvSpPr>
          <p:nvPr/>
        </p:nvSpPr>
        <p:spPr bwMode="auto">
          <a:xfrm>
            <a:off x="350520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6662" name="Rectangle 221"/>
          <p:cNvSpPr>
            <a:spLocks noChangeArrowheads="1"/>
          </p:cNvSpPr>
          <p:nvPr/>
        </p:nvSpPr>
        <p:spPr bwMode="auto">
          <a:xfrm>
            <a:off x="3827463" y="2333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6663" name="Rectangle 222"/>
          <p:cNvSpPr>
            <a:spLocks noChangeArrowheads="1"/>
          </p:cNvSpPr>
          <p:nvPr/>
        </p:nvSpPr>
        <p:spPr bwMode="auto">
          <a:xfrm>
            <a:off x="415131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6664" name="Rectangle 223"/>
          <p:cNvSpPr>
            <a:spLocks noChangeArrowheads="1"/>
          </p:cNvSpPr>
          <p:nvPr/>
        </p:nvSpPr>
        <p:spPr bwMode="auto">
          <a:xfrm>
            <a:off x="44751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26665" name="Rectangle 231"/>
          <p:cNvSpPr>
            <a:spLocks noChangeArrowheads="1"/>
          </p:cNvSpPr>
          <p:nvPr/>
        </p:nvSpPr>
        <p:spPr bwMode="auto">
          <a:xfrm>
            <a:off x="2225675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6666" name="Rectangle 232"/>
          <p:cNvSpPr>
            <a:spLocks noChangeArrowheads="1"/>
          </p:cNvSpPr>
          <p:nvPr/>
        </p:nvSpPr>
        <p:spPr bwMode="auto">
          <a:xfrm>
            <a:off x="2533650" y="23320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Ì</a:t>
            </a:r>
          </a:p>
        </p:txBody>
      </p:sp>
      <p:sp>
        <p:nvSpPr>
          <p:cNvPr id="26667" name="Rectangle 233"/>
          <p:cNvSpPr>
            <a:spLocks noChangeArrowheads="1"/>
          </p:cNvSpPr>
          <p:nvPr/>
        </p:nvSpPr>
        <p:spPr bwMode="auto">
          <a:xfrm>
            <a:off x="28575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68" name="Rectangle 234"/>
          <p:cNvSpPr>
            <a:spLocks noChangeArrowheads="1"/>
          </p:cNvSpPr>
          <p:nvPr/>
        </p:nvSpPr>
        <p:spPr bwMode="auto">
          <a:xfrm>
            <a:off x="3181350" y="2335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6669" name="Rectangle 235"/>
          <p:cNvSpPr>
            <a:spLocks noChangeArrowheads="1"/>
          </p:cNvSpPr>
          <p:nvPr/>
        </p:nvSpPr>
        <p:spPr bwMode="auto">
          <a:xfrm>
            <a:off x="35052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6670" name="Rectangle 236"/>
          <p:cNvSpPr>
            <a:spLocks noChangeArrowheads="1"/>
          </p:cNvSpPr>
          <p:nvPr/>
        </p:nvSpPr>
        <p:spPr bwMode="auto">
          <a:xfrm>
            <a:off x="6624638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6671" name="Rectangle 237"/>
          <p:cNvSpPr>
            <a:spLocks noChangeArrowheads="1"/>
          </p:cNvSpPr>
          <p:nvPr/>
        </p:nvSpPr>
        <p:spPr bwMode="auto">
          <a:xfrm>
            <a:off x="7000875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6672" name="Rectangle 238"/>
          <p:cNvSpPr>
            <a:spLocks noChangeArrowheads="1"/>
          </p:cNvSpPr>
          <p:nvPr/>
        </p:nvSpPr>
        <p:spPr bwMode="auto">
          <a:xfrm>
            <a:off x="662463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6673" name="Rectangle 239"/>
          <p:cNvSpPr>
            <a:spLocks noChangeArrowheads="1"/>
          </p:cNvSpPr>
          <p:nvPr/>
        </p:nvSpPr>
        <p:spPr bwMode="auto">
          <a:xfrm>
            <a:off x="699928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26674" name="Rectangle 241"/>
          <p:cNvSpPr>
            <a:spLocks noChangeArrowheads="1"/>
          </p:cNvSpPr>
          <p:nvPr/>
        </p:nvSpPr>
        <p:spPr bwMode="auto">
          <a:xfrm>
            <a:off x="6624638" y="19383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26675" name="Rectangle 242"/>
          <p:cNvSpPr>
            <a:spLocks noChangeArrowheads="1"/>
          </p:cNvSpPr>
          <p:nvPr/>
        </p:nvSpPr>
        <p:spPr bwMode="auto">
          <a:xfrm>
            <a:off x="7372350" y="24320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6676" name="Rectangle 243"/>
          <p:cNvSpPr>
            <a:spLocks noChangeArrowheads="1"/>
          </p:cNvSpPr>
          <p:nvPr/>
        </p:nvSpPr>
        <p:spPr bwMode="auto">
          <a:xfrm>
            <a:off x="6624638" y="24526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Ì</a:t>
            </a:r>
          </a:p>
        </p:txBody>
      </p:sp>
      <p:sp>
        <p:nvSpPr>
          <p:cNvPr id="26677" name="Rectangle 244"/>
          <p:cNvSpPr>
            <a:spLocks noChangeArrowheads="1"/>
          </p:cNvSpPr>
          <p:nvPr/>
        </p:nvSpPr>
        <p:spPr bwMode="auto">
          <a:xfrm>
            <a:off x="6994525" y="24336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39157" name="Rectangle 245"/>
          <p:cNvSpPr>
            <a:spLocks noChangeArrowheads="1"/>
          </p:cNvSpPr>
          <p:nvPr/>
        </p:nvSpPr>
        <p:spPr bwMode="auto">
          <a:xfrm>
            <a:off x="1585913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58" name="Rectangle 246"/>
          <p:cNvSpPr>
            <a:spLocks noChangeArrowheads="1"/>
          </p:cNvSpPr>
          <p:nvPr/>
        </p:nvSpPr>
        <p:spPr bwMode="auto">
          <a:xfrm>
            <a:off x="1908175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59" name="Rectangle 247"/>
          <p:cNvSpPr>
            <a:spLocks noChangeArrowheads="1"/>
          </p:cNvSpPr>
          <p:nvPr/>
        </p:nvSpPr>
        <p:spPr bwMode="auto">
          <a:xfrm>
            <a:off x="2217738" y="9255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0" name="Rectangle 248"/>
          <p:cNvSpPr>
            <a:spLocks noChangeArrowheads="1"/>
          </p:cNvSpPr>
          <p:nvPr/>
        </p:nvSpPr>
        <p:spPr bwMode="auto">
          <a:xfrm>
            <a:off x="254158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1" name="Rectangle 249"/>
          <p:cNvSpPr>
            <a:spLocks noChangeArrowheads="1"/>
          </p:cNvSpPr>
          <p:nvPr/>
        </p:nvSpPr>
        <p:spPr bwMode="auto">
          <a:xfrm>
            <a:off x="28654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2" name="Rectangle 250"/>
          <p:cNvSpPr>
            <a:spLocks noChangeArrowheads="1"/>
          </p:cNvSpPr>
          <p:nvPr/>
        </p:nvSpPr>
        <p:spPr bwMode="auto">
          <a:xfrm>
            <a:off x="3187700" y="9239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3" name="Rectangle 251"/>
          <p:cNvSpPr>
            <a:spLocks noChangeArrowheads="1"/>
          </p:cNvSpPr>
          <p:nvPr/>
        </p:nvSpPr>
        <p:spPr bwMode="auto">
          <a:xfrm>
            <a:off x="35131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4" name="Rectangle 252"/>
          <p:cNvSpPr>
            <a:spLocks noChangeArrowheads="1"/>
          </p:cNvSpPr>
          <p:nvPr/>
        </p:nvSpPr>
        <p:spPr bwMode="auto">
          <a:xfrm>
            <a:off x="3851275" y="9255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5" name="Rectangle 253"/>
          <p:cNvSpPr>
            <a:spLocks noChangeArrowheads="1"/>
          </p:cNvSpPr>
          <p:nvPr/>
        </p:nvSpPr>
        <p:spPr bwMode="auto">
          <a:xfrm>
            <a:off x="1879600" y="13890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6" name="Rectangle 254"/>
          <p:cNvSpPr>
            <a:spLocks noChangeArrowheads="1"/>
          </p:cNvSpPr>
          <p:nvPr/>
        </p:nvSpPr>
        <p:spPr bwMode="auto">
          <a:xfrm>
            <a:off x="22177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7" name="Rectangle 255"/>
          <p:cNvSpPr>
            <a:spLocks noChangeArrowheads="1"/>
          </p:cNvSpPr>
          <p:nvPr/>
        </p:nvSpPr>
        <p:spPr bwMode="auto">
          <a:xfrm>
            <a:off x="25415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8" name="Rectangle 256"/>
          <p:cNvSpPr>
            <a:spLocks noChangeArrowheads="1"/>
          </p:cNvSpPr>
          <p:nvPr/>
        </p:nvSpPr>
        <p:spPr bwMode="auto">
          <a:xfrm>
            <a:off x="286385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69" name="Rectangle 257"/>
          <p:cNvSpPr>
            <a:spLocks noChangeArrowheads="1"/>
          </p:cNvSpPr>
          <p:nvPr/>
        </p:nvSpPr>
        <p:spPr bwMode="auto">
          <a:xfrm>
            <a:off x="318770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0" name="Rectangle 258"/>
          <p:cNvSpPr>
            <a:spLocks noChangeArrowheads="1"/>
          </p:cNvSpPr>
          <p:nvPr/>
        </p:nvSpPr>
        <p:spPr bwMode="auto">
          <a:xfrm>
            <a:off x="35131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1" name="Rectangle 259"/>
          <p:cNvSpPr>
            <a:spLocks noChangeArrowheads="1"/>
          </p:cNvSpPr>
          <p:nvPr/>
        </p:nvSpPr>
        <p:spPr bwMode="auto">
          <a:xfrm>
            <a:off x="3822700" y="14017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2" name="Rectangle 260"/>
          <p:cNvSpPr>
            <a:spLocks noChangeArrowheads="1"/>
          </p:cNvSpPr>
          <p:nvPr/>
        </p:nvSpPr>
        <p:spPr bwMode="auto">
          <a:xfrm>
            <a:off x="41608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3" name="Rectangle 261"/>
          <p:cNvSpPr>
            <a:spLocks noChangeArrowheads="1"/>
          </p:cNvSpPr>
          <p:nvPr/>
        </p:nvSpPr>
        <p:spPr bwMode="auto">
          <a:xfrm>
            <a:off x="44846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4" name="Rectangle 262"/>
          <p:cNvSpPr>
            <a:spLocks noChangeArrowheads="1"/>
          </p:cNvSpPr>
          <p:nvPr/>
        </p:nvSpPr>
        <p:spPr bwMode="auto">
          <a:xfrm>
            <a:off x="123190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5" name="Rectangle 263"/>
          <p:cNvSpPr>
            <a:spLocks noChangeArrowheads="1"/>
          </p:cNvSpPr>
          <p:nvPr/>
        </p:nvSpPr>
        <p:spPr bwMode="auto">
          <a:xfrm>
            <a:off x="155575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6" name="Rectangle 264"/>
          <p:cNvSpPr>
            <a:spLocks noChangeArrowheads="1"/>
          </p:cNvSpPr>
          <p:nvPr/>
        </p:nvSpPr>
        <p:spPr bwMode="auto">
          <a:xfrm>
            <a:off x="1878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7" name="Rectangle 265"/>
          <p:cNvSpPr>
            <a:spLocks noChangeArrowheads="1"/>
          </p:cNvSpPr>
          <p:nvPr/>
        </p:nvSpPr>
        <p:spPr bwMode="auto">
          <a:xfrm>
            <a:off x="22018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8" name="Rectangle 266"/>
          <p:cNvSpPr>
            <a:spLocks noChangeArrowheads="1"/>
          </p:cNvSpPr>
          <p:nvPr/>
        </p:nvSpPr>
        <p:spPr bwMode="auto">
          <a:xfrm>
            <a:off x="2513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79" name="Rectangle 267"/>
          <p:cNvSpPr>
            <a:spLocks noChangeArrowheads="1"/>
          </p:cNvSpPr>
          <p:nvPr/>
        </p:nvSpPr>
        <p:spPr bwMode="auto">
          <a:xfrm>
            <a:off x="2849563" y="1895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0" name="Rectangle 268"/>
          <p:cNvSpPr>
            <a:spLocks noChangeArrowheads="1"/>
          </p:cNvSpPr>
          <p:nvPr/>
        </p:nvSpPr>
        <p:spPr bwMode="auto">
          <a:xfrm>
            <a:off x="31734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1" name="Rectangle 269"/>
          <p:cNvSpPr>
            <a:spLocks noChangeArrowheads="1"/>
          </p:cNvSpPr>
          <p:nvPr/>
        </p:nvSpPr>
        <p:spPr bwMode="auto">
          <a:xfrm>
            <a:off x="34972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2" name="Rectangle 270"/>
          <p:cNvSpPr>
            <a:spLocks noChangeArrowheads="1"/>
          </p:cNvSpPr>
          <p:nvPr/>
        </p:nvSpPr>
        <p:spPr bwMode="auto">
          <a:xfrm>
            <a:off x="3835400" y="2301875"/>
            <a:ext cx="323850" cy="477838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3" name="Rectangle 271"/>
          <p:cNvSpPr>
            <a:spLocks noChangeArrowheads="1"/>
          </p:cNvSpPr>
          <p:nvPr/>
        </p:nvSpPr>
        <p:spPr bwMode="auto">
          <a:xfrm>
            <a:off x="415766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4" name="Rectangle 272"/>
          <p:cNvSpPr>
            <a:spLocks noChangeArrowheads="1"/>
          </p:cNvSpPr>
          <p:nvPr/>
        </p:nvSpPr>
        <p:spPr bwMode="auto">
          <a:xfrm>
            <a:off x="448151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5" name="Rectangle 273"/>
          <p:cNvSpPr>
            <a:spLocks noChangeArrowheads="1"/>
          </p:cNvSpPr>
          <p:nvPr/>
        </p:nvSpPr>
        <p:spPr bwMode="auto">
          <a:xfrm>
            <a:off x="2162175" y="23463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6" name="Rectangle 274"/>
          <p:cNvSpPr>
            <a:spLocks noChangeArrowheads="1"/>
          </p:cNvSpPr>
          <p:nvPr/>
        </p:nvSpPr>
        <p:spPr bwMode="auto">
          <a:xfrm>
            <a:off x="2513013" y="23368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7" name="Rectangle 275"/>
          <p:cNvSpPr>
            <a:spLocks noChangeArrowheads="1"/>
          </p:cNvSpPr>
          <p:nvPr/>
        </p:nvSpPr>
        <p:spPr bwMode="auto">
          <a:xfrm>
            <a:off x="28495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8" name="Rectangle 276"/>
          <p:cNvSpPr>
            <a:spLocks noChangeArrowheads="1"/>
          </p:cNvSpPr>
          <p:nvPr/>
        </p:nvSpPr>
        <p:spPr bwMode="auto">
          <a:xfrm>
            <a:off x="3186113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89" name="Rectangle 277"/>
          <p:cNvSpPr>
            <a:spLocks noChangeArrowheads="1"/>
          </p:cNvSpPr>
          <p:nvPr/>
        </p:nvSpPr>
        <p:spPr bwMode="auto">
          <a:xfrm>
            <a:off x="34972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0" name="Rectangle 278"/>
          <p:cNvSpPr>
            <a:spLocks noChangeArrowheads="1"/>
          </p:cNvSpPr>
          <p:nvPr/>
        </p:nvSpPr>
        <p:spPr bwMode="auto">
          <a:xfrm>
            <a:off x="6623050" y="930275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1" name="Rectangle 279"/>
          <p:cNvSpPr>
            <a:spLocks noChangeArrowheads="1"/>
          </p:cNvSpPr>
          <p:nvPr/>
        </p:nvSpPr>
        <p:spPr bwMode="auto">
          <a:xfrm>
            <a:off x="6991350" y="9445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2" name="Rectangle 280"/>
          <p:cNvSpPr>
            <a:spLocks noChangeArrowheads="1"/>
          </p:cNvSpPr>
          <p:nvPr/>
        </p:nvSpPr>
        <p:spPr bwMode="auto">
          <a:xfrm>
            <a:off x="6623050" y="1443038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3" name="Rectangle 281"/>
          <p:cNvSpPr>
            <a:spLocks noChangeArrowheads="1"/>
          </p:cNvSpPr>
          <p:nvPr/>
        </p:nvSpPr>
        <p:spPr bwMode="auto">
          <a:xfrm>
            <a:off x="6991350" y="1460500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4" name="Rectangle 282"/>
          <p:cNvSpPr>
            <a:spLocks noChangeArrowheads="1"/>
          </p:cNvSpPr>
          <p:nvPr/>
        </p:nvSpPr>
        <p:spPr bwMode="auto">
          <a:xfrm>
            <a:off x="6623050" y="1935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5" name="Rectangle 283"/>
          <p:cNvSpPr>
            <a:spLocks noChangeArrowheads="1"/>
          </p:cNvSpPr>
          <p:nvPr/>
        </p:nvSpPr>
        <p:spPr bwMode="auto">
          <a:xfrm>
            <a:off x="7380288" y="2443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6" name="Rectangle 284"/>
          <p:cNvSpPr>
            <a:spLocks noChangeArrowheads="1"/>
          </p:cNvSpPr>
          <p:nvPr/>
        </p:nvSpPr>
        <p:spPr bwMode="auto">
          <a:xfrm>
            <a:off x="6624638" y="24558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7" name="Rectangle 285"/>
          <p:cNvSpPr>
            <a:spLocks noChangeArrowheads="1"/>
          </p:cNvSpPr>
          <p:nvPr/>
        </p:nvSpPr>
        <p:spPr bwMode="auto">
          <a:xfrm>
            <a:off x="7005638" y="24177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9198" name="Rectangle 286"/>
          <p:cNvSpPr>
            <a:spLocks noChangeArrowheads="1"/>
          </p:cNvSpPr>
          <p:nvPr/>
        </p:nvSpPr>
        <p:spPr bwMode="auto">
          <a:xfrm>
            <a:off x="1582738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199" name="Rectangle 287"/>
          <p:cNvSpPr>
            <a:spLocks noChangeArrowheads="1"/>
          </p:cNvSpPr>
          <p:nvPr/>
        </p:nvSpPr>
        <p:spPr bwMode="auto">
          <a:xfrm>
            <a:off x="19050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0" name="Rectangle 288"/>
          <p:cNvSpPr>
            <a:spLocks noChangeArrowheads="1"/>
          </p:cNvSpPr>
          <p:nvPr/>
        </p:nvSpPr>
        <p:spPr bwMode="auto">
          <a:xfrm>
            <a:off x="2214563" y="9239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1" name="Rectangle 289"/>
          <p:cNvSpPr>
            <a:spLocks noChangeArrowheads="1"/>
          </p:cNvSpPr>
          <p:nvPr/>
        </p:nvSpPr>
        <p:spPr bwMode="auto">
          <a:xfrm>
            <a:off x="253841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2" name="Rectangle 290"/>
          <p:cNvSpPr>
            <a:spLocks noChangeArrowheads="1"/>
          </p:cNvSpPr>
          <p:nvPr/>
        </p:nvSpPr>
        <p:spPr bwMode="auto">
          <a:xfrm>
            <a:off x="28622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3" name="Rectangle 291"/>
          <p:cNvSpPr>
            <a:spLocks noChangeArrowheads="1"/>
          </p:cNvSpPr>
          <p:nvPr/>
        </p:nvSpPr>
        <p:spPr bwMode="auto">
          <a:xfrm>
            <a:off x="3186113" y="936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4" name="Rectangle 292"/>
          <p:cNvSpPr>
            <a:spLocks noChangeArrowheads="1"/>
          </p:cNvSpPr>
          <p:nvPr/>
        </p:nvSpPr>
        <p:spPr bwMode="auto">
          <a:xfrm>
            <a:off x="35099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5" name="Rectangle 293"/>
          <p:cNvSpPr>
            <a:spLocks noChangeArrowheads="1"/>
          </p:cNvSpPr>
          <p:nvPr/>
        </p:nvSpPr>
        <p:spPr bwMode="auto">
          <a:xfrm>
            <a:off x="38481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6" name="Rectangle 294"/>
          <p:cNvSpPr>
            <a:spLocks noChangeArrowheads="1"/>
          </p:cNvSpPr>
          <p:nvPr/>
        </p:nvSpPr>
        <p:spPr bwMode="auto">
          <a:xfrm>
            <a:off x="1876425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7" name="Rectangle 295"/>
          <p:cNvSpPr>
            <a:spLocks noChangeArrowheads="1"/>
          </p:cNvSpPr>
          <p:nvPr/>
        </p:nvSpPr>
        <p:spPr bwMode="auto">
          <a:xfrm>
            <a:off x="22145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8" name="Rectangle 296"/>
          <p:cNvSpPr>
            <a:spLocks noChangeArrowheads="1"/>
          </p:cNvSpPr>
          <p:nvPr/>
        </p:nvSpPr>
        <p:spPr bwMode="auto">
          <a:xfrm>
            <a:off x="25384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09" name="Rectangle 297"/>
          <p:cNvSpPr>
            <a:spLocks noChangeArrowheads="1"/>
          </p:cNvSpPr>
          <p:nvPr/>
        </p:nvSpPr>
        <p:spPr bwMode="auto">
          <a:xfrm>
            <a:off x="286067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0" name="Rectangle 298"/>
          <p:cNvSpPr>
            <a:spLocks noChangeArrowheads="1"/>
          </p:cNvSpPr>
          <p:nvPr/>
        </p:nvSpPr>
        <p:spPr bwMode="auto">
          <a:xfrm>
            <a:off x="318452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1" name="Rectangle 299"/>
          <p:cNvSpPr>
            <a:spLocks noChangeArrowheads="1"/>
          </p:cNvSpPr>
          <p:nvPr/>
        </p:nvSpPr>
        <p:spPr bwMode="auto">
          <a:xfrm>
            <a:off x="35099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2" name="Rectangle 300"/>
          <p:cNvSpPr>
            <a:spLocks noChangeArrowheads="1"/>
          </p:cNvSpPr>
          <p:nvPr/>
        </p:nvSpPr>
        <p:spPr bwMode="auto">
          <a:xfrm>
            <a:off x="3833813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3" name="Rectangle 301"/>
          <p:cNvSpPr>
            <a:spLocks noChangeArrowheads="1"/>
          </p:cNvSpPr>
          <p:nvPr/>
        </p:nvSpPr>
        <p:spPr bwMode="auto">
          <a:xfrm>
            <a:off x="41576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4" name="Rectangle 302"/>
          <p:cNvSpPr>
            <a:spLocks noChangeArrowheads="1"/>
          </p:cNvSpPr>
          <p:nvPr/>
        </p:nvSpPr>
        <p:spPr bwMode="auto">
          <a:xfrm>
            <a:off x="44815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5" name="Rectangle 303"/>
          <p:cNvSpPr>
            <a:spLocks noChangeArrowheads="1"/>
          </p:cNvSpPr>
          <p:nvPr/>
        </p:nvSpPr>
        <p:spPr bwMode="auto">
          <a:xfrm>
            <a:off x="124460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6" name="Rectangle 304"/>
          <p:cNvSpPr>
            <a:spLocks noChangeArrowheads="1"/>
          </p:cNvSpPr>
          <p:nvPr/>
        </p:nvSpPr>
        <p:spPr bwMode="auto">
          <a:xfrm>
            <a:off x="156845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7" name="Rectangle 305"/>
          <p:cNvSpPr>
            <a:spLocks noChangeArrowheads="1"/>
          </p:cNvSpPr>
          <p:nvPr/>
        </p:nvSpPr>
        <p:spPr bwMode="auto">
          <a:xfrm>
            <a:off x="18907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8" name="Rectangle 306"/>
          <p:cNvSpPr>
            <a:spLocks noChangeArrowheads="1"/>
          </p:cNvSpPr>
          <p:nvPr/>
        </p:nvSpPr>
        <p:spPr bwMode="auto">
          <a:xfrm>
            <a:off x="22145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19" name="Rectangle 307"/>
          <p:cNvSpPr>
            <a:spLocks noChangeArrowheads="1"/>
          </p:cNvSpPr>
          <p:nvPr/>
        </p:nvSpPr>
        <p:spPr bwMode="auto">
          <a:xfrm>
            <a:off x="2511425" y="189547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0" name="Rectangle 308"/>
          <p:cNvSpPr>
            <a:spLocks noChangeArrowheads="1"/>
          </p:cNvSpPr>
          <p:nvPr/>
        </p:nvSpPr>
        <p:spPr bwMode="auto">
          <a:xfrm>
            <a:off x="2847975" y="18986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1" name="Rectangle 309"/>
          <p:cNvSpPr>
            <a:spLocks noChangeArrowheads="1"/>
          </p:cNvSpPr>
          <p:nvPr/>
        </p:nvSpPr>
        <p:spPr bwMode="auto">
          <a:xfrm>
            <a:off x="31861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2" name="Rectangle 310"/>
          <p:cNvSpPr>
            <a:spLocks noChangeArrowheads="1"/>
          </p:cNvSpPr>
          <p:nvPr/>
        </p:nvSpPr>
        <p:spPr bwMode="auto">
          <a:xfrm>
            <a:off x="35099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3" name="Rectangle 311"/>
          <p:cNvSpPr>
            <a:spLocks noChangeArrowheads="1"/>
          </p:cNvSpPr>
          <p:nvPr/>
        </p:nvSpPr>
        <p:spPr bwMode="auto">
          <a:xfrm>
            <a:off x="3830638" y="2328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4" name="Rectangle 312"/>
          <p:cNvSpPr>
            <a:spLocks noChangeArrowheads="1"/>
          </p:cNvSpPr>
          <p:nvPr/>
        </p:nvSpPr>
        <p:spPr bwMode="auto">
          <a:xfrm>
            <a:off x="417036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5" name="Rectangle 313"/>
          <p:cNvSpPr>
            <a:spLocks noChangeArrowheads="1"/>
          </p:cNvSpPr>
          <p:nvPr/>
        </p:nvSpPr>
        <p:spPr bwMode="auto">
          <a:xfrm>
            <a:off x="449421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6" name="Rectangle 314"/>
          <p:cNvSpPr>
            <a:spLocks noChangeArrowheads="1"/>
          </p:cNvSpPr>
          <p:nvPr/>
        </p:nvSpPr>
        <p:spPr bwMode="auto">
          <a:xfrm>
            <a:off x="2171700" y="233997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7" name="Rectangle 315"/>
          <p:cNvSpPr>
            <a:spLocks noChangeArrowheads="1"/>
          </p:cNvSpPr>
          <p:nvPr/>
        </p:nvSpPr>
        <p:spPr bwMode="auto">
          <a:xfrm>
            <a:off x="2506663" y="23431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̀</a:t>
            </a:r>
          </a:p>
        </p:txBody>
      </p:sp>
      <p:sp>
        <p:nvSpPr>
          <p:cNvPr id="39228" name="Rectangle 316"/>
          <p:cNvSpPr>
            <a:spLocks noChangeArrowheads="1"/>
          </p:cNvSpPr>
          <p:nvPr/>
        </p:nvSpPr>
        <p:spPr bwMode="auto">
          <a:xfrm>
            <a:off x="2847975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29" name="Rectangle 317"/>
          <p:cNvSpPr>
            <a:spLocks noChangeArrowheads="1"/>
          </p:cNvSpPr>
          <p:nvPr/>
        </p:nvSpPr>
        <p:spPr bwMode="auto">
          <a:xfrm>
            <a:off x="3170238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39230" name="Rectangle 318"/>
          <p:cNvSpPr>
            <a:spLocks noChangeArrowheads="1"/>
          </p:cNvSpPr>
          <p:nvPr/>
        </p:nvSpPr>
        <p:spPr bwMode="auto">
          <a:xfrm>
            <a:off x="3509963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endParaRPr lang="en-US" b="1">
              <a:solidFill>
                <a:srgbClr val="DC2215"/>
              </a:solidFill>
              <a:latin typeface="Arial" panose="020B0604020202020204" pitchFamily="34" charset="0"/>
            </a:endParaRPr>
          </a:p>
        </p:txBody>
      </p:sp>
      <p:sp>
        <p:nvSpPr>
          <p:cNvPr id="26752" name="WordArt 343"/>
          <p:cNvSpPr>
            <a:spLocks noChangeArrowheads="1" noChangeShapeType="1" noTextEdit="1"/>
          </p:cNvSpPr>
          <p:nvPr/>
        </p:nvSpPr>
        <p:spPr bwMode="auto">
          <a:xfrm>
            <a:off x="2208213" y="209550"/>
            <a:ext cx="5246687" cy="446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 chơi ô chữ</a:t>
            </a:r>
          </a:p>
        </p:txBody>
      </p:sp>
      <p:sp>
        <p:nvSpPr>
          <p:cNvPr id="26753" name="Oval 348"/>
          <p:cNvSpPr>
            <a:spLocks noChangeArrowheads="1"/>
          </p:cNvSpPr>
          <p:nvPr/>
        </p:nvSpPr>
        <p:spPr bwMode="auto">
          <a:xfrm>
            <a:off x="325438" y="3208338"/>
            <a:ext cx="466725" cy="466725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sz="4400" b="1">
                <a:solidFill>
                  <a:srgbClr val="DC2215"/>
                </a:solidFill>
                <a:latin typeface="Arial" panose="020B0604020202020204" pitchFamily="34" charset="0"/>
              </a:rPr>
              <a:t>*</a:t>
            </a:r>
          </a:p>
        </p:txBody>
      </p:sp>
      <p:pic>
        <p:nvPicPr>
          <p:cNvPr id="26754" name="Picture 436" descr="pinksparkle6df1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-838200"/>
            <a:ext cx="3222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66" name="Rectangle 454"/>
          <p:cNvSpPr>
            <a:spLocks noChangeArrowheads="1"/>
          </p:cNvSpPr>
          <p:nvPr/>
        </p:nvSpPr>
        <p:spPr bwMode="auto">
          <a:xfrm>
            <a:off x="2608263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39367" name="Rectangle 455"/>
          <p:cNvSpPr>
            <a:spLocks noChangeArrowheads="1"/>
          </p:cNvSpPr>
          <p:nvPr/>
        </p:nvSpPr>
        <p:spPr bwMode="auto">
          <a:xfrm>
            <a:off x="2228850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39368" name="Rectangle 456"/>
          <p:cNvSpPr>
            <a:spLocks noChangeArrowheads="1"/>
          </p:cNvSpPr>
          <p:nvPr/>
        </p:nvSpPr>
        <p:spPr bwMode="auto">
          <a:xfrm>
            <a:off x="1844675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9369" name="Rectangle 457"/>
          <p:cNvSpPr>
            <a:spLocks noChangeArrowheads="1"/>
          </p:cNvSpPr>
          <p:nvPr/>
        </p:nvSpPr>
        <p:spPr bwMode="auto">
          <a:xfrm>
            <a:off x="1460500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Ì</a:t>
            </a:r>
          </a:p>
        </p:txBody>
      </p:sp>
      <p:sp>
        <p:nvSpPr>
          <p:cNvPr id="39370" name="Rectangle 458"/>
          <p:cNvSpPr>
            <a:spLocks noChangeArrowheads="1"/>
          </p:cNvSpPr>
          <p:nvPr/>
        </p:nvSpPr>
        <p:spPr bwMode="auto">
          <a:xfrm>
            <a:off x="1076325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39372" name="Rectangle 460"/>
          <p:cNvSpPr>
            <a:spLocks noChangeArrowheads="1"/>
          </p:cNvSpPr>
          <p:nvPr/>
        </p:nvSpPr>
        <p:spPr bwMode="auto">
          <a:xfrm>
            <a:off x="3387725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39373" name="Rectangle 461"/>
          <p:cNvSpPr>
            <a:spLocks noChangeArrowheads="1"/>
          </p:cNvSpPr>
          <p:nvPr/>
        </p:nvSpPr>
        <p:spPr bwMode="auto">
          <a:xfrm>
            <a:off x="3003550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39374" name="Rectangle 462"/>
          <p:cNvSpPr>
            <a:spLocks noChangeArrowheads="1"/>
          </p:cNvSpPr>
          <p:nvPr/>
        </p:nvSpPr>
        <p:spPr bwMode="auto">
          <a:xfrm>
            <a:off x="3775075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26763" name="Rectangle 463"/>
          <p:cNvSpPr>
            <a:spLocks noChangeArrowheads="1"/>
          </p:cNvSpPr>
          <p:nvPr/>
        </p:nvSpPr>
        <p:spPr bwMode="auto">
          <a:xfrm>
            <a:off x="1100138" y="819150"/>
            <a:ext cx="6732587" cy="2182813"/>
          </a:xfrm>
          <a:prstGeom prst="rect">
            <a:avLst/>
          </a:prstGeom>
          <a:noFill/>
          <a:ln w="76200" cmpd="tri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/>
          </a:p>
        </p:txBody>
      </p:sp>
      <p:pic>
        <p:nvPicPr>
          <p:cNvPr id="141" name="Picture 12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5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44" name="Picture 143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4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8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6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9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39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39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3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9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9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39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39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9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9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9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39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9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3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3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3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3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3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3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3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6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3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3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3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3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3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3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8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3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3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8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3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8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3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3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3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3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3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9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3" dur="500"/>
                                        <p:tgtEl>
                                          <p:spTgt spid="39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6" dur="500"/>
                                        <p:tgtEl>
                                          <p:spTgt spid="3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2" dur="500"/>
                                        <p:tgtEl>
                                          <p:spTgt spid="39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5" dur="500"/>
                                        <p:tgtEl>
                                          <p:spTgt spid="39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39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1" dur="500"/>
                                        <p:tgtEl>
                                          <p:spTgt spid="39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39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9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0" dur="500"/>
                                        <p:tgtEl>
                                          <p:spTgt spid="39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3" dur="500"/>
                                        <p:tgtEl>
                                          <p:spTgt spid="39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6" dur="500"/>
                                        <p:tgtEl>
                                          <p:spTgt spid="39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9" dur="500"/>
                                        <p:tgtEl>
                                          <p:spTgt spid="3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3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8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9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39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39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3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3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3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3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9" dur="500"/>
                                        <p:tgtEl>
                                          <p:spTgt spid="3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2" dur="500"/>
                                        <p:tgtEl>
                                          <p:spTgt spid="3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8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 nodeType="clickPar">
                      <p:stCondLst>
                        <p:cond delay="0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8" dur="500"/>
                                        <p:tgtEl>
                                          <p:spTgt spid="3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1" dur="500"/>
                                        <p:tgtEl>
                                          <p:spTgt spid="3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4" dur="500"/>
                                        <p:tgtEl>
                                          <p:spTgt spid="3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3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0" dur="500"/>
                                        <p:tgtEl>
                                          <p:spTgt spid="3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3" dur="500"/>
                                        <p:tgtEl>
                                          <p:spTgt spid="3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6" dur="500"/>
                                        <p:tgtEl>
                                          <p:spTgt spid="39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9" dur="500"/>
                                        <p:tgtEl>
                                          <p:spTgt spid="39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2" dur="500"/>
                                        <p:tgtEl>
                                          <p:spTgt spid="3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5" dur="500"/>
                                        <p:tgtEl>
                                          <p:spTgt spid="39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8" dur="500"/>
                                        <p:tgtEl>
                                          <p:spTgt spid="3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8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 nodeType="clickPar">
                      <p:stCondLst>
                        <p:cond delay="0"/>
                      </p:stCondLst>
                      <p:childTnLst>
                        <p:par>
                          <p:cTn id="3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4" dur="500"/>
                                        <p:tgtEl>
                                          <p:spTgt spid="3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8"/>
                  </p:tgtEl>
                </p:cond>
              </p:nextCondLst>
            </p:seq>
          </p:childTnLst>
        </p:cTn>
      </p:par>
    </p:tnLst>
    <p:bldLst>
      <p:bldP spid="38988" grpId="0"/>
      <p:bldP spid="38988" grpId="1"/>
      <p:bldP spid="38989" grpId="0"/>
      <p:bldP spid="38989" grpId="1"/>
      <p:bldP spid="38990" grpId="0"/>
      <p:bldP spid="38990" grpId="1"/>
      <p:bldP spid="38991" grpId="0"/>
      <p:bldP spid="38991" grpId="1"/>
      <p:bldP spid="39157" grpId="0" animBg="1"/>
      <p:bldP spid="39158" grpId="0" animBg="1"/>
      <p:bldP spid="39159" grpId="0" animBg="1"/>
      <p:bldP spid="39160" grpId="0" animBg="1"/>
      <p:bldP spid="39161" grpId="0" animBg="1"/>
      <p:bldP spid="39162" grpId="0" animBg="1"/>
      <p:bldP spid="39163" grpId="0" animBg="1"/>
      <p:bldP spid="39164" grpId="0" animBg="1"/>
      <p:bldP spid="39165" grpId="0" animBg="1"/>
      <p:bldP spid="39166" grpId="0" animBg="1"/>
      <p:bldP spid="39167" grpId="0" animBg="1"/>
      <p:bldP spid="39168" grpId="0" animBg="1"/>
      <p:bldP spid="39169" grpId="0" animBg="1"/>
      <p:bldP spid="39170" grpId="0" animBg="1"/>
      <p:bldP spid="39171" grpId="0" animBg="1"/>
      <p:bldP spid="39172" grpId="0" animBg="1"/>
      <p:bldP spid="39173" grpId="0" animBg="1"/>
      <p:bldP spid="39174" grpId="0" animBg="1"/>
      <p:bldP spid="39175" grpId="0" animBg="1"/>
      <p:bldP spid="39176" grpId="0" animBg="1"/>
      <p:bldP spid="39177" grpId="0" animBg="1"/>
      <p:bldP spid="39178" grpId="0" animBg="1"/>
      <p:bldP spid="39179" grpId="0" animBg="1"/>
      <p:bldP spid="39180" grpId="0" animBg="1"/>
      <p:bldP spid="39181" grpId="0" animBg="1"/>
      <p:bldP spid="39182" grpId="0" animBg="1"/>
      <p:bldP spid="39183" grpId="0" animBg="1"/>
      <p:bldP spid="39184" grpId="0" animBg="1"/>
      <p:bldP spid="39185" grpId="0" animBg="1"/>
      <p:bldP spid="39186" grpId="0" animBg="1"/>
      <p:bldP spid="39187" grpId="0" animBg="1"/>
      <p:bldP spid="39188" grpId="0" animBg="1"/>
      <p:bldP spid="39189" grpId="0" animBg="1"/>
      <p:bldP spid="39190" grpId="0" animBg="1"/>
      <p:bldP spid="39191" grpId="0" animBg="1"/>
      <p:bldP spid="39192" grpId="0" animBg="1"/>
      <p:bldP spid="39193" grpId="0" animBg="1"/>
      <p:bldP spid="39194" grpId="0" animBg="1"/>
      <p:bldP spid="39195" grpId="0" animBg="1"/>
      <p:bldP spid="39196" grpId="0" animBg="1"/>
      <p:bldP spid="39197" grpId="0" animBg="1"/>
      <p:bldP spid="39206" grpId="0" animBg="1"/>
      <p:bldP spid="39207" grpId="0" animBg="1"/>
      <p:bldP spid="39208" grpId="0" animBg="1"/>
      <p:bldP spid="39209" grpId="0" animBg="1"/>
      <p:bldP spid="39210" grpId="0" animBg="1"/>
      <p:bldP spid="39211" grpId="0" animBg="1"/>
      <p:bldP spid="39212" grpId="0" animBg="1"/>
      <p:bldP spid="39213" grpId="0" animBg="1"/>
      <p:bldP spid="39214" grpId="0" animBg="1"/>
      <p:bldP spid="39215" grpId="0" animBg="1"/>
      <p:bldP spid="39216" grpId="0" animBg="1"/>
      <p:bldP spid="39217" grpId="0" animBg="1"/>
      <p:bldP spid="39218" grpId="0" animBg="1"/>
      <p:bldP spid="39219" grpId="0" animBg="1"/>
      <p:bldP spid="39220" grpId="0" animBg="1"/>
      <p:bldP spid="39221" grpId="0" animBg="1"/>
      <p:bldP spid="39222" grpId="0" animBg="1"/>
      <p:bldP spid="39223" grpId="0" animBg="1"/>
      <p:bldP spid="39224" grpId="0" animBg="1"/>
      <p:bldP spid="39225" grpId="0" animBg="1"/>
      <p:bldP spid="39226" grpId="0" animBg="1"/>
      <p:bldP spid="39227" grpId="0" animBg="1"/>
      <p:bldP spid="39228" grpId="0" animBg="1"/>
      <p:bldP spid="39229" grpId="0" animBg="1"/>
      <p:bldP spid="39230" grpId="0" animBg="1"/>
      <p:bldP spid="393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17500"/>
            <a:ext cx="9156700" cy="717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Em y177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00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648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53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9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25" descr="S128x128P_9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85" y="1959647"/>
            <a:ext cx="83820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CHÚC CÁC CON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CHĂM NGOAN, HỌC GIỎI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90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36" y="1136898"/>
            <a:ext cx="8153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DẶN DÒ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solidFill>
                  <a:srgbClr val="34023C"/>
                </a:solidFill>
              </a:rPr>
              <a:t> </a:t>
            </a:r>
            <a:r>
              <a:rPr lang="en-US" sz="3600" dirty="0" err="1" smtClean="0">
                <a:solidFill>
                  <a:srgbClr val="34023C"/>
                </a:solidFill>
              </a:rPr>
              <a:t>Học</a:t>
            </a:r>
            <a:r>
              <a:rPr lang="en-US" sz="3600" dirty="0" smtClean="0">
                <a:solidFill>
                  <a:srgbClr val="34023C"/>
                </a:solidFill>
              </a:rPr>
              <a:t> </a:t>
            </a:r>
            <a:r>
              <a:rPr lang="en-US" sz="3600" dirty="0" err="1" smtClean="0">
                <a:solidFill>
                  <a:srgbClr val="34023C"/>
                </a:solidFill>
              </a:rPr>
              <a:t>thuộc</a:t>
            </a:r>
            <a:r>
              <a:rPr lang="en-US" sz="3600" dirty="0" smtClean="0">
                <a:solidFill>
                  <a:srgbClr val="34023C"/>
                </a:solidFill>
              </a:rPr>
              <a:t> </a:t>
            </a:r>
            <a:r>
              <a:rPr lang="en-US" sz="3600" dirty="0" err="1" smtClean="0">
                <a:solidFill>
                  <a:srgbClr val="34023C"/>
                </a:solidFill>
              </a:rPr>
              <a:t>đặc</a:t>
            </a:r>
            <a:r>
              <a:rPr lang="en-US" sz="3600" dirty="0" smtClean="0">
                <a:solidFill>
                  <a:srgbClr val="34023C"/>
                </a:solidFill>
              </a:rPr>
              <a:t> </a:t>
            </a:r>
            <a:r>
              <a:rPr lang="en-US" sz="3600" dirty="0" err="1" smtClean="0">
                <a:solidFill>
                  <a:srgbClr val="34023C"/>
                </a:solidFill>
              </a:rPr>
              <a:t>điểm</a:t>
            </a:r>
            <a:r>
              <a:rPr lang="en-US" sz="3600" dirty="0" smtClean="0">
                <a:solidFill>
                  <a:srgbClr val="34023C"/>
                </a:solidFill>
              </a:rPr>
              <a:t> </a:t>
            </a:r>
            <a:r>
              <a:rPr lang="en-US" sz="3600" dirty="0" err="1" smtClean="0">
                <a:solidFill>
                  <a:srgbClr val="34023C"/>
                </a:solidFill>
              </a:rPr>
              <a:t>hình</a:t>
            </a:r>
            <a:r>
              <a:rPr lang="en-US" sz="3600" dirty="0" smtClean="0">
                <a:solidFill>
                  <a:srgbClr val="34023C"/>
                </a:solidFill>
              </a:rPr>
              <a:t> </a:t>
            </a:r>
            <a:r>
              <a:rPr lang="en-US" sz="3600" dirty="0" err="1" smtClean="0">
                <a:solidFill>
                  <a:srgbClr val="34023C"/>
                </a:solidFill>
              </a:rPr>
              <a:t>thoi</a:t>
            </a:r>
            <a:r>
              <a:rPr lang="en-US" sz="3600" dirty="0" smtClean="0">
                <a:solidFill>
                  <a:srgbClr val="34023C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0000CC"/>
                </a:solidFill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</a:rPr>
              <a:t>Làm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đầy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đủ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các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bài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tập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cô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</a:rPr>
              <a:t>giao</a:t>
            </a:r>
            <a:r>
              <a:rPr lang="en-US" sz="3600" dirty="0" smtClean="0">
                <a:solidFill>
                  <a:srgbClr val="0000CC"/>
                </a:solidFill>
              </a:rPr>
              <a:t>.</a:t>
            </a:r>
          </a:p>
        </p:txBody>
      </p:sp>
      <p:pic>
        <p:nvPicPr>
          <p:cNvPr id="3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85785" y="12367"/>
            <a:ext cx="686458" cy="65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70733" y="6179770"/>
            <a:ext cx="584379" cy="67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7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89229" cy="61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074" y="6193259"/>
            <a:ext cx="678228" cy="65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772400" cy="1636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kết thúc.</a:t>
            </a:r>
          </a:p>
        </p:txBody>
      </p:sp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490537" y="4128655"/>
            <a:ext cx="8534400" cy="2057400"/>
          </a:xfrm>
          <a:prstGeom prst="rect">
            <a:avLst/>
          </a:prstGeom>
        </p:spPr>
        <p:txBody>
          <a:bodyPr wrap="none" fromWordArt="1">
            <a:prstTxWarp prst="textTriangleInverted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/>
                <a:cs typeface="Times New Roman"/>
              </a:rPr>
              <a:t>CHÚC CÁC EM  CHĂM NGOAN,HỌC GIỎI!</a:t>
            </a:r>
          </a:p>
        </p:txBody>
      </p:sp>
      <p:pic>
        <p:nvPicPr>
          <p:cNvPr id="19460" name="Picture 4" descr="hoa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008313"/>
            <a:ext cx="220027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hoa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3008313"/>
            <a:ext cx="220027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hoa4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08313"/>
            <a:ext cx="2200275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Picture 12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17707" y="16668"/>
            <a:ext cx="85883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13750" y="5997575"/>
            <a:ext cx="7413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1" name="Picture 4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" cy="80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256" y="6036468"/>
            <a:ext cx="8382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17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76200" y="-1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76200" y="-1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76200" y="-1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077" name="Rectangle 12"/>
          <p:cNvSpPr>
            <a:spLocks noChangeArrowheads="1"/>
          </p:cNvSpPr>
          <p:nvPr/>
        </p:nvSpPr>
        <p:spPr bwMode="auto">
          <a:xfrm>
            <a:off x="76200" y="-158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078" name="Rectangle 15"/>
          <p:cNvSpPr>
            <a:spLocks noChangeArrowheads="1"/>
          </p:cNvSpPr>
          <p:nvPr/>
        </p:nvSpPr>
        <p:spPr bwMode="auto">
          <a:xfrm>
            <a:off x="76200" y="-1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3079" name="Rectangle 28"/>
          <p:cNvSpPr>
            <a:spLocks noChangeArrowheads="1"/>
          </p:cNvSpPr>
          <p:nvPr/>
        </p:nvSpPr>
        <p:spPr bwMode="auto">
          <a:xfrm>
            <a:off x="76200" y="-158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Calibri" panose="020F0502020204030204" pitchFamily="34" charset="0"/>
            </a:endParaRPr>
          </a:p>
        </p:txBody>
      </p:sp>
      <p:sp>
        <p:nvSpPr>
          <p:cNvPr id="6" name="Thuong lam thay co oi - Jolie Quynh Anh.mp3">
            <a:hlinkClick r:id="" action="ppaction://media"/>
          </p:cNvPr>
          <p:cNvSpPr>
            <a:spLocks noRot="1" noChangeAspect="1"/>
          </p:cNvSpPr>
          <p:nvPr>
            <a:audioFile r:link="rId1"/>
          </p:nvPr>
        </p:nvSpPr>
        <p:spPr bwMode="auto">
          <a:xfrm>
            <a:off x="-669925" y="6440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85" name="WordArt 23"/>
          <p:cNvSpPr>
            <a:spLocks noChangeArrowheads="1" noChangeShapeType="1" noTextEdit="1"/>
          </p:cNvSpPr>
          <p:nvPr/>
        </p:nvSpPr>
        <p:spPr bwMode="auto">
          <a:xfrm>
            <a:off x="838201" y="762000"/>
            <a:ext cx="7758096" cy="130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28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WordArt 23"/>
          <p:cNvSpPr>
            <a:spLocks noChangeArrowheads="1" noChangeShapeType="1" noTextEdit="1"/>
          </p:cNvSpPr>
          <p:nvPr/>
        </p:nvSpPr>
        <p:spPr bwMode="auto">
          <a:xfrm>
            <a:off x="2324099" y="2895600"/>
            <a:ext cx="4648201" cy="1082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–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140)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81619" y="9914"/>
            <a:ext cx="588172" cy="55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8309" y="6142138"/>
            <a:ext cx="616803" cy="71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17" name="Picture 4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85800" cy="60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OINSET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822" y="6156375"/>
            <a:ext cx="715860" cy="68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81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8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446086" y="332794"/>
            <a:ext cx="8077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/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89504" y="1890713"/>
            <a:ext cx="5103812" cy="762000"/>
            <a:chOff x="457200" y="1676400"/>
            <a:chExt cx="5103813" cy="762000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1371600" y="1676400"/>
              <a:ext cx="3338513" cy="682625"/>
              <a:chOff x="394" y="1491"/>
              <a:chExt cx="2103" cy="430"/>
            </a:xfrm>
          </p:grpSpPr>
          <p:sp>
            <p:nvSpPr>
              <p:cNvPr id="12" name="AutoShape 3"/>
              <p:cNvSpPr>
                <a:spLocks noChangeArrowheads="1"/>
              </p:cNvSpPr>
              <p:nvPr/>
            </p:nvSpPr>
            <p:spPr bwMode="auto">
              <a:xfrm rot="-5400000">
                <a:off x="700" y="1175"/>
                <a:ext cx="430" cy="1051"/>
              </a:xfrm>
              <a:prstGeom prst="triangle">
                <a:avLst>
                  <a:gd name="adj" fmla="val 5000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" name="AutoShape 4"/>
              <p:cNvSpPr>
                <a:spLocks noChangeArrowheads="1"/>
              </p:cNvSpPr>
              <p:nvPr/>
            </p:nvSpPr>
            <p:spPr bwMode="auto">
              <a:xfrm rot="5400000">
                <a:off x="1752" y="1175"/>
                <a:ext cx="430" cy="105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 rot="10770618" flipV="1">
              <a:off x="457200" y="1981200"/>
              <a:ext cx="850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990033"/>
                  </a:solidFill>
                  <a:latin typeface=".VnTime"/>
                </a:rPr>
                <a:t>N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 rot="10746665" flipV="1">
              <a:off x="4648200" y="1981200"/>
              <a:ext cx="912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990033"/>
                  </a:solidFill>
                  <a:latin typeface=".VnTime"/>
                </a:rPr>
                <a:t>S</a:t>
              </a:r>
            </a:p>
          </p:txBody>
        </p:sp>
      </p:grpSp>
      <p:pic>
        <p:nvPicPr>
          <p:cNvPr id="14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3225"/>
            <a:ext cx="3048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550232" y="273772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Kim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1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-2357" r="11876" b="6137"/>
          <a:stretch>
            <a:fillRect/>
          </a:stretch>
        </p:blipFill>
        <p:spPr bwMode="auto">
          <a:xfrm>
            <a:off x="838200" y="3886200"/>
            <a:ext cx="21240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1207Cs06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1881188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goi%25207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87825"/>
            <a:ext cx="25050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766763" y="6113463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Thổ cẩm</a:t>
            </a:r>
          </a:p>
        </p:txBody>
      </p:sp>
    </p:spTree>
    <p:extLst>
      <p:ext uri="{BB962C8B-B14F-4D97-AF65-F5344CB8AC3E}">
        <p14:creationId xmlns:p14="http://schemas.microsoft.com/office/powerpoint/2010/main" val="1443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1144588" y="5599113"/>
            <a:ext cx="8077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Trang trí tường</a:t>
            </a:r>
          </a:p>
        </p:txBody>
      </p:sp>
      <p:pic>
        <p:nvPicPr>
          <p:cNvPr id="8" name="Picture 4" descr="L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r="51462" b="55891"/>
          <a:stretch>
            <a:fillRect/>
          </a:stretch>
        </p:blipFill>
        <p:spPr bwMode="auto">
          <a:xfrm>
            <a:off x="5145088" y="3648317"/>
            <a:ext cx="34163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879475" y="752717"/>
            <a:ext cx="2428875" cy="2973388"/>
            <a:chOff x="511" y="1126"/>
            <a:chExt cx="1372" cy="1998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938691">
              <a:off x="1027" y="1488"/>
              <a:ext cx="56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584" y="2476"/>
              <a:ext cx="96" cy="48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584" y="1504"/>
              <a:ext cx="96" cy="62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511" y="1126"/>
              <a:ext cx="103" cy="1998"/>
            </a:xfrm>
            <a:prstGeom prst="flowChartAlternateProcess">
              <a:avLst/>
            </a:prstGeom>
            <a:solidFill>
              <a:srgbClr val="C0C0C0"/>
            </a:solidFill>
            <a:ln w="76200" cmpd="tri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 rot="938691">
              <a:off x="757" y="1494"/>
              <a:ext cx="56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35" y="2492"/>
              <a:ext cx="27" cy="2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 rot="9875206">
              <a:off x="756" y="1490"/>
              <a:ext cx="54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767" y="1995"/>
              <a:ext cx="30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32" y="1517"/>
              <a:ext cx="27" cy="2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 rot="938691">
              <a:off x="1297" y="1488"/>
              <a:ext cx="54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 rot="938691">
              <a:off x="1570" y="1488"/>
              <a:ext cx="54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 rot="938691">
              <a:off x="1778" y="1959"/>
              <a:ext cx="48" cy="575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 rot="9875206">
              <a:off x="1776" y="1493"/>
              <a:ext cx="48" cy="560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899" y="2487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1856" y="1995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5" name="Oval 22"/>
            <p:cNvSpPr>
              <a:spLocks noChangeArrowheads="1"/>
            </p:cNvSpPr>
            <p:nvPr/>
          </p:nvSpPr>
          <p:spPr bwMode="auto">
            <a:xfrm>
              <a:off x="1721" y="1517"/>
              <a:ext cx="27" cy="2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auto">
            <a:xfrm rot="9875206">
              <a:off x="1026" y="1484"/>
              <a:ext cx="56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auto">
            <a:xfrm rot="9875206">
              <a:off x="1296" y="1484"/>
              <a:ext cx="56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 rot="9875206">
              <a:off x="1569" y="1484"/>
              <a:ext cx="54" cy="1056"/>
            </a:xfrm>
            <a:prstGeom prst="flowChartAlternateProcess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908" y="1521"/>
              <a:ext cx="27" cy="29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1037" y="1995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1307" y="1995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2" name="Oval 29"/>
            <p:cNvSpPr>
              <a:spLocks noChangeArrowheads="1"/>
            </p:cNvSpPr>
            <p:nvPr/>
          </p:nvSpPr>
          <p:spPr bwMode="auto">
            <a:xfrm>
              <a:off x="1580" y="1995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1175" y="1515"/>
              <a:ext cx="30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4" name="Oval 31"/>
            <p:cNvSpPr>
              <a:spLocks noChangeArrowheads="1"/>
            </p:cNvSpPr>
            <p:nvPr/>
          </p:nvSpPr>
          <p:spPr bwMode="auto">
            <a:xfrm>
              <a:off x="1448" y="1515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1175" y="2481"/>
              <a:ext cx="30" cy="28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1448" y="2484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1721" y="2484"/>
              <a:ext cx="27" cy="27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accent6">
                  <a:lumMod val="50000"/>
                </a:schemeClr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>
                <a:latin typeface=".VnTime"/>
              </a:endParaRPr>
            </a:p>
          </p:txBody>
        </p:sp>
      </p:grpSp>
      <p:pic>
        <p:nvPicPr>
          <p:cNvPr id="38" name="Picture 35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232142"/>
            <a:ext cx="273208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0"/>
          <p:cNvSpPr>
            <a:spLocks noChangeArrowheads="1"/>
          </p:cNvSpPr>
          <p:nvPr/>
        </p:nvSpPr>
        <p:spPr bwMode="auto">
          <a:xfrm>
            <a:off x="2227263" y="3122855"/>
            <a:ext cx="23352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Cửa xếp</a:t>
            </a:r>
          </a:p>
        </p:txBody>
      </p:sp>
    </p:spTree>
    <p:extLst>
      <p:ext uri="{BB962C8B-B14F-4D97-AF65-F5344CB8AC3E}">
        <p14:creationId xmlns:p14="http://schemas.microsoft.com/office/powerpoint/2010/main" val="178722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239585" y="4303601"/>
            <a:ext cx="8628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diềm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536575" y="955359"/>
            <a:ext cx="7924800" cy="3035300"/>
            <a:chOff x="4680" y="2880"/>
            <a:chExt cx="4320" cy="2170"/>
          </a:xfrm>
        </p:grpSpPr>
        <p:sp>
          <p:nvSpPr>
            <p:cNvPr id="9" name="AutoShape 98"/>
            <p:cNvSpPr>
              <a:spLocks noChangeArrowheads="1"/>
            </p:cNvSpPr>
            <p:nvPr/>
          </p:nvSpPr>
          <p:spPr bwMode="auto">
            <a:xfrm>
              <a:off x="5840" y="3610"/>
              <a:ext cx="1980" cy="720"/>
            </a:xfrm>
            <a:prstGeom prst="diamond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99"/>
            <p:cNvSpPr>
              <a:spLocks noChangeArrowheads="1"/>
            </p:cNvSpPr>
            <p:nvPr/>
          </p:nvSpPr>
          <p:spPr bwMode="auto">
            <a:xfrm>
              <a:off x="4680" y="2890"/>
              <a:ext cx="4320" cy="216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Rectangle 100"/>
            <p:cNvSpPr>
              <a:spLocks noChangeArrowheads="1"/>
            </p:cNvSpPr>
            <p:nvPr/>
          </p:nvSpPr>
          <p:spPr bwMode="auto">
            <a:xfrm>
              <a:off x="4680" y="3430"/>
              <a:ext cx="4320" cy="108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AutoShape 101"/>
            <p:cNvSpPr>
              <a:spLocks noChangeArrowheads="1"/>
            </p:cNvSpPr>
            <p:nvPr/>
          </p:nvSpPr>
          <p:spPr bwMode="auto">
            <a:xfrm>
              <a:off x="6840" y="3610"/>
              <a:ext cx="1980" cy="72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AutoShape 102"/>
            <p:cNvSpPr>
              <a:spLocks noChangeArrowheads="1"/>
            </p:cNvSpPr>
            <p:nvPr/>
          </p:nvSpPr>
          <p:spPr bwMode="auto">
            <a:xfrm>
              <a:off x="4860" y="3610"/>
              <a:ext cx="1980" cy="72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Line 103"/>
            <p:cNvSpPr>
              <a:spLocks noChangeShapeType="1"/>
            </p:cNvSpPr>
            <p:nvPr/>
          </p:nvSpPr>
          <p:spPr bwMode="auto">
            <a:xfrm flipH="1">
              <a:off x="5810" y="3780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5" name="Line 104"/>
            <p:cNvSpPr>
              <a:spLocks noChangeShapeType="1"/>
            </p:cNvSpPr>
            <p:nvPr/>
          </p:nvSpPr>
          <p:spPr bwMode="auto">
            <a:xfrm flipH="1" flipV="1">
              <a:off x="5820" y="3970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Line 105"/>
            <p:cNvSpPr>
              <a:spLocks noChangeShapeType="1"/>
            </p:cNvSpPr>
            <p:nvPr/>
          </p:nvSpPr>
          <p:spPr bwMode="auto">
            <a:xfrm flipH="1">
              <a:off x="7290" y="3970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Line 106"/>
            <p:cNvSpPr>
              <a:spLocks noChangeShapeType="1"/>
            </p:cNvSpPr>
            <p:nvPr/>
          </p:nvSpPr>
          <p:spPr bwMode="auto">
            <a:xfrm flipH="1" flipV="1">
              <a:off x="7310" y="3790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Rectangle 107"/>
            <p:cNvSpPr>
              <a:spLocks noChangeArrowheads="1"/>
            </p:cNvSpPr>
            <p:nvPr/>
          </p:nvSpPr>
          <p:spPr bwMode="auto">
            <a:xfrm>
              <a:off x="4680" y="2880"/>
              <a:ext cx="432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Rectangle 108"/>
            <p:cNvSpPr>
              <a:spLocks noChangeArrowheads="1"/>
            </p:cNvSpPr>
            <p:nvPr/>
          </p:nvSpPr>
          <p:spPr bwMode="auto">
            <a:xfrm>
              <a:off x="4680" y="4510"/>
              <a:ext cx="432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" name="AutoShape 109"/>
            <p:cNvSpPr>
              <a:spLocks noChangeArrowheads="1"/>
            </p:cNvSpPr>
            <p:nvPr/>
          </p:nvSpPr>
          <p:spPr bwMode="auto">
            <a:xfrm>
              <a:off x="4860" y="294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" name="AutoShape 110"/>
            <p:cNvSpPr>
              <a:spLocks noChangeArrowheads="1"/>
            </p:cNvSpPr>
            <p:nvPr/>
          </p:nvSpPr>
          <p:spPr bwMode="auto">
            <a:xfrm>
              <a:off x="4860" y="31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" name="AutoShape 111"/>
            <p:cNvSpPr>
              <a:spLocks noChangeArrowheads="1"/>
            </p:cNvSpPr>
            <p:nvPr/>
          </p:nvSpPr>
          <p:spPr bwMode="auto">
            <a:xfrm>
              <a:off x="5220" y="294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3" name="AutoShape 112"/>
            <p:cNvSpPr>
              <a:spLocks noChangeArrowheads="1"/>
            </p:cNvSpPr>
            <p:nvPr/>
          </p:nvSpPr>
          <p:spPr bwMode="auto">
            <a:xfrm>
              <a:off x="5220" y="31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AutoShape 113"/>
            <p:cNvSpPr>
              <a:spLocks noChangeArrowheads="1"/>
            </p:cNvSpPr>
            <p:nvPr/>
          </p:nvSpPr>
          <p:spPr bwMode="auto">
            <a:xfrm>
              <a:off x="5580" y="29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AutoShape 114"/>
            <p:cNvSpPr>
              <a:spLocks noChangeArrowheads="1"/>
            </p:cNvSpPr>
            <p:nvPr/>
          </p:nvSpPr>
          <p:spPr bwMode="auto">
            <a:xfrm>
              <a:off x="5580" y="312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AutoShape 115"/>
            <p:cNvSpPr>
              <a:spLocks noChangeArrowheads="1"/>
            </p:cNvSpPr>
            <p:nvPr/>
          </p:nvSpPr>
          <p:spPr bwMode="auto">
            <a:xfrm>
              <a:off x="5950" y="29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AutoShape 116"/>
            <p:cNvSpPr>
              <a:spLocks noChangeArrowheads="1"/>
            </p:cNvSpPr>
            <p:nvPr/>
          </p:nvSpPr>
          <p:spPr bwMode="auto">
            <a:xfrm>
              <a:off x="5950" y="312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AutoShape 117"/>
            <p:cNvSpPr>
              <a:spLocks noChangeArrowheads="1"/>
            </p:cNvSpPr>
            <p:nvPr/>
          </p:nvSpPr>
          <p:spPr bwMode="auto">
            <a:xfrm>
              <a:off x="6320" y="29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AutoShape 118"/>
            <p:cNvSpPr>
              <a:spLocks noChangeArrowheads="1"/>
            </p:cNvSpPr>
            <p:nvPr/>
          </p:nvSpPr>
          <p:spPr bwMode="auto">
            <a:xfrm>
              <a:off x="6320" y="312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AutoShape 119"/>
            <p:cNvSpPr>
              <a:spLocks noChangeArrowheads="1"/>
            </p:cNvSpPr>
            <p:nvPr/>
          </p:nvSpPr>
          <p:spPr bwMode="auto">
            <a:xfrm>
              <a:off x="6690" y="29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1" name="AutoShape 120"/>
            <p:cNvSpPr>
              <a:spLocks noChangeArrowheads="1"/>
            </p:cNvSpPr>
            <p:nvPr/>
          </p:nvSpPr>
          <p:spPr bwMode="auto">
            <a:xfrm>
              <a:off x="6690" y="312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2" name="Group 121"/>
            <p:cNvGrpSpPr>
              <a:grpSpLocks/>
            </p:cNvGrpSpPr>
            <p:nvPr/>
          </p:nvGrpSpPr>
          <p:grpSpPr bwMode="auto">
            <a:xfrm>
              <a:off x="7060" y="2930"/>
              <a:ext cx="360" cy="370"/>
              <a:chOff x="2700" y="1850"/>
              <a:chExt cx="360" cy="370"/>
            </a:xfrm>
          </p:grpSpPr>
          <p:sp>
            <p:nvSpPr>
              <p:cNvPr id="70" name="AutoShape 122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AutoShape 123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3" name="Group 124"/>
            <p:cNvGrpSpPr>
              <a:grpSpLocks/>
            </p:cNvGrpSpPr>
            <p:nvPr/>
          </p:nvGrpSpPr>
          <p:grpSpPr bwMode="auto">
            <a:xfrm>
              <a:off x="7420" y="2930"/>
              <a:ext cx="360" cy="370"/>
              <a:chOff x="2700" y="1850"/>
              <a:chExt cx="360" cy="370"/>
            </a:xfrm>
          </p:grpSpPr>
          <p:sp>
            <p:nvSpPr>
              <p:cNvPr id="68" name="AutoShape 125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AutoShape 126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4" name="Group 127"/>
            <p:cNvGrpSpPr>
              <a:grpSpLocks/>
            </p:cNvGrpSpPr>
            <p:nvPr/>
          </p:nvGrpSpPr>
          <p:grpSpPr bwMode="auto">
            <a:xfrm>
              <a:off x="7780" y="2930"/>
              <a:ext cx="360" cy="370"/>
              <a:chOff x="2700" y="1850"/>
              <a:chExt cx="360" cy="370"/>
            </a:xfrm>
          </p:grpSpPr>
          <p:sp>
            <p:nvSpPr>
              <p:cNvPr id="66" name="AutoShape 128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AutoShape 129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5" name="Group 130"/>
            <p:cNvGrpSpPr>
              <a:grpSpLocks/>
            </p:cNvGrpSpPr>
            <p:nvPr/>
          </p:nvGrpSpPr>
          <p:grpSpPr bwMode="auto">
            <a:xfrm>
              <a:off x="8140" y="2930"/>
              <a:ext cx="360" cy="370"/>
              <a:chOff x="2700" y="1850"/>
              <a:chExt cx="360" cy="370"/>
            </a:xfrm>
          </p:grpSpPr>
          <p:sp>
            <p:nvSpPr>
              <p:cNvPr id="64" name="AutoShape 131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AutoShape 132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36" name="AutoShape 133"/>
            <p:cNvSpPr>
              <a:spLocks noChangeArrowheads="1"/>
            </p:cNvSpPr>
            <p:nvPr/>
          </p:nvSpPr>
          <p:spPr bwMode="auto">
            <a:xfrm>
              <a:off x="8480" y="293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" name="AutoShape 134"/>
            <p:cNvSpPr>
              <a:spLocks noChangeArrowheads="1"/>
            </p:cNvSpPr>
            <p:nvPr/>
          </p:nvSpPr>
          <p:spPr bwMode="auto">
            <a:xfrm>
              <a:off x="8480" y="312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" name="AutoShape 135"/>
            <p:cNvSpPr>
              <a:spLocks noChangeArrowheads="1"/>
            </p:cNvSpPr>
            <p:nvPr/>
          </p:nvSpPr>
          <p:spPr bwMode="auto">
            <a:xfrm>
              <a:off x="4820" y="458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" name="AutoShape 136"/>
            <p:cNvSpPr>
              <a:spLocks noChangeArrowheads="1"/>
            </p:cNvSpPr>
            <p:nvPr/>
          </p:nvSpPr>
          <p:spPr bwMode="auto">
            <a:xfrm>
              <a:off x="4820" y="47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0" name="AutoShape 137"/>
            <p:cNvSpPr>
              <a:spLocks noChangeArrowheads="1"/>
            </p:cNvSpPr>
            <p:nvPr/>
          </p:nvSpPr>
          <p:spPr bwMode="auto">
            <a:xfrm>
              <a:off x="5180" y="458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" name="AutoShape 138"/>
            <p:cNvSpPr>
              <a:spLocks noChangeArrowheads="1"/>
            </p:cNvSpPr>
            <p:nvPr/>
          </p:nvSpPr>
          <p:spPr bwMode="auto">
            <a:xfrm>
              <a:off x="5180" y="47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AutoShape 139"/>
            <p:cNvSpPr>
              <a:spLocks noChangeArrowheads="1"/>
            </p:cNvSpPr>
            <p:nvPr/>
          </p:nvSpPr>
          <p:spPr bwMode="auto">
            <a:xfrm>
              <a:off x="5540" y="45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AutoShape 140"/>
            <p:cNvSpPr>
              <a:spLocks noChangeArrowheads="1"/>
            </p:cNvSpPr>
            <p:nvPr/>
          </p:nvSpPr>
          <p:spPr bwMode="auto">
            <a:xfrm>
              <a:off x="5540" y="476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" name="AutoShape 141"/>
            <p:cNvSpPr>
              <a:spLocks noChangeArrowheads="1"/>
            </p:cNvSpPr>
            <p:nvPr/>
          </p:nvSpPr>
          <p:spPr bwMode="auto">
            <a:xfrm>
              <a:off x="5910" y="45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" name="AutoShape 142"/>
            <p:cNvSpPr>
              <a:spLocks noChangeArrowheads="1"/>
            </p:cNvSpPr>
            <p:nvPr/>
          </p:nvSpPr>
          <p:spPr bwMode="auto">
            <a:xfrm>
              <a:off x="5910" y="476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" name="AutoShape 143"/>
            <p:cNvSpPr>
              <a:spLocks noChangeArrowheads="1"/>
            </p:cNvSpPr>
            <p:nvPr/>
          </p:nvSpPr>
          <p:spPr bwMode="auto">
            <a:xfrm>
              <a:off x="6280" y="45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" name="AutoShape 144"/>
            <p:cNvSpPr>
              <a:spLocks noChangeArrowheads="1"/>
            </p:cNvSpPr>
            <p:nvPr/>
          </p:nvSpPr>
          <p:spPr bwMode="auto">
            <a:xfrm>
              <a:off x="6280" y="476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" name="AutoShape 145"/>
            <p:cNvSpPr>
              <a:spLocks noChangeArrowheads="1"/>
            </p:cNvSpPr>
            <p:nvPr/>
          </p:nvSpPr>
          <p:spPr bwMode="auto">
            <a:xfrm>
              <a:off x="6650" y="45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" name="AutoShape 146"/>
            <p:cNvSpPr>
              <a:spLocks noChangeArrowheads="1"/>
            </p:cNvSpPr>
            <p:nvPr/>
          </p:nvSpPr>
          <p:spPr bwMode="auto">
            <a:xfrm>
              <a:off x="6650" y="476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0" name="Group 147"/>
            <p:cNvGrpSpPr>
              <a:grpSpLocks/>
            </p:cNvGrpSpPr>
            <p:nvPr/>
          </p:nvGrpSpPr>
          <p:grpSpPr bwMode="auto">
            <a:xfrm>
              <a:off x="7020" y="4570"/>
              <a:ext cx="360" cy="370"/>
              <a:chOff x="2700" y="1850"/>
              <a:chExt cx="360" cy="370"/>
            </a:xfrm>
          </p:grpSpPr>
          <p:sp>
            <p:nvSpPr>
              <p:cNvPr id="62" name="AutoShape 148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AutoShape 149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1" name="Group 150"/>
            <p:cNvGrpSpPr>
              <a:grpSpLocks/>
            </p:cNvGrpSpPr>
            <p:nvPr/>
          </p:nvGrpSpPr>
          <p:grpSpPr bwMode="auto">
            <a:xfrm>
              <a:off x="7380" y="4570"/>
              <a:ext cx="360" cy="370"/>
              <a:chOff x="2700" y="1850"/>
              <a:chExt cx="360" cy="370"/>
            </a:xfrm>
          </p:grpSpPr>
          <p:sp>
            <p:nvSpPr>
              <p:cNvPr id="60" name="AutoShape 151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AutoShape 152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2" name="Group 153"/>
            <p:cNvGrpSpPr>
              <a:grpSpLocks/>
            </p:cNvGrpSpPr>
            <p:nvPr/>
          </p:nvGrpSpPr>
          <p:grpSpPr bwMode="auto">
            <a:xfrm>
              <a:off x="7740" y="4570"/>
              <a:ext cx="360" cy="370"/>
              <a:chOff x="2700" y="1850"/>
              <a:chExt cx="360" cy="370"/>
            </a:xfrm>
          </p:grpSpPr>
          <p:sp>
            <p:nvSpPr>
              <p:cNvPr id="58" name="AutoShape 154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AutoShape 155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3" name="Group 156"/>
            <p:cNvGrpSpPr>
              <a:grpSpLocks/>
            </p:cNvGrpSpPr>
            <p:nvPr/>
          </p:nvGrpSpPr>
          <p:grpSpPr bwMode="auto">
            <a:xfrm>
              <a:off x="8100" y="4570"/>
              <a:ext cx="360" cy="370"/>
              <a:chOff x="2700" y="1850"/>
              <a:chExt cx="360" cy="370"/>
            </a:xfrm>
          </p:grpSpPr>
          <p:sp>
            <p:nvSpPr>
              <p:cNvPr id="56" name="AutoShape 157"/>
              <p:cNvSpPr>
                <a:spLocks noChangeArrowheads="1"/>
              </p:cNvSpPr>
              <p:nvPr/>
            </p:nvSpPr>
            <p:spPr bwMode="auto">
              <a:xfrm>
                <a:off x="2700" y="185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AutoShape 158"/>
              <p:cNvSpPr>
                <a:spLocks noChangeArrowheads="1"/>
              </p:cNvSpPr>
              <p:nvPr/>
            </p:nvSpPr>
            <p:spPr bwMode="auto">
              <a:xfrm>
                <a:off x="2700" y="2040"/>
                <a:ext cx="360" cy="180"/>
              </a:xfrm>
              <a:prstGeom prst="diamond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4" name="AutoShape 159"/>
            <p:cNvSpPr>
              <a:spLocks noChangeArrowheads="1"/>
            </p:cNvSpPr>
            <p:nvPr/>
          </p:nvSpPr>
          <p:spPr bwMode="auto">
            <a:xfrm>
              <a:off x="8440" y="457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" name="AutoShape 160"/>
            <p:cNvSpPr>
              <a:spLocks noChangeArrowheads="1"/>
            </p:cNvSpPr>
            <p:nvPr/>
          </p:nvSpPr>
          <p:spPr bwMode="auto">
            <a:xfrm>
              <a:off x="8440" y="4760"/>
              <a:ext cx="360" cy="180"/>
            </a:xfrm>
            <a:prstGeom prst="diamond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57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981200" y="2438400"/>
            <a:ext cx="4913313" cy="3448050"/>
            <a:chOff x="1632" y="2304"/>
            <a:chExt cx="2688" cy="1680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endParaRPr lang="en-US" altLang="en-US">
                <a:latin typeface=".VnTime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  <a:latin typeface=".VnTime"/>
                </a:rPr>
                <a:t>A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  <a:latin typeface=".VnTime"/>
                </a:rPr>
                <a:t>C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928" y="2304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  <a:latin typeface=".VnTime"/>
                </a:rPr>
                <a:t>B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  <a:latin typeface=".VnTime"/>
                </a:rPr>
                <a:t>D</a:t>
              </a:r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0" y="1079500"/>
            <a:ext cx="8824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0" hangingPunc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cặp c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diện trong 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thoi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366" y="1510443"/>
            <a:ext cx="91637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3600" spc="-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spc="-100" dirty="0">
                <a:latin typeface="Times New Roman" panose="02020603050405020304" pitchFamily="18" charset="0"/>
              </a:rPr>
              <a:t>AB </a:t>
            </a:r>
            <a:r>
              <a:rPr lang="en-US" altLang="en-US" sz="3600" b="1" spc="-100" dirty="0" err="1">
                <a:latin typeface="Times New Roman" panose="02020603050405020304" pitchFamily="18" charset="0"/>
              </a:rPr>
              <a:t>v</a:t>
            </a:r>
            <a:r>
              <a:rPr lang="en-US" altLang="en-US" sz="36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spc="-100" dirty="0">
                <a:latin typeface="Times New Roman" panose="02020603050405020304" pitchFamily="18" charset="0"/>
              </a:rPr>
              <a:t> DC; </a:t>
            </a:r>
            <a:r>
              <a:rPr lang="en-US" altLang="en-US" sz="3600" b="1" spc="-100" dirty="0" smtClean="0">
                <a:latin typeface="Times New Roman" panose="02020603050405020304" pitchFamily="18" charset="0"/>
              </a:rPr>
              <a:t>AD </a:t>
            </a:r>
            <a:r>
              <a:rPr lang="en-US" altLang="en-US" sz="3600" b="1" spc="-100" dirty="0" err="1">
                <a:latin typeface="Times New Roman" panose="02020603050405020304" pitchFamily="18" charset="0"/>
              </a:rPr>
              <a:t>v</a:t>
            </a:r>
            <a:r>
              <a:rPr lang="en-US" altLang="en-US" sz="3600" b="1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spc="-100" dirty="0">
                <a:latin typeface="Times New Roman" panose="02020603050405020304" pitchFamily="18" charset="0"/>
              </a:rPr>
              <a:t> BC</a:t>
            </a:r>
            <a:r>
              <a:rPr lang="en-US" altLang="en-US" sz="3600" spc="-1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spc="-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5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938" y="3178176"/>
            <a:ext cx="3776662" cy="2878138"/>
            <a:chOff x="1708" y="2208"/>
            <a:chExt cx="2612" cy="1813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2017" y="2592"/>
              <a:ext cx="2062" cy="1056"/>
            </a:xfrm>
            <a:prstGeom prst="diamond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buSzPct val="120000"/>
              </a:pPr>
              <a:endParaRPr lang="en-US" altLang="en-US" sz="3600">
                <a:solidFill>
                  <a:srgbClr val="0000FF"/>
                </a:solidFill>
                <a:latin typeface=".VnTime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708" y="2894"/>
              <a:ext cx="2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.VnTime"/>
                </a:rPr>
                <a:t>A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080" y="2894"/>
              <a:ext cx="2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.VnTime"/>
                </a:rPr>
                <a:t>C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844" y="2208"/>
              <a:ext cx="2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.VnTime"/>
                </a:rPr>
                <a:t>B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897" y="3614"/>
              <a:ext cx="2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rgbClr val="0000FF"/>
                  </a:solidFill>
                  <a:latin typeface=".VnTime"/>
                </a:rPr>
                <a:t>D</a:t>
              </a:r>
            </a:p>
          </p:txBody>
        </p:sp>
      </p:grp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84932" y="2284321"/>
            <a:ext cx="949801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400" spc="-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41935" y="405406"/>
            <a:ext cx="8936037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/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11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lỗ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lắp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mô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kĩ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thuật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xét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4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3" y="4037013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AutoShape 150"/>
          <p:cNvSpPr>
            <a:spLocks noChangeArrowheads="1"/>
          </p:cNvSpPr>
          <p:nvPr/>
        </p:nvSpPr>
        <p:spPr bwMode="auto">
          <a:xfrm>
            <a:off x="2322513" y="1646238"/>
            <a:ext cx="4114800" cy="2133600"/>
          </a:xfrm>
          <a:prstGeom prst="diamond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endParaRPr lang="en-US">
              <a:solidFill>
                <a:srgbClr val="0000FF"/>
              </a:solidFill>
            </a:endParaRPr>
          </a:p>
        </p:txBody>
      </p:sp>
      <p:pic>
        <p:nvPicPr>
          <p:cNvPr id="17111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41420">
            <a:off x="1839913" y="1365250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12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44474">
            <a:off x="3843338" y="239236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13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963863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731"/>
          <p:cNvSpPr txBox="1">
            <a:spLocks noChangeArrowheads="1"/>
          </p:cNvSpPr>
          <p:nvPr/>
        </p:nvSpPr>
        <p:spPr bwMode="auto">
          <a:xfrm>
            <a:off x="4227513" y="127476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1271" name="Text Box 732"/>
          <p:cNvSpPr txBox="1">
            <a:spLocks noChangeArrowheads="1"/>
          </p:cNvSpPr>
          <p:nvPr/>
        </p:nvSpPr>
        <p:spPr bwMode="auto">
          <a:xfrm>
            <a:off x="4192588" y="37592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1272" name="Text Box 733"/>
          <p:cNvSpPr txBox="1">
            <a:spLocks noChangeArrowheads="1"/>
          </p:cNvSpPr>
          <p:nvPr/>
        </p:nvSpPr>
        <p:spPr bwMode="auto">
          <a:xfrm>
            <a:off x="1968500" y="249078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1273" name="Text Box 734"/>
          <p:cNvSpPr txBox="1">
            <a:spLocks noChangeArrowheads="1"/>
          </p:cNvSpPr>
          <p:nvPr/>
        </p:nvSpPr>
        <p:spPr bwMode="auto">
          <a:xfrm>
            <a:off x="6451600" y="252571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7124" name="Text Box 740"/>
          <p:cNvSpPr txBox="1">
            <a:spLocks noChangeArrowheads="1"/>
          </p:cNvSpPr>
          <p:nvPr/>
        </p:nvSpPr>
        <p:spPr bwMode="auto">
          <a:xfrm>
            <a:off x="2738438" y="187483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Arial" panose="020B0604020202020204" pitchFamily="34" charset="0"/>
              </a:rPr>
              <a:t>4cm</a:t>
            </a:r>
          </a:p>
        </p:txBody>
      </p:sp>
      <p:sp>
        <p:nvSpPr>
          <p:cNvPr id="17128" name="Text Box 744"/>
          <p:cNvSpPr txBox="1">
            <a:spLocks noChangeArrowheads="1"/>
          </p:cNvSpPr>
          <p:nvPr/>
        </p:nvSpPr>
        <p:spPr bwMode="auto">
          <a:xfrm>
            <a:off x="5253038" y="179863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Arial" panose="020B0604020202020204" pitchFamily="34" charset="0"/>
              </a:rPr>
              <a:t>4cm</a:t>
            </a:r>
          </a:p>
        </p:txBody>
      </p:sp>
      <p:sp>
        <p:nvSpPr>
          <p:cNvPr id="17129" name="Text Box 745"/>
          <p:cNvSpPr txBox="1">
            <a:spLocks noChangeArrowheads="1"/>
          </p:cNvSpPr>
          <p:nvPr/>
        </p:nvSpPr>
        <p:spPr bwMode="auto">
          <a:xfrm>
            <a:off x="5405438" y="317023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Arial" panose="020B0604020202020204" pitchFamily="34" charset="0"/>
              </a:rPr>
              <a:t>4cm</a:t>
            </a:r>
          </a:p>
        </p:txBody>
      </p:sp>
      <p:sp>
        <p:nvSpPr>
          <p:cNvPr id="17130" name="Text Box 746"/>
          <p:cNvSpPr txBox="1">
            <a:spLocks noChangeArrowheads="1"/>
          </p:cNvSpPr>
          <p:nvPr/>
        </p:nvSpPr>
        <p:spPr bwMode="auto">
          <a:xfrm>
            <a:off x="2814638" y="324643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Arial" panose="020B0604020202020204" pitchFamily="34" charset="0"/>
              </a:rPr>
              <a:t>4cm</a:t>
            </a:r>
          </a:p>
        </p:txBody>
      </p:sp>
      <p:sp>
        <p:nvSpPr>
          <p:cNvPr id="17133" name="Text Box 749"/>
          <p:cNvSpPr txBox="1">
            <a:spLocks noChangeArrowheads="1"/>
          </p:cNvSpPr>
          <p:nvPr/>
        </p:nvSpPr>
        <p:spPr bwMode="auto">
          <a:xfrm>
            <a:off x="14288" y="4435475"/>
            <a:ext cx="91408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767"/>
          <p:cNvSpPr txBox="1">
            <a:spLocks noChangeArrowheads="1"/>
          </p:cNvSpPr>
          <p:nvPr/>
        </p:nvSpPr>
        <p:spPr bwMode="auto">
          <a:xfrm>
            <a:off x="187324" y="196850"/>
            <a:ext cx="85756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+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12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8096" y="11540"/>
            <a:ext cx="653320" cy="6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34398" y="6163911"/>
            <a:ext cx="620714" cy="7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pic>
        <p:nvPicPr>
          <p:cNvPr id="20" name="Picture 19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651164" cy="57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OINSET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015" y="6294752"/>
            <a:ext cx="574675" cy="5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9633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7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7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7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7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24" grpId="0"/>
      <p:bldP spid="17124" grpId="1"/>
      <p:bldP spid="17128" grpId="0"/>
      <p:bldP spid="17128" grpId="1"/>
      <p:bldP spid="17129" grpId="0"/>
      <p:bldP spid="17129" grpId="1"/>
      <p:bldP spid="17130" grpId="0"/>
      <p:bldP spid="17130" grpId="1"/>
      <p:bldP spid="17133" grpId="0"/>
      <p:bldP spid="23" grpId="0"/>
      <p:bldP spid="23" grpId="1"/>
    </p:bldLst>
  </p:timing>
</p:sld>
</file>

<file path=ppt/theme/theme1.xml><?xml version="1.0" encoding="utf-8"?>
<a:theme xmlns:a="http://schemas.openxmlformats.org/drawingml/2006/main" name="Thiết kế mặc định">
  <a:themeElements>
    <a:clrScheme name="Thiết kế mặc đị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ết kế mặc đị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iết kế mặc đị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mặc đị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mặc đị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3336</TotalTime>
  <Words>1038</Words>
  <Application>Microsoft Office PowerPoint</Application>
  <PresentationFormat>On-screen Show (4:3)</PresentationFormat>
  <Paragraphs>278</Paragraphs>
  <Slides>25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Thiết kế mặc định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2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 You And 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n¨m, ngµy 14 th¸ng 2 n¨m 2008</dc:title>
  <dc:creator>HAI NA</dc:creator>
  <cp:lastModifiedBy>ADMIN</cp:lastModifiedBy>
  <cp:revision>538</cp:revision>
  <dcterms:created xsi:type="dcterms:W3CDTF">2009-11-28T21:21:06Z</dcterms:created>
  <dcterms:modified xsi:type="dcterms:W3CDTF">2020-05-24T15:27:40Z</dcterms:modified>
</cp:coreProperties>
</file>