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8" r:id="rId2"/>
    <p:sldId id="293" r:id="rId3"/>
    <p:sldId id="294" r:id="rId4"/>
    <p:sldId id="295" r:id="rId5"/>
    <p:sldId id="296" r:id="rId6"/>
    <p:sldId id="298" r:id="rId7"/>
    <p:sldId id="299" r:id="rId8"/>
    <p:sldId id="297" r:id="rId9"/>
    <p:sldId id="300" r:id="rId10"/>
    <p:sldId id="301" r:id="rId11"/>
    <p:sldId id="303" r:id="rId12"/>
    <p:sldId id="304" r:id="rId13"/>
    <p:sldId id="30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FFFF"/>
    <a:srgbClr val="FFDDFF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-12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4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3815"/>
            <a:ext cx="9144001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419061" y="2850776"/>
            <a:ext cx="4465982" cy="1426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80" y="181233"/>
            <a:ext cx="841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Bạn Hạnh xếp các hình lập phương nhỏ có cạnh 1cm thành hình bên. Hỏi: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34" y="112858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Tx/>
              <a:buAutoNum type="alphaLcParenR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bên có bao nhiêu hình lập phương nhỏ?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74" y="543698"/>
            <a:ext cx="3152184" cy="3870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6182" y="2548354"/>
            <a:ext cx="51456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912162" y="2346168"/>
            <a:ext cx="879038" cy="440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91200" y="2307940"/>
            <a:ext cx="839681" cy="4333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64696" y="2754581"/>
            <a:ext cx="26504" cy="10236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541" y="1767264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6467" y="2719454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9565" y="3166505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338" y="4248189"/>
            <a:ext cx="762859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5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hình bên thành 3 HLP bằng nhau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7876" y="5435110"/>
            <a:ext cx="71628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HLP được xếp số HLP nhỏ cạnh 1cm là: </a:t>
            </a:r>
          </a:p>
          <a:p>
            <a:pPr lvl="0" algn="just"/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8 x 3 = 24 (HLP nhỏ)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372032" y="6240411"/>
            <a:ext cx="31540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HLP nhỏ</a:t>
            </a:r>
            <a:endParaRPr lang="en-US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7876" y="4616701"/>
            <a:ext cx="67519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HLP được xếp số HLP nhỏ cạnh 1cm là: </a:t>
            </a:r>
          </a:p>
          <a:p>
            <a:pPr lvl="0" algn="just"/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2 x 2 x 2 = 8 (HLP nhỏ)</a:t>
            </a:r>
          </a:p>
        </p:txBody>
      </p:sp>
    </p:spTree>
    <p:extLst>
      <p:ext uri="{BB962C8B-B14F-4D97-AF65-F5344CB8AC3E}">
        <p14:creationId xmlns:p14="http://schemas.microsoft.com/office/powerpoint/2010/main" val="2749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  <p:bldP spid="35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80" y="181233"/>
            <a:ext cx="841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Bạn Hạnh xếp các hình lập phương nhỏ có cạnh 1cm thành hình bên. Hỏi: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01968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Tx/>
              <a:buAutoNum type="alphaLcParenR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bên có bao nhiêu hình lập phương nhỏ?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9" y="1928003"/>
            <a:ext cx="3152184" cy="3870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80" y="2171841"/>
            <a:ext cx="1697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2: 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4781301" y="2777618"/>
            <a:ext cx="1729413" cy="1861165"/>
            <a:chOff x="5863854" y="1359635"/>
            <a:chExt cx="1729413" cy="1861165"/>
          </a:xfrm>
        </p:grpSpPr>
        <p:grpSp>
          <p:nvGrpSpPr>
            <p:cNvPr id="91" name="Group 90"/>
            <p:cNvGrpSpPr/>
            <p:nvPr/>
          </p:nvGrpSpPr>
          <p:grpSpPr>
            <a:xfrm>
              <a:off x="5863854" y="1359635"/>
              <a:ext cx="1729413" cy="1861165"/>
              <a:chOff x="5863854" y="1359635"/>
              <a:chExt cx="1729413" cy="1861165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5863854" y="1359635"/>
                <a:ext cx="1729413" cy="1861165"/>
                <a:chOff x="5863854" y="1359635"/>
                <a:chExt cx="1729413" cy="1861165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5863854" y="1359635"/>
                  <a:ext cx="1729413" cy="1861165"/>
                  <a:chOff x="5863854" y="1359635"/>
                  <a:chExt cx="1729413" cy="1861165"/>
                </a:xfrm>
              </p:grpSpPr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5883735" y="1365491"/>
                    <a:ext cx="1709532" cy="1855309"/>
                    <a:chOff x="5766352" y="1298713"/>
                    <a:chExt cx="1709532" cy="1855309"/>
                  </a:xfrm>
                </p:grpSpPr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flipV="1">
                      <a:off x="6586330" y="2077781"/>
                      <a:ext cx="24847" cy="1076241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 flipV="1">
                      <a:off x="7460974" y="1683026"/>
                      <a:ext cx="0" cy="110385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5766352" y="1725757"/>
                      <a:ext cx="859735" cy="352024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6626087" y="1298713"/>
                      <a:ext cx="829916" cy="384313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5782755" y="1495828"/>
                      <a:ext cx="1693129" cy="1442627"/>
                      <a:chOff x="5782755" y="1495828"/>
                      <a:chExt cx="1693129" cy="1442627"/>
                    </a:xfrm>
                  </p:grpSpPr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flipH="1">
                        <a:off x="6626087" y="1671840"/>
                        <a:ext cx="849797" cy="405941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>
                        <a:off x="6188764" y="1495828"/>
                        <a:ext cx="862221" cy="378982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 flipV="1">
                        <a:off x="6196219" y="1499678"/>
                        <a:ext cx="851291" cy="413278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 flipH="1">
                        <a:off x="6196219" y="1912955"/>
                        <a:ext cx="14163" cy="1025500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>
                        <a:off x="5782755" y="2237275"/>
                        <a:ext cx="800100" cy="327653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 flipV="1">
                        <a:off x="6611177" y="2184797"/>
                        <a:ext cx="864707" cy="380131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>
                        <a:off x="7054297" y="1888517"/>
                        <a:ext cx="6465" cy="1049938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5863854" y="1359635"/>
                    <a:ext cx="869678" cy="44370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890358" y="1803341"/>
                  <a:ext cx="0" cy="1050319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Connector 88"/>
              <p:cNvCxnSpPr/>
              <p:nvPr/>
            </p:nvCxnSpPr>
            <p:spPr>
              <a:xfrm>
                <a:off x="5867327" y="2795160"/>
                <a:ext cx="846163" cy="3991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flipV="1">
              <a:off x="6710017" y="2795160"/>
              <a:ext cx="869998" cy="4123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406345" y="2353957"/>
            <a:ext cx="4737655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1 HLP có cạnh 2cm để tạo thành HHCN </a:t>
            </a:r>
          </a:p>
          <a:p>
            <a:endParaRPr lang="en-US" sz="2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62" y="3032261"/>
            <a:ext cx="5060861" cy="1042506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4572000" y="3841732"/>
            <a:ext cx="52693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bên có số HLP nhỏ là:</a:t>
            </a:r>
          </a:p>
          <a:p>
            <a:pPr lvl="0"/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32 – 8 = 24 (HLP nhỏ)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494862" y="4670819"/>
            <a:ext cx="31540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HLP nhỏ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2493 -0.01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7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5" y="106105"/>
            <a:ext cx="841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Bạn Hạnh xếp các hình lập phương nhỏ có cạnh 1cm thành hình bên. Hỏi: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967" y="922966"/>
            <a:ext cx="38486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Nếu sơn các mặt ngoài của hình bên thì diện tích cần sơn bằng bao nhiêu xăng – ti – mét vuông?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70" y="543698"/>
            <a:ext cx="3152184" cy="38708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104858" y="2346168"/>
            <a:ext cx="879038" cy="440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83896" y="2307940"/>
            <a:ext cx="839681" cy="4333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57392" y="2754581"/>
            <a:ext cx="26504" cy="10236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4237" y="1767264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9163" y="2719454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261" y="3166505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251" y="2478874"/>
            <a:ext cx="5353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cách xếp của hình bên ta thấy: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429" y="3282297"/>
            <a:ext cx="34806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5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5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sơn 5 mặt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2081" y="3621922"/>
            <a:ext cx="628999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Diện tích sơn hình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là: 2 x 2 x 5 = 20 cm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29" y="3982273"/>
            <a:ext cx="35044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5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5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5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sơn 4 mặt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3763" y="4338865"/>
            <a:ext cx="67406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Diện tích sơn hình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là: 2 x 2 x 4 = 16 cm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9429" y="4705389"/>
            <a:ext cx="35221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5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500" i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5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sơn 5 mặt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9232" y="5088056"/>
            <a:ext cx="66014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Diện tích sơn hình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là: 2 x 2 x 5 = 20 cm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9843" y="5433650"/>
            <a:ext cx="62931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Diện tích cần sơn của hình bên là:</a:t>
            </a:r>
          </a:p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20 + 16 + 20 = 56 cm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0"/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Đáp số: 56 cm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967" y="2500363"/>
            <a:ext cx="1685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Cách 1: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21" grpId="0"/>
      <p:bldP spid="23" grpId="0"/>
      <p:bldP spid="25" grpId="0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5" y="106105"/>
            <a:ext cx="841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Bạn Hạnh xếp các hình lập phương nhỏ có cạnh 1cm thành hình bên. Hỏi: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70" y="543698"/>
            <a:ext cx="3152184" cy="38708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104858" y="2346168"/>
            <a:ext cx="879038" cy="440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83896" y="2307940"/>
            <a:ext cx="839681" cy="4333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57392" y="2754581"/>
            <a:ext cx="26504" cy="10236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4237" y="1767264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9163" y="2719454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261" y="3166505"/>
            <a:ext cx="53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356" y="1010701"/>
            <a:ext cx="5549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cách xếp của hình bên ta thấy:</a:t>
            </a:r>
          </a:p>
          <a:p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không được sơn 1 mặt</a:t>
            </a:r>
          </a:p>
          <a:p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không </a:t>
            </a:r>
            <a:r>
              <a:rPr lang="en-US" sz="2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sơn 2</a:t>
            </a:r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</a:p>
          <a:p>
            <a:r>
              <a:rPr lang="en-US" sz="2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</a:t>
            </a:r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được </a:t>
            </a:r>
            <a:r>
              <a:rPr lang="en-US" sz="2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 1</a:t>
            </a:r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mặt</a:t>
            </a:r>
          </a:p>
          <a:p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số mặt không được sơn là:</a:t>
            </a:r>
          </a:p>
          <a:p>
            <a:r>
              <a:rPr lang="en-US" sz="2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 + 2 + 1 = 4 mặt</a:t>
            </a:r>
            <a:endParaRPr lang="en-US" sz="25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767" y="919808"/>
            <a:ext cx="1685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Cách 2: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86" y="4362997"/>
            <a:ext cx="74391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Diện tích toàn phần của cả ba hình HLP A; B; C là: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24 x 3 = 72 cm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386" y="3639503"/>
            <a:ext cx="80884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Mỗi HLP A; B; C có diện tích toàn phần là: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2 x 2 x 6  = 24 cm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28" y="5081045"/>
            <a:ext cx="71982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Diện tích không cần sơn của hình đã cho là: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2 x 2 x 4 = 16 cm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81" y="5770190"/>
            <a:ext cx="71982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Diện tích cần sơn của hình đã cho là: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72 – 16 = 56 cm</a:t>
            </a:r>
            <a:r>
              <a:rPr lang="en-US" sz="25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4689" y="6298637"/>
            <a:ext cx="23711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Đáp số: 56 cm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15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4" grpId="0"/>
      <p:bldP spid="22" grpId="0"/>
      <p:bldP spid="24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2"/>
          <p:cNvSpPr txBox="1">
            <a:spLocks noChangeArrowheads="1"/>
          </p:cNvSpPr>
          <p:nvPr/>
        </p:nvSpPr>
        <p:spPr bwMode="auto">
          <a:xfrm>
            <a:off x="1127696" y="2313334"/>
            <a:ext cx="73798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1857"/>
          <a:stretch/>
        </p:blipFill>
        <p:spPr>
          <a:xfrm>
            <a:off x="3030071" y="746603"/>
            <a:ext cx="3227294" cy="425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8495" y="5361285"/>
            <a:ext cx="570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 – Tr.124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4" y="623662"/>
            <a:ext cx="7202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Bạn Dung tính nhẩm 15% của 120 như sau: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10% của 120 là:………………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5% của 120 là : ………………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Vậy 15% của 120 là: ……………...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2085" y="1226030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12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2085" y="1691594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2084" y="2130654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18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082" y="3061783"/>
            <a:ext cx="81157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Hãy viết số thích hợp vào chỗ chấm để tìm 17,5% của 240 theo cách tính của bạn Dung:</a:t>
            </a:r>
          </a:p>
          <a:p>
            <a:pPr lvl="1"/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…. % của 240 là ….</a:t>
            </a:r>
          </a:p>
          <a:p>
            <a:pPr lvl="1"/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…. % của 240 là ….</a:t>
            </a:r>
          </a:p>
          <a:p>
            <a:pPr lvl="1"/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…. % của 240 là ….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Vậy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17,5% của 240 là ….</a:t>
            </a:r>
          </a:p>
          <a:p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b) Hãy tính 35% của 520 và nêu cách tính.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8468" y="3677682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10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3476" y="3677682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24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8468" y="4034318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3474" y="4089093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12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8904" y="4426733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2,5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475" y="4441949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5163" y="4895539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42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583" y="474630"/>
            <a:ext cx="6979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Hãy tính 35% của 520 và nêu cách tính.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2574" y="12398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…. % của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520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là ….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   …. % của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520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là ….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   …. % của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520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là ….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Vậy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… %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520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là 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9860" y="997850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10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484" y="1006443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52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3469" y="1407700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</a:rPr>
              <a:t>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5668" y="1407700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104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0510" y="1844313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667" y="1846574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26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7484" y="2227998"/>
            <a:ext cx="954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182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5760" y="2240911"/>
            <a:ext cx="954157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35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8" y="470748"/>
            <a:ext cx="8498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Biết tỉ số thể tích của hai hình lập phương là 2: 3 (xem hình vẽ)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51" y="1394078"/>
            <a:ext cx="5552010" cy="2649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421" y="4782181"/>
            <a:ext cx="89665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hình lập phương lớn bằng bao nhiêu phần trăm thể tích của hình lập phương bé?</a:t>
            </a:r>
          </a:p>
          <a:p>
            <a:pPr marL="342900" indent="-342900">
              <a:buAutoNum type="alphaLcParenR"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thể tích của hình lập phương lớn.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8" y="34020"/>
            <a:ext cx="84987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Biết tỉ số thể tích của hai hình lập phương là 2: 3 (xem hình vẽ)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/>
          <a:stretch/>
        </p:blipFill>
        <p:spPr>
          <a:xfrm>
            <a:off x="1791051" y="821637"/>
            <a:ext cx="5153088" cy="2351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658" y="3172972"/>
            <a:ext cx="87686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lphaLcParenR"/>
            </a:pP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hình lập phương lớn bằng bao nhiêu phần trăm thể tích của hình lập phương bé?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6162" y="4091188"/>
                <a:ext cx="8112308" cy="225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giải:</a:t>
                </a:r>
              </a:p>
              <a:p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Tỉ số thể tích của HLP lớn và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HLPbé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tỉ số phần trăm thể tích của HLP lớn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HLP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bé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là:</a:t>
                </a:r>
              </a:p>
              <a:p>
                <a:pPr lvl="4"/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: 2 = 1,5</a:t>
                </a:r>
              </a:p>
              <a:p>
                <a:pPr lvl="4"/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1,5 = 150%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2" y="4091188"/>
                <a:ext cx="8112308" cy="2251514"/>
              </a:xfrm>
              <a:prstGeom prst="rect">
                <a:avLst/>
              </a:prstGeom>
              <a:blipFill rotWithShape="0">
                <a:blip r:embed="rId3"/>
                <a:stretch>
                  <a:fillRect l="-1277" t="-1897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0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58" y="34020"/>
            <a:ext cx="84987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Biết tỉ số thể tích của hai hình lập phương là 2: 3 (xem hình vẽ)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/>
          <a:stretch/>
        </p:blipFill>
        <p:spPr>
          <a:xfrm>
            <a:off x="1791051" y="821637"/>
            <a:ext cx="5153088" cy="2351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657" y="3514313"/>
            <a:ext cx="81769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hình lập phương lớn.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4146" y="4006756"/>
                <a:ext cx="8112308" cy="147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giải:</a:t>
                </a:r>
              </a:p>
              <a:p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Thể tích của HLP lớn là :</a:t>
                </a:r>
              </a:p>
              <a:p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64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= 96 (cm</a:t>
                </a:r>
                <a:r>
                  <a:rPr lang="en-US" sz="2800" baseline="30000" dirty="0" smtClean="0"/>
                  <a:t>3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46" y="4006756"/>
                <a:ext cx="8112308" cy="1471044"/>
              </a:xfrm>
              <a:prstGeom prst="rect">
                <a:avLst/>
              </a:prstGeom>
              <a:blipFill rotWithShape="1">
                <a:blip r:embed="rId3"/>
                <a:stretch>
                  <a:fillRect t="-2893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06396" y="5477800"/>
            <a:ext cx="565901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2:   Thể 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của HLP lớn </a:t>
            </a:r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</a:p>
          <a:p>
            <a:pPr lvl="0"/>
            <a:r>
              <a:rPr lang="en-US" sz="2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64 : 100 x 150 =  </a:t>
            </a:r>
            <a:r>
              <a:rPr lang="en-US" sz="2800" dirty="0">
                <a:solidFill>
                  <a:srgbClr val="FF0000"/>
                </a:solidFill>
              </a:rPr>
              <a:t>96 (cm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5" y="583096"/>
            <a:ext cx="8415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Bạn Hạnh xếp các hình lập phương nhỏ có cạnh 1cm thành hình bên. Hỏi: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574" y="1775936"/>
            <a:ext cx="46382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bên có bao nhiêu hình lập phương nhỏ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Nếu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 các mặt ngoài của hình bên thì diện tích cần sơn bằng bao nhiêu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ti – mét vuông?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11" y="1475648"/>
            <a:ext cx="3417225" cy="41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9263c4cd7c3bb8d4408f3331b8956d6fb1c83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930</Words>
  <Application>Microsoft Office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ASUS PC</dc:creator>
  <cp:lastModifiedBy>ASUS</cp:lastModifiedBy>
  <cp:revision>45</cp:revision>
  <dcterms:created xsi:type="dcterms:W3CDTF">2018-01-28T21:55:00Z</dcterms:created>
  <dcterms:modified xsi:type="dcterms:W3CDTF">2020-04-28T12:10:25Z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1033-10.1.0.5644</vt:lpwstr>
  </property>
</Properties>
</file>