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365" r:id="rId3"/>
    <p:sldId id="259" r:id="rId4"/>
    <p:sldId id="303" r:id="rId5"/>
    <p:sldId id="260" r:id="rId6"/>
    <p:sldId id="261" r:id="rId7"/>
    <p:sldId id="262" r:id="rId8"/>
    <p:sldId id="339" r:id="rId9"/>
    <p:sldId id="355" r:id="rId10"/>
    <p:sldId id="356" r:id="rId11"/>
    <p:sldId id="357" r:id="rId12"/>
    <p:sldId id="358" r:id="rId13"/>
    <p:sldId id="368" r:id="rId14"/>
    <p:sldId id="359" r:id="rId15"/>
    <p:sldId id="366" r:id="rId16"/>
    <p:sldId id="360" r:id="rId17"/>
    <p:sldId id="367" r:id="rId18"/>
    <p:sldId id="369" r:id="rId19"/>
    <p:sldId id="362" r:id="rId20"/>
    <p:sldId id="363" r:id="rId21"/>
    <p:sldId id="370" r:id="rId22"/>
    <p:sldId id="364" r:id="rId23"/>
  </p:sldIdLst>
  <p:sldSz cx="12169775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618C6"/>
    <a:srgbClr val="FF0066"/>
    <a:srgbClr val="0000FF"/>
    <a:srgbClr val="EBF842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840" y="108"/>
      </p:cViewPr>
      <p:guideLst>
        <p:guide orient="horz" pos="2160"/>
        <p:guide pos="3833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F8225-EDB9-49CB-A547-8E3CC2EE50D1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82C3B-0C0B-4386-A9DB-FD2F3C345D7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170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E09DDB-AC93-44E0-9A7A-95EE4C00E8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350C14-27AE-4E0E-8105-404CB64F05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4AD41-C182-4323-9E10-A654DA10A37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98965-F467-4079-8ADE-28CB0283E6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82C3B-0C0B-4386-A9DB-FD2F3C345D7F}" type="slidenum">
              <a:rPr lang="vi-VN" smtClean="0"/>
              <a:pPr/>
              <a:t>18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733" y="2130429"/>
            <a:ext cx="10344309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468" y="3886200"/>
            <a:ext cx="851884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726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376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3088" y="274642"/>
            <a:ext cx="2738199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492" y="274642"/>
            <a:ext cx="801176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666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1222" y="1122363"/>
            <a:ext cx="9127331" cy="2387600"/>
          </a:xfrm>
        </p:spPr>
        <p:txBody>
          <a:bodyPr anchor="b"/>
          <a:lstStyle>
            <a:lvl1pPr algn="ctr">
              <a:defRPr sz="5989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1222" y="3602038"/>
            <a:ext cx="9127331" cy="1655762"/>
          </a:xfrm>
        </p:spPr>
        <p:txBody>
          <a:bodyPr/>
          <a:lstStyle>
            <a:lvl1pPr marL="0" indent="0" algn="ctr">
              <a:buNone/>
              <a:defRPr sz="2396"/>
            </a:lvl1pPr>
            <a:lvl2pPr marL="456377" indent="0" algn="ctr">
              <a:buNone/>
              <a:defRPr sz="1996"/>
            </a:lvl2pPr>
            <a:lvl3pPr marL="912754" indent="0" algn="ctr">
              <a:buNone/>
              <a:defRPr sz="1797"/>
            </a:lvl3pPr>
            <a:lvl4pPr marL="1369131" indent="0" algn="ctr">
              <a:buNone/>
              <a:defRPr sz="1597"/>
            </a:lvl4pPr>
            <a:lvl5pPr marL="1825508" indent="0" algn="ctr">
              <a:buNone/>
              <a:defRPr sz="1597"/>
            </a:lvl5pPr>
            <a:lvl6pPr marL="2281885" indent="0" algn="ctr">
              <a:buNone/>
              <a:defRPr sz="1597"/>
            </a:lvl6pPr>
            <a:lvl7pPr marL="2738262" indent="0" algn="ctr">
              <a:buNone/>
              <a:defRPr sz="1597"/>
            </a:lvl7pPr>
            <a:lvl8pPr marL="3194639" indent="0" algn="ctr">
              <a:buNone/>
              <a:defRPr sz="1597"/>
            </a:lvl8pPr>
            <a:lvl9pPr marL="3651016" indent="0" algn="ctr">
              <a:buNone/>
              <a:defRPr sz="1597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5804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3708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334" y="1709739"/>
            <a:ext cx="10496431" cy="2852737"/>
          </a:xfrm>
        </p:spPr>
        <p:txBody>
          <a:bodyPr anchor="b"/>
          <a:lstStyle>
            <a:lvl1pPr>
              <a:defRPr sz="5989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334" y="4589464"/>
            <a:ext cx="10496431" cy="1500187"/>
          </a:xfrm>
        </p:spPr>
        <p:txBody>
          <a:bodyPr/>
          <a:lstStyle>
            <a:lvl1pPr marL="0" indent="0">
              <a:buNone/>
              <a:defRPr sz="2396">
                <a:solidFill>
                  <a:schemeClr val="tx1">
                    <a:tint val="75000"/>
                  </a:schemeClr>
                </a:solidFill>
              </a:defRPr>
            </a:lvl1pPr>
            <a:lvl2pPr marL="456377" indent="0">
              <a:buNone/>
              <a:defRPr sz="1996">
                <a:solidFill>
                  <a:schemeClr val="tx1">
                    <a:tint val="75000"/>
                  </a:schemeClr>
                </a:solidFill>
              </a:defRPr>
            </a:lvl2pPr>
            <a:lvl3pPr marL="912754" indent="0">
              <a:buNone/>
              <a:defRPr sz="1797">
                <a:solidFill>
                  <a:schemeClr val="tx1">
                    <a:tint val="75000"/>
                  </a:schemeClr>
                </a:solidFill>
              </a:defRPr>
            </a:lvl3pPr>
            <a:lvl4pPr marL="1369131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4pPr>
            <a:lvl5pPr marL="1825508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5pPr>
            <a:lvl6pPr marL="2281885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6pPr>
            <a:lvl7pPr marL="2738262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7pPr>
            <a:lvl8pPr marL="3194639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8pPr>
            <a:lvl9pPr marL="3651016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855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672" y="1825625"/>
            <a:ext cx="517215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0949" y="1825625"/>
            <a:ext cx="517215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7850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7" y="365126"/>
            <a:ext cx="1049643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58" y="1681163"/>
            <a:ext cx="5148385" cy="823912"/>
          </a:xfrm>
        </p:spPr>
        <p:txBody>
          <a:bodyPr anchor="b"/>
          <a:lstStyle>
            <a:lvl1pPr marL="0" indent="0">
              <a:buNone/>
              <a:defRPr sz="2396" b="1"/>
            </a:lvl1pPr>
            <a:lvl2pPr marL="456377" indent="0">
              <a:buNone/>
              <a:defRPr sz="1996" b="1"/>
            </a:lvl2pPr>
            <a:lvl3pPr marL="912754" indent="0">
              <a:buNone/>
              <a:defRPr sz="1797" b="1"/>
            </a:lvl3pPr>
            <a:lvl4pPr marL="1369131" indent="0">
              <a:buNone/>
              <a:defRPr sz="1597" b="1"/>
            </a:lvl4pPr>
            <a:lvl5pPr marL="1825508" indent="0">
              <a:buNone/>
              <a:defRPr sz="1597" b="1"/>
            </a:lvl5pPr>
            <a:lvl6pPr marL="2281885" indent="0">
              <a:buNone/>
              <a:defRPr sz="1597" b="1"/>
            </a:lvl6pPr>
            <a:lvl7pPr marL="2738262" indent="0">
              <a:buNone/>
              <a:defRPr sz="1597" b="1"/>
            </a:lvl7pPr>
            <a:lvl8pPr marL="3194639" indent="0">
              <a:buNone/>
              <a:defRPr sz="1597" b="1"/>
            </a:lvl8pPr>
            <a:lvl9pPr marL="3651016" indent="0">
              <a:buNone/>
              <a:defRPr sz="15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58" y="2505075"/>
            <a:ext cx="514838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0949" y="1681163"/>
            <a:ext cx="5173739" cy="823912"/>
          </a:xfrm>
        </p:spPr>
        <p:txBody>
          <a:bodyPr anchor="b"/>
          <a:lstStyle>
            <a:lvl1pPr marL="0" indent="0">
              <a:buNone/>
              <a:defRPr sz="2396" b="1"/>
            </a:lvl1pPr>
            <a:lvl2pPr marL="456377" indent="0">
              <a:buNone/>
              <a:defRPr sz="1996" b="1"/>
            </a:lvl2pPr>
            <a:lvl3pPr marL="912754" indent="0">
              <a:buNone/>
              <a:defRPr sz="1797" b="1"/>
            </a:lvl3pPr>
            <a:lvl4pPr marL="1369131" indent="0">
              <a:buNone/>
              <a:defRPr sz="1597" b="1"/>
            </a:lvl4pPr>
            <a:lvl5pPr marL="1825508" indent="0">
              <a:buNone/>
              <a:defRPr sz="1597" b="1"/>
            </a:lvl5pPr>
            <a:lvl6pPr marL="2281885" indent="0">
              <a:buNone/>
              <a:defRPr sz="1597" b="1"/>
            </a:lvl6pPr>
            <a:lvl7pPr marL="2738262" indent="0">
              <a:buNone/>
              <a:defRPr sz="1597" b="1"/>
            </a:lvl7pPr>
            <a:lvl8pPr marL="3194639" indent="0">
              <a:buNone/>
              <a:defRPr sz="1597" b="1"/>
            </a:lvl8pPr>
            <a:lvl9pPr marL="3651016" indent="0">
              <a:buNone/>
              <a:defRPr sz="15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0949" y="2505075"/>
            <a:ext cx="517373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6941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7200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0791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8" y="457200"/>
            <a:ext cx="3925069" cy="1600200"/>
          </a:xfrm>
        </p:spPr>
        <p:txBody>
          <a:bodyPr anchor="b"/>
          <a:lstStyle>
            <a:lvl1pPr>
              <a:defRPr sz="3194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739" y="987426"/>
            <a:ext cx="6160949" cy="4873625"/>
          </a:xfrm>
        </p:spPr>
        <p:txBody>
          <a:bodyPr/>
          <a:lstStyle>
            <a:lvl1pPr>
              <a:defRPr sz="3194"/>
            </a:lvl1pPr>
            <a:lvl2pPr>
              <a:defRPr sz="2795"/>
            </a:lvl2pPr>
            <a:lvl3pPr>
              <a:defRPr sz="2396"/>
            </a:lvl3pPr>
            <a:lvl4pPr>
              <a:defRPr sz="1996"/>
            </a:lvl4pPr>
            <a:lvl5pPr>
              <a:defRPr sz="1996"/>
            </a:lvl5pPr>
            <a:lvl6pPr>
              <a:defRPr sz="1996"/>
            </a:lvl6pPr>
            <a:lvl7pPr>
              <a:defRPr sz="1996"/>
            </a:lvl7pPr>
            <a:lvl8pPr>
              <a:defRPr sz="1996"/>
            </a:lvl8pPr>
            <a:lvl9pPr>
              <a:defRPr sz="199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58" y="2057400"/>
            <a:ext cx="3925069" cy="3811588"/>
          </a:xfrm>
        </p:spPr>
        <p:txBody>
          <a:bodyPr/>
          <a:lstStyle>
            <a:lvl1pPr marL="0" indent="0">
              <a:buNone/>
              <a:defRPr sz="1597"/>
            </a:lvl1pPr>
            <a:lvl2pPr marL="456377" indent="0">
              <a:buNone/>
              <a:defRPr sz="1397"/>
            </a:lvl2pPr>
            <a:lvl3pPr marL="912754" indent="0">
              <a:buNone/>
              <a:defRPr sz="1198"/>
            </a:lvl3pPr>
            <a:lvl4pPr marL="1369131" indent="0">
              <a:buNone/>
              <a:defRPr sz="998"/>
            </a:lvl4pPr>
            <a:lvl5pPr marL="1825508" indent="0">
              <a:buNone/>
              <a:defRPr sz="998"/>
            </a:lvl5pPr>
            <a:lvl6pPr marL="2281885" indent="0">
              <a:buNone/>
              <a:defRPr sz="998"/>
            </a:lvl6pPr>
            <a:lvl7pPr marL="2738262" indent="0">
              <a:buNone/>
              <a:defRPr sz="998"/>
            </a:lvl7pPr>
            <a:lvl8pPr marL="3194639" indent="0">
              <a:buNone/>
              <a:defRPr sz="998"/>
            </a:lvl8pPr>
            <a:lvl9pPr marL="3651016" indent="0">
              <a:buNone/>
              <a:defRPr sz="9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41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0988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8" y="457200"/>
            <a:ext cx="3925069" cy="1600200"/>
          </a:xfrm>
        </p:spPr>
        <p:txBody>
          <a:bodyPr anchor="b"/>
          <a:lstStyle>
            <a:lvl1pPr>
              <a:defRPr sz="3194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3739" y="987426"/>
            <a:ext cx="6160949" cy="4873625"/>
          </a:xfrm>
        </p:spPr>
        <p:txBody>
          <a:bodyPr/>
          <a:lstStyle>
            <a:lvl1pPr marL="0" indent="0">
              <a:buNone/>
              <a:defRPr sz="3194"/>
            </a:lvl1pPr>
            <a:lvl2pPr marL="456377" indent="0">
              <a:buNone/>
              <a:defRPr sz="2795"/>
            </a:lvl2pPr>
            <a:lvl3pPr marL="912754" indent="0">
              <a:buNone/>
              <a:defRPr sz="2396"/>
            </a:lvl3pPr>
            <a:lvl4pPr marL="1369131" indent="0">
              <a:buNone/>
              <a:defRPr sz="1996"/>
            </a:lvl4pPr>
            <a:lvl5pPr marL="1825508" indent="0">
              <a:buNone/>
              <a:defRPr sz="1996"/>
            </a:lvl5pPr>
            <a:lvl6pPr marL="2281885" indent="0">
              <a:buNone/>
              <a:defRPr sz="1996"/>
            </a:lvl6pPr>
            <a:lvl7pPr marL="2738262" indent="0">
              <a:buNone/>
              <a:defRPr sz="1996"/>
            </a:lvl7pPr>
            <a:lvl8pPr marL="3194639" indent="0">
              <a:buNone/>
              <a:defRPr sz="1996"/>
            </a:lvl8pPr>
            <a:lvl9pPr marL="3651016" indent="0">
              <a:buNone/>
              <a:defRPr sz="1996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58" y="2057400"/>
            <a:ext cx="3925069" cy="3811588"/>
          </a:xfrm>
        </p:spPr>
        <p:txBody>
          <a:bodyPr/>
          <a:lstStyle>
            <a:lvl1pPr marL="0" indent="0">
              <a:buNone/>
              <a:defRPr sz="1597"/>
            </a:lvl1pPr>
            <a:lvl2pPr marL="456377" indent="0">
              <a:buNone/>
              <a:defRPr sz="1397"/>
            </a:lvl2pPr>
            <a:lvl3pPr marL="912754" indent="0">
              <a:buNone/>
              <a:defRPr sz="1198"/>
            </a:lvl3pPr>
            <a:lvl4pPr marL="1369131" indent="0">
              <a:buNone/>
              <a:defRPr sz="998"/>
            </a:lvl4pPr>
            <a:lvl5pPr marL="1825508" indent="0">
              <a:buNone/>
              <a:defRPr sz="998"/>
            </a:lvl5pPr>
            <a:lvl6pPr marL="2281885" indent="0">
              <a:buNone/>
              <a:defRPr sz="998"/>
            </a:lvl6pPr>
            <a:lvl7pPr marL="2738262" indent="0">
              <a:buNone/>
              <a:defRPr sz="998"/>
            </a:lvl7pPr>
            <a:lvl8pPr marL="3194639" indent="0">
              <a:buNone/>
              <a:defRPr sz="998"/>
            </a:lvl8pPr>
            <a:lvl9pPr marL="3651016" indent="0">
              <a:buNone/>
              <a:defRPr sz="9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738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632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8995" y="365125"/>
            <a:ext cx="262410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672" y="365125"/>
            <a:ext cx="7720201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009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329" y="4406904"/>
            <a:ext cx="1034430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329" y="2906713"/>
            <a:ext cx="1034430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656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492" y="1600204"/>
            <a:ext cx="53749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6303" y="1600204"/>
            <a:ext cx="53749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014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490" y="1535113"/>
            <a:ext cx="53770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90" y="2174875"/>
            <a:ext cx="53770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077" y="1535113"/>
            <a:ext cx="53792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2077" y="2174875"/>
            <a:ext cx="5379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982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1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125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89" y="273050"/>
            <a:ext cx="40037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8046" y="273054"/>
            <a:ext cx="68032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489" y="1435103"/>
            <a:ext cx="40037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277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61" y="4800600"/>
            <a:ext cx="730186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5361" y="612775"/>
            <a:ext cx="730186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5361" y="5367338"/>
            <a:ext cx="730186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796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490" y="274638"/>
            <a:ext cx="1095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490" y="1600204"/>
            <a:ext cx="1095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490" y="6356354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846F2-087E-4E78-BBF1-227F00616F60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8008" y="6356354"/>
            <a:ext cx="3853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1673" y="6356354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422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672" y="365126"/>
            <a:ext cx="104964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672" y="1825625"/>
            <a:ext cx="104964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6672" y="6356351"/>
            <a:ext cx="2738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32C21-FD13-4697-ADCD-F9E33DDFF06F}" type="datetimeFigureOut">
              <a:rPr lang="vi-VN" smtClean="0"/>
              <a:pPr/>
              <a:t>18/12/2019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1238" y="6356351"/>
            <a:ext cx="41072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4904" y="6356351"/>
            <a:ext cx="2738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03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2754" rtl="0" eaLnBrk="1" latinLnBrk="0" hangingPunct="1">
        <a:lnSpc>
          <a:spcPct val="90000"/>
        </a:lnSpc>
        <a:spcBef>
          <a:spcPct val="0"/>
        </a:spcBef>
        <a:buNone/>
        <a:defRPr sz="43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189" indent="-228189" algn="l" defTabSz="91275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1pPr>
      <a:lvl2pPr marL="684566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2pPr>
      <a:lvl3pPr marL="1140943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3pPr>
      <a:lvl4pPr marL="1597320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4pPr>
      <a:lvl5pPr marL="2053697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5pPr>
      <a:lvl6pPr marL="2510074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6pPr>
      <a:lvl7pPr marL="2966451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7pPr>
      <a:lvl8pPr marL="3422828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8pPr>
      <a:lvl9pPr marL="3879205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1pPr>
      <a:lvl2pPr marL="456377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2pPr>
      <a:lvl3pPr marL="912754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3pPr>
      <a:lvl4pPr marL="1369131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4pPr>
      <a:lvl5pPr marL="1825508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5pPr>
      <a:lvl6pPr marL="2281885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6pPr>
      <a:lvl7pPr marL="2738262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7pPr>
      <a:lvl8pPr marL="3194639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8pPr>
      <a:lvl9pPr marL="3651016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6.xml"/><Relationship Id="rId12" Type="http://schemas.openxmlformats.org/officeDocument/2006/relationships/image" Target="../media/image12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1.wmf"/><Relationship Id="rId5" Type="http://schemas.openxmlformats.org/officeDocument/2006/relationships/slide" Target="slide4.xml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slide" Target="slide7.xml"/><Relationship Id="rId1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 bwMode="auto">
          <a:xfrm>
            <a:off x="1216977" y="990601"/>
            <a:ext cx="11725910" cy="4740275"/>
            <a:chOff x="609600" y="990600"/>
            <a:chExt cx="8468338" cy="4740275"/>
          </a:xfrm>
        </p:grpSpPr>
        <p:grpSp>
          <p:nvGrpSpPr>
            <p:cNvPr id="3" name="Group 3"/>
            <p:cNvGrpSpPr/>
            <p:nvPr/>
          </p:nvGrpSpPr>
          <p:grpSpPr bwMode="auto">
            <a:xfrm>
              <a:off x="609600" y="990600"/>
              <a:ext cx="7543800" cy="2230438"/>
              <a:chOff x="384" y="624"/>
              <a:chExt cx="4752" cy="1405"/>
            </a:xfrm>
          </p:grpSpPr>
          <p:sp>
            <p:nvSpPr>
              <p:cNvPr id="9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84" y="624"/>
                <a:ext cx="4752" cy="1392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vi-VN" sz="3600" kern="10" dirty="0">
                    <a:ln w="9525">
                      <a:solidFill>
                        <a:srgbClr val="000000"/>
                      </a:solidFill>
                      <a:round/>
                    </a:ln>
                    <a:solidFill>
                      <a:srgbClr val="FF0000"/>
                    </a:solidFill>
                    <a:latin typeface="Times New Roman" panose="02020603050405020304"/>
                    <a:cs typeface="Times New Roman" panose="02020603050405020304"/>
                  </a:rPr>
                  <a:t>Nhiệt liệt chào mừng </a:t>
                </a:r>
              </a:p>
            </p:txBody>
          </p:sp>
          <p:sp>
            <p:nvSpPr>
              <p:cNvPr id="10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24" y="1248"/>
                <a:ext cx="4272" cy="78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3600" kern="10" dirty="0">
                    <a:ln w="19050">
                      <a:solidFill>
                        <a:srgbClr val="99CCFF"/>
                      </a:solidFill>
                      <a:round/>
                    </a:ln>
                    <a:solidFill>
                      <a:srgbClr val="990033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 panose="02020603050405020304"/>
                    <a:cs typeface="Times New Roman" panose="02020603050405020304"/>
                  </a:rPr>
                  <a:t>thầy cô giáo về dự giờ thăm lớp</a:t>
                </a:r>
              </a:p>
            </p:txBody>
          </p:sp>
        </p:grp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660342" y="3352800"/>
              <a:ext cx="2895600" cy="7016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dirty="0" err="1">
                  <a:solidFill>
                    <a:srgbClr val="FF0066"/>
                  </a:solidFill>
                  <a:latin typeface="Times New Roman" panose="02020603050405020304" pitchFamily="18" charset="0"/>
                </a:rPr>
                <a:t>Lớp</a:t>
              </a:r>
              <a:r>
                <a:rPr lang="en-US" sz="40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: 2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587101" y="4191000"/>
              <a:ext cx="3505200" cy="7016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dirty="0" err="1">
                  <a:solidFill>
                    <a:srgbClr val="CC0099"/>
                  </a:solidFill>
                  <a:latin typeface="Times New Roman" panose="02020603050405020304" pitchFamily="18" charset="0"/>
                </a:rPr>
                <a:t>Môn</a:t>
              </a:r>
              <a:r>
                <a:rPr lang="en-US" sz="4000" b="1" dirty="0">
                  <a:solidFill>
                    <a:srgbClr val="CC0099"/>
                  </a:solidFill>
                  <a:latin typeface="Times New Roman" panose="02020603050405020304" pitchFamily="18" charset="0"/>
                </a:rPr>
                <a:t>: </a:t>
              </a:r>
              <a:r>
                <a:rPr lang="en-US" sz="4000" b="1" dirty="0" err="1">
                  <a:solidFill>
                    <a:srgbClr val="CC0099"/>
                  </a:solidFill>
                  <a:latin typeface="Times New Roman" panose="02020603050405020304" pitchFamily="18" charset="0"/>
                </a:rPr>
                <a:t>Toán</a:t>
              </a:r>
              <a:endParaRPr lang="en-US" sz="4000" b="1" dirty="0">
                <a:solidFill>
                  <a:srgbClr val="CC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829538" y="5029200"/>
              <a:ext cx="6248400" cy="7016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0" b="1" dirty="0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15"/>
          <p:cNvGrpSpPr/>
          <p:nvPr/>
        </p:nvGrpSpPr>
        <p:grpSpPr bwMode="auto">
          <a:xfrm>
            <a:off x="0" y="0"/>
            <a:ext cx="12169775" cy="7239000"/>
            <a:chOff x="0" y="0"/>
            <a:chExt cx="9144000" cy="7239000"/>
          </a:xfrm>
        </p:grpSpPr>
        <p:pic>
          <p:nvPicPr>
            <p:cNvPr id="12" name="Picture 6" descr="597876oto1c630fc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04800"/>
              <a:ext cx="685800" cy="571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 descr="597876oto1c630fc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58200" y="1524000"/>
              <a:ext cx="685800" cy="571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7" descr="blumen-pflanzen04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8382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7" descr="blumen-pflanzen04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305800" y="0"/>
              <a:ext cx="8382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" name="Picture 8" descr="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" y="5181600"/>
            <a:ext cx="2332539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18"/>
          <p:cNvSpPr>
            <a:spLocks/>
          </p:cNvSpPr>
          <p:nvPr/>
        </p:nvSpPr>
        <p:spPr bwMode="auto">
          <a:xfrm rot="5400000">
            <a:off x="2172537" y="2429925"/>
            <a:ext cx="533400" cy="4046027"/>
          </a:xfrm>
          <a:prstGeom prst="rightBrace">
            <a:avLst>
              <a:gd name="adj1" fmla="val 10786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45" name="AutoShape 23"/>
          <p:cNvSpPr>
            <a:spLocks/>
          </p:cNvSpPr>
          <p:nvPr/>
        </p:nvSpPr>
        <p:spPr bwMode="auto">
          <a:xfrm rot="-5400000">
            <a:off x="1420767" y="1033841"/>
            <a:ext cx="395288" cy="2442406"/>
          </a:xfrm>
          <a:prstGeom prst="rightBrace">
            <a:avLst>
              <a:gd name="adj1" fmla="val 11105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6149" name="Text Box 19"/>
          <p:cNvSpPr txBox="1">
            <a:spLocks noChangeArrowheads="1"/>
          </p:cNvSpPr>
          <p:nvPr/>
        </p:nvSpPr>
        <p:spPr bwMode="auto">
          <a:xfrm>
            <a:off x="1476854" y="4862513"/>
            <a:ext cx="20762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811318" y="1447800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150197" y="2952751"/>
            <a:ext cx="963441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 x</a:t>
            </a:r>
            <a:endParaRPr lang="en-US" sz="4000"/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405659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97208" y="334168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1216978" y="334645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2028296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2839614" y="2552701"/>
            <a:ext cx="1622637" cy="1603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2028296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1216978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58631" y="2552700"/>
            <a:ext cx="1584606" cy="1600200"/>
          </a:xfrm>
          <a:prstGeom prst="rect">
            <a:avLst/>
          </a:prstGeom>
          <a:noFill/>
          <a:ln>
            <a:solidFill>
              <a:schemeClr val="tx1"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95981" y="3082926"/>
            <a:ext cx="709904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/>
      <p:bldP spid="51" grpId="0"/>
      <p:bldP spid="61" grpId="0" animBg="1"/>
      <p:bldP spid="40" grpId="0" animBg="1"/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6987760" y="2798764"/>
            <a:ext cx="0" cy="401637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6161087" y="3276600"/>
            <a:ext cx="1749267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8163891" y="3276600"/>
            <a:ext cx="1774759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10192186" y="3276600"/>
            <a:ext cx="1774759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>
            <a:off x="11037887" y="2797175"/>
            <a:ext cx="0" cy="401637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5"/>
          <p:cNvSpPr>
            <a:spLocks noChangeShapeType="1"/>
          </p:cNvSpPr>
          <p:nvPr/>
        </p:nvSpPr>
        <p:spPr bwMode="auto">
          <a:xfrm>
            <a:off x="9132887" y="2797175"/>
            <a:ext cx="0" cy="4032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TextBox 47"/>
          <p:cNvSpPr txBox="1">
            <a:spLocks noChangeArrowheads="1"/>
          </p:cNvSpPr>
          <p:nvPr/>
        </p:nvSpPr>
        <p:spPr bwMode="auto">
          <a:xfrm>
            <a:off x="7610336" y="4186238"/>
            <a:ext cx="23607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–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</a:t>
            </a:r>
          </a:p>
        </p:txBody>
      </p:sp>
      <p:sp>
        <p:nvSpPr>
          <p:cNvPr id="5145" name="Rectangle 48"/>
          <p:cNvSpPr>
            <a:spLocks noChangeArrowheads="1"/>
          </p:cNvSpPr>
          <p:nvPr/>
        </p:nvSpPr>
        <p:spPr bwMode="auto">
          <a:xfrm>
            <a:off x="1938219" y="5906869"/>
            <a:ext cx="87206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.</a:t>
            </a:r>
          </a:p>
        </p:txBody>
      </p:sp>
      <p:sp>
        <p:nvSpPr>
          <p:cNvPr id="33" name="TextBox 47"/>
          <p:cNvSpPr txBox="1">
            <a:spLocks noChangeArrowheads="1"/>
          </p:cNvSpPr>
          <p:nvPr/>
        </p:nvSpPr>
        <p:spPr bwMode="auto">
          <a:xfrm>
            <a:off x="8370887" y="5282625"/>
            <a:ext cx="106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4</a:t>
            </a:r>
          </a:p>
        </p:txBody>
      </p:sp>
      <p:sp>
        <p:nvSpPr>
          <p:cNvPr id="39" name="TextBox 47"/>
          <p:cNvSpPr txBox="1">
            <a:spLocks noChangeArrowheads="1"/>
          </p:cNvSpPr>
          <p:nvPr/>
        </p:nvSpPr>
        <p:spPr bwMode="auto">
          <a:xfrm>
            <a:off x="8294687" y="4749225"/>
            <a:ext cx="2362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10 – 6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543368" y="2281238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997621" y="2281238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latin typeface="Arial" charset="0"/>
              </a:rPr>
              <a:t> –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322994" y="2286001"/>
            <a:ext cx="79019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 x</a:t>
            </a:r>
            <a:endParaRPr lang="en-US" sz="2400" b="1">
              <a:latin typeface="Arial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581484" y="2336802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latin typeface="Arial" charset="0"/>
              </a:rPr>
              <a:t> =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8032897" y="2281238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latin typeface="Arial" charset="0"/>
              </a:rPr>
              <a:t> 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60951" y="2264960"/>
            <a:ext cx="578064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–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186" name="AutoShape 18"/>
          <p:cNvSpPr>
            <a:spLocks/>
          </p:cNvSpPr>
          <p:nvPr/>
        </p:nvSpPr>
        <p:spPr bwMode="auto">
          <a:xfrm rot="5400000">
            <a:off x="2172537" y="2429925"/>
            <a:ext cx="533400" cy="4046027"/>
          </a:xfrm>
          <a:prstGeom prst="rightBrace">
            <a:avLst>
              <a:gd name="adj1" fmla="val 10786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7187" name="AutoShape 23"/>
          <p:cNvSpPr>
            <a:spLocks/>
          </p:cNvSpPr>
          <p:nvPr/>
        </p:nvSpPr>
        <p:spPr bwMode="auto">
          <a:xfrm rot="-5400000">
            <a:off x="1420767" y="1033841"/>
            <a:ext cx="395288" cy="2442406"/>
          </a:xfrm>
          <a:prstGeom prst="rightBrace">
            <a:avLst>
              <a:gd name="adj1" fmla="val 11105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7188" name="Text Box 19"/>
          <p:cNvSpPr txBox="1">
            <a:spLocks noChangeArrowheads="1"/>
          </p:cNvSpPr>
          <p:nvPr/>
        </p:nvSpPr>
        <p:spPr bwMode="auto">
          <a:xfrm>
            <a:off x="1341678" y="4862513"/>
            <a:ext cx="20762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9" name="Text Box 19"/>
          <p:cNvSpPr txBox="1">
            <a:spLocks noChangeArrowheads="1"/>
          </p:cNvSpPr>
          <p:nvPr/>
        </p:nvSpPr>
        <p:spPr bwMode="auto">
          <a:xfrm>
            <a:off x="811318" y="1524000"/>
            <a:ext cx="1871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0" name="TextBox 54"/>
          <p:cNvSpPr txBox="1">
            <a:spLocks noChangeArrowheads="1"/>
          </p:cNvSpPr>
          <p:nvPr/>
        </p:nvSpPr>
        <p:spPr bwMode="auto">
          <a:xfrm>
            <a:off x="3150197" y="2952751"/>
            <a:ext cx="963441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 x</a:t>
            </a:r>
            <a:endParaRPr lang="en-US" sz="4000"/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405659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397208" y="334168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1216978" y="334645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2028296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2028296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1216978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858631" y="2552700"/>
            <a:ext cx="1584606" cy="1600200"/>
          </a:xfrm>
          <a:prstGeom prst="rect">
            <a:avLst/>
          </a:prstGeom>
          <a:noFill/>
          <a:ln>
            <a:solidFill>
              <a:schemeClr val="tx1"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938219" y="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35" grpId="0" animBg="1"/>
      <p:bldP spid="36" grpId="0" animBg="1"/>
      <p:bldP spid="42" grpId="0" animBg="1"/>
      <p:bldP spid="43" grpId="0" animBg="1"/>
      <p:bldP spid="5144" grpId="0"/>
      <p:bldP spid="5145" grpId="0"/>
      <p:bldP spid="5145" grpId="1"/>
      <p:bldP spid="33" grpId="0"/>
      <p:bldP spid="39" grpId="0"/>
      <p:bldP spid="3" grpId="0"/>
      <p:bldP spid="3" grpId="1"/>
      <p:bldP spid="38" grpId="0"/>
      <p:bldP spid="38" grpId="1"/>
      <p:bldP spid="41" grpId="0"/>
      <p:bldP spid="41" grpId="1"/>
      <p:bldP spid="48" grpId="0"/>
      <p:bldP spid="48" grpId="1"/>
      <p:bldP spid="49" grpId="0"/>
      <p:bldP spid="49" grpId="1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19" y="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3235" y="2967335"/>
            <a:ext cx="459664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60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5273569" y="532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2444" y="5867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853762" y="6629400"/>
            <a:ext cx="425942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853762" y="6248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360836" y="5092700"/>
            <a:ext cx="4360836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62026" y="2527301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a) 15 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10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332540" y="4940301"/>
            <a:ext cx="3143859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vi-VN" sz="2800">
              <a:latin typeface="Times New Roman" pitchFamily="18" charset="0"/>
            </a:endParaRPr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7065231" y="2527301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42 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5</a:t>
            </a: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6794791" y="4468814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600" b="1" i="1" dirty="0">
                <a:latin typeface="Times New Roman" pitchFamily="18" charset="0"/>
              </a:rPr>
              <a:t>x – </a:t>
            </a:r>
            <a:r>
              <a:rPr lang="en-US" sz="3600" b="1" dirty="0">
                <a:latin typeface="Times New Roman" pitchFamily="18" charset="0"/>
              </a:rPr>
              <a:t>14</a:t>
            </a:r>
            <a:r>
              <a:rPr lang="en-US" sz="3600" b="1" i="1" dirty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</a:rPr>
              <a:t> = 18</a:t>
            </a:r>
          </a:p>
        </p:txBody>
      </p:sp>
      <p:sp>
        <p:nvSpPr>
          <p:cNvPr id="153620" name="Text Box 20"/>
          <p:cNvSpPr txBox="1">
            <a:spLocks noChangeArrowheads="1"/>
          </p:cNvSpPr>
          <p:nvPr/>
        </p:nvSpPr>
        <p:spPr bwMode="auto">
          <a:xfrm>
            <a:off x="827087" y="4543456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b) 32 </a:t>
            </a:r>
            <a:r>
              <a:rPr lang="en-US" sz="3600" b="1" i="1" dirty="0">
                <a:latin typeface="Times New Roman" pitchFamily="18" charset="0"/>
              </a:rPr>
              <a:t>–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14</a:t>
            </a:r>
          </a:p>
        </p:txBody>
      </p:sp>
      <p:sp>
        <p:nvSpPr>
          <p:cNvPr id="8206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vi-VN" sz="3600" b="1" i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36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0" y="4959350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8127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153613" grpId="0"/>
      <p:bldP spid="153617" grpId="0"/>
      <p:bldP spid="1536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5273569" y="532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2444" y="5867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853762" y="6629400"/>
            <a:ext cx="425942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853762" y="6248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360836" y="5092700"/>
            <a:ext cx="4360836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62026" y="2527301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a) 15 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10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332540" y="4940301"/>
            <a:ext cx="3143859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vi-VN" sz="2800">
              <a:latin typeface="Times New Roman" pitchFamily="18" charset="0"/>
            </a:endParaRPr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2154925" y="3163669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>
                <a:solidFill>
                  <a:srgbClr val="000099"/>
                </a:solidFill>
                <a:latin typeface="Times New Roman" pitchFamily="18" charset="0"/>
              </a:rPr>
              <a:t> x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</a:rPr>
              <a:t> = 15 – 10</a:t>
            </a:r>
          </a:p>
        </p:txBody>
      </p:sp>
      <p:sp>
        <p:nvSpPr>
          <p:cNvPr id="8206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vi-VN" sz="3600" b="1" i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36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28901" y="3849469"/>
            <a:ext cx="26367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i="1" dirty="0">
                <a:solidFill>
                  <a:srgbClr val="000099"/>
                </a:solidFill>
                <a:latin typeface="Times New Roman" pitchFamily="18" charset="0"/>
              </a:rPr>
              <a:t>x = 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0" y="4959350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8127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153611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36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220" name="Text Box 13"/>
          <p:cNvSpPr txBox="1">
            <a:spLocks noChangeArrowheads="1"/>
          </p:cNvSpPr>
          <p:nvPr/>
        </p:nvSpPr>
        <p:spPr bwMode="auto">
          <a:xfrm>
            <a:off x="834560" y="2532064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600" b="1" dirty="0">
                <a:latin typeface="Times New Roman" pitchFamily="18" charset="0"/>
              </a:rPr>
              <a:t>a) </a:t>
            </a:r>
            <a:r>
              <a:rPr lang="en-US" sz="3600" b="1" dirty="0">
                <a:latin typeface="Times New Roman" pitchFamily="18" charset="0"/>
              </a:rPr>
              <a:t>42 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5</a:t>
            </a:r>
          </a:p>
        </p:txBody>
      </p:sp>
      <p:pic>
        <p:nvPicPr>
          <p:cNvPr id="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401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vi-VN" sz="3600" b="1" i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36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1741487" y="2819400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b) 32 </a:t>
            </a:r>
            <a:r>
              <a:rPr lang="en-US" sz="3600" b="1" i="1" dirty="0">
                <a:latin typeface="Times New Roman" pitchFamily="18" charset="0"/>
              </a:rPr>
              <a:t>–</a:t>
            </a:r>
            <a:r>
              <a:rPr lang="vi-VN" sz="3600" b="1" dirty="0">
                <a:latin typeface="Times New Roman" pitchFamily="18" charset="0"/>
              </a:rPr>
              <a:t>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14</a:t>
            </a:r>
          </a:p>
        </p:txBody>
      </p:sp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6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923087" y="2819400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600" b="1" dirty="0">
                <a:latin typeface="Times New Roman" pitchFamily="18" charset="0"/>
              </a:rPr>
              <a:t>     </a:t>
            </a:r>
            <a:r>
              <a:rPr lang="en-US" sz="3600" b="1" dirty="0">
                <a:latin typeface="Times New Roman" pitchFamily="18" charset="0"/>
              </a:rPr>
              <a:t>  </a:t>
            </a:r>
            <a:r>
              <a:rPr lang="en-US" sz="3600" b="1" i="1" dirty="0">
                <a:latin typeface="Times New Roman" pitchFamily="18" charset="0"/>
              </a:rPr>
              <a:t>x – </a:t>
            </a:r>
            <a:r>
              <a:rPr lang="en-US" sz="3600" b="1" dirty="0">
                <a:latin typeface="Times New Roman" pitchFamily="18" charset="0"/>
              </a:rPr>
              <a:t>14</a:t>
            </a:r>
            <a:r>
              <a:rPr lang="en-US" sz="3600" b="1" i="1" dirty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</a:rPr>
              <a:t> = 18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265487" y="3581400"/>
            <a:ext cx="8185853" cy="1553528"/>
            <a:chOff x="3265487" y="3581400"/>
            <a:chExt cx="8185853" cy="1553528"/>
          </a:xfrm>
        </p:grpSpPr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265487" y="3657600"/>
              <a:ext cx="2547594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i="1" dirty="0">
                  <a:latin typeface="Times New Roman" pitchFamily="18" charset="0"/>
                </a:rPr>
                <a:t>x</a:t>
              </a:r>
              <a:r>
                <a:rPr lang="vi-VN" sz="3600" b="1" i="1" dirty="0">
                  <a:latin typeface="Times New Roman" pitchFamily="18" charset="0"/>
                </a:rPr>
                <a:t> </a:t>
              </a:r>
              <a:r>
                <a:rPr lang="en-US" sz="3600" b="1" dirty="0">
                  <a:latin typeface="Times New Roman" pitchFamily="18" charset="0"/>
                </a:rPr>
                <a:t>= </a:t>
              </a:r>
              <a:r>
                <a:rPr lang="vi-VN" sz="3600" b="1" dirty="0">
                  <a:latin typeface="Times New Roman" pitchFamily="18" charset="0"/>
                </a:rPr>
                <a:t>32 – </a:t>
              </a:r>
              <a:r>
                <a:rPr lang="en-US" sz="3600" b="1" dirty="0">
                  <a:latin typeface="Times New Roman" pitchFamily="18" charset="0"/>
                </a:rPr>
                <a:t>14</a:t>
              </a:r>
              <a:endParaRPr lang="vi-VN" sz="3600" b="1" dirty="0">
                <a:latin typeface="Times New Roman" pitchFamily="18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sz="3600" b="1" i="1" dirty="0">
                  <a:latin typeface="Times New Roman" pitchFamily="18" charset="0"/>
                </a:rPr>
                <a:t>x</a:t>
              </a:r>
              <a:r>
                <a:rPr lang="vi-VN" sz="3600" b="1" i="1" dirty="0">
                  <a:latin typeface="Times New Roman" pitchFamily="18" charset="0"/>
                </a:rPr>
                <a:t> </a:t>
              </a:r>
              <a:r>
                <a:rPr lang="vi-VN" sz="3600" b="1" dirty="0">
                  <a:latin typeface="Times New Roman" pitchFamily="18" charset="0"/>
                </a:rPr>
                <a:t>= 18</a:t>
              </a:r>
              <a:endParaRPr lang="en-US" sz="3600" b="1" dirty="0">
                <a:latin typeface="Times New Roman" pitchFamily="18" charset="0"/>
              </a:endParaRPr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8871834" y="3581400"/>
              <a:ext cx="2579506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i="1" dirty="0">
                  <a:latin typeface="Times New Roman" pitchFamily="18" charset="0"/>
                </a:rPr>
                <a:t>x</a:t>
              </a:r>
              <a:r>
                <a:rPr lang="vi-VN" sz="3600" b="1" i="1" dirty="0">
                  <a:latin typeface="Times New Roman" pitchFamily="18" charset="0"/>
                </a:rPr>
                <a:t> </a:t>
              </a:r>
              <a:r>
                <a:rPr lang="en-US" sz="3600" b="1" dirty="0">
                  <a:latin typeface="Times New Roman" pitchFamily="18" charset="0"/>
                </a:rPr>
                <a:t>= </a:t>
              </a:r>
              <a:r>
                <a:rPr lang="vi-VN" sz="3600" b="1" dirty="0">
                  <a:latin typeface="Times New Roman" pitchFamily="18" charset="0"/>
                </a:rPr>
                <a:t>18 + </a:t>
              </a:r>
              <a:r>
                <a:rPr lang="en-US" sz="3600" b="1" dirty="0">
                  <a:latin typeface="Times New Roman" pitchFamily="18" charset="0"/>
                </a:rPr>
                <a:t>14</a:t>
              </a:r>
              <a:endParaRPr lang="vi-VN" sz="3600" b="1" dirty="0">
                <a:latin typeface="Times New Roman" pitchFamily="18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sz="3600" b="1" i="1" dirty="0">
                  <a:latin typeface="Times New Roman" pitchFamily="18" charset="0"/>
                </a:rPr>
                <a:t>x</a:t>
              </a:r>
              <a:r>
                <a:rPr lang="vi-VN" sz="3600" b="1" i="1" dirty="0">
                  <a:latin typeface="Times New Roman" pitchFamily="18" charset="0"/>
                </a:rPr>
                <a:t> </a:t>
              </a:r>
              <a:r>
                <a:rPr lang="vi-VN" sz="3600" b="1" dirty="0">
                  <a:latin typeface="Times New Roman" pitchFamily="18" charset="0"/>
                </a:rPr>
                <a:t>= 32</a:t>
              </a:r>
              <a:endParaRPr lang="en-US" sz="3600" b="1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640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6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04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2"/>
          <p:cNvGraphicFramePr>
            <a:graphicFrameLocks noGrp="1"/>
          </p:cNvGraphicFramePr>
          <p:nvPr/>
        </p:nvGraphicFramePr>
        <p:xfrm>
          <a:off x="1208086" y="2819400"/>
          <a:ext cx="9601201" cy="1920240"/>
        </p:xfrm>
        <a:graphic>
          <a:graphicData uri="http://schemas.openxmlformats.org/drawingml/2006/table">
            <a:tbl>
              <a:tblPr/>
              <a:tblGrid>
                <a:gridCol w="2599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1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bị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trừ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trừ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Hiệu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88" name="Text Box 82"/>
          <p:cNvSpPr txBox="1">
            <a:spLocks noChangeArrowheads="1"/>
          </p:cNvSpPr>
          <p:nvPr/>
        </p:nvSpPr>
        <p:spPr bwMode="auto">
          <a:xfrm>
            <a:off x="7295527" y="57642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sz="3200">
              <a:latin typeface="Arial" charset="0"/>
            </a:endParaRPr>
          </a:p>
        </p:txBody>
      </p:sp>
      <p:sp>
        <p:nvSpPr>
          <p:cNvPr id="6" name="Text Box 161"/>
          <p:cNvSpPr txBox="1">
            <a:spLocks noChangeArrowheads="1"/>
          </p:cNvSpPr>
          <p:nvPr/>
        </p:nvSpPr>
        <p:spPr bwMode="auto">
          <a:xfrm>
            <a:off x="4259421" y="41148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</a:rPr>
              <a:t>   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39</a:t>
            </a:r>
          </a:p>
        </p:txBody>
      </p:sp>
      <p:sp>
        <p:nvSpPr>
          <p:cNvPr id="7" name="Text Box 162"/>
          <p:cNvSpPr txBox="1">
            <a:spLocks noChangeArrowheads="1"/>
          </p:cNvSpPr>
          <p:nvPr/>
        </p:nvSpPr>
        <p:spPr bwMode="auto">
          <a:xfrm>
            <a:off x="6490547" y="34290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     24</a:t>
            </a:r>
          </a:p>
        </p:txBody>
      </p:sp>
      <p:sp>
        <p:nvSpPr>
          <p:cNvPr id="8" name="Text Box 163"/>
          <p:cNvSpPr txBox="1">
            <a:spLocks noChangeArrowheads="1"/>
          </p:cNvSpPr>
          <p:nvPr/>
        </p:nvSpPr>
        <p:spPr bwMode="auto">
          <a:xfrm>
            <a:off x="8980487" y="3429000"/>
            <a:ext cx="185068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</a:rPr>
              <a:t>     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24</a:t>
            </a:r>
            <a:r>
              <a:rPr lang="en-US" sz="3200" b="1" dirty="0">
                <a:solidFill>
                  <a:srgbClr val="009900"/>
                </a:solidFill>
                <a:latin typeface="Arial" charset="0"/>
              </a:rPr>
              <a:t>	</a:t>
            </a:r>
          </a:p>
          <a:p>
            <a:pPr eaLnBrk="1" hangingPunct="1"/>
            <a:r>
              <a:rPr lang="en-US" sz="3200" dirty="0">
                <a:solidFill>
                  <a:schemeClr val="tx2"/>
                </a:solidFill>
                <a:latin typeface="Arial" charset="0"/>
              </a:rPr>
              <a:t>	</a:t>
            </a:r>
            <a:endParaRPr lang="en-US" sz="3200" b="1" dirty="0">
              <a:solidFill>
                <a:srgbClr val="009900"/>
              </a:solidFill>
              <a:latin typeface="Arial" charset="0"/>
            </a:endParaRPr>
          </a:p>
          <a:p>
            <a:pPr eaLnBrk="1" hangingPunct="1"/>
            <a:r>
              <a:rPr lang="en-US" sz="3200" dirty="0">
                <a:solidFill>
                  <a:schemeClr val="tx2"/>
                </a:solidFill>
                <a:latin typeface="Arial" charset="0"/>
              </a:rPr>
              <a:t>	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4158006" y="28194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75</a:t>
            </a:r>
          </a:p>
        </p:txBody>
      </p:sp>
      <p:sp>
        <p:nvSpPr>
          <p:cNvPr id="10" name="Text Box 167"/>
          <p:cNvSpPr txBox="1">
            <a:spLocks noChangeArrowheads="1"/>
          </p:cNvSpPr>
          <p:nvPr/>
        </p:nvSpPr>
        <p:spPr bwMode="auto">
          <a:xfrm>
            <a:off x="4179887" y="3468469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36</a:t>
            </a:r>
          </a:p>
        </p:txBody>
      </p:sp>
      <p:sp>
        <p:nvSpPr>
          <p:cNvPr id="11" name="Text Box 168"/>
          <p:cNvSpPr txBox="1">
            <a:spLocks noChangeArrowheads="1"/>
          </p:cNvSpPr>
          <p:nvPr/>
        </p:nvSpPr>
        <p:spPr bwMode="auto">
          <a:xfrm>
            <a:off x="6526465" y="28194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  84</a:t>
            </a:r>
          </a:p>
        </p:txBody>
      </p:sp>
      <p:sp>
        <p:nvSpPr>
          <p:cNvPr id="12" name="Text Box 169"/>
          <p:cNvSpPr txBox="1">
            <a:spLocks noChangeArrowheads="1"/>
          </p:cNvSpPr>
          <p:nvPr/>
        </p:nvSpPr>
        <p:spPr bwMode="auto">
          <a:xfrm>
            <a:off x="6490547" y="41148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  60</a:t>
            </a:r>
          </a:p>
        </p:txBody>
      </p:sp>
      <p:sp>
        <p:nvSpPr>
          <p:cNvPr id="13" name="Text Box 170"/>
          <p:cNvSpPr txBox="1">
            <a:spLocks noChangeArrowheads="1"/>
          </p:cNvSpPr>
          <p:nvPr/>
        </p:nvSpPr>
        <p:spPr bwMode="auto">
          <a:xfrm>
            <a:off x="8675687" y="28194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58</a:t>
            </a:r>
          </a:p>
        </p:txBody>
      </p:sp>
      <p:sp>
        <p:nvSpPr>
          <p:cNvPr id="14" name="Text Box 171"/>
          <p:cNvSpPr txBox="1">
            <a:spLocks noChangeArrowheads="1"/>
          </p:cNvSpPr>
          <p:nvPr/>
        </p:nvSpPr>
        <p:spPr bwMode="auto">
          <a:xfrm>
            <a:off x="9111006" y="40386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34</a:t>
            </a:r>
          </a:p>
        </p:txBody>
      </p:sp>
      <p:sp>
        <p:nvSpPr>
          <p:cNvPr id="11299" name="Text Box 158"/>
          <p:cNvSpPr txBox="1">
            <a:spLocks noChangeArrowheads="1"/>
          </p:cNvSpPr>
          <p:nvPr/>
        </p:nvSpPr>
        <p:spPr bwMode="auto">
          <a:xfrm>
            <a:off x="308470" y="1981201"/>
            <a:ext cx="102597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2.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Viết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số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thích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hợp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vào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ô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trống</a:t>
            </a:r>
            <a:r>
              <a:rPr lang="vi-VN" sz="3600" b="1" dirty="0">
                <a:solidFill>
                  <a:srgbClr val="C618C6"/>
                </a:solidFill>
                <a:latin typeface="Times New Roman" pitchFamily="18" charset="0"/>
              </a:rPr>
              <a:t>: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endParaRPr lang="en-US" sz="3600" b="1" i="1" dirty="0">
              <a:solidFill>
                <a:srgbClr val="C618C6"/>
              </a:solidFill>
              <a:latin typeface="Times New Roman" pitchFamily="18" charset="0"/>
            </a:endParaRPr>
          </a:p>
        </p:txBody>
      </p:sp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5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-27467" y="3429001"/>
            <a:ext cx="11561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   </a:t>
            </a:r>
            <a:endParaRPr lang="en-US" sz="28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17488" y="1806476"/>
            <a:ext cx="10591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3</a:t>
            </a:r>
          </a:p>
          <a:p>
            <a:pPr algn="just"/>
            <a:r>
              <a:rPr lang="en-US" sz="2600" dirty="0">
                <a:latin typeface="Times New Roman" pitchFamily="18" charset="0"/>
              </a:rPr>
              <a:t>     </a:t>
            </a:r>
            <a:r>
              <a:rPr lang="en-US" sz="3600" b="1" dirty="0" err="1">
                <a:latin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xe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</a:rPr>
              <a:t> 35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khi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</a:rPr>
              <a:t>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rời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còn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</a:rPr>
              <a:t> 10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bao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nhiêu</a:t>
            </a:r>
            <a:r>
              <a:rPr lang="en-US" sz="3600" b="1" dirty="0">
                <a:latin typeface="Times New Roman" pitchFamily="18" charset="0"/>
              </a:rPr>
              <a:t>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đã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rời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 ?</a:t>
            </a:r>
            <a:endParaRPr lang="en-US" sz="3600" b="1" dirty="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  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194379" y="4114800"/>
            <a:ext cx="238530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Tóm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tắt</a:t>
            </a:r>
            <a:r>
              <a:rPr lang="en-US" sz="28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:</a:t>
            </a:r>
            <a:r>
              <a:rPr lang="en-US" sz="28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endParaRPr lang="en-US" sz="2800" b="1" i="1" dirty="0">
              <a:solidFill>
                <a:srgbClr val="0066CC"/>
              </a:solidFill>
              <a:latin typeface="Times New Roman" pitchFamily="18" charset="0"/>
            </a:endParaRPr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359178" y="4586287"/>
            <a:ext cx="336350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Bến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xe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:  35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359178" y="5118100"/>
            <a:ext cx="3134909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Còn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    :  10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359178" y="5648980"/>
            <a:ext cx="36683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Rời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bến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   : ….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6161087" y="412498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4713287" y="4648200"/>
            <a:ext cx="4114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đã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rời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bến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:</a:t>
            </a:r>
            <a:endParaRPr lang="vi-VN" sz="2800" b="1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</a:rPr>
              <a:t>            35 – 10 = 25 (ô tô)</a:t>
            </a:r>
          </a:p>
          <a:p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</a:rPr>
              <a:t>                Đáp số: 25 ô tô</a:t>
            </a:r>
          </a:p>
          <a:p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2"/>
          <p:cNvGrpSpPr/>
          <p:nvPr/>
        </p:nvGrpSpPr>
        <p:grpSpPr>
          <a:xfrm>
            <a:off x="4483893" y="4177506"/>
            <a:ext cx="5410994" cy="2223294"/>
            <a:chOff x="4483893" y="3569494"/>
            <a:chExt cx="5410994" cy="2223294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3373437" y="4679950"/>
              <a:ext cx="22225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4484687" y="5791200"/>
              <a:ext cx="5410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69990" grpId="0"/>
      <p:bldP spid="169992" grpId="0"/>
      <p:bldP spid="169994" grpId="0"/>
      <p:bldP spid="169996" grpId="0"/>
      <p:bldP spid="169998" grpId="0"/>
      <p:bldP spid="1699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9dd4063eadc5bc925d0204dea74c6f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69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18453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608" y="3113682"/>
            <a:ext cx="4035463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7" name="WordArt 5"/>
          <p:cNvSpPr>
            <a:spLocks noChangeArrowheads="1" noChangeShapeType="1" noTextEdit="1"/>
          </p:cNvSpPr>
          <p:nvPr/>
        </p:nvSpPr>
        <p:spPr bwMode="auto">
          <a:xfrm>
            <a:off x="1622637" y="1196752"/>
            <a:ext cx="9431576" cy="2548136"/>
          </a:xfrm>
          <a:prstGeom prst="rect">
            <a:avLst/>
          </a:prstGeom>
          <a:ln w="9525">
            <a:noFill/>
            <a:round/>
            <a:headEnd/>
            <a:tailEnd/>
          </a:ln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solidFill>
                  <a:srgbClr val="3333FF"/>
                </a:solidFill>
                <a:latin typeface="+mj-lt"/>
                <a:cs typeface="Calibri" pitchFamily="34" charset="0"/>
              </a:rPr>
              <a:t>Nào ta cùng 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03642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6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04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15" y="1905000"/>
            <a:ext cx="1196694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098" y="695236"/>
            <a:ext cx="120868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Kính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chúc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quý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thầy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cô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Nhiều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sức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khỏe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Chúc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các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em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chăm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ngoan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học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giỏi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6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\Desktop\tải xuống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214422"/>
            <a:ext cx="3571900" cy="2357454"/>
          </a:xfrm>
          <a:prstGeom prst="rect">
            <a:avLst/>
          </a:prstGeom>
          <a:noFill/>
        </p:spPr>
      </p:pic>
      <p:pic>
        <p:nvPicPr>
          <p:cNvPr id="2053" name="Picture 5" descr="C:\Users\Administrator\Desktop\tải xuống (1)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41536" y="1214422"/>
            <a:ext cx="3786241" cy="2357454"/>
          </a:xfrm>
          <a:prstGeom prst="rect">
            <a:avLst/>
          </a:prstGeom>
          <a:noFill/>
        </p:spPr>
      </p:pic>
      <p:pic>
        <p:nvPicPr>
          <p:cNvPr id="2054" name="Picture 6" descr="C:\Users\Administrator\Desktop\tải xuống (2)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41549" y="3571876"/>
            <a:ext cx="3786214" cy="2357454"/>
          </a:xfrm>
          <a:prstGeom prst="rect">
            <a:avLst/>
          </a:prstGeom>
          <a:noFill/>
        </p:spPr>
      </p:pic>
      <p:pic>
        <p:nvPicPr>
          <p:cNvPr id="2055" name="Picture 7" descr="C:\Users\Administrator\Desktop\images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27763" y="3571876"/>
            <a:ext cx="3571900" cy="2357454"/>
          </a:xfrm>
          <a:prstGeom prst="rect">
            <a:avLst/>
          </a:prstGeom>
          <a:noFill/>
        </p:spPr>
      </p:pic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0" y="6234116"/>
            <a:ext cx="12169775" cy="592137"/>
            <a:chOff x="0" y="3947"/>
            <a:chExt cx="5760" cy="373"/>
          </a:xfrm>
        </p:grpSpPr>
        <p:grpSp>
          <p:nvGrpSpPr>
            <p:cNvPr id="16" name="Group 53"/>
            <p:cNvGrpSpPr>
              <a:grpSpLocks/>
            </p:cNvGrpSpPr>
            <p:nvPr/>
          </p:nvGrpSpPr>
          <p:grpSpPr bwMode="auto">
            <a:xfrm>
              <a:off x="0" y="3947"/>
              <a:ext cx="2892" cy="373"/>
              <a:chOff x="0" y="3947"/>
              <a:chExt cx="2988" cy="373"/>
            </a:xfrm>
          </p:grpSpPr>
          <p:pic>
            <p:nvPicPr>
              <p:cNvPr id="20" name="Picture 54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55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7" name="Group 56"/>
            <p:cNvGrpSpPr>
              <a:grpSpLocks/>
            </p:cNvGrpSpPr>
            <p:nvPr/>
          </p:nvGrpSpPr>
          <p:grpSpPr bwMode="auto">
            <a:xfrm>
              <a:off x="2880" y="3947"/>
              <a:ext cx="2880" cy="373"/>
              <a:chOff x="0" y="3947"/>
              <a:chExt cx="2988" cy="373"/>
            </a:xfrm>
          </p:grpSpPr>
          <p:pic>
            <p:nvPicPr>
              <p:cNvPr id="18" name="Picture 57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58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2000250" cy="175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261907" y="5429264"/>
            <a:ext cx="1907868" cy="1428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392557" y="0"/>
            <a:ext cx="1777217" cy="15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5286388"/>
            <a:ext cx="1860083" cy="156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158647" y="357166"/>
            <a:ext cx="8726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c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endParaRPr lang="vi-VN" sz="4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Pentagon 7">
            <a:hlinkClick r:id="rId13" action="ppaction://hlinksldjump"/>
            <a:extLst>
              <a:ext uri="{FF2B5EF4-FFF2-40B4-BE49-F238E27FC236}">
                <a16:creationId xmlns:a16="http://schemas.microsoft.com/office/drawing/2014/main" id="{D6476217-521C-4A4B-9E09-E0834697884E}"/>
              </a:ext>
            </a:extLst>
          </p:cNvPr>
          <p:cNvSpPr/>
          <p:nvPr/>
        </p:nvSpPr>
        <p:spPr>
          <a:xfrm rot="5400000" flipH="1">
            <a:off x="-16701" y="6250814"/>
            <a:ext cx="617632" cy="584235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endParaRPr lang="vi-VN" sz="3194" b="1" dirty="0">
              <a:solidFill>
                <a:srgbClr val="5B9BD5">
                  <a:lumMod val="7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Down Arrow 27">
            <a:hlinkClick r:id="rId14" action="ppaction://hlinksldjump"/>
          </p:cNvPr>
          <p:cNvSpPr/>
          <p:nvPr/>
        </p:nvSpPr>
        <p:spPr>
          <a:xfrm rot="16200000">
            <a:off x="10806919" y="5340643"/>
            <a:ext cx="390013" cy="68152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05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296660" y="1954560"/>
            <a:ext cx="10116819" cy="2160240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spcBef>
                <a:spcPct val="50000"/>
              </a:spcBef>
            </a:pPr>
            <a:r>
              <a:rPr lang="en-US" altLang="en-US" sz="3600" b="1" i="1" dirty="0">
                <a:solidFill>
                  <a:srgbClr val="7030A0"/>
                </a:solidFill>
                <a:latin typeface="Cambria" pitchFamily="18" charset="0"/>
              </a:rPr>
              <a:t>  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vi-VN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vi-VN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100 - 38 </a:t>
            </a: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95526" y="5373216"/>
            <a:ext cx="3056931" cy="99965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r>
              <a:rPr lang="en-US" sz="3194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194" b="1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065" y="1899679"/>
            <a:ext cx="1623272" cy="198652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2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296660" y="2743200"/>
            <a:ext cx="10119748" cy="2100735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altLang="en-US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100 - 60 =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065" y="2737879"/>
            <a:ext cx="1623272" cy="1986521"/>
          </a:xfrm>
          <a:prstGeom prst="rect">
            <a:avLst/>
          </a:prstGeom>
        </p:spPr>
      </p:pic>
      <p:sp>
        <p:nvSpPr>
          <p:cNvPr id="8" name="Pentagon 7">
            <a:hlinkClick r:id="rId4" action="ppaction://hlinksldjump"/>
          </p:cNvPr>
          <p:cNvSpPr/>
          <p:nvPr/>
        </p:nvSpPr>
        <p:spPr>
          <a:xfrm flipH="1">
            <a:off x="8895526" y="5613041"/>
            <a:ext cx="3056931" cy="99965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r>
              <a:rPr lang="en-US" sz="3194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194" b="1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52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273466" y="2242665"/>
            <a:ext cx="10140013" cy="2100735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  <a:latin typeface="Cambria" pitchFamily="18" charset="0"/>
              </a:rPr>
              <a:t>    </a:t>
            </a:r>
            <a:endParaRPr lang="vi-VN" altLang="en-US" sz="3600" b="1" dirty="0">
              <a:solidFill>
                <a:srgbClr val="0000FF"/>
              </a:solidFill>
              <a:latin typeface="Cambria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vi-VN" altLang="en-US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100 - 4  </a:t>
            </a:r>
          </a:p>
          <a:p>
            <a:pPr algn="just" eaLnBrk="0" hangingPunct="0">
              <a:spcBef>
                <a:spcPct val="50000"/>
              </a:spcBef>
            </a:pPr>
            <a:endParaRPr lang="en-US" altLang="en-US" sz="36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065" y="1975879"/>
            <a:ext cx="1623272" cy="1986521"/>
          </a:xfrm>
          <a:prstGeom prst="rect">
            <a:avLst/>
          </a:prstGeom>
        </p:spPr>
      </p:pic>
      <p:sp>
        <p:nvSpPr>
          <p:cNvPr id="8" name="Pentagon 7">
            <a:hlinkClick r:id="rId4" action="ppaction://hlinksldjump"/>
          </p:cNvPr>
          <p:cNvSpPr/>
          <p:nvPr/>
        </p:nvSpPr>
        <p:spPr>
          <a:xfrm flipH="1">
            <a:off x="8895526" y="5613041"/>
            <a:ext cx="3056931" cy="99965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r>
              <a:rPr lang="en-US" sz="3194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194" b="1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0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265742" y="2547465"/>
            <a:ext cx="10147737" cy="2100735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entagon 7">
            <a:hlinkClick r:id="rId3" action="ppaction://hlinksldjump"/>
          </p:cNvPr>
          <p:cNvSpPr/>
          <p:nvPr/>
        </p:nvSpPr>
        <p:spPr>
          <a:xfrm flipH="1">
            <a:off x="8895526" y="5613041"/>
            <a:ext cx="3056931" cy="99965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r>
              <a:rPr lang="en-US" sz="3194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194" b="1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34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9487" y="1828800"/>
            <a:ext cx="281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số trừ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utoShape 18"/>
          <p:cNvSpPr>
            <a:spLocks/>
          </p:cNvSpPr>
          <p:nvPr/>
        </p:nvSpPr>
        <p:spPr bwMode="auto">
          <a:xfrm rot="5400000">
            <a:off x="2172537" y="2429925"/>
            <a:ext cx="533400" cy="4046027"/>
          </a:xfrm>
          <a:prstGeom prst="rightBrace">
            <a:avLst>
              <a:gd name="adj1" fmla="val 10786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1476854" y="4862513"/>
            <a:ext cx="20762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405659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97208" y="334168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1216978" y="334645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2028296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2839614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3650933" y="255217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3650933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2028296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3" name="Rectangle 3"/>
          <p:cNvSpPr>
            <a:spLocks noChangeArrowheads="1"/>
          </p:cNvSpPr>
          <p:nvPr/>
        </p:nvSpPr>
        <p:spPr bwMode="auto">
          <a:xfrm>
            <a:off x="2839614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1216978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  <a:p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</TotalTime>
  <Words>402</Words>
  <Application>Microsoft Office PowerPoint</Application>
  <PresentationFormat>Custom</PresentationFormat>
  <Paragraphs>121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.VnTime</vt:lpstr>
      <vt:lpstr>Arial</vt:lpstr>
      <vt:lpstr>Calibri</vt:lpstr>
      <vt:lpstr>Calibri Light</vt:lpstr>
      <vt:lpstr>Cambria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Inspiron 15R</dc:creator>
  <cp:lastModifiedBy>ha</cp:lastModifiedBy>
  <cp:revision>317</cp:revision>
  <dcterms:created xsi:type="dcterms:W3CDTF">2017-10-21T04:12:34Z</dcterms:created>
  <dcterms:modified xsi:type="dcterms:W3CDTF">2019-12-17T22:12:38Z</dcterms:modified>
</cp:coreProperties>
</file>