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>
        <p:scale>
          <a:sx n="35" d="100"/>
          <a:sy n="35" d="100"/>
        </p:scale>
        <p:origin x="192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11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362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68</cp:revision>
  <dcterms:created xsi:type="dcterms:W3CDTF">2021-05-23T15:28:19Z</dcterms:created>
  <dcterms:modified xsi:type="dcterms:W3CDTF">2021-10-03T10:21:24Z</dcterms:modified>
</cp:coreProperties>
</file>