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FC0A-FC91-4579-A4EA-D05B79EF701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AA76F-3330-4E01-9C14-3A6CD206F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07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D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AA76F-3330-4E01-9C14-3A6CD206FC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40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D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007047" y="4517292"/>
            <a:ext cx="2400073" cy="217001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3051809" y="4517292"/>
            <a:ext cx="2527822" cy="2170016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B5BEAE1B-C3B2-423F-86FB-CB35D021E1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875591"/>
              </p:ext>
            </p:extLst>
          </p:nvPr>
        </p:nvGraphicFramePr>
        <p:xfrm>
          <a:off x="1694960" y="2264498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A049E57B-96F2-47E7-B786-E2204899F181}"/>
              </a:ext>
            </a:extLst>
          </p:cNvPr>
          <p:cNvGrpSpPr/>
          <p:nvPr/>
        </p:nvGrpSpPr>
        <p:grpSpPr>
          <a:xfrm>
            <a:off x="3365828" y="2405155"/>
            <a:ext cx="5275760" cy="1938284"/>
            <a:chOff x="3547418" y="502852"/>
            <a:chExt cx="5275760" cy="193828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D3E086D-C67F-4465-B989-2C02923DF18A}"/>
                </a:ext>
              </a:extLst>
            </p:cNvPr>
            <p:cNvSpPr txBox="1"/>
            <p:nvPr/>
          </p:nvSpPr>
          <p:spPr>
            <a:xfrm>
              <a:off x="3554097" y="502852"/>
              <a:ext cx="526908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708F7D-8E30-4E7E-8A81-22BC998A2D71}"/>
                </a:ext>
              </a:extLst>
            </p:cNvPr>
            <p:cNvSpPr txBox="1"/>
            <p:nvPr/>
          </p:nvSpPr>
          <p:spPr>
            <a:xfrm>
              <a:off x="3547418" y="1379307"/>
              <a:ext cx="4158236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3" name="Picture 55">
            <a:extLst>
              <a:ext uri="{FF2B5EF4-FFF2-40B4-BE49-F238E27FC236}">
                <a16:creationId xmlns:a16="http://schemas.microsoft.com/office/drawing/2014/main" id="{A44BF91D-AC03-4111-AF8C-B0448FB05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/>
        </p:blipFill>
        <p:spPr bwMode="auto">
          <a:xfrm>
            <a:off x="6436506" y="1002281"/>
            <a:ext cx="1087558" cy="110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412403-5AFB-4012-A668-E13126EB0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3758878" y="280344"/>
            <a:ext cx="1562150" cy="19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522497"/>
            <a:ext cx="88156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Dung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Ύ˞</a:t>
            </a:r>
          </a:p>
          <a:p>
            <a:pPr>
              <a:lnSpc>
                <a:spcPct val="150000"/>
              </a:lnSpc>
            </a:pP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Λ˞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31881" y="1338362"/>
            <a:ext cx="181676" cy="4562351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2103682" y="938387"/>
            <a:ext cx="3671513" cy="144317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03" y="2971102"/>
            <a:ext cx="1136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542753" y="1338362"/>
            <a:ext cx="533754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82" y="306834"/>
            <a:ext cx="13507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612898" y="2971102"/>
            <a:ext cx="5579102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xoắn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36FE6A-B697-4D69-A4C5-7127EDB2C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1955196" y="1183501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9370E6-8505-4D40-8EDB-C8D880D4F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391243" y="1020860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9000" decel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24 L -0.02226 0.06065 L -0.03268 0.13588 L -0.03684 0.24838 L -0.03346 0.43588 L -0.03684 0.5125 L -0.05559 0.58172 L -0.08138 0.61875 L -0.10976 0.64329 L -0.14661 0.66204 L -0.17304 0.65811 L -0.18541 0.63588 L -0.17994 0.62362 L -0.16184 0.6088 L -0.13619 0.61135 L -0.09388 0.63843 L -0.05494 0.65209 L -0.02643 0.6544 L 0.01732 0.64329 L 0.05066 0.60996 L 0.07487 0.56551 L 0.09441 0.49028 L 0.10691 0.40139 C 0.10664 0.36644 0.10638 0.33149 0.10612 0.29653 L 0.08946 0.18033 L 0.06029 0.09653 L -0.00429 0.02246 L -0.05911 0.00764 L -0.12851 0.03473 L -0.16328 0.07917 L -0.18268 0.1507 L -0.18138 0.22362 L -0.16953 0.2632 L -0.14518 0.29399 L -0.11471 0.30394 L -0.08203 0.28172 L -0.06328 0.22732 L -0.05976 0.18912 L -0.06263 0.13959 " pathEditMode="relative" rAng="0" ptsTypes="AAAAAAAAAAAAAAAAAAAAAAAAAAAAAAAAAAAAAAA">
                                      <p:cBhvr>
                                        <p:cTn id="4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486106" y="291435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</a:t>
            </a:r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6F370743-E4CB-4314-90EC-6007C0719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0410" y="1132789"/>
            <a:ext cx="8827978" cy="524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460" y="6046036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7724546" y="3406966"/>
            <a:ext cx="258813" cy="2227639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517678" y="1039528"/>
            <a:ext cx="181453" cy="4588117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223" y="142207"/>
            <a:ext cx="1439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882" y="3597579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52" y="2761143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8005393" y="2640337"/>
            <a:ext cx="1810636" cy="270399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2440" y="2135836"/>
            <a:ext cx="14165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928737" y="710025"/>
            <a:ext cx="3676196" cy="204761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55">
            <a:extLst>
              <a:ext uri="{FF2B5EF4-FFF2-40B4-BE49-F238E27FC236}">
                <a16:creationId xmlns:a16="http://schemas.microsoft.com/office/drawing/2014/main" id="{12BEA6F9-D283-44DC-B711-9D465BB79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/>
        </p:blipFill>
        <p:spPr bwMode="auto">
          <a:xfrm>
            <a:off x="7983360" y="2910737"/>
            <a:ext cx="2736269" cy="277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F6ECA4-405E-4DA4-9F3B-7D8596F0E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1771432" y="927584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D">
            <a:hlinkClick r:id="" action="ppaction://media"/>
            <a:extLst>
              <a:ext uri="{FF2B5EF4-FFF2-40B4-BE49-F238E27FC236}">
                <a16:creationId xmlns:a16="http://schemas.microsoft.com/office/drawing/2014/main" id="{DA127F13-64EA-44A2-A84F-5B074CA719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1807"/>
          <a:stretch/>
        </p:blipFill>
        <p:spPr>
          <a:xfrm>
            <a:off x="2843270" y="264405"/>
            <a:ext cx="6858000" cy="60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4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317866"/>
              </p:ext>
            </p:extLst>
          </p:nvPr>
        </p:nvGraphicFramePr>
        <p:xfrm>
          <a:off x="1886710" y="406122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563" y="2698191"/>
            <a:ext cx="85500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“Dung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30" y="3236800"/>
            <a:ext cx="2798307" cy="27800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DDE4D4D-F29C-4CE4-8DEA-5AD362E307A9}"/>
              </a:ext>
            </a:extLst>
          </p:cNvPr>
          <p:cNvGrpSpPr/>
          <p:nvPr/>
        </p:nvGrpSpPr>
        <p:grpSpPr>
          <a:xfrm>
            <a:off x="3547418" y="502852"/>
            <a:ext cx="5275760" cy="1938284"/>
            <a:chOff x="3547418" y="502852"/>
            <a:chExt cx="5275760" cy="193828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C462E3-2E4D-452D-92A3-2BD24345B745}"/>
                </a:ext>
              </a:extLst>
            </p:cNvPr>
            <p:cNvSpPr txBox="1"/>
            <p:nvPr/>
          </p:nvSpPr>
          <p:spPr>
            <a:xfrm>
              <a:off x="3554097" y="502852"/>
              <a:ext cx="526908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876170-DDE8-4115-A142-4F9DDF7BB327}"/>
                </a:ext>
              </a:extLst>
            </p:cNvPr>
            <p:cNvSpPr txBox="1"/>
            <p:nvPr/>
          </p:nvSpPr>
          <p:spPr>
            <a:xfrm>
              <a:off x="3547418" y="1379307"/>
              <a:ext cx="4158236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F7B9AEF-57A8-4AB4-8153-7613393AA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606092" y="4045637"/>
            <a:ext cx="1649531" cy="207935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E4709C1-2FFE-4AC5-A05B-D6F7CD172F6B}"/>
              </a:ext>
            </a:extLst>
          </p:cNvPr>
          <p:cNvGrpSpPr/>
          <p:nvPr/>
        </p:nvGrpSpPr>
        <p:grpSpPr>
          <a:xfrm>
            <a:off x="4832933" y="4045637"/>
            <a:ext cx="4332332" cy="1264424"/>
            <a:chOff x="3754849" y="1730426"/>
            <a:chExt cx="4545106" cy="1757031"/>
          </a:xfrm>
        </p:grpSpPr>
        <p:sp>
          <p:nvSpPr>
            <p:cNvPr id="20" name="Text Box 1736">
              <a:extLst>
                <a:ext uri="{FF2B5EF4-FFF2-40B4-BE49-F238E27FC236}">
                  <a16:creationId xmlns:a16="http://schemas.microsoft.com/office/drawing/2014/main" id="{DF8D7461-7619-4EE5-9C39-1A2853854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3743" y="2105932"/>
              <a:ext cx="4296212" cy="10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Đồng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dao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21" name="Cloud Callout 11">
              <a:extLst>
                <a:ext uri="{FF2B5EF4-FFF2-40B4-BE49-F238E27FC236}">
                  <a16:creationId xmlns:a16="http://schemas.microsoft.com/office/drawing/2014/main" id="{7E6FD03C-CD4C-467D-B263-5526DAC707AF}"/>
                </a:ext>
              </a:extLst>
            </p:cNvPr>
            <p:cNvSpPr/>
            <p:nvPr/>
          </p:nvSpPr>
          <p:spPr>
            <a:xfrm>
              <a:off x="3754849" y="1730426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 Box 1736">
            <a:extLst>
              <a:ext uri="{FF2B5EF4-FFF2-40B4-BE49-F238E27FC236}">
                <a16:creationId xmlns:a16="http://schemas.microsoft.com/office/drawing/2014/main" id="{7BE82CAD-4DCF-42E6-9FA8-8BDA98D62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2479" y="4550627"/>
            <a:ext cx="103369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hát dân gian truyền miệng của trẻ em, thường kèm một trò chơi nhất định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72" y="584278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3614878"/>
            <a:ext cx="11907964" cy="1642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3484003"/>
            <a:ext cx="126105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D, g, h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16" y="2521958"/>
            <a:ext cx="11118444" cy="36848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(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958" y="5196503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d, đ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197" y="3671064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 err="1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C0316979-BC07-4912-A5DE-07572784B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072750"/>
              </p:ext>
            </p:extLst>
          </p:nvPr>
        </p:nvGraphicFramePr>
        <p:xfrm>
          <a:off x="1720881" y="338079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B7906DCE-F44F-4D49-AF10-6BAF97B1593E}"/>
              </a:ext>
            </a:extLst>
          </p:cNvPr>
          <p:cNvGrpSpPr/>
          <p:nvPr/>
        </p:nvGrpSpPr>
        <p:grpSpPr>
          <a:xfrm>
            <a:off x="3391749" y="478736"/>
            <a:ext cx="5275760" cy="1938284"/>
            <a:chOff x="3547418" y="502852"/>
            <a:chExt cx="5275760" cy="193828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ABFB5B-D72F-418D-889D-D48B4FF5F50F}"/>
                </a:ext>
              </a:extLst>
            </p:cNvPr>
            <p:cNvSpPr txBox="1"/>
            <p:nvPr/>
          </p:nvSpPr>
          <p:spPr>
            <a:xfrm>
              <a:off x="3554097" y="502852"/>
              <a:ext cx="526908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05899B1-884E-441C-BFF3-8511F038487A}"/>
                </a:ext>
              </a:extLst>
            </p:cNvPr>
            <p:cNvSpPr txBox="1"/>
            <p:nvPr/>
          </p:nvSpPr>
          <p:spPr>
            <a:xfrm>
              <a:off x="3547418" y="1379307"/>
              <a:ext cx="4158236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402</Words>
  <Application>Microsoft Office PowerPoint</Application>
  <PresentationFormat>Widescreen</PresentationFormat>
  <Paragraphs>50</Paragraphs>
  <Slides>11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 Minh</cp:lastModifiedBy>
  <cp:revision>139</cp:revision>
  <dcterms:created xsi:type="dcterms:W3CDTF">2021-05-29T04:52:35Z</dcterms:created>
  <dcterms:modified xsi:type="dcterms:W3CDTF">2021-09-02T04:36:59Z</dcterms:modified>
</cp:coreProperties>
</file>