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2"/>
  </p:notesMasterIdLst>
  <p:sldIdLst>
    <p:sldId id="311" r:id="rId2"/>
    <p:sldId id="314" r:id="rId3"/>
    <p:sldId id="315" r:id="rId4"/>
    <p:sldId id="316" r:id="rId5"/>
    <p:sldId id="317" r:id="rId6"/>
    <p:sldId id="319" r:id="rId7"/>
    <p:sldId id="318" r:id="rId8"/>
    <p:sldId id="320" r:id="rId9"/>
    <p:sldId id="323" r:id="rId10"/>
    <p:sldId id="321" r:id="rId1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00"/>
    <a:srgbClr val="608321"/>
    <a:srgbClr val="7CA82A"/>
    <a:srgbClr val="39B449"/>
    <a:srgbClr val="104E8E"/>
    <a:srgbClr val="40B894"/>
    <a:srgbClr val="CFF5B8"/>
    <a:srgbClr val="EF4933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1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4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3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5078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3B327-44C6-43DB-9B4A-9E7850314974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2132A-A890-44BE-9FED-E65928F08989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BF8B7-AD57-428E-91A6-7AD1C3DB2621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93A8D-89E2-4FE1-8330-99054F4BBAC5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086636" y="205980"/>
            <a:ext cx="600164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946E3-2A33-4B66-B3A7-52ADE260BB75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DFF39-49CF-4307-9294-551498E08994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9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6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43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22515-7C1D-4411-A48B-9C81C077088E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3F7CA-9469-49BF-BD0D-DCD97261742A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553998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C18B6-2736-4A3C-A8A2-2EED565D74BA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B2022-8B5B-490D-ACBB-E94058E832F4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98CBC-E215-435C-9F7C-7D0EFD781846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A5D22D-9D93-473D-B649-EE0A27CC47FC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6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DAD9A-82F3-4C04-A824-B7B13348B79C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8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747D0-A0CF-493D-B753-E1DA732C6BDF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E5C72-D98E-45EA-84EE-A6A11A74C89E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565E2-404C-4100-9026-2B8E3A86990F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81F39-D796-4613-A7A5-A0168F7B0AEF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01F97-EC30-4161-9262-3AD0C7760A3C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2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753160"/>
            <a:ext cx="3008313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89E0B-6302-4951-AD13-9E2DB9AEBE60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9B0F-595A-4E67-8F77-D95DF3C6F4B9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702339"/>
            <a:ext cx="54864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61021-7005-4E6D-B8FD-8A32BF26D206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C6DD9-DF0C-46C8-A33C-2F4F73F26F17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0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속지배경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75200"/>
          <a:stretch>
            <a:fillRect/>
          </a:stretch>
        </p:blipFill>
        <p:spPr bwMode="auto">
          <a:xfrm>
            <a:off x="0" y="141685"/>
            <a:ext cx="914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속지나무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b="81500"/>
          <a:stretch>
            <a:fillRect/>
          </a:stretch>
        </p:blipFill>
        <p:spPr bwMode="auto">
          <a:xfrm>
            <a:off x="7811691" y="0"/>
            <a:ext cx="1332309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zh-CN"/>
              <a:t>마스터 텍스트 스타일을 편집합니다</a:t>
            </a:r>
          </a:p>
          <a:p>
            <a:pPr lvl="1"/>
            <a:r>
              <a:rPr lang="ko-KR" altLang="zh-CN"/>
              <a:t>둘째 수준</a:t>
            </a:r>
          </a:p>
          <a:p>
            <a:pPr lvl="2"/>
            <a:r>
              <a:rPr lang="ko-KR" altLang="zh-CN"/>
              <a:t>셋째 수준</a:t>
            </a:r>
          </a:p>
          <a:p>
            <a:pPr lvl="3"/>
            <a:r>
              <a:rPr lang="ko-KR" altLang="zh-CN"/>
              <a:t>넷째 수준</a:t>
            </a:r>
          </a:p>
          <a:p>
            <a:pPr lvl="4"/>
            <a:r>
              <a:rPr lang="ko-KR" altLang="zh-CN"/>
              <a:t>다섯째 수준</a:t>
            </a:r>
          </a:p>
        </p:txBody>
      </p:sp>
      <p:sp>
        <p:nvSpPr>
          <p:cNvPr id="5125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zh-CN"/>
              <a:t>마스터 제목 스타일 편집</a:t>
            </a:r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C76CC-C3FD-41F6-8B3B-756F3B9DDB3F}" type="datetime1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2021-09-03</a:t>
            </a:fld>
            <a:endParaRPr lang="ko-KR" altLang="en-US"/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/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4175" y="4811316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76812-3D66-4258-9ADE-13001B66DFD6}" type="slidenum">
              <a:rPr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2" r:id="rId1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3429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6858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0287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371600" algn="l" rtl="0" fontAlgn="base" latinLnBrk="1">
        <a:spcBef>
          <a:spcPct val="0"/>
        </a:spcBef>
        <a:spcAft>
          <a:spcPct val="0"/>
        </a:spcAft>
        <a:defRPr sz="27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25717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9">
            <a:extLst>
              <a:ext uri="{FF2B5EF4-FFF2-40B4-BE49-F238E27FC236}">
                <a16:creationId xmlns:a16="http://schemas.microsoft.com/office/drawing/2014/main" xmlns="" id="{68FA5B21-CB03-4732-B8FC-6BA693D960E7}"/>
              </a:ext>
            </a:extLst>
          </p:cNvPr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id="24" name="그림 6" descr="배경바닥.png">
              <a:extLst>
                <a:ext uri="{FF2B5EF4-FFF2-40B4-BE49-F238E27FC236}">
                  <a16:creationId xmlns:a16="http://schemas.microsoft.com/office/drawing/2014/main" xmlns="" id="{E77E8BBD-FCFB-4521-A000-9D13FE24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49"/>
            <a:stretch>
              <a:fillRect/>
            </a:stretch>
          </p:blipFill>
          <p:spPr bwMode="auto"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그림 7" descr="집.png">
              <a:extLst>
                <a:ext uri="{FF2B5EF4-FFF2-40B4-BE49-F238E27FC236}">
                  <a16:creationId xmlns:a16="http://schemas.microsoft.com/office/drawing/2014/main" xmlns="" id="{54121E64-00DA-4D27-B341-C5B8D65F7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50" b="4851"/>
            <a:stretch>
              <a:fillRect/>
            </a:stretch>
          </p:blipFill>
          <p:spPr bwMode="auto"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그림 8" descr="새싹.png">
              <a:extLst>
                <a:ext uri="{FF2B5EF4-FFF2-40B4-BE49-F238E27FC236}">
                  <a16:creationId xmlns:a16="http://schemas.microsoft.com/office/drawing/2014/main" xmlns="" id="{0BF5F37E-A52E-4CDC-A421-4966B8087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그림 9" descr="작은나무가지.png">
              <a:extLst>
                <a:ext uri="{FF2B5EF4-FFF2-40B4-BE49-F238E27FC236}">
                  <a16:creationId xmlns:a16="http://schemas.microsoft.com/office/drawing/2014/main" xmlns="" id="{B801C654-777B-4406-9D4C-2124F96D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9450" r="73625" b="4851"/>
            <a:stretch>
              <a:fillRect/>
            </a:stretch>
          </p:blipFill>
          <p:spPr bwMode="auto"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그림 10" descr="하트1.png">
              <a:extLst>
                <a:ext uri="{FF2B5EF4-FFF2-40B4-BE49-F238E27FC236}">
                  <a16:creationId xmlns:a16="http://schemas.microsoft.com/office/drawing/2014/main" xmlns="" id="{FBC4CF70-06E0-4C12-846F-86D731129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" t="69949" r="71262" b="13251"/>
            <a:stretch>
              <a:fillRect/>
            </a:stretch>
          </p:blipFill>
          <p:spPr bwMode="auto"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그림 11" descr="하트2.png">
              <a:extLst>
                <a:ext uri="{FF2B5EF4-FFF2-40B4-BE49-F238E27FC236}">
                  <a16:creationId xmlns:a16="http://schemas.microsoft.com/office/drawing/2014/main" xmlns="" id="{ACA93AFB-02FB-45B6-82BB-7A89A5129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56300" r="76775" b="18500"/>
            <a:stretch>
              <a:fillRect/>
            </a:stretch>
          </p:blipFill>
          <p:spPr bwMode="auto"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12" descr="하트3.png">
              <a:extLst>
                <a:ext uri="{FF2B5EF4-FFF2-40B4-BE49-F238E27FC236}">
                  <a16:creationId xmlns:a16="http://schemas.microsoft.com/office/drawing/2014/main" xmlns="" id="{AA594314-580A-4EB1-A241-E57AADB0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1" r="70474" b="13251"/>
            <a:stretch>
              <a:fillRect/>
            </a:stretch>
          </p:blipFill>
          <p:spPr bwMode="auto"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13" descr="하트4.png">
              <a:extLst>
                <a:ext uri="{FF2B5EF4-FFF2-40B4-BE49-F238E27FC236}">
                  <a16:creationId xmlns:a16="http://schemas.microsoft.com/office/drawing/2014/main" xmlns="" id="{0B26A14A-CBF9-4EDD-978F-C5406A17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6300" r="83862" b="22701"/>
            <a:stretch>
              <a:fillRect/>
            </a:stretch>
          </p:blipFill>
          <p:spPr bwMode="auto"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F27C3F01-32E6-4BA0-80BB-DC2BA6F72235}"/>
              </a:ext>
            </a:extLst>
          </p:cNvPr>
          <p:cNvSpPr txBox="1"/>
          <p:nvPr/>
        </p:nvSpPr>
        <p:spPr>
          <a:xfrm>
            <a:off x="1995012" y="2468882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31B9F8-E71B-4964-B11B-E3ACBBB7C861}"/>
              </a:ext>
            </a:extLst>
          </p:cNvPr>
          <p:cNvSpPr txBox="1"/>
          <p:nvPr/>
        </p:nvSpPr>
        <p:spPr>
          <a:xfrm>
            <a:off x="1322536" y="1160589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ÔN TẬP CÁC SỐ ĐẾN 100</a:t>
            </a:r>
          </a:p>
        </p:txBody>
      </p:sp>
      <p:pic>
        <p:nvPicPr>
          <p:cNvPr id="14" name="儿童歌曲-采蘑菇的小姑娘(伴奏版)">
            <a:hlinkClick r:id="" action="ppaction://media"/>
            <a:extLst>
              <a:ext uri="{FF2B5EF4-FFF2-40B4-BE49-F238E27FC236}">
                <a16:creationId xmlns:a16="http://schemas.microsoft.com/office/drawing/2014/main" xmlns="" id="{8196A2DF-37E7-45A5-AA04-0E8D220F7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30360" y="52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9">
            <a:extLst>
              <a:ext uri="{FF2B5EF4-FFF2-40B4-BE49-F238E27FC236}">
                <a16:creationId xmlns:a16="http://schemas.microsoft.com/office/drawing/2014/main" xmlns="" id="{68FA5B21-CB03-4732-B8FC-6BA693D960E7}"/>
              </a:ext>
            </a:extLst>
          </p:cNvPr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id="24" name="그림 6" descr="배경바닥.png">
              <a:extLst>
                <a:ext uri="{FF2B5EF4-FFF2-40B4-BE49-F238E27FC236}">
                  <a16:creationId xmlns:a16="http://schemas.microsoft.com/office/drawing/2014/main" xmlns="" id="{E77E8BBD-FCFB-4521-A000-9D13FE24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49"/>
            <a:stretch>
              <a:fillRect/>
            </a:stretch>
          </p:blipFill>
          <p:spPr bwMode="auto"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그림 7" descr="집.png">
              <a:extLst>
                <a:ext uri="{FF2B5EF4-FFF2-40B4-BE49-F238E27FC236}">
                  <a16:creationId xmlns:a16="http://schemas.microsoft.com/office/drawing/2014/main" xmlns="" id="{54121E64-00DA-4D27-B341-C5B8D65F7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50" b="4851"/>
            <a:stretch>
              <a:fillRect/>
            </a:stretch>
          </p:blipFill>
          <p:spPr bwMode="auto"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그림 8" descr="새싹.png">
              <a:extLst>
                <a:ext uri="{FF2B5EF4-FFF2-40B4-BE49-F238E27FC236}">
                  <a16:creationId xmlns:a16="http://schemas.microsoft.com/office/drawing/2014/main" xmlns="" id="{0BF5F37E-A52E-4CDC-A421-4966B8087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그림 9" descr="작은나무가지.png">
              <a:extLst>
                <a:ext uri="{FF2B5EF4-FFF2-40B4-BE49-F238E27FC236}">
                  <a16:creationId xmlns:a16="http://schemas.microsoft.com/office/drawing/2014/main" xmlns="" id="{B801C654-777B-4406-9D4C-2124F96D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9450" r="73625" b="4851"/>
            <a:stretch>
              <a:fillRect/>
            </a:stretch>
          </p:blipFill>
          <p:spPr bwMode="auto"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그림 10" descr="하트1.png">
              <a:extLst>
                <a:ext uri="{FF2B5EF4-FFF2-40B4-BE49-F238E27FC236}">
                  <a16:creationId xmlns:a16="http://schemas.microsoft.com/office/drawing/2014/main" xmlns="" id="{FBC4CF70-06E0-4C12-846F-86D731129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" t="69949" r="71262" b="13251"/>
            <a:stretch>
              <a:fillRect/>
            </a:stretch>
          </p:blipFill>
          <p:spPr bwMode="auto"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그림 11" descr="하트2.png">
              <a:extLst>
                <a:ext uri="{FF2B5EF4-FFF2-40B4-BE49-F238E27FC236}">
                  <a16:creationId xmlns:a16="http://schemas.microsoft.com/office/drawing/2014/main" xmlns="" id="{ACA93AFB-02FB-45B6-82BB-7A89A5129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56300" r="76775" b="18500"/>
            <a:stretch>
              <a:fillRect/>
            </a:stretch>
          </p:blipFill>
          <p:spPr bwMode="auto"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12" descr="하트3.png">
              <a:extLst>
                <a:ext uri="{FF2B5EF4-FFF2-40B4-BE49-F238E27FC236}">
                  <a16:creationId xmlns:a16="http://schemas.microsoft.com/office/drawing/2014/main" xmlns="" id="{AA594314-580A-4EB1-A241-E57AADB0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01" r="70474" b="13251"/>
            <a:stretch>
              <a:fillRect/>
            </a:stretch>
          </p:blipFill>
          <p:spPr bwMode="auto"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13" descr="하트4.png">
              <a:extLst>
                <a:ext uri="{FF2B5EF4-FFF2-40B4-BE49-F238E27FC236}">
                  <a16:creationId xmlns:a16="http://schemas.microsoft.com/office/drawing/2014/main" xmlns="" id="{0B26A14A-CBF9-4EDD-978F-C5406A17D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" t="56300" r="83862" b="22701"/>
            <a:stretch>
              <a:fillRect/>
            </a:stretch>
          </p:blipFill>
          <p:spPr bwMode="auto"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AEE1BB60-0678-4A7A-B4D2-AA8BFA3E499B}"/>
              </a:ext>
            </a:extLst>
          </p:cNvPr>
          <p:cNvSpPr txBox="1"/>
          <p:nvPr/>
        </p:nvSpPr>
        <p:spPr>
          <a:xfrm>
            <a:off x="776148" y="192940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BIỆT </a:t>
            </a:r>
            <a:r>
              <a:rPr lang="en-US" altLang="zh-CN" sz="540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783969-60F5-4006-98A8-F7D5DE891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37233" r="63207" b="29224"/>
          <a:stretch/>
        </p:blipFill>
        <p:spPr>
          <a:xfrm>
            <a:off x="596881" y="1365129"/>
            <a:ext cx="3205703" cy="172528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D40217-0793-4A30-B96F-87C784043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36" t="32370" r="63019" b="26540"/>
          <a:stretch/>
        </p:blipFill>
        <p:spPr>
          <a:xfrm>
            <a:off x="596881" y="3225553"/>
            <a:ext cx="3205702" cy="172528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7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06840" y="293300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7749" y="192664"/>
            <a:ext cx="817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4F033A-7CFE-4407-98F9-F8D611A3F2B4}"/>
              </a:ext>
            </a:extLst>
          </p:cNvPr>
          <p:cNvSpPr txBox="1"/>
          <p:nvPr/>
        </p:nvSpPr>
        <p:spPr>
          <a:xfrm>
            <a:off x="4157930" y="1478844"/>
            <a:ext cx="428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32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DFAA87-AA44-48E9-BE34-B00542FE0E3C}"/>
              </a:ext>
            </a:extLst>
          </p:cNvPr>
          <p:cNvSpPr txBox="1"/>
          <p:nvPr/>
        </p:nvSpPr>
        <p:spPr>
          <a:xfrm>
            <a:off x="4157930" y="3303365"/>
            <a:ext cx="428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992BEEB-F6BF-43EF-B3C1-16172554C9B8}"/>
              </a:ext>
            </a:extLst>
          </p:cNvPr>
          <p:cNvSpPr/>
          <p:nvPr/>
        </p:nvSpPr>
        <p:spPr>
          <a:xfrm>
            <a:off x="6078442" y="371816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0A773FA-CACE-4F20-BE7A-B70BEF0C44E1}"/>
              </a:ext>
            </a:extLst>
          </p:cNvPr>
          <p:cNvSpPr/>
          <p:nvPr/>
        </p:nvSpPr>
        <p:spPr>
          <a:xfrm>
            <a:off x="5171004" y="4485563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5784F4B-2844-406D-A853-B00BB2B5CFA7}"/>
              </a:ext>
            </a:extLst>
          </p:cNvPr>
          <p:cNvSpPr/>
          <p:nvPr/>
        </p:nvSpPr>
        <p:spPr>
          <a:xfrm>
            <a:off x="6095694" y="3683656"/>
            <a:ext cx="408622" cy="38746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438BA0F-652F-45FF-8B7E-4EF189B16761}"/>
              </a:ext>
            </a:extLst>
          </p:cNvPr>
          <p:cNvSpPr/>
          <p:nvPr/>
        </p:nvSpPr>
        <p:spPr>
          <a:xfrm>
            <a:off x="5017850" y="436768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4117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 animBg="1"/>
      <p:bldP spid="13" grpId="1" animBg="1"/>
      <p:bldP spid="14" grpId="0" animBg="1"/>
      <p:bldP spid="14" grpId="1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11">
            <a:extLst>
              <a:ext uri="{FF2B5EF4-FFF2-40B4-BE49-F238E27FC236}">
                <a16:creationId xmlns:a16="http://schemas.microsoft.com/office/drawing/2014/main" xmlns="" id="{7A9A172A-BAA1-4E99-8654-72B7D48E2FD1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79F2A-FADF-4BA6-9191-C3AFF8E1D528}"/>
              </a:ext>
            </a:extLst>
          </p:cNvPr>
          <p:cNvSpPr txBox="1"/>
          <p:nvPr/>
        </p:nvSpPr>
        <p:spPr>
          <a:xfrm>
            <a:off x="845387" y="80521"/>
            <a:ext cx="817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B7C92E-5735-4248-8034-6D2E771677D5}"/>
              </a:ext>
            </a:extLst>
          </p:cNvPr>
          <p:cNvSpPr txBox="1"/>
          <p:nvPr/>
        </p:nvSpPr>
        <p:spPr>
          <a:xfrm>
            <a:off x="3538674" y="3375082"/>
            <a:ext cx="5228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FC80B62-6E89-4294-97FC-692CF6552F47}"/>
              </a:ext>
            </a:extLst>
          </p:cNvPr>
          <p:cNvSpPr/>
          <p:nvPr/>
        </p:nvSpPr>
        <p:spPr>
          <a:xfrm>
            <a:off x="5486771" y="380831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81E25D3-CA2A-45F5-9E1A-C95205EE09AC}"/>
              </a:ext>
            </a:extLst>
          </p:cNvPr>
          <p:cNvSpPr/>
          <p:nvPr/>
        </p:nvSpPr>
        <p:spPr>
          <a:xfrm>
            <a:off x="4572000" y="4557280"/>
            <a:ext cx="408622" cy="3874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0E63FFD-0D7B-4F6C-9C1D-4AC8C2EFC173}"/>
              </a:ext>
            </a:extLst>
          </p:cNvPr>
          <p:cNvSpPr/>
          <p:nvPr/>
        </p:nvSpPr>
        <p:spPr>
          <a:xfrm>
            <a:off x="5486771" y="3766062"/>
            <a:ext cx="408622" cy="38746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30EB60D-A3B7-449E-B897-E938318C983D}"/>
              </a:ext>
            </a:extLst>
          </p:cNvPr>
          <p:cNvSpPr/>
          <p:nvPr/>
        </p:nvSpPr>
        <p:spPr>
          <a:xfrm>
            <a:off x="4427811" y="44308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126" t="33824" r="28231" b="16779"/>
          <a:stretch/>
        </p:blipFill>
        <p:spPr>
          <a:xfrm>
            <a:off x="845387" y="1060134"/>
            <a:ext cx="4962487" cy="2272700"/>
          </a:xfrm>
          <a:prstGeom prst="round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40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1">
            <a:extLst>
              <a:ext uri="{FF2B5EF4-FFF2-40B4-BE49-F238E27FC236}">
                <a16:creationId xmlns:a16="http://schemas.microsoft.com/office/drawing/2014/main" xmlns="" id="{E7070D8E-6BD7-4574-B1C4-54B6760E34F5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181E21-8EE7-443F-A459-1CEBE73CE81B}"/>
              </a:ext>
            </a:extLst>
          </p:cNvPr>
          <p:cNvSpPr txBox="1"/>
          <p:nvPr/>
        </p:nvSpPr>
        <p:spPr>
          <a:xfrm>
            <a:off x="845387" y="244423"/>
            <a:ext cx="140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C9806E-AC4B-43C1-9E28-B12B42B0F3A9}"/>
              </a:ext>
            </a:extLst>
          </p:cNvPr>
          <p:cNvSpPr txBox="1"/>
          <p:nvPr/>
        </p:nvSpPr>
        <p:spPr>
          <a:xfrm>
            <a:off x="932015" y="924620"/>
            <a:ext cx="6720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 </a:t>
            </a:r>
            <a:r>
              <a:rPr lang="en-US" sz="2800" b="1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87 = 80 + 7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461617-66FE-4603-948E-3280A7E06A04}"/>
              </a:ext>
            </a:extLst>
          </p:cNvPr>
          <p:cNvSpPr txBox="1"/>
          <p:nvPr/>
        </p:nvSpPr>
        <p:spPr>
          <a:xfrm>
            <a:off x="932015" y="2229785"/>
            <a:ext cx="884401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 =       +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570DC2-B58D-4B89-96A1-F771CC9ECDB1}"/>
              </a:ext>
            </a:extLst>
          </p:cNvPr>
          <p:cNvSpPr txBox="1"/>
          <p:nvPr/>
        </p:nvSpPr>
        <p:spPr>
          <a:xfrm>
            <a:off x="932015" y="3534950"/>
            <a:ext cx="884401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=        +    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BF1E980-6034-47EC-8601-C7D72EDB82FC}"/>
              </a:ext>
            </a:extLst>
          </p:cNvPr>
          <p:cNvSpPr/>
          <p:nvPr/>
        </p:nvSpPr>
        <p:spPr>
          <a:xfrm>
            <a:off x="3219747" y="229938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C314348-E2EF-4B1A-A771-4D64C01DAC0F}"/>
              </a:ext>
            </a:extLst>
          </p:cNvPr>
          <p:cNvSpPr/>
          <p:nvPr/>
        </p:nvSpPr>
        <p:spPr>
          <a:xfrm>
            <a:off x="3320717" y="237268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AFF6F53-AD92-4D1F-86F8-C474D483081C}"/>
              </a:ext>
            </a:extLst>
          </p:cNvPr>
          <p:cNvSpPr/>
          <p:nvPr/>
        </p:nvSpPr>
        <p:spPr>
          <a:xfrm>
            <a:off x="5354024" y="237268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5E81849-5059-4790-90E9-DBAA51E647AA}"/>
              </a:ext>
            </a:extLst>
          </p:cNvPr>
          <p:cNvSpPr/>
          <p:nvPr/>
        </p:nvSpPr>
        <p:spPr>
          <a:xfrm>
            <a:off x="5354024" y="363696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D72ECF6-48E1-4D3C-A7F8-74FA17BBBBB8}"/>
              </a:ext>
            </a:extLst>
          </p:cNvPr>
          <p:cNvSpPr/>
          <p:nvPr/>
        </p:nvSpPr>
        <p:spPr>
          <a:xfrm>
            <a:off x="3320717" y="363696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FC3376E-0E0C-4D10-8AF3-3862E9082C83}"/>
              </a:ext>
            </a:extLst>
          </p:cNvPr>
          <p:cNvSpPr/>
          <p:nvPr/>
        </p:nvSpPr>
        <p:spPr>
          <a:xfrm>
            <a:off x="3743410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D193726-C3AB-4A28-9EE9-DD7A72E2502B}"/>
              </a:ext>
            </a:extLst>
          </p:cNvPr>
          <p:cNvSpPr/>
          <p:nvPr/>
        </p:nvSpPr>
        <p:spPr>
          <a:xfrm>
            <a:off x="4750888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6BA97FC-AFFC-46CD-8C8E-EB4169C206EF}"/>
              </a:ext>
            </a:extLst>
          </p:cNvPr>
          <p:cNvSpPr/>
          <p:nvPr/>
        </p:nvSpPr>
        <p:spPr>
          <a:xfrm>
            <a:off x="5758366" y="42370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0457667-E921-485D-B268-1702FDE6BD94}"/>
              </a:ext>
            </a:extLst>
          </p:cNvPr>
          <p:cNvSpPr/>
          <p:nvPr/>
        </p:nvSpPr>
        <p:spPr>
          <a:xfrm>
            <a:off x="4408372" y="29466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C2C63BF-9089-471D-A893-F58D4BFC9897}"/>
              </a:ext>
            </a:extLst>
          </p:cNvPr>
          <p:cNvSpPr/>
          <p:nvPr/>
        </p:nvSpPr>
        <p:spPr>
          <a:xfrm>
            <a:off x="5354024" y="29466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2824760-CE0C-4181-A7A0-215593AB4E91}"/>
              </a:ext>
            </a:extLst>
          </p:cNvPr>
          <p:cNvSpPr/>
          <p:nvPr/>
        </p:nvSpPr>
        <p:spPr>
          <a:xfrm>
            <a:off x="5253054" y="2303596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41B6816-E91E-4B2B-825C-DE266337585F}"/>
              </a:ext>
            </a:extLst>
          </p:cNvPr>
          <p:cNvSpPr/>
          <p:nvPr/>
        </p:nvSpPr>
        <p:spPr>
          <a:xfrm>
            <a:off x="4307402" y="2931901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692D848-74F1-46E6-86AE-FE5FC895CB69}"/>
              </a:ext>
            </a:extLst>
          </p:cNvPr>
          <p:cNvSpPr/>
          <p:nvPr/>
        </p:nvSpPr>
        <p:spPr>
          <a:xfrm>
            <a:off x="5254690" y="293110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8146B10-B9C5-4CD0-9215-628DB36BDCB0}"/>
              </a:ext>
            </a:extLst>
          </p:cNvPr>
          <p:cNvSpPr/>
          <p:nvPr/>
        </p:nvSpPr>
        <p:spPr>
          <a:xfrm>
            <a:off x="3219747" y="3604547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007C4DBA-E5F1-407C-B595-3CA0A8E4C4DC}"/>
              </a:ext>
            </a:extLst>
          </p:cNvPr>
          <p:cNvSpPr/>
          <p:nvPr/>
        </p:nvSpPr>
        <p:spPr>
          <a:xfrm>
            <a:off x="5253967" y="3612592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79969F9-9B54-4D8A-93F3-61C9EB6A1058}"/>
              </a:ext>
            </a:extLst>
          </p:cNvPr>
          <p:cNvSpPr/>
          <p:nvPr/>
        </p:nvSpPr>
        <p:spPr>
          <a:xfrm>
            <a:off x="3642440" y="4237034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AE7A910B-65C9-4ADD-BBA1-23255B372899}"/>
              </a:ext>
            </a:extLst>
          </p:cNvPr>
          <p:cNvSpPr/>
          <p:nvPr/>
        </p:nvSpPr>
        <p:spPr>
          <a:xfrm>
            <a:off x="4623607" y="4245143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CFF74F1-DA45-41A9-9C31-109CA2A9D1CE}"/>
              </a:ext>
            </a:extLst>
          </p:cNvPr>
          <p:cNvSpPr/>
          <p:nvPr/>
        </p:nvSpPr>
        <p:spPr>
          <a:xfrm>
            <a:off x="5657396" y="4245143"/>
            <a:ext cx="750580" cy="60301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9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69CFC39-E4EA-4B56-BA9B-19895B48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95975"/>
              </p:ext>
            </p:extLst>
          </p:nvPr>
        </p:nvGraphicFramePr>
        <p:xfrm>
          <a:off x="3262964" y="81818"/>
          <a:ext cx="5717410" cy="40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3287263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9292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800911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50141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662750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55571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1364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7441173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160048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643458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7457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EB1C4CE-7BA7-47DE-BC2F-A2C34B2E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534384"/>
              </p:ext>
            </p:extLst>
          </p:nvPr>
        </p:nvGraphicFramePr>
        <p:xfrm>
          <a:off x="1448602" y="238887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4738772-0F98-4D01-939C-4C451CFB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11191"/>
              </p:ext>
            </p:extLst>
          </p:nvPr>
        </p:nvGraphicFramePr>
        <p:xfrm>
          <a:off x="1448602" y="497507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CAB2923-D184-4A19-B56D-0FD74FF3D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64339"/>
              </p:ext>
            </p:extLst>
          </p:nvPr>
        </p:nvGraphicFramePr>
        <p:xfrm>
          <a:off x="1448602" y="144318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1E20AD1-1F25-4486-B54B-45B107481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12186"/>
              </p:ext>
            </p:extLst>
          </p:nvPr>
        </p:nvGraphicFramePr>
        <p:xfrm>
          <a:off x="1448602" y="333455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D6BFA0-7DD5-492F-A1F4-E0101804C4D9}"/>
              </a:ext>
            </a:extLst>
          </p:cNvPr>
          <p:cNvSpPr txBox="1"/>
          <p:nvPr/>
        </p:nvSpPr>
        <p:spPr>
          <a:xfrm>
            <a:off x="811314" y="908419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1B00F4-A99C-4AD6-845B-7726072CE971}"/>
              </a:ext>
            </a:extLst>
          </p:cNvPr>
          <p:cNvSpPr txBox="1"/>
          <p:nvPr/>
        </p:nvSpPr>
        <p:spPr>
          <a:xfrm>
            <a:off x="811314" y="1834677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AF08EB-5BFE-4BC4-85AF-70B849C3BD13}"/>
              </a:ext>
            </a:extLst>
          </p:cNvPr>
          <p:cNvSpPr txBox="1"/>
          <p:nvPr/>
        </p:nvSpPr>
        <p:spPr>
          <a:xfrm>
            <a:off x="811314" y="274163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7F282E-0429-43E8-82DB-44A52C9A9BA5}"/>
              </a:ext>
            </a:extLst>
          </p:cNvPr>
          <p:cNvSpPr txBox="1"/>
          <p:nvPr/>
        </p:nvSpPr>
        <p:spPr>
          <a:xfrm>
            <a:off x="811314" y="3667896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xmlns="" id="{1AC2B406-ECBA-4712-939A-9D1548B9F7A7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6700BD-5E8A-4216-BD69-EC89FCBD1BC8}"/>
              </a:ext>
            </a:extLst>
          </p:cNvPr>
          <p:cNvSpPr txBox="1"/>
          <p:nvPr/>
        </p:nvSpPr>
        <p:spPr>
          <a:xfrm>
            <a:off x="267871" y="4131346"/>
            <a:ext cx="817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B299E2-BA12-451D-9DBE-FDD437A53A61}"/>
              </a:ext>
            </a:extLst>
          </p:cNvPr>
          <p:cNvSpPr txBox="1"/>
          <p:nvPr/>
        </p:nvSpPr>
        <p:spPr>
          <a:xfrm>
            <a:off x="267871" y="4485683"/>
            <a:ext cx="871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5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69CFC39-E4EA-4B56-BA9B-19895B48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7834"/>
              </p:ext>
            </p:extLst>
          </p:nvPr>
        </p:nvGraphicFramePr>
        <p:xfrm>
          <a:off x="3262964" y="81818"/>
          <a:ext cx="5717410" cy="40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3287263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9292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800911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50141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662750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55571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136407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7441173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160048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643458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7457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EB1C4CE-7BA7-47DE-BC2F-A2C34B2E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600425"/>
              </p:ext>
            </p:extLst>
          </p:nvPr>
        </p:nvGraphicFramePr>
        <p:xfrm>
          <a:off x="1163791" y="301451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4738772-0F98-4D01-939C-4C451CFB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81650"/>
              </p:ext>
            </p:extLst>
          </p:nvPr>
        </p:nvGraphicFramePr>
        <p:xfrm>
          <a:off x="1163791" y="112314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CAB2923-D184-4A19-B56D-0FD74FF3D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16564"/>
              </p:ext>
            </p:extLst>
          </p:nvPr>
        </p:nvGraphicFramePr>
        <p:xfrm>
          <a:off x="1163791" y="206883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1E20AD1-1F25-4486-B54B-45B107481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01412"/>
              </p:ext>
            </p:extLst>
          </p:nvPr>
        </p:nvGraphicFramePr>
        <p:xfrm>
          <a:off x="1163791" y="3960195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D6BFA0-7DD5-492F-A1F4-E0101804C4D9}"/>
              </a:ext>
            </a:extLst>
          </p:cNvPr>
          <p:cNvSpPr txBox="1"/>
          <p:nvPr/>
        </p:nvSpPr>
        <p:spPr>
          <a:xfrm>
            <a:off x="526503" y="1534061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1B00F4-A99C-4AD6-845B-7726072CE971}"/>
              </a:ext>
            </a:extLst>
          </p:cNvPr>
          <p:cNvSpPr txBox="1"/>
          <p:nvPr/>
        </p:nvSpPr>
        <p:spPr>
          <a:xfrm>
            <a:off x="526503" y="2460319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AF08EB-5BFE-4BC4-85AF-70B849C3BD13}"/>
              </a:ext>
            </a:extLst>
          </p:cNvPr>
          <p:cNvSpPr txBox="1"/>
          <p:nvPr/>
        </p:nvSpPr>
        <p:spPr>
          <a:xfrm>
            <a:off x="526503" y="3367280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7F282E-0429-43E8-82DB-44A52C9A9BA5}"/>
              </a:ext>
            </a:extLst>
          </p:cNvPr>
          <p:cNvSpPr txBox="1"/>
          <p:nvPr/>
        </p:nvSpPr>
        <p:spPr>
          <a:xfrm>
            <a:off x="526503" y="429353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xmlns="" id="{1AC2B406-ECBA-4712-939A-9D1548B9F7A7}"/>
              </a:ext>
            </a:extLst>
          </p:cNvPr>
          <p:cNvSpPr/>
          <p:nvPr/>
        </p:nvSpPr>
        <p:spPr>
          <a:xfrm>
            <a:off x="184478" y="181157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4568E-6 L 0.47968 0.261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60434 -0.077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6914E-7 L 0.47899 -0.414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-2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64198E-7 L 0.35468 -0.445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2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A5319F7-53E5-43D4-A6CD-5850652E5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41937"/>
              </p:ext>
            </p:extLst>
          </p:nvPr>
        </p:nvGraphicFramePr>
        <p:xfrm>
          <a:off x="5017330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89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94CDEDC-4679-4CFC-8D37-F38364438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31612"/>
              </p:ext>
            </p:extLst>
          </p:nvPr>
        </p:nvGraphicFramePr>
        <p:xfrm>
          <a:off x="1306407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228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0A8AFB5-3058-4A7F-86DC-F2988CF44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39102"/>
              </p:ext>
            </p:extLst>
          </p:nvPr>
        </p:nvGraphicFramePr>
        <p:xfrm>
          <a:off x="3247058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6CD1595-5C8A-48D9-B63E-F6565B96C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87486"/>
              </p:ext>
            </p:extLst>
          </p:nvPr>
        </p:nvGraphicFramePr>
        <p:xfrm>
          <a:off x="6923065" y="1187620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1EC503-0E8D-41D7-8AFC-CF55C464D602}"/>
              </a:ext>
            </a:extLst>
          </p:cNvPr>
          <p:cNvSpPr txBox="1"/>
          <p:nvPr/>
        </p:nvSpPr>
        <p:spPr>
          <a:xfrm>
            <a:off x="1722802" y="1986621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666317-7C49-4815-BC33-F7317D014B78}"/>
              </a:ext>
            </a:extLst>
          </p:cNvPr>
          <p:cNvSpPr txBox="1"/>
          <p:nvPr/>
        </p:nvSpPr>
        <p:spPr>
          <a:xfrm>
            <a:off x="3653398" y="1986621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AC3D2E-3C95-4C20-B165-E889A33C6566}"/>
              </a:ext>
            </a:extLst>
          </p:cNvPr>
          <p:cNvSpPr txBox="1"/>
          <p:nvPr/>
        </p:nvSpPr>
        <p:spPr>
          <a:xfrm>
            <a:off x="5438344" y="1986376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7677D7-A511-4ABC-ABC6-38479FED5DEC}"/>
              </a:ext>
            </a:extLst>
          </p:cNvPr>
          <p:cNvSpPr txBox="1"/>
          <p:nvPr/>
        </p:nvSpPr>
        <p:spPr>
          <a:xfrm>
            <a:off x="7258169" y="1986375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xmlns="" id="{9781CC76-A326-477C-9F4C-B765695D2351}"/>
              </a:ext>
            </a:extLst>
          </p:cNvPr>
          <p:cNvSpPr/>
          <p:nvPr/>
        </p:nvSpPr>
        <p:spPr>
          <a:xfrm>
            <a:off x="202164" y="267421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7529EC-C127-4193-8095-9474CD2486D9}"/>
              </a:ext>
            </a:extLst>
          </p:cNvPr>
          <p:cNvSpPr txBox="1"/>
          <p:nvPr/>
        </p:nvSpPr>
        <p:spPr>
          <a:xfrm>
            <a:off x="863074" y="193835"/>
            <a:ext cx="788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8D7229A-0679-4BB7-9C86-E65CC026C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43325"/>
              </p:ext>
            </p:extLst>
          </p:nvPr>
        </p:nvGraphicFramePr>
        <p:xfrm>
          <a:off x="213132" y="3156879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12270767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785846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075704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2284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9A1036-5BF2-4A51-BACD-C891842CACD6}"/>
              </a:ext>
            </a:extLst>
          </p:cNvPr>
          <p:cNvSpPr txBox="1"/>
          <p:nvPr/>
        </p:nvSpPr>
        <p:spPr>
          <a:xfrm>
            <a:off x="629527" y="3955880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C6ED095-2663-4507-BD78-E78B1522748E}"/>
              </a:ext>
            </a:extLst>
          </p:cNvPr>
          <p:cNvSpPr txBox="1"/>
          <p:nvPr/>
        </p:nvSpPr>
        <p:spPr>
          <a:xfrm>
            <a:off x="1585065" y="3156879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65, 66, 75, 76.</a:t>
            </a:r>
          </a:p>
        </p:txBody>
      </p:sp>
    </p:spTree>
    <p:extLst>
      <p:ext uri="{BB962C8B-B14F-4D97-AF65-F5344CB8AC3E}">
        <p14:creationId xmlns:p14="http://schemas.microsoft.com/office/powerpoint/2010/main" val="24070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C9F54C-D149-484D-8172-AB0910969F40}"/>
              </a:ext>
            </a:extLst>
          </p:cNvPr>
          <p:cNvSpPr txBox="1"/>
          <p:nvPr/>
        </p:nvSpPr>
        <p:spPr>
          <a:xfrm>
            <a:off x="2362289" y="828135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47, 48, 57, 58.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E6E10F3-06D5-4A94-9E10-0F632734D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48921"/>
              </p:ext>
            </p:extLst>
          </p:nvPr>
        </p:nvGraphicFramePr>
        <p:xfrm>
          <a:off x="967795" y="2373442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453567220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111024209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31878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8914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E1D0DE7-F54E-4DC2-8C3C-7166A55F1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20157"/>
              </p:ext>
            </p:extLst>
          </p:nvPr>
        </p:nvGraphicFramePr>
        <p:xfrm>
          <a:off x="967795" y="983511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10419113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18370272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926302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665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C75092B-7A6A-4DF9-98E7-90F69BAEE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79751"/>
              </p:ext>
            </p:extLst>
          </p:nvPr>
        </p:nvGraphicFramePr>
        <p:xfrm>
          <a:off x="967795" y="3665543"/>
          <a:ext cx="1143482" cy="7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215442733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787495646"/>
                    </a:ext>
                  </a:extLst>
                </a:gridCol>
              </a:tblGrid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375149"/>
                  </a:ext>
                </a:extLst>
              </a:tr>
              <a:tr h="399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29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460645-880F-4A4D-976D-CED622F0BDE9}"/>
              </a:ext>
            </a:extLst>
          </p:cNvPr>
          <p:cNvSpPr txBox="1"/>
          <p:nvPr/>
        </p:nvSpPr>
        <p:spPr>
          <a:xfrm>
            <a:off x="1374135" y="1782512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73291-9FC9-4D8C-A4D3-687066046628}"/>
              </a:ext>
            </a:extLst>
          </p:cNvPr>
          <p:cNvSpPr txBox="1"/>
          <p:nvPr/>
        </p:nvSpPr>
        <p:spPr>
          <a:xfrm>
            <a:off x="1388809" y="317219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5A4392-2976-4B76-B063-E0385436430A}"/>
              </a:ext>
            </a:extLst>
          </p:cNvPr>
          <p:cNvSpPr txBox="1"/>
          <p:nvPr/>
        </p:nvSpPr>
        <p:spPr>
          <a:xfrm>
            <a:off x="1302899" y="4464298"/>
            <a:ext cx="47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C91761-5FCC-4579-88EB-63500D8B5C22}"/>
              </a:ext>
            </a:extLst>
          </p:cNvPr>
          <p:cNvSpPr txBox="1"/>
          <p:nvPr/>
        </p:nvSpPr>
        <p:spPr>
          <a:xfrm>
            <a:off x="2362289" y="2367641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25, 26, 35, 36.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EB81C5-CFEA-4795-8282-34342DB33C18}"/>
              </a:ext>
            </a:extLst>
          </p:cNvPr>
          <p:cNvSpPr txBox="1"/>
          <p:nvPr/>
        </p:nvSpPr>
        <p:spPr>
          <a:xfrm>
            <a:off x="2362289" y="3673821"/>
            <a:ext cx="6481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43, 44, 53, 54.</a:t>
            </a:r>
          </a:p>
        </p:txBody>
      </p:sp>
      <p:sp>
        <p:nvSpPr>
          <p:cNvPr id="13" name="六边形 11">
            <a:extLst>
              <a:ext uri="{FF2B5EF4-FFF2-40B4-BE49-F238E27FC236}">
                <a16:creationId xmlns:a16="http://schemas.microsoft.com/office/drawing/2014/main" xmlns="" id="{877C3B43-3CBF-42E8-A85E-7DE7514DE1D1}"/>
              </a:ext>
            </a:extLst>
          </p:cNvPr>
          <p:cNvSpPr/>
          <p:nvPr/>
        </p:nvSpPr>
        <p:spPr>
          <a:xfrm>
            <a:off x="202164" y="267421"/>
            <a:ext cx="660909" cy="560714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69CFC39-E4EA-4B56-BA9B-19895B48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22179"/>
              </p:ext>
            </p:extLst>
          </p:nvPr>
        </p:nvGraphicFramePr>
        <p:xfrm>
          <a:off x="3295621" y="145318"/>
          <a:ext cx="5717410" cy="471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41">
                  <a:extLst>
                    <a:ext uri="{9D8B030D-6E8A-4147-A177-3AD203B41FA5}">
                      <a16:colId xmlns:a16="http://schemas.microsoft.com/office/drawing/2014/main" xmlns="" val="324011613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87966206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847582356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516781727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410736926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268316258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844450611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1593072532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952262338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xmlns="" val="332872636"/>
                    </a:ext>
                  </a:extLst>
                </a:gridCol>
              </a:tblGrid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929207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800911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501412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662750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555719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136407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lang="en-US" sz="1800" b="1" kern="1200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7441173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1800" b="1" dirty="0">
                        <a:solidFill>
                          <a:srgbClr val="006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160048"/>
                  </a:ext>
                </a:extLst>
              </a:tr>
              <a:tr h="460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643458"/>
                  </a:ext>
                </a:extLst>
              </a:tr>
              <a:tr h="5774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6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7457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7529EC-C127-4193-8095-9474CD2486D9}"/>
              </a:ext>
            </a:extLst>
          </p:cNvPr>
          <p:cNvSpPr txBox="1"/>
          <p:nvPr/>
        </p:nvSpPr>
        <p:spPr>
          <a:xfrm>
            <a:off x="130628" y="1049102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六边形 11">
            <a:extLst>
              <a:ext uri="{FF2B5EF4-FFF2-40B4-BE49-F238E27FC236}">
                <a16:creationId xmlns:a16="http://schemas.microsoft.com/office/drawing/2014/main" xmlns="" id="{1AC2B406-ECBA-4712-939A-9D1548B9F7A7}"/>
              </a:ext>
            </a:extLst>
          </p:cNvPr>
          <p:cNvSpPr/>
          <p:nvPr/>
        </p:nvSpPr>
        <p:spPr>
          <a:xfrm>
            <a:off x="0" y="115843"/>
            <a:ext cx="1709057" cy="504643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zh-CN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7529EC-C127-4193-8095-9474CD2486D9}"/>
              </a:ext>
            </a:extLst>
          </p:cNvPr>
          <p:cNvSpPr txBox="1"/>
          <p:nvPr/>
        </p:nvSpPr>
        <p:spPr>
          <a:xfrm>
            <a:off x="130627" y="3622834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7529EC-C127-4193-8095-9474CD2486D9}"/>
              </a:ext>
            </a:extLst>
          </p:cNvPr>
          <p:cNvSpPr txBox="1"/>
          <p:nvPr/>
        </p:nvSpPr>
        <p:spPr>
          <a:xfrm>
            <a:off x="130627" y="2361971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706</Words>
  <Application>Microsoft Office PowerPoint</Application>
  <PresentationFormat>On-screen Show (16:9)</PresentationFormat>
  <Paragraphs>427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Malgun Gothic</vt:lpstr>
      <vt:lpstr>Arial</vt:lpstr>
      <vt:lpstr>HY견고딕</vt:lpstr>
      <vt:lpstr>Times New Roman</vt:lpstr>
      <vt:lpstr>思源黑体 CN Bold</vt:lpstr>
      <vt:lpstr>等线</vt:lpstr>
      <vt:lpstr>4_Office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My PC</cp:lastModifiedBy>
  <cp:revision>74</cp:revision>
  <dcterms:created xsi:type="dcterms:W3CDTF">2017-03-04T06:55:50Z</dcterms:created>
  <dcterms:modified xsi:type="dcterms:W3CDTF">2021-09-03T11:08:33Z</dcterms:modified>
</cp:coreProperties>
</file>