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0"/>
  </p:notesMasterIdLst>
  <p:sldIdLst>
    <p:sldId id="257" r:id="rId2"/>
    <p:sldId id="259" r:id="rId3"/>
    <p:sldId id="261" r:id="rId4"/>
    <p:sldId id="258" r:id="rId5"/>
    <p:sldId id="262" r:id="rId6"/>
    <p:sldId id="292" r:id="rId7"/>
    <p:sldId id="287" r:id="rId8"/>
    <p:sldId id="293" r:id="rId9"/>
    <p:sldId id="289" r:id="rId10"/>
    <p:sldId id="288" r:id="rId11"/>
    <p:sldId id="294" r:id="rId12"/>
    <p:sldId id="290" r:id="rId13"/>
    <p:sldId id="291" r:id="rId14"/>
    <p:sldId id="285" r:id="rId15"/>
    <p:sldId id="266" r:id="rId16"/>
    <p:sldId id="269" r:id="rId17"/>
    <p:sldId id="263" r:id="rId18"/>
    <p:sldId id="270" r:id="rId19"/>
    <p:sldId id="273" r:id="rId20"/>
    <p:sldId id="275" r:id="rId21"/>
    <p:sldId id="274" r:id="rId22"/>
    <p:sldId id="284" r:id="rId23"/>
    <p:sldId id="276" r:id="rId24"/>
    <p:sldId id="277" r:id="rId25"/>
    <p:sldId id="279" r:id="rId26"/>
    <p:sldId id="280" r:id="rId27"/>
    <p:sldId id="281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CCFFFF"/>
    <a:srgbClr val="FF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14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22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7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8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3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5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90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8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2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9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8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microsoft.com/office/2007/relationships/hdphoto" Target="../media/hdphoto9.wdp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12" Type="http://schemas.openxmlformats.org/officeDocument/2006/relationships/image" Target="../media/image6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microsoft.com/office/2007/relationships/hdphoto" Target="../media/hdphoto10.wdp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5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52367" y="-19523"/>
            <a:ext cx="9539633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8" name="Flowchart: Document 17"/>
          <p:cNvSpPr/>
          <p:nvPr/>
        </p:nvSpPr>
        <p:spPr>
          <a:xfrm>
            <a:off x="-144855" y="59231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223027"/>
            <a:ext cx="1844580" cy="1477264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7973" y="513017"/>
            <a:ext cx="953963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7E28E2-F359-475F-92BC-C12A46649D50}"/>
              </a:ext>
            </a:extLst>
          </p:cNvPr>
          <p:cNvGrpSpPr/>
          <p:nvPr/>
        </p:nvGrpSpPr>
        <p:grpSpPr>
          <a:xfrm>
            <a:off x="906604" y="2826676"/>
            <a:ext cx="10010778" cy="1400575"/>
            <a:chOff x="906604" y="2826676"/>
            <a:chExt cx="10010778" cy="1400575"/>
          </a:xfrm>
        </p:grpSpPr>
        <p:grpSp>
          <p:nvGrpSpPr>
            <p:cNvPr id="2" name="Group 1"/>
            <p:cNvGrpSpPr/>
            <p:nvPr/>
          </p:nvGrpSpPr>
          <p:grpSpPr>
            <a:xfrm>
              <a:off x="2026101" y="2927060"/>
              <a:ext cx="8891281" cy="1300191"/>
              <a:chOff x="9566064" y="964372"/>
              <a:chExt cx="5446164" cy="698253"/>
            </a:xfrm>
          </p:grpSpPr>
          <p:sp>
            <p:nvSpPr>
              <p:cNvPr id="13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B14F02-6476-49C5-B7E5-10C24259F4EF}"/>
                </a:ext>
              </a:extLst>
            </p:cNvPr>
            <p:cNvGrpSpPr/>
            <p:nvPr/>
          </p:nvGrpSpPr>
          <p:grpSpPr>
            <a:xfrm>
              <a:off x="906604" y="2826676"/>
              <a:ext cx="1355758" cy="1334455"/>
              <a:chOff x="2388835" y="2867439"/>
              <a:chExt cx="1355758" cy="133445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421484" y="2867439"/>
                <a:ext cx="1323109" cy="1323109"/>
                <a:chOff x="1212273" y="1084984"/>
                <a:chExt cx="992332" cy="992332"/>
              </a:xfrm>
              <a:solidFill>
                <a:srgbClr val="00B0F0"/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9" name="Oval 8"/>
                <p:cNvSpPr/>
                <p:nvPr/>
              </p:nvSpPr>
              <p:spPr>
                <a:xfrm>
                  <a:off x="1212273" y="1084984"/>
                  <a:ext cx="992332" cy="992332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252971" y="1095375"/>
                  <a:ext cx="914400" cy="9144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2388835" y="2929751"/>
                <a:ext cx="1219200" cy="1272143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Bài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864434" y="3115092"/>
            <a:ext cx="827309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0159" y="1550302"/>
            <a:ext cx="11213212" cy="26285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524915" y="2793363"/>
            <a:ext cx="903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E92ED-D561-4560-8B3F-D391CF9D2DB9}"/>
              </a:ext>
            </a:extLst>
          </p:cNvPr>
          <p:cNvCxnSpPr>
            <a:cxnSpLocks/>
          </p:cNvCxnSpPr>
          <p:nvPr/>
        </p:nvCxnSpPr>
        <p:spPr>
          <a:xfrm>
            <a:off x="5716130" y="3412217"/>
            <a:ext cx="1246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53" y="1362167"/>
            <a:ext cx="3583488" cy="41284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792891" y="451089"/>
            <a:ext cx="3697965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14801" y="1803856"/>
            <a:ext cx="7519138" cy="3078179"/>
            <a:chOff x="5756790" y="3747927"/>
            <a:chExt cx="7519138" cy="3078179"/>
          </a:xfrm>
        </p:grpSpPr>
        <p:pic>
          <p:nvPicPr>
            <p:cNvPr id="28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790" y="3747927"/>
              <a:ext cx="7519138" cy="307817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055786" y="4707221"/>
              <a:ext cx="5415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rụt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rè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Tỏ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e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dè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dạn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9889" y="1837595"/>
            <a:ext cx="10887416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41710" y="2086984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619242" y="2091980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36055" y="2105396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959570" y="2870621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4195095" y="796709"/>
            <a:ext cx="3581851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CB13-7845-4BA0-8BF3-64840B3F67F8}"/>
              </a:ext>
            </a:extLst>
          </p:cNvPr>
          <p:cNvCxnSpPr/>
          <p:nvPr/>
        </p:nvCxnSpPr>
        <p:spPr>
          <a:xfrm flipH="1">
            <a:off x="2515537" y="285317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9589" y="274032"/>
            <a:ext cx="586614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02" y="1080305"/>
            <a:ext cx="11404471" cy="449347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598476" y="117174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97029" y="270771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31191" y="43090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65252" y="5573778"/>
            <a:ext cx="4064000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 animBg="1"/>
      <p:bldP spid="14" grpId="0" animBg="1"/>
      <p:bldP spid="1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36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31" y="202692"/>
            <a:ext cx="1932035" cy="16828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709" y="1295668"/>
            <a:ext cx="109024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18" y="2932446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3129" y="2957271"/>
            <a:ext cx="587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977" y="3934596"/>
            <a:ext cx="464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3129" y="3937075"/>
            <a:ext cx="587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712387" y="2932446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94927" y="2901090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0152" y="3892050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15" y="438002"/>
            <a:ext cx="1829319" cy="1593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572" y="1443016"/>
            <a:ext cx="94112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231" y="281001"/>
            <a:ext cx="1716777" cy="14953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9655" y="1224046"/>
            <a:ext cx="99739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86" y="3251170"/>
            <a:ext cx="92235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4" grpId="0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35001"/>
            <a:ext cx="1294521" cy="11275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427" y="564927"/>
            <a:ext cx="97008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42912" y="1393835"/>
            <a:ext cx="3471862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914774" y="1459540"/>
            <a:ext cx="3369228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7489269" y="1536833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91" y="274140"/>
            <a:ext cx="1266385" cy="1103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057531"/>
            <a:ext cx="11584876" cy="35085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452127" y="265386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1009" y="1438688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727358" y="2353924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5" name="Group 14"/>
          <p:cNvGrpSpPr/>
          <p:nvPr/>
        </p:nvGrpSpPr>
        <p:grpSpPr>
          <a:xfrm>
            <a:off x="246239" y="634425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69530" y="1326946"/>
            <a:ext cx="1391479" cy="89452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65" y="274140"/>
            <a:ext cx="1413411" cy="1231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4" y="4097369"/>
            <a:ext cx="1155058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114800" y="476633"/>
            <a:ext cx="3605349" cy="362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08" y="274141"/>
            <a:ext cx="1491468" cy="1299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5050302" y="239531"/>
            <a:ext cx="3123726" cy="3830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257" y="4124976"/>
            <a:ext cx="1148526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39" t="64443" r="44221" b="29118"/>
          <a:stretch/>
        </p:blipFill>
        <p:spPr>
          <a:xfrm>
            <a:off x="257174" y="242887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85" y="628917"/>
            <a:ext cx="560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97" y="146797"/>
            <a:ext cx="1175657" cy="12914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351791" y="2261249"/>
            <a:ext cx="1890212" cy="38018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174" y="1460675"/>
            <a:ext cx="115124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5886" y="2417753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384" y="313255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789" y="3909121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42618" y="3919137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5" y="4207592"/>
            <a:ext cx="2288345" cy="2669564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" y="5120641"/>
            <a:ext cx="2547209" cy="254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017" y="738840"/>
            <a:ext cx="10770052" cy="2958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6" y="-1092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8875" y="409620"/>
            <a:ext cx="760730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615373" y="1698005"/>
            <a:ext cx="4070319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40880" y="681495"/>
            <a:ext cx="5565856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2939" y="2185833"/>
            <a:ext cx="68487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360985"/>
            <a:ext cx="1846521" cy="249701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218904" y="3066758"/>
            <a:ext cx="4043604" cy="1229038"/>
          </a:xfrm>
          <a:prstGeom prst="wedgeEllipseCallout">
            <a:avLst>
              <a:gd name="adj1" fmla="val -45392"/>
              <a:gd name="adj2" fmla="val 418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769321" y="2877784"/>
            <a:ext cx="1756398" cy="404446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925772" y="2398615"/>
            <a:ext cx="3531959" cy="1030385"/>
          </a:xfrm>
          <a:prstGeom prst="wedgeEllipseCallout">
            <a:avLst>
              <a:gd name="adj1" fmla="val -30427"/>
              <a:gd name="adj2" fmla="val 7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7345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3249930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5" y="1706586"/>
            <a:ext cx="4209119" cy="308668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055484" y="1873371"/>
            <a:ext cx="4750191" cy="1135825"/>
          </a:xfrm>
          <a:prstGeom prst="wedgeEllipseCallout">
            <a:avLst>
              <a:gd name="adj1" fmla="val -21564"/>
              <a:gd name="adj2" fmla="val 82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5072062" y="3514725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20505" y="610661"/>
            <a:ext cx="5819336" cy="1095926"/>
          </a:xfrm>
          <a:prstGeom prst="wedgeEllipseCallout">
            <a:avLst>
              <a:gd name="adj1" fmla="val -44767"/>
              <a:gd name="adj2" fmla="val 599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235" y="-555018"/>
            <a:ext cx="3879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7482" y="566443"/>
            <a:ext cx="608261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02" y="1197874"/>
            <a:ext cx="11404471" cy="452425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1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70275" y="5742398"/>
            <a:ext cx="6082617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Left Brace 2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45701" y="122601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3299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3255" y="4492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20504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11760" y="537297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484" y="499761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823" y="1115664"/>
            <a:ext cx="11269225" cy="452425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513494" y="3709417"/>
            <a:ext cx="8181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885832" y="4347737"/>
            <a:ext cx="809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392117" y="3095463"/>
            <a:ext cx="105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71022" y="889332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917" y="1821329"/>
            <a:ext cx="11673721" cy="263091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	 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871022" y="4377568"/>
            <a:ext cx="669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1864648"/>
            <a:ext cx="3040698" cy="350313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467497" y="451089"/>
            <a:ext cx="2919987" cy="667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8223" y="1940245"/>
            <a:ext cx="559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9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170858" y="3664366"/>
            <a:ext cx="732560" cy="5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86311" y="2366451"/>
            <a:ext cx="1084859" cy="141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3219" y="1765742"/>
            <a:ext cx="11451102" cy="263091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 </a:t>
            </a:r>
          </a:p>
        </p:txBody>
      </p:sp>
    </p:spTree>
    <p:extLst>
      <p:ext uri="{BB962C8B-B14F-4D97-AF65-F5344CB8AC3E}">
        <p14:creationId xmlns:p14="http://schemas.microsoft.com/office/powerpoint/2010/main" val="27798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79" y="2343206"/>
            <a:ext cx="2876642" cy="3314132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447905" y="377151"/>
            <a:ext cx="3583488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188" y="841129"/>
            <a:ext cx="5279805" cy="3078179"/>
            <a:chOff x="171648" y="3222579"/>
            <a:chExt cx="4776857" cy="3078179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48" y="3222579"/>
              <a:ext cx="4776857" cy="307817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67457" y="3968259"/>
              <a:ext cx="32771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hức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sướng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chờ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hay,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54193" y="3834633"/>
            <a:ext cx="478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40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5350363" y="1989509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947" y="1753455"/>
            <a:ext cx="11514713" cy="133587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10060657" y="2035770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89558" y="2665817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809321" y="2650957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4445391" y="795286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826</TotalTime>
  <Words>1492</Words>
  <Application>Microsoft Office PowerPoint</Application>
  <PresentationFormat>Widescreen</PresentationFormat>
  <Paragraphs>105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微软雅黑</vt:lpstr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Hello</cp:lastModifiedBy>
  <cp:revision>103</cp:revision>
  <dcterms:created xsi:type="dcterms:W3CDTF">2021-05-31T08:31:14Z</dcterms:created>
  <dcterms:modified xsi:type="dcterms:W3CDTF">2021-09-03T11:37:17Z</dcterms:modified>
</cp:coreProperties>
</file>