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75" r:id="rId3"/>
    <p:sldMasterId id="2147483687" r:id="rId4"/>
    <p:sldMasterId id="2147483700" r:id="rId5"/>
  </p:sldMasterIdLst>
  <p:notesMasterIdLst>
    <p:notesMasterId r:id="rId22"/>
  </p:notesMasterIdLst>
  <p:sldIdLst>
    <p:sldId id="287" r:id="rId6"/>
    <p:sldId id="257" r:id="rId7"/>
    <p:sldId id="354" r:id="rId8"/>
    <p:sldId id="258" r:id="rId9"/>
    <p:sldId id="259" r:id="rId10"/>
    <p:sldId id="2007577100" r:id="rId11"/>
    <p:sldId id="2007577101" r:id="rId12"/>
    <p:sldId id="2007577102" r:id="rId13"/>
    <p:sldId id="281" r:id="rId14"/>
    <p:sldId id="283" r:id="rId15"/>
    <p:sldId id="284" r:id="rId16"/>
    <p:sldId id="285" r:id="rId17"/>
    <p:sldId id="266" r:id="rId18"/>
    <p:sldId id="355" r:id="rId19"/>
    <p:sldId id="273" r:id="rId20"/>
    <p:sldId id="200757709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4B0CA2-BC56-4191-BB06-315F27E597E3}" type="datetimeFigureOut">
              <a:rPr lang="en-US" smtClean="0"/>
              <a:t>10/31/2022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CF2996-03B0-4346-8541-205CA09F83AB}" type="slidenum">
              <a:rPr lang="en-US" smtClean="0"/>
              <a:t>‹#›</a:t>
            </a:fld>
            <a:endParaRPr lang="en-US"/>
          </a:p>
        </p:txBody>
      </p:sp>
    </p:spTree>
    <p:extLst>
      <p:ext uri="{BB962C8B-B14F-4D97-AF65-F5344CB8AC3E}">
        <p14:creationId xmlns:p14="http://schemas.microsoft.com/office/powerpoint/2010/main" val="3354995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4C689-0797-4A8F-B2C6-5687E1566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998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a:extLst>
              <a:ext uri="{FF2B5EF4-FFF2-40B4-BE49-F238E27FC236}">
                <a16:creationId xmlns:a16="http://schemas.microsoft.com/office/drawing/2014/main" id="{656F43CD-EED5-EEAD-C876-4A0D00D7D9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备注占位符 2">
            <a:extLst>
              <a:ext uri="{FF2B5EF4-FFF2-40B4-BE49-F238E27FC236}">
                <a16:creationId xmlns:a16="http://schemas.microsoft.com/office/drawing/2014/main" id="{CEFA7FB4-F06A-26A7-0899-ECA610915A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cs typeface="等线" panose="02010600030101010101" pitchFamily="2" charset="-122"/>
            </a:endParaRPr>
          </a:p>
        </p:txBody>
      </p:sp>
      <p:sp>
        <p:nvSpPr>
          <p:cNvPr id="28676" name="灯片编号占位符 3">
            <a:extLst>
              <a:ext uri="{FF2B5EF4-FFF2-40B4-BE49-F238E27FC236}">
                <a16:creationId xmlns:a16="http://schemas.microsoft.com/office/drawing/2014/main" id="{26C10600-74FD-3262-2A87-A66D5DCE36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33D582-C2E6-4F9A-A618-DE806020090B}"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a:extLst>
              <a:ext uri="{FF2B5EF4-FFF2-40B4-BE49-F238E27FC236}">
                <a16:creationId xmlns:a16="http://schemas.microsoft.com/office/drawing/2014/main" id="{656F43CD-EED5-EEAD-C876-4A0D00D7D9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备注占位符 2">
            <a:extLst>
              <a:ext uri="{FF2B5EF4-FFF2-40B4-BE49-F238E27FC236}">
                <a16:creationId xmlns:a16="http://schemas.microsoft.com/office/drawing/2014/main" id="{CEFA7FB4-F06A-26A7-0899-ECA610915A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cs typeface="等线" panose="02010600030101010101" pitchFamily="2" charset="-122"/>
            </a:endParaRPr>
          </a:p>
        </p:txBody>
      </p:sp>
      <p:sp>
        <p:nvSpPr>
          <p:cNvPr id="28676" name="灯片编号占位符 3">
            <a:extLst>
              <a:ext uri="{FF2B5EF4-FFF2-40B4-BE49-F238E27FC236}">
                <a16:creationId xmlns:a16="http://schemas.microsoft.com/office/drawing/2014/main" id="{26C10600-74FD-3262-2A87-A66D5DCE36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33D582-C2E6-4F9A-A618-DE806020090B}"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extLst>
      <p:ext uri="{BB962C8B-B14F-4D97-AF65-F5344CB8AC3E}">
        <p14:creationId xmlns:p14="http://schemas.microsoft.com/office/powerpoint/2010/main" val="317363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1392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sp>
        <p:nvSpPr>
          <p:cNvPr id="7" name="Google Shape;9;p2">
            <a:extLst>
              <a:ext uri="{FF2B5EF4-FFF2-40B4-BE49-F238E27FC236}">
                <a16:creationId xmlns:a16="http://schemas.microsoft.com/office/drawing/2014/main" id="{BB42B104-1F7B-47E3-B464-B31E6CA11F66}"/>
              </a:ext>
            </a:extLst>
          </p:cNvPr>
          <p:cNvSpPr/>
          <p:nvPr userDrawn="1"/>
        </p:nvSpPr>
        <p:spPr>
          <a:xfrm>
            <a:off x="964936" y="2325189"/>
            <a:ext cx="3582119" cy="18705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accent5">
                <a:lumMod val="7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p2">
            <a:extLst>
              <a:ext uri="{FF2B5EF4-FFF2-40B4-BE49-F238E27FC236}">
                <a16:creationId xmlns:a16="http://schemas.microsoft.com/office/drawing/2014/main" id="{216A2C20-46DA-4F84-A60C-9343BBF49682}"/>
              </a:ext>
            </a:extLst>
          </p:cNvPr>
          <p:cNvSpPr/>
          <p:nvPr userDrawn="1"/>
        </p:nvSpPr>
        <p:spPr>
          <a:xfrm>
            <a:off x="1092701" y="2390801"/>
            <a:ext cx="3582119" cy="18705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p2">
            <a:extLst>
              <a:ext uri="{FF2B5EF4-FFF2-40B4-BE49-F238E27FC236}">
                <a16:creationId xmlns:a16="http://schemas.microsoft.com/office/drawing/2014/main" id="{05314B96-158E-4B09-A985-8D4507928627}"/>
              </a:ext>
            </a:extLst>
          </p:cNvPr>
          <p:cNvSpPr/>
          <p:nvPr userDrawn="1"/>
        </p:nvSpPr>
        <p:spPr>
          <a:xfrm flipH="1">
            <a:off x="4419291" y="10313"/>
            <a:ext cx="7811294" cy="618710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2;p2">
            <a:extLst>
              <a:ext uri="{FF2B5EF4-FFF2-40B4-BE49-F238E27FC236}">
                <a16:creationId xmlns:a16="http://schemas.microsoft.com/office/drawing/2014/main" id="{610AF247-9183-45B2-98AF-A5740E56C7D9}"/>
              </a:ext>
            </a:extLst>
          </p:cNvPr>
          <p:cNvSpPr/>
          <p:nvPr userDrawn="1"/>
        </p:nvSpPr>
        <p:spPr>
          <a:xfrm flipH="1">
            <a:off x="4547056" y="-30326"/>
            <a:ext cx="7644934" cy="605129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lumMod val="40000"/>
                <a:lumOff val="6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687291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464457" y="154819"/>
            <a:ext cx="11514667" cy="6289524"/>
          </a:xfrm>
          <a:prstGeom prst="roundRect">
            <a:avLst>
              <a:gd name="adj" fmla="val 5424"/>
            </a:avLst>
          </a:prstGeom>
          <a:solidFill>
            <a:schemeClr val="bg1"/>
          </a:solidFill>
          <a:ln w="41275" cmpd="dbl">
            <a:solidFill>
              <a:schemeClr val="accent6">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822344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447581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
        <p:cNvGrpSpPr/>
        <p:nvPr/>
      </p:nvGrpSpPr>
      <p:grpSpPr>
        <a:xfrm>
          <a:off x="0" y="0"/>
          <a:ext cx="0" cy="0"/>
          <a:chOff x="0" y="0"/>
          <a:chExt cx="0" cy="0"/>
        </a:xfrm>
      </p:grpSpPr>
      <p:sp>
        <p:nvSpPr>
          <p:cNvPr id="51" name="Google Shape;51;p8"/>
          <p:cNvSpPr/>
          <p:nvPr/>
        </p:nvSpPr>
        <p:spPr>
          <a:xfrm rot="10800000">
            <a:off x="5616179" y="2762063"/>
            <a:ext cx="6575349" cy="409529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8"/>
          <p:cNvSpPr/>
          <p:nvPr/>
        </p:nvSpPr>
        <p:spPr>
          <a:xfrm>
            <a:off x="15" y="-9400"/>
            <a:ext cx="6358117" cy="3142055"/>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8"/>
          <p:cNvSpPr/>
          <p:nvPr/>
        </p:nvSpPr>
        <p:spPr>
          <a:xfrm rot="10800000">
            <a:off x="5794094" y="2908513"/>
            <a:ext cx="6435173" cy="400538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8"/>
          <p:cNvSpPr txBox="1">
            <a:spLocks noGrp="1"/>
          </p:cNvSpPr>
          <p:nvPr>
            <p:ph type="title"/>
          </p:nvPr>
        </p:nvSpPr>
        <p:spPr>
          <a:xfrm>
            <a:off x="2834600" y="1488367"/>
            <a:ext cx="6522800" cy="330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3205690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63"/>
        <p:cNvGrpSpPr/>
        <p:nvPr/>
      </p:nvGrpSpPr>
      <p:grpSpPr>
        <a:xfrm>
          <a:off x="0" y="0"/>
          <a:ext cx="0" cy="0"/>
          <a:chOff x="0" y="0"/>
          <a:chExt cx="0" cy="0"/>
        </a:xfrm>
      </p:grpSpPr>
      <p:grpSp>
        <p:nvGrpSpPr>
          <p:cNvPr id="164" name="Google Shape;164;p20"/>
          <p:cNvGrpSpPr/>
          <p:nvPr/>
        </p:nvGrpSpPr>
        <p:grpSpPr>
          <a:xfrm>
            <a:off x="-263" y="-8667"/>
            <a:ext cx="6923888" cy="6875200"/>
            <a:chOff x="-202" y="-6500"/>
            <a:chExt cx="5558677" cy="5156400"/>
          </a:xfrm>
        </p:grpSpPr>
        <p:sp>
          <p:nvSpPr>
            <p:cNvPr id="165" name="Google Shape;165;p20"/>
            <p:cNvSpPr/>
            <p:nvPr/>
          </p:nvSpPr>
          <p:spPr>
            <a:xfrm rot="5400000" flipH="1">
              <a:off x="-235852" y="229150"/>
              <a:ext cx="5156400" cy="4685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0"/>
            <p:cNvSpPr/>
            <p:nvPr/>
          </p:nvSpPr>
          <p:spPr>
            <a:xfrm flipH="1">
              <a:off x="4628418" y="0"/>
              <a:ext cx="930058" cy="514347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20"/>
          <p:cNvSpPr txBox="1">
            <a:spLocks noGrp="1"/>
          </p:cNvSpPr>
          <p:nvPr>
            <p:ph type="title" hasCustomPrompt="1"/>
          </p:nvPr>
        </p:nvSpPr>
        <p:spPr>
          <a:xfrm>
            <a:off x="1083248" y="1943451"/>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68" name="Google Shape;168;p20"/>
          <p:cNvSpPr txBox="1">
            <a:spLocks noGrp="1"/>
          </p:cNvSpPr>
          <p:nvPr>
            <p:ph type="subTitle" idx="1"/>
          </p:nvPr>
        </p:nvSpPr>
        <p:spPr>
          <a:xfrm>
            <a:off x="2687567" y="1632688"/>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69" name="Google Shape;169;p20"/>
          <p:cNvSpPr txBox="1">
            <a:spLocks noGrp="1"/>
          </p:cNvSpPr>
          <p:nvPr>
            <p:ph type="subTitle" idx="2"/>
          </p:nvPr>
        </p:nvSpPr>
        <p:spPr>
          <a:xfrm>
            <a:off x="2687567" y="2105120"/>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70" name="Google Shape;170;p20"/>
          <p:cNvSpPr txBox="1">
            <a:spLocks noGrp="1"/>
          </p:cNvSpPr>
          <p:nvPr>
            <p:ph type="title" idx="3" hasCustomPrompt="1"/>
          </p:nvPr>
        </p:nvSpPr>
        <p:spPr>
          <a:xfrm>
            <a:off x="1083248" y="34956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71" name="Google Shape;171;p20"/>
          <p:cNvSpPr txBox="1">
            <a:spLocks noGrp="1"/>
          </p:cNvSpPr>
          <p:nvPr>
            <p:ph type="subTitle" idx="4"/>
          </p:nvPr>
        </p:nvSpPr>
        <p:spPr>
          <a:xfrm>
            <a:off x="2687567" y="3187904"/>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72" name="Google Shape;172;p20"/>
          <p:cNvSpPr txBox="1">
            <a:spLocks noGrp="1"/>
          </p:cNvSpPr>
          <p:nvPr>
            <p:ph type="subTitle" idx="5"/>
          </p:nvPr>
        </p:nvSpPr>
        <p:spPr>
          <a:xfrm>
            <a:off x="2687567" y="3660336"/>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73" name="Google Shape;173;p20"/>
          <p:cNvSpPr txBox="1">
            <a:spLocks noGrp="1"/>
          </p:cNvSpPr>
          <p:nvPr>
            <p:ph type="title" idx="6" hasCustomPrompt="1"/>
          </p:nvPr>
        </p:nvSpPr>
        <p:spPr>
          <a:xfrm>
            <a:off x="1083248" y="5047917"/>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74" name="Google Shape;174;p20"/>
          <p:cNvSpPr txBox="1">
            <a:spLocks noGrp="1"/>
          </p:cNvSpPr>
          <p:nvPr>
            <p:ph type="subTitle" idx="7"/>
          </p:nvPr>
        </p:nvSpPr>
        <p:spPr>
          <a:xfrm>
            <a:off x="2687567" y="4740137"/>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75" name="Google Shape;175;p20"/>
          <p:cNvSpPr txBox="1">
            <a:spLocks noGrp="1"/>
          </p:cNvSpPr>
          <p:nvPr>
            <p:ph type="subTitle" idx="8"/>
          </p:nvPr>
        </p:nvSpPr>
        <p:spPr>
          <a:xfrm>
            <a:off x="2687567" y="5212569"/>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76" name="Google Shape;176;p20"/>
          <p:cNvSpPr txBox="1">
            <a:spLocks noGrp="1"/>
          </p:cNvSpPr>
          <p:nvPr>
            <p:ph type="title" idx="9"/>
          </p:nvPr>
        </p:nvSpPr>
        <p:spPr>
          <a:xfrm>
            <a:off x="950800" y="593367"/>
            <a:ext cx="1029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06430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35C661-2F9E-4D47-AA12-CA27E6F2246B}"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711097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3393729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35C661-2F9E-4D47-AA12-CA27E6F2246B}"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489648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35C661-2F9E-4D47-AA12-CA27E6F2246B}"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617354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35C661-2F9E-4D47-AA12-CA27E6F2246B}" type="datetimeFigureOut">
              <a:rPr lang="en-US" smtClean="0"/>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330056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35C661-2F9E-4D47-AA12-CA27E6F2246B}" type="datetimeFigureOut">
              <a:rPr lang="en-US" smtClean="0"/>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59064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43B8AB6E-74AE-4327-B05F-6D8AE153BBB2}"/>
              </a:ext>
            </a:extLst>
          </p:cNvPr>
          <p:cNvSpPr/>
          <p:nvPr userDrawn="1"/>
        </p:nvSpPr>
        <p:spPr>
          <a:xfrm rot="5400000" flipH="1">
            <a:off x="464456" y="-464460"/>
            <a:ext cx="2249716" cy="31786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MỞ ĐẦU</a:t>
            </a:r>
          </a:p>
        </p:txBody>
      </p:sp>
      <p:sp>
        <p:nvSpPr>
          <p:cNvPr id="7" name="Google Shape;26;p4">
            <a:extLst>
              <a:ext uri="{FF2B5EF4-FFF2-40B4-BE49-F238E27FC236}">
                <a16:creationId xmlns:a16="http://schemas.microsoft.com/office/drawing/2014/main" id="{C4DA46EE-7FBD-4C70-841B-B0A309359275}"/>
              </a:ext>
            </a:extLst>
          </p:cNvPr>
          <p:cNvSpPr/>
          <p:nvPr userDrawn="1"/>
        </p:nvSpPr>
        <p:spPr>
          <a:xfrm rot="10800000">
            <a:off x="9332684" y="5791200"/>
            <a:ext cx="2859313" cy="1066800"/>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a:extLst>
              <a:ext uri="{FF2B5EF4-FFF2-40B4-BE49-F238E27FC236}">
                <a16:creationId xmlns:a16="http://schemas.microsoft.com/office/drawing/2014/main" id="{A684EBFF-97C9-4E37-A635-7E191A76A62D}"/>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0219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5C661-2F9E-4D47-AA12-CA27E6F2246B}" type="datetimeFigureOut">
              <a:rPr lang="en-US" smtClean="0"/>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373867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34923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3696354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85122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843063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a:extLst>
              <a:ext uri="{FF2B5EF4-FFF2-40B4-BE49-F238E27FC236}">
                <a16:creationId xmlns:a16="http://schemas.microsoft.com/office/drawing/2014/main" id="{B007DEAE-F1FB-084C-FF34-B55DAC774D30}"/>
              </a:ext>
            </a:extLst>
          </p:cNvPr>
          <p:cNvSpPr>
            <a:spLocks noGrp="1"/>
          </p:cNvSpPr>
          <p:nvPr>
            <p:ph type="dt" sz="half" idx="10"/>
          </p:nvPr>
        </p:nvSpPr>
        <p:spPr/>
        <p:txBody>
          <a:bodyPr/>
          <a:lstStyle>
            <a:lvl1pPr>
              <a:defRPr/>
            </a:lvl1pPr>
          </a:lstStyle>
          <a:p>
            <a:pPr>
              <a:defRPr/>
            </a:pPr>
            <a:fld id="{54CDA213-9C04-4C39-8C93-8171090A0CB5}" type="datetimeFigureOut">
              <a:rPr lang="zh-CN" altLang="en-US"/>
              <a:pPr>
                <a:defRPr/>
              </a:pPr>
              <a:t>2022/10/31</a:t>
            </a:fld>
            <a:endParaRPr lang="zh-CN" altLang="en-US" dirty="0"/>
          </a:p>
        </p:txBody>
      </p:sp>
      <p:sp>
        <p:nvSpPr>
          <p:cNvPr id="5" name="页脚占位符 4">
            <a:extLst>
              <a:ext uri="{FF2B5EF4-FFF2-40B4-BE49-F238E27FC236}">
                <a16:creationId xmlns:a16="http://schemas.microsoft.com/office/drawing/2014/main" id="{4843E1EA-2A17-011B-950D-3237F7AD0492}"/>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284B82F-E969-19DB-19B9-13E3B8C0275B}"/>
              </a:ext>
            </a:extLst>
          </p:cNvPr>
          <p:cNvSpPr>
            <a:spLocks noGrp="1"/>
          </p:cNvSpPr>
          <p:nvPr>
            <p:ph type="sldNum" sz="quarter" idx="12"/>
          </p:nvPr>
        </p:nvSpPr>
        <p:spPr/>
        <p:txBody>
          <a:bodyPr/>
          <a:lstStyle>
            <a:lvl1pPr>
              <a:defRPr/>
            </a:lvl1pPr>
          </a:lstStyle>
          <a:p>
            <a:pPr>
              <a:defRPr/>
            </a:pPr>
            <a:fld id="{D750D825-2FBF-4DAC-AA17-AB82C8C2760C}" type="slidenum">
              <a:rPr lang="zh-CN" altLang="en-US"/>
              <a:pPr>
                <a:defRPr/>
              </a:pPr>
              <a:t>‹#›</a:t>
            </a:fld>
            <a:endParaRPr lang="zh-CN" altLang="en-US"/>
          </a:p>
        </p:txBody>
      </p:sp>
    </p:spTree>
    <p:extLst>
      <p:ext uri="{BB962C8B-B14F-4D97-AF65-F5344CB8AC3E}">
        <p14:creationId xmlns:p14="http://schemas.microsoft.com/office/powerpoint/2010/main" val="192713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AC0B3F1E-DA13-3E76-4953-14D03244DFB6}"/>
              </a:ext>
            </a:extLst>
          </p:cNvPr>
          <p:cNvSpPr>
            <a:spLocks noGrp="1"/>
          </p:cNvSpPr>
          <p:nvPr>
            <p:ph type="dt" sz="half" idx="10"/>
          </p:nvPr>
        </p:nvSpPr>
        <p:spPr/>
        <p:txBody>
          <a:bodyPr/>
          <a:lstStyle>
            <a:lvl1pPr>
              <a:defRPr/>
            </a:lvl1pPr>
          </a:lstStyle>
          <a:p>
            <a:pPr>
              <a:defRPr/>
            </a:pPr>
            <a:fld id="{29841D6C-6BE5-4797-94F4-5F12C87CCD77}" type="datetimeFigureOut">
              <a:rPr lang="zh-CN" altLang="en-US"/>
              <a:pPr>
                <a:defRPr/>
              </a:pPr>
              <a:t>2022/10/31</a:t>
            </a:fld>
            <a:endParaRPr lang="zh-CN" altLang="en-US" dirty="0"/>
          </a:p>
        </p:txBody>
      </p:sp>
      <p:sp>
        <p:nvSpPr>
          <p:cNvPr id="5" name="页脚占位符 4">
            <a:extLst>
              <a:ext uri="{FF2B5EF4-FFF2-40B4-BE49-F238E27FC236}">
                <a16:creationId xmlns:a16="http://schemas.microsoft.com/office/drawing/2014/main" id="{56A4C63C-0506-4C9D-13C4-4FDC87434ED2}"/>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453C2AE-3020-FF20-76AE-5D5B7C090C02}"/>
              </a:ext>
            </a:extLst>
          </p:cNvPr>
          <p:cNvSpPr>
            <a:spLocks noGrp="1"/>
          </p:cNvSpPr>
          <p:nvPr>
            <p:ph type="sldNum" sz="quarter" idx="12"/>
          </p:nvPr>
        </p:nvSpPr>
        <p:spPr/>
        <p:txBody>
          <a:bodyPr/>
          <a:lstStyle>
            <a:lvl1pPr>
              <a:defRPr/>
            </a:lvl1pPr>
          </a:lstStyle>
          <a:p>
            <a:pPr>
              <a:defRPr/>
            </a:pPr>
            <a:fld id="{D3EC4770-8F79-418F-9079-E019474ECB0F}" type="slidenum">
              <a:rPr lang="zh-CN" altLang="en-US"/>
              <a:pPr>
                <a:defRPr/>
              </a:pPr>
              <a:t>‹#›</a:t>
            </a:fld>
            <a:endParaRPr lang="zh-CN" altLang="en-US"/>
          </a:p>
        </p:txBody>
      </p:sp>
    </p:spTree>
    <p:extLst>
      <p:ext uri="{BB962C8B-B14F-4D97-AF65-F5344CB8AC3E}">
        <p14:creationId xmlns:p14="http://schemas.microsoft.com/office/powerpoint/2010/main" val="3578857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dirty="0"/>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
        <p:nvSpPr>
          <p:cNvPr id="4" name="日期占位符 3">
            <a:extLst>
              <a:ext uri="{FF2B5EF4-FFF2-40B4-BE49-F238E27FC236}">
                <a16:creationId xmlns:a16="http://schemas.microsoft.com/office/drawing/2014/main" id="{361F44FA-3942-D255-FDC4-D80745FBE28F}"/>
              </a:ext>
            </a:extLst>
          </p:cNvPr>
          <p:cNvSpPr>
            <a:spLocks noGrp="1"/>
          </p:cNvSpPr>
          <p:nvPr>
            <p:ph type="dt" sz="half" idx="10"/>
          </p:nvPr>
        </p:nvSpPr>
        <p:spPr/>
        <p:txBody>
          <a:bodyPr/>
          <a:lstStyle>
            <a:lvl1pPr>
              <a:defRPr/>
            </a:lvl1pPr>
          </a:lstStyle>
          <a:p>
            <a:pPr>
              <a:defRPr/>
            </a:pPr>
            <a:fld id="{C0DD4E17-00D3-4C39-AD44-03FD173EB761}" type="datetimeFigureOut">
              <a:rPr lang="zh-CN" altLang="en-US"/>
              <a:pPr>
                <a:defRPr/>
              </a:pPr>
              <a:t>2022/10/31</a:t>
            </a:fld>
            <a:endParaRPr lang="zh-CN" altLang="en-US" dirty="0"/>
          </a:p>
        </p:txBody>
      </p:sp>
      <p:sp>
        <p:nvSpPr>
          <p:cNvPr id="5" name="页脚占位符 4">
            <a:extLst>
              <a:ext uri="{FF2B5EF4-FFF2-40B4-BE49-F238E27FC236}">
                <a16:creationId xmlns:a16="http://schemas.microsoft.com/office/drawing/2014/main" id="{B82648B8-B757-73BA-2895-FBAF79E7EE6C}"/>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ADEC1D5-694F-E9CF-4A13-C13132830D60}"/>
              </a:ext>
            </a:extLst>
          </p:cNvPr>
          <p:cNvSpPr>
            <a:spLocks noGrp="1"/>
          </p:cNvSpPr>
          <p:nvPr>
            <p:ph type="sldNum" sz="quarter" idx="12"/>
          </p:nvPr>
        </p:nvSpPr>
        <p:spPr/>
        <p:txBody>
          <a:bodyPr/>
          <a:lstStyle>
            <a:lvl1pPr>
              <a:defRPr/>
            </a:lvl1pPr>
          </a:lstStyle>
          <a:p>
            <a:pPr>
              <a:defRPr/>
            </a:pPr>
            <a:fld id="{787851A7-BE80-4F7D-A447-A42E577D94FB}" type="slidenum">
              <a:rPr lang="zh-CN" altLang="en-US"/>
              <a:pPr>
                <a:defRPr/>
              </a:pPr>
              <a:t>‹#›</a:t>
            </a:fld>
            <a:endParaRPr lang="zh-CN" altLang="en-US"/>
          </a:p>
        </p:txBody>
      </p:sp>
    </p:spTree>
    <p:extLst>
      <p:ext uri="{BB962C8B-B14F-4D97-AF65-F5344CB8AC3E}">
        <p14:creationId xmlns:p14="http://schemas.microsoft.com/office/powerpoint/2010/main" val="1776387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3">
            <a:extLst>
              <a:ext uri="{FF2B5EF4-FFF2-40B4-BE49-F238E27FC236}">
                <a16:creationId xmlns:a16="http://schemas.microsoft.com/office/drawing/2014/main" id="{7DB493EA-CE98-219B-31EB-05615F8ACE74}"/>
              </a:ext>
            </a:extLst>
          </p:cNvPr>
          <p:cNvSpPr>
            <a:spLocks noGrp="1"/>
          </p:cNvSpPr>
          <p:nvPr>
            <p:ph type="dt" sz="half" idx="10"/>
          </p:nvPr>
        </p:nvSpPr>
        <p:spPr/>
        <p:txBody>
          <a:bodyPr/>
          <a:lstStyle>
            <a:lvl1pPr>
              <a:defRPr/>
            </a:lvl1pPr>
          </a:lstStyle>
          <a:p>
            <a:pPr>
              <a:defRPr/>
            </a:pPr>
            <a:fld id="{4CE56AC4-EB4B-4736-B295-5AE0D6A5B3AB}" type="datetimeFigureOut">
              <a:rPr lang="zh-CN" altLang="en-US"/>
              <a:pPr>
                <a:defRPr/>
              </a:pPr>
              <a:t>2022/10/31</a:t>
            </a:fld>
            <a:endParaRPr lang="zh-CN" altLang="en-US" dirty="0"/>
          </a:p>
        </p:txBody>
      </p:sp>
      <p:sp>
        <p:nvSpPr>
          <p:cNvPr id="6" name="页脚占位符 4">
            <a:extLst>
              <a:ext uri="{FF2B5EF4-FFF2-40B4-BE49-F238E27FC236}">
                <a16:creationId xmlns:a16="http://schemas.microsoft.com/office/drawing/2014/main" id="{6BE8A5BB-936F-FE25-8F14-306AF792125A}"/>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557E545-3D86-DE16-ABCC-FFF04A66EFC1}"/>
              </a:ext>
            </a:extLst>
          </p:cNvPr>
          <p:cNvSpPr>
            <a:spLocks noGrp="1"/>
          </p:cNvSpPr>
          <p:nvPr>
            <p:ph type="sldNum" sz="quarter" idx="12"/>
          </p:nvPr>
        </p:nvSpPr>
        <p:spPr/>
        <p:txBody>
          <a:bodyPr/>
          <a:lstStyle>
            <a:lvl1pPr>
              <a:defRPr/>
            </a:lvl1pPr>
          </a:lstStyle>
          <a:p>
            <a:pPr>
              <a:defRPr/>
            </a:pPr>
            <a:fld id="{3A51B035-BF48-4537-99CC-1FFB3287280A}" type="slidenum">
              <a:rPr lang="zh-CN" altLang="en-US"/>
              <a:pPr>
                <a:defRPr/>
              </a:pPr>
              <a:t>‹#›</a:t>
            </a:fld>
            <a:endParaRPr lang="zh-CN" altLang="en-US"/>
          </a:p>
        </p:txBody>
      </p:sp>
    </p:spTree>
    <p:extLst>
      <p:ext uri="{BB962C8B-B14F-4D97-AF65-F5344CB8AC3E}">
        <p14:creationId xmlns:p14="http://schemas.microsoft.com/office/powerpoint/2010/main" val="487306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3">
            <a:extLst>
              <a:ext uri="{FF2B5EF4-FFF2-40B4-BE49-F238E27FC236}">
                <a16:creationId xmlns:a16="http://schemas.microsoft.com/office/drawing/2014/main" id="{CEB2A593-6F02-38C8-74D2-1553338817E9}"/>
              </a:ext>
            </a:extLst>
          </p:cNvPr>
          <p:cNvSpPr>
            <a:spLocks noGrp="1"/>
          </p:cNvSpPr>
          <p:nvPr>
            <p:ph type="dt" sz="half" idx="10"/>
          </p:nvPr>
        </p:nvSpPr>
        <p:spPr/>
        <p:txBody>
          <a:bodyPr/>
          <a:lstStyle>
            <a:lvl1pPr>
              <a:defRPr/>
            </a:lvl1pPr>
          </a:lstStyle>
          <a:p>
            <a:pPr>
              <a:defRPr/>
            </a:pPr>
            <a:fld id="{A742EDF2-2436-4D19-BAA6-B15A51DBE6E2}" type="datetimeFigureOut">
              <a:rPr lang="zh-CN" altLang="en-US"/>
              <a:pPr>
                <a:defRPr/>
              </a:pPr>
              <a:t>2022/10/31</a:t>
            </a:fld>
            <a:endParaRPr lang="zh-CN" altLang="en-US" dirty="0"/>
          </a:p>
        </p:txBody>
      </p:sp>
      <p:sp>
        <p:nvSpPr>
          <p:cNvPr id="8" name="页脚占位符 4">
            <a:extLst>
              <a:ext uri="{FF2B5EF4-FFF2-40B4-BE49-F238E27FC236}">
                <a16:creationId xmlns:a16="http://schemas.microsoft.com/office/drawing/2014/main" id="{6B3B5D14-E51D-7338-AB7D-9047AC75DED0}"/>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233BD069-01B2-B22D-B616-3CD264CF2138}"/>
              </a:ext>
            </a:extLst>
          </p:cNvPr>
          <p:cNvSpPr>
            <a:spLocks noGrp="1"/>
          </p:cNvSpPr>
          <p:nvPr>
            <p:ph type="sldNum" sz="quarter" idx="12"/>
          </p:nvPr>
        </p:nvSpPr>
        <p:spPr/>
        <p:txBody>
          <a:bodyPr/>
          <a:lstStyle>
            <a:lvl1pPr>
              <a:defRPr/>
            </a:lvl1pPr>
          </a:lstStyle>
          <a:p>
            <a:pPr>
              <a:defRPr/>
            </a:pPr>
            <a:fld id="{6EB2052A-6917-4B7E-9B60-15EF5C49EE84}" type="slidenum">
              <a:rPr lang="zh-CN" altLang="en-US"/>
              <a:pPr>
                <a:defRPr/>
              </a:pPr>
              <a:t>‹#›</a:t>
            </a:fld>
            <a:endParaRPr lang="zh-CN" altLang="en-US"/>
          </a:p>
        </p:txBody>
      </p:sp>
    </p:spTree>
    <p:extLst>
      <p:ext uri="{BB962C8B-B14F-4D97-AF65-F5344CB8AC3E}">
        <p14:creationId xmlns:p14="http://schemas.microsoft.com/office/powerpoint/2010/main" val="772889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chemeClr val="accent6">
              <a:lumMod val="75000"/>
            </a:schemeClr>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782640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日期占位符 3">
            <a:extLst>
              <a:ext uri="{FF2B5EF4-FFF2-40B4-BE49-F238E27FC236}">
                <a16:creationId xmlns:a16="http://schemas.microsoft.com/office/drawing/2014/main" id="{1618FDB4-0864-2FCA-5E40-BF9775C6762A}"/>
              </a:ext>
            </a:extLst>
          </p:cNvPr>
          <p:cNvSpPr>
            <a:spLocks noGrp="1"/>
          </p:cNvSpPr>
          <p:nvPr>
            <p:ph type="dt" sz="half" idx="10"/>
          </p:nvPr>
        </p:nvSpPr>
        <p:spPr/>
        <p:txBody>
          <a:bodyPr/>
          <a:lstStyle>
            <a:lvl1pPr>
              <a:defRPr/>
            </a:lvl1pPr>
          </a:lstStyle>
          <a:p>
            <a:pPr>
              <a:defRPr/>
            </a:pPr>
            <a:fld id="{7759AC51-C185-443C-9F56-A433EC7F94F5}" type="datetimeFigureOut">
              <a:rPr lang="zh-CN" altLang="en-US"/>
              <a:pPr>
                <a:defRPr/>
              </a:pPr>
              <a:t>2022/10/31</a:t>
            </a:fld>
            <a:endParaRPr lang="zh-CN" altLang="en-US" dirty="0"/>
          </a:p>
        </p:txBody>
      </p:sp>
      <p:sp>
        <p:nvSpPr>
          <p:cNvPr id="4" name="页脚占位符 4">
            <a:extLst>
              <a:ext uri="{FF2B5EF4-FFF2-40B4-BE49-F238E27FC236}">
                <a16:creationId xmlns:a16="http://schemas.microsoft.com/office/drawing/2014/main" id="{CBDB264E-4316-B103-872B-B33103406233}"/>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9E2C23A6-80FD-3DEC-F66A-A2810703E4E8}"/>
              </a:ext>
            </a:extLst>
          </p:cNvPr>
          <p:cNvSpPr>
            <a:spLocks noGrp="1"/>
          </p:cNvSpPr>
          <p:nvPr>
            <p:ph type="sldNum" sz="quarter" idx="12"/>
          </p:nvPr>
        </p:nvSpPr>
        <p:spPr/>
        <p:txBody>
          <a:bodyPr/>
          <a:lstStyle>
            <a:lvl1pPr>
              <a:defRPr/>
            </a:lvl1pPr>
          </a:lstStyle>
          <a:p>
            <a:pPr>
              <a:defRPr/>
            </a:pPr>
            <a:fld id="{332DB452-41E2-45E6-B2F6-A7A551522107}" type="slidenum">
              <a:rPr lang="zh-CN" altLang="en-US"/>
              <a:pPr>
                <a:defRPr/>
              </a:pPr>
              <a:t>‹#›</a:t>
            </a:fld>
            <a:endParaRPr lang="zh-CN" altLang="en-US"/>
          </a:p>
        </p:txBody>
      </p:sp>
    </p:spTree>
    <p:extLst>
      <p:ext uri="{BB962C8B-B14F-4D97-AF65-F5344CB8AC3E}">
        <p14:creationId xmlns:p14="http://schemas.microsoft.com/office/powerpoint/2010/main" val="1241439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B3C8EAB9-857B-1F65-D465-AF3E525E09AF}"/>
              </a:ext>
            </a:extLst>
          </p:cNvPr>
          <p:cNvSpPr>
            <a:spLocks noGrp="1"/>
          </p:cNvSpPr>
          <p:nvPr>
            <p:ph type="dt" sz="half" idx="10"/>
          </p:nvPr>
        </p:nvSpPr>
        <p:spPr/>
        <p:txBody>
          <a:bodyPr/>
          <a:lstStyle>
            <a:lvl1pPr>
              <a:defRPr/>
            </a:lvl1pPr>
          </a:lstStyle>
          <a:p>
            <a:pPr>
              <a:defRPr/>
            </a:pPr>
            <a:fld id="{90011282-8FCB-4681-ADEE-9F01D039AE11}" type="datetimeFigureOut">
              <a:rPr lang="zh-CN" altLang="en-US"/>
              <a:pPr>
                <a:defRPr/>
              </a:pPr>
              <a:t>2022/10/31</a:t>
            </a:fld>
            <a:endParaRPr lang="zh-CN" altLang="en-US" dirty="0"/>
          </a:p>
        </p:txBody>
      </p:sp>
      <p:sp>
        <p:nvSpPr>
          <p:cNvPr id="3" name="页脚占位符 4">
            <a:extLst>
              <a:ext uri="{FF2B5EF4-FFF2-40B4-BE49-F238E27FC236}">
                <a16:creationId xmlns:a16="http://schemas.microsoft.com/office/drawing/2014/main" id="{11745A23-505B-16C5-9B30-F5B1AB674330}"/>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28808BCE-DB80-4D86-8F29-CD987867C3C4}"/>
              </a:ext>
            </a:extLst>
          </p:cNvPr>
          <p:cNvSpPr>
            <a:spLocks noGrp="1"/>
          </p:cNvSpPr>
          <p:nvPr>
            <p:ph type="sldNum" sz="quarter" idx="12"/>
          </p:nvPr>
        </p:nvSpPr>
        <p:spPr/>
        <p:txBody>
          <a:bodyPr/>
          <a:lstStyle>
            <a:lvl1pPr>
              <a:defRPr/>
            </a:lvl1pPr>
          </a:lstStyle>
          <a:p>
            <a:pPr>
              <a:defRPr/>
            </a:pPr>
            <a:fld id="{C0972178-0413-492D-899D-7FF11CC70364}" type="slidenum">
              <a:rPr lang="zh-CN" altLang="en-US"/>
              <a:pPr>
                <a:defRPr/>
              </a:pPr>
              <a:t>‹#›</a:t>
            </a:fld>
            <a:endParaRPr lang="zh-CN" altLang="en-US"/>
          </a:p>
        </p:txBody>
      </p:sp>
    </p:spTree>
    <p:extLst>
      <p:ext uri="{BB962C8B-B14F-4D97-AF65-F5344CB8AC3E}">
        <p14:creationId xmlns:p14="http://schemas.microsoft.com/office/powerpoint/2010/main" val="1933736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dirty="0"/>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3">
            <a:extLst>
              <a:ext uri="{FF2B5EF4-FFF2-40B4-BE49-F238E27FC236}">
                <a16:creationId xmlns:a16="http://schemas.microsoft.com/office/drawing/2014/main" id="{EDF378E9-3E73-2036-0789-935AF9C882CE}"/>
              </a:ext>
            </a:extLst>
          </p:cNvPr>
          <p:cNvSpPr>
            <a:spLocks noGrp="1"/>
          </p:cNvSpPr>
          <p:nvPr>
            <p:ph type="dt" sz="half" idx="10"/>
          </p:nvPr>
        </p:nvSpPr>
        <p:spPr/>
        <p:txBody>
          <a:bodyPr/>
          <a:lstStyle>
            <a:lvl1pPr>
              <a:defRPr/>
            </a:lvl1pPr>
          </a:lstStyle>
          <a:p>
            <a:pPr>
              <a:defRPr/>
            </a:pPr>
            <a:fld id="{ED626B4C-0526-4392-8A8C-1BC4358882AA}" type="datetimeFigureOut">
              <a:rPr lang="zh-CN" altLang="en-US"/>
              <a:pPr>
                <a:defRPr/>
              </a:pPr>
              <a:t>2022/10/31</a:t>
            </a:fld>
            <a:endParaRPr lang="zh-CN" altLang="en-US" dirty="0"/>
          </a:p>
        </p:txBody>
      </p:sp>
      <p:sp>
        <p:nvSpPr>
          <p:cNvPr id="6" name="页脚占位符 4">
            <a:extLst>
              <a:ext uri="{FF2B5EF4-FFF2-40B4-BE49-F238E27FC236}">
                <a16:creationId xmlns:a16="http://schemas.microsoft.com/office/drawing/2014/main" id="{0DEDBB93-B490-0A94-D51A-270A388EF5E5}"/>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5F5C147-630B-5B4F-74BD-9C6BB42EFBE4}"/>
              </a:ext>
            </a:extLst>
          </p:cNvPr>
          <p:cNvSpPr>
            <a:spLocks noGrp="1"/>
          </p:cNvSpPr>
          <p:nvPr>
            <p:ph type="sldNum" sz="quarter" idx="12"/>
          </p:nvPr>
        </p:nvSpPr>
        <p:spPr/>
        <p:txBody>
          <a:bodyPr/>
          <a:lstStyle>
            <a:lvl1pPr>
              <a:defRPr/>
            </a:lvl1pPr>
          </a:lstStyle>
          <a:p>
            <a:pPr>
              <a:defRPr/>
            </a:pPr>
            <a:fld id="{53D7F16A-856D-47BA-8B79-710CB2426C20}" type="slidenum">
              <a:rPr lang="zh-CN" altLang="en-US"/>
              <a:pPr>
                <a:defRPr/>
              </a:pPr>
              <a:t>‹#›</a:t>
            </a:fld>
            <a:endParaRPr lang="zh-CN" altLang="en-US"/>
          </a:p>
        </p:txBody>
      </p:sp>
    </p:spTree>
    <p:extLst>
      <p:ext uri="{BB962C8B-B14F-4D97-AF65-F5344CB8AC3E}">
        <p14:creationId xmlns:p14="http://schemas.microsoft.com/office/powerpoint/2010/main" val="3210919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dirty="0"/>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dirty="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3">
            <a:extLst>
              <a:ext uri="{FF2B5EF4-FFF2-40B4-BE49-F238E27FC236}">
                <a16:creationId xmlns:a16="http://schemas.microsoft.com/office/drawing/2014/main" id="{8E15F972-F588-CACB-7CE2-AC0ECCB260F7}"/>
              </a:ext>
            </a:extLst>
          </p:cNvPr>
          <p:cNvSpPr>
            <a:spLocks noGrp="1"/>
          </p:cNvSpPr>
          <p:nvPr>
            <p:ph type="dt" sz="half" idx="10"/>
          </p:nvPr>
        </p:nvSpPr>
        <p:spPr/>
        <p:txBody>
          <a:bodyPr/>
          <a:lstStyle>
            <a:lvl1pPr>
              <a:defRPr/>
            </a:lvl1pPr>
          </a:lstStyle>
          <a:p>
            <a:pPr>
              <a:defRPr/>
            </a:pPr>
            <a:fld id="{DABE4561-FD8F-44E4-95CC-C26B9342BF44}" type="datetimeFigureOut">
              <a:rPr lang="zh-CN" altLang="en-US"/>
              <a:pPr>
                <a:defRPr/>
              </a:pPr>
              <a:t>2022/10/31</a:t>
            </a:fld>
            <a:endParaRPr lang="zh-CN" altLang="en-US" dirty="0"/>
          </a:p>
        </p:txBody>
      </p:sp>
      <p:sp>
        <p:nvSpPr>
          <p:cNvPr id="6" name="页脚占位符 4">
            <a:extLst>
              <a:ext uri="{FF2B5EF4-FFF2-40B4-BE49-F238E27FC236}">
                <a16:creationId xmlns:a16="http://schemas.microsoft.com/office/drawing/2014/main" id="{CEC52041-598F-2023-89E3-376C8A6809E4}"/>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C9510CF7-8AAE-0157-EFBB-7D40B34B2982}"/>
              </a:ext>
            </a:extLst>
          </p:cNvPr>
          <p:cNvSpPr>
            <a:spLocks noGrp="1"/>
          </p:cNvSpPr>
          <p:nvPr>
            <p:ph type="sldNum" sz="quarter" idx="12"/>
          </p:nvPr>
        </p:nvSpPr>
        <p:spPr/>
        <p:txBody>
          <a:bodyPr/>
          <a:lstStyle>
            <a:lvl1pPr>
              <a:defRPr/>
            </a:lvl1pPr>
          </a:lstStyle>
          <a:p>
            <a:pPr>
              <a:defRPr/>
            </a:pPr>
            <a:fld id="{0B49FE3C-D782-4B76-8471-484D168307AB}" type="slidenum">
              <a:rPr lang="zh-CN" altLang="en-US"/>
              <a:pPr>
                <a:defRPr/>
              </a:pPr>
              <a:t>‹#›</a:t>
            </a:fld>
            <a:endParaRPr lang="zh-CN" altLang="en-US"/>
          </a:p>
        </p:txBody>
      </p:sp>
    </p:spTree>
    <p:extLst>
      <p:ext uri="{BB962C8B-B14F-4D97-AF65-F5344CB8AC3E}">
        <p14:creationId xmlns:p14="http://schemas.microsoft.com/office/powerpoint/2010/main" val="113750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C3AA811-64CD-E122-080A-F19A5F80A2F4}"/>
              </a:ext>
            </a:extLst>
          </p:cNvPr>
          <p:cNvSpPr>
            <a:spLocks noGrp="1"/>
          </p:cNvSpPr>
          <p:nvPr>
            <p:ph type="dt" sz="half" idx="10"/>
          </p:nvPr>
        </p:nvSpPr>
        <p:spPr/>
        <p:txBody>
          <a:bodyPr/>
          <a:lstStyle>
            <a:lvl1pPr>
              <a:defRPr/>
            </a:lvl1pPr>
          </a:lstStyle>
          <a:p>
            <a:pPr>
              <a:defRPr/>
            </a:pPr>
            <a:fld id="{EF23C35C-DBF2-4AA7-8B38-9062BA5E5D22}" type="datetimeFigureOut">
              <a:rPr lang="zh-CN" altLang="en-US"/>
              <a:pPr>
                <a:defRPr/>
              </a:pPr>
              <a:t>2022/10/31</a:t>
            </a:fld>
            <a:endParaRPr lang="zh-CN" altLang="en-US" dirty="0"/>
          </a:p>
        </p:txBody>
      </p:sp>
      <p:sp>
        <p:nvSpPr>
          <p:cNvPr id="5" name="页脚占位符 4">
            <a:extLst>
              <a:ext uri="{FF2B5EF4-FFF2-40B4-BE49-F238E27FC236}">
                <a16:creationId xmlns:a16="http://schemas.microsoft.com/office/drawing/2014/main" id="{31464A43-83C6-F2E5-FCDD-DBF168323C6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1046706-BEA9-BED9-AEC5-1CFDDCFFAE56}"/>
              </a:ext>
            </a:extLst>
          </p:cNvPr>
          <p:cNvSpPr>
            <a:spLocks noGrp="1"/>
          </p:cNvSpPr>
          <p:nvPr>
            <p:ph type="sldNum" sz="quarter" idx="12"/>
          </p:nvPr>
        </p:nvSpPr>
        <p:spPr/>
        <p:txBody>
          <a:bodyPr/>
          <a:lstStyle>
            <a:lvl1pPr>
              <a:defRPr/>
            </a:lvl1pPr>
          </a:lstStyle>
          <a:p>
            <a:pPr>
              <a:defRPr/>
            </a:pPr>
            <a:fld id="{71985EAC-4BFA-4EA6-BB07-F46B25DF2CDE}" type="slidenum">
              <a:rPr lang="zh-CN" altLang="en-US"/>
              <a:pPr>
                <a:defRPr/>
              </a:pPr>
              <a:t>‹#›</a:t>
            </a:fld>
            <a:endParaRPr lang="zh-CN" altLang="en-US"/>
          </a:p>
        </p:txBody>
      </p:sp>
    </p:spTree>
    <p:extLst>
      <p:ext uri="{BB962C8B-B14F-4D97-AF65-F5344CB8AC3E}">
        <p14:creationId xmlns:p14="http://schemas.microsoft.com/office/powerpoint/2010/main" val="334361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55458630-509B-2489-82B3-FAA5B2619A30}"/>
              </a:ext>
            </a:extLst>
          </p:cNvPr>
          <p:cNvSpPr>
            <a:spLocks noGrp="1"/>
          </p:cNvSpPr>
          <p:nvPr>
            <p:ph type="dt" sz="half" idx="10"/>
          </p:nvPr>
        </p:nvSpPr>
        <p:spPr/>
        <p:txBody>
          <a:bodyPr/>
          <a:lstStyle>
            <a:lvl1pPr>
              <a:defRPr/>
            </a:lvl1pPr>
          </a:lstStyle>
          <a:p>
            <a:pPr>
              <a:defRPr/>
            </a:pPr>
            <a:fld id="{7FD8F8DE-AF34-43A7-8485-D173C4667E5A}" type="datetimeFigureOut">
              <a:rPr lang="zh-CN" altLang="en-US"/>
              <a:pPr>
                <a:defRPr/>
              </a:pPr>
              <a:t>2022/10/31</a:t>
            </a:fld>
            <a:endParaRPr lang="zh-CN" altLang="en-US" dirty="0"/>
          </a:p>
        </p:txBody>
      </p:sp>
      <p:sp>
        <p:nvSpPr>
          <p:cNvPr id="5" name="页脚占位符 4">
            <a:extLst>
              <a:ext uri="{FF2B5EF4-FFF2-40B4-BE49-F238E27FC236}">
                <a16:creationId xmlns:a16="http://schemas.microsoft.com/office/drawing/2014/main" id="{815568AC-7878-CDE4-4076-6414A99A35B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8B4A06E-38AD-F6B7-AF43-4D63C1879FEE}"/>
              </a:ext>
            </a:extLst>
          </p:cNvPr>
          <p:cNvSpPr>
            <a:spLocks noGrp="1"/>
          </p:cNvSpPr>
          <p:nvPr>
            <p:ph type="sldNum" sz="quarter" idx="12"/>
          </p:nvPr>
        </p:nvSpPr>
        <p:spPr/>
        <p:txBody>
          <a:bodyPr/>
          <a:lstStyle>
            <a:lvl1pPr>
              <a:defRPr/>
            </a:lvl1pPr>
          </a:lstStyle>
          <a:p>
            <a:pPr>
              <a:defRPr/>
            </a:pPr>
            <a:fld id="{62EC3400-CCDF-4274-AFC5-E6696E9276DD}" type="slidenum">
              <a:rPr lang="zh-CN" altLang="en-US"/>
              <a:pPr>
                <a:defRPr/>
              </a:pPr>
              <a:t>‹#›</a:t>
            </a:fld>
            <a:endParaRPr lang="zh-CN" altLang="en-US"/>
          </a:p>
        </p:txBody>
      </p:sp>
    </p:spTree>
    <p:extLst>
      <p:ext uri="{BB962C8B-B14F-4D97-AF65-F5344CB8AC3E}">
        <p14:creationId xmlns:p14="http://schemas.microsoft.com/office/powerpoint/2010/main" val="39340763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5612B76-B57C-51C1-750F-E5C7321E0B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768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8372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8495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111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878115" y="-878118"/>
            <a:ext cx="2249716" cy="4005946"/>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KHÁM PHÁ</a:t>
            </a:r>
          </a:p>
        </p:txBody>
      </p:sp>
      <p:sp>
        <p:nvSpPr>
          <p:cNvPr id="7" name="Google Shape;125;p17">
            <a:extLst>
              <a:ext uri="{FF2B5EF4-FFF2-40B4-BE49-F238E27FC236}">
                <a16:creationId xmlns:a16="http://schemas.microsoft.com/office/drawing/2014/main" id="{88ED9D6F-EE3F-4ECF-A6A1-1706948D8EB3}"/>
              </a:ext>
            </a:extLst>
          </p:cNvPr>
          <p:cNvSpPr/>
          <p:nvPr userDrawn="1"/>
        </p:nvSpPr>
        <p:spPr>
          <a:xfrm rot="10800000" flipH="1">
            <a:off x="11261942" y="-4"/>
            <a:ext cx="930058" cy="6858003"/>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2E7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512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697277-7A13-41CB-BDD9-5E93DD44B657}" type="datetimeFigureOut">
              <a:rPr lang="en-US" smtClean="0">
                <a:solidFill>
                  <a:prstClr val="black">
                    <a:tint val="75000"/>
                  </a:prstClr>
                </a:solidFill>
              </a:rPr>
              <a:pPr/>
              <a:t>10/31/2022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5638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697277-7A13-41CB-BDD9-5E93DD44B657}" type="datetimeFigureOut">
              <a:rPr lang="en-US" smtClean="0">
                <a:solidFill>
                  <a:prstClr val="black">
                    <a:tint val="75000"/>
                  </a:prstClr>
                </a:solidFill>
              </a:rPr>
              <a:pPr/>
              <a:t>10/31/2022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5036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697277-7A13-41CB-BDD9-5E93DD44B657}" type="datetimeFigureOut">
              <a:rPr lang="en-US" smtClean="0">
                <a:solidFill>
                  <a:prstClr val="black">
                    <a:tint val="75000"/>
                  </a:prstClr>
                </a:solidFill>
              </a:rPr>
              <a:pPr/>
              <a:t>10/31/2022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356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97277-7A13-41CB-BDD9-5E93DD44B657}" type="datetimeFigureOut">
              <a:rPr lang="en-US" smtClean="0">
                <a:solidFill>
                  <a:prstClr val="black">
                    <a:tint val="75000"/>
                  </a:prstClr>
                </a:solidFill>
              </a:rPr>
              <a:pPr/>
              <a:t>10/31/2022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3304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697277-7A13-41CB-BDD9-5E93DD44B657}" type="datetimeFigureOut">
              <a:rPr lang="en-US" smtClean="0">
                <a:solidFill>
                  <a:prstClr val="black">
                    <a:tint val="75000"/>
                  </a:prstClr>
                </a:solidFill>
              </a:rPr>
              <a:pPr/>
              <a:t>10/31/2022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5869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697277-7A13-41CB-BDD9-5E93DD44B657}" type="datetimeFigureOut">
              <a:rPr lang="en-US" smtClean="0">
                <a:solidFill>
                  <a:prstClr val="black">
                    <a:tint val="75000"/>
                  </a:prstClr>
                </a:solidFill>
              </a:rPr>
              <a:pPr/>
              <a:t>10/31/2022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0150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4346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6490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45433" y="194699"/>
            <a:ext cx="2409600" cy="16704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solidFill>
                  <a:prstClr val="black">
                    <a:tint val="75000"/>
                  </a:prstClr>
                </a:solidFill>
              </a:rPr>
              <a:pPr algn="l"/>
              <a:t>‹#›</a:t>
            </a:fld>
            <a:endParaRPr lang="en">
              <a:solidFill>
                <a:prstClr val="black">
                  <a:tint val="75000"/>
                </a:prstClr>
              </a:solidFill>
            </a:endParaRPr>
          </a:p>
        </p:txBody>
      </p:sp>
    </p:spTree>
    <p:extLst>
      <p:ext uri="{BB962C8B-B14F-4D97-AF65-F5344CB8AC3E}">
        <p14:creationId xmlns:p14="http://schemas.microsoft.com/office/powerpoint/2010/main" val="30283102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2E75B6"/>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04253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1074056" y="-1074060"/>
            <a:ext cx="2249716" cy="43978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139543"/>
          </a:xfrm>
          <a:prstGeom prst="rect">
            <a:avLst/>
          </a:prstGeom>
          <a:noFill/>
        </p:spPr>
        <p:txBody>
          <a:bodyPr wrap="square" rtlCol="0">
            <a:spAutoFit/>
          </a:bodyPr>
          <a:lstStyle/>
          <a:p>
            <a:pPr>
              <a:lnSpc>
                <a:spcPct val="150000"/>
              </a:lnSpc>
            </a:pPr>
            <a:r>
              <a:rPr lang="vi-VN" sz="5400" dirty="0">
                <a:solidFill>
                  <a:schemeClr val="bg1"/>
                </a:solidFill>
                <a:latin typeface="+mj-lt"/>
              </a:rPr>
              <a:t>THỰC HÀNH</a:t>
            </a:r>
          </a:p>
        </p:txBody>
      </p:sp>
      <p:sp>
        <p:nvSpPr>
          <p:cNvPr id="4" name="Google Shape;138;p18">
            <a:extLst>
              <a:ext uri="{FF2B5EF4-FFF2-40B4-BE49-F238E27FC236}">
                <a16:creationId xmlns:a16="http://schemas.microsoft.com/office/drawing/2014/main" id="{903CE46C-7E62-4993-A1A3-1A22B3F9A473}"/>
              </a:ext>
            </a:extLst>
          </p:cNvPr>
          <p:cNvSpPr/>
          <p:nvPr userDrawn="1"/>
        </p:nvSpPr>
        <p:spPr>
          <a:xfrm rot="5400000">
            <a:off x="5666839" y="332840"/>
            <a:ext cx="858319" cy="12192001"/>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337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7030A0"/>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93311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845387" y="-845390"/>
            <a:ext cx="2018584" cy="3709358"/>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C00000">
              <a:alpha val="7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86065" y="-138024"/>
            <a:ext cx="3837134" cy="1139543"/>
          </a:xfrm>
          <a:prstGeom prst="rect">
            <a:avLst/>
          </a:prstGeom>
          <a:noFill/>
        </p:spPr>
        <p:txBody>
          <a:bodyPr wrap="square" rtlCol="0">
            <a:spAutoFit/>
          </a:bodyPr>
          <a:lstStyle/>
          <a:p>
            <a:pPr>
              <a:lnSpc>
                <a:spcPct val="150000"/>
              </a:lnSpc>
            </a:pPr>
            <a:r>
              <a:rPr lang="vi-VN" sz="5400" dirty="0">
                <a:ln w="6350">
                  <a:solidFill>
                    <a:sysClr val="windowText" lastClr="000000"/>
                  </a:solidFill>
                </a:ln>
                <a:solidFill>
                  <a:schemeClr val="bg1"/>
                </a:solidFill>
                <a:latin typeface="+mj-lt"/>
              </a:rPr>
              <a:t>VẬN DỤNG</a:t>
            </a:r>
          </a:p>
        </p:txBody>
      </p:sp>
      <p:sp>
        <p:nvSpPr>
          <p:cNvPr id="7" name="Rectangle 6">
            <a:extLst>
              <a:ext uri="{FF2B5EF4-FFF2-40B4-BE49-F238E27FC236}">
                <a16:creationId xmlns:a16="http://schemas.microsoft.com/office/drawing/2014/main" id="{BE6C9BCC-C608-4601-BC15-84A7B31B4179}"/>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29806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C00000"/>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386000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08D7C5D-AD3E-43F4-BE95-8EF784901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8" name="Text Placeholder 2">
            <a:extLst>
              <a:ext uri="{FF2B5EF4-FFF2-40B4-BE49-F238E27FC236}">
                <a16:creationId xmlns:a16="http://schemas.microsoft.com/office/drawing/2014/main" id="{D9944271-366E-4F65-B2A5-B29CB739C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9" name="Rectangle 8">
            <a:extLst>
              <a:ext uri="{FF2B5EF4-FFF2-40B4-BE49-F238E27FC236}">
                <a16:creationId xmlns:a16="http://schemas.microsoft.com/office/drawing/2014/main" id="{02278FB8-8DB0-4712-A56C-1AB2854C4C9C}"/>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705123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
        <p:nvSpPr>
          <p:cNvPr id="4" name="TextBox 3"/>
          <p:cNvSpPr txBox="1"/>
          <p:nvPr userDrawn="1"/>
        </p:nvSpPr>
        <p:spPr>
          <a:xfrm>
            <a:off x="9230468" y="6502400"/>
            <a:ext cx="2140085" cy="256545"/>
          </a:xfrm>
          <a:prstGeom prst="rect">
            <a:avLst/>
          </a:prstGeom>
          <a:noFill/>
        </p:spPr>
        <p:txBody>
          <a:bodyPr wrap="square" rtlCol="0">
            <a:spAutoFit/>
          </a:bodyPr>
          <a:lstStyle/>
          <a:p>
            <a:r>
              <a:rPr lang="en-US" sz="1067" dirty="0">
                <a:solidFill>
                  <a:schemeClr val="tx1"/>
                </a:solidFill>
              </a:rPr>
              <a:t>FeistyForwarders_0968120672</a:t>
            </a:r>
          </a:p>
        </p:txBody>
      </p:sp>
    </p:spTree>
    <p:extLst>
      <p:ext uri="{BB962C8B-B14F-4D97-AF65-F5344CB8AC3E}">
        <p14:creationId xmlns:p14="http://schemas.microsoft.com/office/powerpoint/2010/main" val="3393214805"/>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5C661-2F9E-4D47-AA12-CA27E6F2246B}" type="datetimeFigureOut">
              <a:rPr lang="en-US" smtClean="0"/>
              <a:t>10/31/2022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FEAEA-29A9-4D5C-8B29-01AA654CAA98}" type="slidenum">
              <a:rPr lang="en-US" smtClean="0"/>
              <a:t>‹#›</a:t>
            </a:fld>
            <a:endParaRPr lang="en-US"/>
          </a:p>
        </p:txBody>
      </p:sp>
    </p:spTree>
    <p:extLst>
      <p:ext uri="{BB962C8B-B14F-4D97-AF65-F5344CB8AC3E}">
        <p14:creationId xmlns:p14="http://schemas.microsoft.com/office/powerpoint/2010/main" val="100990312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BFFBF652-464A-1632-5EFA-3463AA8F6698}"/>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93C0EF08-9E40-64A9-6E2F-43674BEE7774}"/>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AB4C02-E028-5728-8557-9DB3D2D94D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Calibri" panose="020F0502020204030204" pitchFamily="34" charset="0"/>
                <a:ea typeface="+mn-ea"/>
                <a:cs typeface="+mn-cs"/>
              </a:defRPr>
            </a:lvl1pPr>
          </a:lstStyle>
          <a:p>
            <a:pPr>
              <a:defRPr/>
            </a:pPr>
            <a:fld id="{FD1D0E7E-6D98-47B0-B35B-10B7313B5FAF}" type="datetimeFigureOut">
              <a:rPr lang="zh-CN" altLang="en-US"/>
              <a:pPr>
                <a:defRPr/>
              </a:pPr>
              <a:t>2022/10/31</a:t>
            </a:fld>
            <a:endParaRPr lang="zh-CN" altLang="en-US" dirty="0"/>
          </a:p>
        </p:txBody>
      </p:sp>
      <p:sp>
        <p:nvSpPr>
          <p:cNvPr id="5" name="页脚占位符 4">
            <a:extLst>
              <a:ext uri="{FF2B5EF4-FFF2-40B4-BE49-F238E27FC236}">
                <a16:creationId xmlns:a16="http://schemas.microsoft.com/office/drawing/2014/main" id="{BF815020-EA1B-5F4F-F5E0-93CC993E0B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Calibri" panose="020F0502020204030204" pitchFamily="34" charset="0"/>
                <a:ea typeface="+mn-ea"/>
                <a:cs typeface="+mn-cs"/>
              </a:defRPr>
            </a:lvl1pPr>
          </a:lstStyle>
          <a:p>
            <a:pPr>
              <a:defRPr/>
            </a:pPr>
            <a:endParaRPr lang="zh-CN" altLang="en-US"/>
          </a:p>
        </p:txBody>
      </p:sp>
      <p:sp>
        <p:nvSpPr>
          <p:cNvPr id="6" name="灯片编号占位符 5">
            <a:extLst>
              <a:ext uri="{FF2B5EF4-FFF2-40B4-BE49-F238E27FC236}">
                <a16:creationId xmlns:a16="http://schemas.microsoft.com/office/drawing/2014/main" id="{08E2A2CE-6F83-DD4A-AC6E-6D9F99F21D3D}"/>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cs typeface="Arial" panose="020B0604020202020204" pitchFamily="34" charset="0"/>
              </a:defRPr>
            </a:lvl1pPr>
          </a:lstStyle>
          <a:p>
            <a:pPr>
              <a:defRPr/>
            </a:pPr>
            <a:fld id="{0EBC12B5-D197-49CB-90F9-A625D56C9635}" type="slidenum">
              <a:rPr lang="zh-CN" altLang="en-US"/>
              <a:pPr>
                <a:defRPr/>
              </a:pPr>
              <a:t>‹#›</a:t>
            </a:fld>
            <a:endParaRPr lang="zh-CN" altLang="en-US"/>
          </a:p>
        </p:txBody>
      </p:sp>
    </p:spTree>
    <p:extLst>
      <p:ext uri="{BB962C8B-B14F-4D97-AF65-F5344CB8AC3E}">
        <p14:creationId xmlns:p14="http://schemas.microsoft.com/office/powerpoint/2010/main" val="321026782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eaLnBrk="0" fontAlgn="base" hangingPunct="0">
        <a:lnSpc>
          <a:spcPct val="90000"/>
        </a:lnSpc>
        <a:spcBef>
          <a:spcPct val="0"/>
        </a:spcBef>
        <a:spcAft>
          <a:spcPct val="0"/>
        </a:spcAft>
        <a:defRPr sz="4400" kern="1200">
          <a:solidFill>
            <a:schemeClr val="tx1"/>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黑体" pitchFamily="49" charset="-122"/>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黑体" pitchFamily="49" charset="-122"/>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黑体" pitchFamily="49" charset="-122"/>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黑体" pitchFamily="49"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黑体" pitchFamily="49"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黑体" pitchFamily="49"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黑体" pitchFamily="49"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黑体" pitchFamily="49"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97277-7A13-41CB-BDD9-5E93DD44B657}" type="datetimeFigureOut">
              <a:rPr lang="en-US" smtClean="0">
                <a:solidFill>
                  <a:prstClr val="black">
                    <a:tint val="75000"/>
                  </a:prstClr>
                </a:solidFill>
              </a:rPr>
              <a:pPr/>
              <a:t>10/31/2022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2262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0.xml"/><Relationship Id="rId1" Type="http://schemas.openxmlformats.org/officeDocument/2006/relationships/tags" Target="../tags/tag13.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notesSlide" Target="../notesSlides/notesSlide3.xml"/><Relationship Id="rId5" Type="http://schemas.openxmlformats.org/officeDocument/2006/relationships/tags" Target="../tags/tag18.xml"/><Relationship Id="rId10" Type="http://schemas.openxmlformats.org/officeDocument/2006/relationships/slideLayout" Target="../slideLayouts/slideLayout36.xml"/><Relationship Id="rId4" Type="http://schemas.openxmlformats.org/officeDocument/2006/relationships/tags" Target="../tags/tag17.xml"/><Relationship Id="rId9" Type="http://schemas.openxmlformats.org/officeDocument/2006/relationships/tags" Target="../tags/tag2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microsoft.com/office/2007/relationships/hdphoto" Target="../media/hdphoto8.wdp"/><Relationship Id="rId2" Type="http://schemas.openxmlformats.org/officeDocument/2006/relationships/notesSlide" Target="../notesSlides/notesSlide4.xml"/><Relationship Id="rId1" Type="http://schemas.openxmlformats.org/officeDocument/2006/relationships/slideLayout" Target="../slideLayouts/slideLayout48.xml"/><Relationship Id="rId6" Type="http://schemas.openxmlformats.org/officeDocument/2006/relationships/image" Target="../media/image28.png"/><Relationship Id="rId5" Type="http://schemas.microsoft.com/office/2007/relationships/hdphoto" Target="../media/hdphoto7.wdp"/><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2.xml"/><Relationship Id="rId5" Type="http://schemas.openxmlformats.org/officeDocument/2006/relationships/tags" Target="../tags/tag6.xml"/><Relationship Id="rId10" Type="http://schemas.openxmlformats.org/officeDocument/2006/relationships/slideLayout" Target="../slideLayouts/slideLayout36.xml"/><Relationship Id="rId4" Type="http://schemas.openxmlformats.org/officeDocument/2006/relationships/tags" Target="../tags/tag5.xml"/><Relationship Id="rId9" Type="http://schemas.openxmlformats.org/officeDocument/2006/relationships/tags" Target="../tags/tag10.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2.xml"/><Relationship Id="rId6" Type="http://schemas.microsoft.com/office/2007/relationships/hdphoto" Target="../media/hdphoto3.wdp"/><Relationship Id="rId5" Type="http://schemas.openxmlformats.org/officeDocument/2006/relationships/image" Target="../media/image1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3" name="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552" y="2465007"/>
            <a:ext cx="4906376" cy="3980824"/>
          </a:xfrm>
          <a:prstGeom prst="rect">
            <a:avLst/>
          </a:prstGeom>
        </p:spPr>
      </p:pic>
      <p:pic>
        <p:nvPicPr>
          <p:cNvPr id="4" name="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543825" y="4230988"/>
            <a:ext cx="3773430" cy="2705180"/>
          </a:xfrm>
          <a:prstGeom prst="rect">
            <a:avLst/>
          </a:prstGeom>
        </p:spPr>
      </p:pic>
      <p:pic>
        <p:nvPicPr>
          <p:cNvPr id="5" name="55">
            <a:extLst>
              <a:ext uri="{FF2B5EF4-FFF2-40B4-BE49-F238E27FC236}">
                <a16:creationId xmlns:a16="http://schemas.microsoft.com/office/drawing/2014/main" id="{922D7C20-53C1-440C-A4D7-3834D810F5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4764" y="-159499"/>
            <a:ext cx="9803219" cy="3679353"/>
          </a:xfrm>
          <a:prstGeom prst="rect">
            <a:avLst/>
          </a:prstGeom>
        </p:spPr>
      </p:pic>
      <p:grpSp>
        <p:nvGrpSpPr>
          <p:cNvPr id="7" name="57">
            <a:extLst>
              <a:ext uri="{FF2B5EF4-FFF2-40B4-BE49-F238E27FC236}">
                <a16:creationId xmlns:a16="http://schemas.microsoft.com/office/drawing/2014/main" id="{5C3F0EA5-D3AA-4CCB-8053-CA26C4C18711}"/>
              </a:ext>
            </a:extLst>
          </p:cNvPr>
          <p:cNvGrpSpPr/>
          <p:nvPr/>
        </p:nvGrpSpPr>
        <p:grpSpPr>
          <a:xfrm>
            <a:off x="6756819" y="3169720"/>
            <a:ext cx="804180" cy="374559"/>
            <a:chOff x="217691" y="6414967"/>
            <a:chExt cx="804180" cy="374559"/>
          </a:xfrm>
        </p:grpSpPr>
        <p:grpSp>
          <p:nvGrpSpPr>
            <p:cNvPr id="8" name="Group 4">
              <a:extLst>
                <a:ext uri="{FF2B5EF4-FFF2-40B4-BE49-F238E27FC236}">
                  <a16:creationId xmlns:a16="http://schemas.microsoft.com/office/drawing/2014/main" id="{0551CF28-A1CE-4253-9E51-49015C981594}"/>
                </a:ext>
              </a:extLst>
            </p:cNvPr>
            <p:cNvGrpSpPr>
              <a:grpSpLocks noChangeAspect="1"/>
            </p:cNvGrpSpPr>
            <p:nvPr/>
          </p:nvGrpSpPr>
          <p:grpSpPr bwMode="auto">
            <a:xfrm>
              <a:off x="217691" y="6414967"/>
              <a:ext cx="443922" cy="374559"/>
              <a:chOff x="3746" y="2079"/>
              <a:chExt cx="192" cy="162"/>
            </a:xfrm>
            <a:solidFill>
              <a:srgbClr val="A5CB01"/>
            </a:solidFill>
          </p:grpSpPr>
          <p:sp>
            <p:nvSpPr>
              <p:cNvPr id="14" name="Freeform 5">
                <a:extLst>
                  <a:ext uri="{FF2B5EF4-FFF2-40B4-BE49-F238E27FC236}">
                    <a16:creationId xmlns:a16="http://schemas.microsoft.com/office/drawing/2014/main" id="{3D183A1A-DE17-4CF6-BCB4-F3838E8F0E33}"/>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5" name="Freeform 6">
                <a:extLst>
                  <a:ext uri="{FF2B5EF4-FFF2-40B4-BE49-F238E27FC236}">
                    <a16:creationId xmlns:a16="http://schemas.microsoft.com/office/drawing/2014/main" id="{3E7CCA13-12E3-434E-869F-2195DDDEE7E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6" name="Freeform 7">
                <a:extLst>
                  <a:ext uri="{FF2B5EF4-FFF2-40B4-BE49-F238E27FC236}">
                    <a16:creationId xmlns:a16="http://schemas.microsoft.com/office/drawing/2014/main" id="{33D8A7C5-FD9F-4540-A37A-9BC58CCAAA73}"/>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7" name="Freeform 8">
                <a:extLst>
                  <a:ext uri="{FF2B5EF4-FFF2-40B4-BE49-F238E27FC236}">
                    <a16:creationId xmlns:a16="http://schemas.microsoft.com/office/drawing/2014/main" id="{1DB4A1D3-3461-4F23-9060-242E6596F3E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grpSp>
        <p:grpSp>
          <p:nvGrpSpPr>
            <p:cNvPr id="9" name="Group 4">
              <a:extLst>
                <a:ext uri="{FF2B5EF4-FFF2-40B4-BE49-F238E27FC236}">
                  <a16:creationId xmlns:a16="http://schemas.microsoft.com/office/drawing/2014/main" id="{D339A026-D097-41CE-B0D6-382C26DE3F8D}"/>
                </a:ext>
              </a:extLst>
            </p:cNvPr>
            <p:cNvGrpSpPr>
              <a:grpSpLocks noChangeAspect="1"/>
            </p:cNvGrpSpPr>
            <p:nvPr/>
          </p:nvGrpSpPr>
          <p:grpSpPr bwMode="auto">
            <a:xfrm>
              <a:off x="657417" y="6421203"/>
              <a:ext cx="364454" cy="307508"/>
              <a:chOff x="3746" y="2079"/>
              <a:chExt cx="192" cy="162"/>
            </a:xfrm>
            <a:solidFill>
              <a:srgbClr val="A5CB01"/>
            </a:solidFill>
          </p:grpSpPr>
          <p:sp>
            <p:nvSpPr>
              <p:cNvPr id="10" name="Freeform 5">
                <a:extLst>
                  <a:ext uri="{FF2B5EF4-FFF2-40B4-BE49-F238E27FC236}">
                    <a16:creationId xmlns:a16="http://schemas.microsoft.com/office/drawing/2014/main" id="{A458B4F9-0B31-4D97-AC09-B51F5A27E39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1" name="Freeform 6">
                <a:extLst>
                  <a:ext uri="{FF2B5EF4-FFF2-40B4-BE49-F238E27FC236}">
                    <a16:creationId xmlns:a16="http://schemas.microsoft.com/office/drawing/2014/main" id="{21D0D1DB-9134-4688-B72B-70C6A58B1354}"/>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2" name="Freeform 7">
                <a:extLst>
                  <a:ext uri="{FF2B5EF4-FFF2-40B4-BE49-F238E27FC236}">
                    <a16:creationId xmlns:a16="http://schemas.microsoft.com/office/drawing/2014/main" id="{C428B3BE-70C9-4AC9-A041-2D5B3E416C46}"/>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3" name="Freeform 8">
                <a:extLst>
                  <a:ext uri="{FF2B5EF4-FFF2-40B4-BE49-F238E27FC236}">
                    <a16:creationId xmlns:a16="http://schemas.microsoft.com/office/drawing/2014/main" id="{531A955B-4989-44CB-BD2F-3F2E4662435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grpSp>
      </p:grpSp>
      <p:pic>
        <p:nvPicPr>
          <p:cNvPr id="19" name="6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22131" y="450639"/>
            <a:ext cx="4465329" cy="2328677"/>
          </a:xfrm>
          <a:prstGeom prst="rect">
            <a:avLst/>
          </a:prstGeom>
        </p:spPr>
      </p:pic>
      <p:sp>
        <p:nvSpPr>
          <p:cNvPr id="6" name="Rectangle 5">
            <a:extLst>
              <a:ext uri="{FF2B5EF4-FFF2-40B4-BE49-F238E27FC236}">
                <a16:creationId xmlns:a16="http://schemas.microsoft.com/office/drawing/2014/main" id="{3F90713A-6815-4BD0-86DE-AFB7213DCC70}"/>
              </a:ext>
            </a:extLst>
          </p:cNvPr>
          <p:cNvSpPr/>
          <p:nvPr/>
        </p:nvSpPr>
        <p:spPr>
          <a:xfrm>
            <a:off x="2564906" y="895347"/>
            <a:ext cx="7276351"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tiết</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Tự</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nhiên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xã</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hội</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Tree>
    <p:extLst>
      <p:ext uri="{BB962C8B-B14F-4D97-AF65-F5344CB8AC3E}">
        <p14:creationId xmlns:p14="http://schemas.microsoft.com/office/powerpoint/2010/main" val="344557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250"/>
                                        <p:tgtEl>
                                          <p:spTgt spid="5"/>
                                        </p:tgtEl>
                                      </p:cBhvr>
                                    </p:animEffect>
                                    <p:anim calcmode="lin" valueType="num">
                                      <p:cBhvr>
                                        <p:cTn id="24" dur="1250" fill="hold"/>
                                        <p:tgtEl>
                                          <p:spTgt spid="5"/>
                                        </p:tgtEl>
                                        <p:attrNameLst>
                                          <p:attrName>ppt_x</p:attrName>
                                        </p:attrNameLst>
                                      </p:cBhvr>
                                      <p:tavLst>
                                        <p:tav tm="0">
                                          <p:val>
                                            <p:strVal val="#ppt_x"/>
                                          </p:val>
                                        </p:tav>
                                        <p:tav tm="100000">
                                          <p:val>
                                            <p:strVal val="#ppt_x"/>
                                          </p:val>
                                        </p:tav>
                                      </p:tavLst>
                                    </p:anim>
                                    <p:anim calcmode="lin" valueType="num">
                                      <p:cBhvr>
                                        <p:cTn id="25" dur="125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heel(1)">
                                      <p:cBhvr>
                                        <p:cTn id="3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ưng bày và xếp sách nghệ thuật Kỷ niệm 130 năm Ngày sinh Bác Hồ - Báo  Đồng Nai điện tử">
            <a:extLst>
              <a:ext uri="{FF2B5EF4-FFF2-40B4-BE49-F238E27FC236}">
                <a16:creationId xmlns:a16="http://schemas.microsoft.com/office/drawing/2014/main" id="{3F985005-B2AC-D443-8CBD-AD228EF71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32" y="1111011"/>
            <a:ext cx="6502400" cy="4152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Độc đáo, ấn tượng Hội thi xếp sách nghệ thuật | Báo Dân trí">
            <a:extLst>
              <a:ext uri="{FF2B5EF4-FFF2-40B4-BE49-F238E27FC236}">
                <a16:creationId xmlns:a16="http://schemas.microsoft.com/office/drawing/2014/main" id="{21CF09B5-5213-C34F-8DAD-17A87B72A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9024" y="301923"/>
            <a:ext cx="4453572"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D17350E-6CC8-2941-9FC7-A3DBD23618EC}"/>
              </a:ext>
            </a:extLst>
          </p:cNvPr>
          <p:cNvSpPr txBox="1"/>
          <p:nvPr/>
        </p:nvSpPr>
        <p:spPr>
          <a:xfrm>
            <a:off x="1104181" y="5486400"/>
            <a:ext cx="526211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srgbClr val="003849"/>
                </a:solidFill>
                <a:effectLst/>
                <a:uLnTx/>
                <a:uFillTx/>
                <a:latin typeface="Times New Roman" panose="02020603050405020304" pitchFamily="18" charset="0"/>
                <a:cs typeface="Times New Roman" panose="02020603050405020304" pitchFamily="18" charset="0"/>
              </a:rPr>
              <a:t>Xếp sách nghệ thuật</a:t>
            </a:r>
          </a:p>
        </p:txBody>
      </p:sp>
      <p:sp>
        <p:nvSpPr>
          <p:cNvPr id="5" name="Hình chữ nhật 4">
            <a:extLst>
              <a:ext uri="{FF2B5EF4-FFF2-40B4-BE49-F238E27FC236}">
                <a16:creationId xmlns:a16="http://schemas.microsoft.com/office/drawing/2014/main" id="{67D299B6-3F24-4CB0-A156-0FCCCE03BA3E}"/>
              </a:ext>
            </a:extLst>
          </p:cNvPr>
          <p:cNvSpPr/>
          <p:nvPr/>
        </p:nvSpPr>
        <p:spPr>
          <a:xfrm>
            <a:off x="9229725" y="6515100"/>
            <a:ext cx="2171700" cy="228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18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052"/>
                                        </p:tgtEl>
                                        <p:attrNameLst>
                                          <p:attrName>style.visibility</p:attrName>
                                        </p:attrNameLst>
                                      </p:cBhvr>
                                      <p:to>
                                        <p:strVal val="visible"/>
                                      </p:to>
                                    </p:set>
                                    <p:anim calcmode="lin" valueType="num">
                                      <p:cBhvr>
                                        <p:cTn id="16" dur="500" fill="hold"/>
                                        <p:tgtEl>
                                          <p:spTgt spid="2052"/>
                                        </p:tgtEl>
                                        <p:attrNameLst>
                                          <p:attrName>ppt_w</p:attrName>
                                        </p:attrNameLst>
                                      </p:cBhvr>
                                      <p:tavLst>
                                        <p:tav tm="0">
                                          <p:val>
                                            <p:fltVal val="0"/>
                                          </p:val>
                                        </p:tav>
                                        <p:tav tm="100000">
                                          <p:val>
                                            <p:strVal val="#ppt_w"/>
                                          </p:val>
                                        </p:tav>
                                      </p:tavLst>
                                    </p:anim>
                                    <p:anim calcmode="lin" valueType="num">
                                      <p:cBhvr>
                                        <p:cTn id="17" dur="500" fill="hold"/>
                                        <p:tgtEl>
                                          <p:spTgt spid="2052"/>
                                        </p:tgtEl>
                                        <p:attrNameLst>
                                          <p:attrName>ppt_h</p:attrName>
                                        </p:attrNameLst>
                                      </p:cBhvr>
                                      <p:tavLst>
                                        <p:tav tm="0">
                                          <p:val>
                                            <p:fltVal val="0"/>
                                          </p:val>
                                        </p:tav>
                                        <p:tav tm="100000">
                                          <p:val>
                                            <p:strVal val="#ppt_h"/>
                                          </p:val>
                                        </p:tav>
                                      </p:tavLst>
                                    </p:anim>
                                    <p:animEffect transition="in" filter="fade">
                                      <p:cBhvr>
                                        <p:cTn id="18"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365E0B-EF1B-4943-9A5E-A714BE4BD024}"/>
              </a:ext>
            </a:extLst>
          </p:cNvPr>
          <p:cNvSpPr txBox="1"/>
          <p:nvPr/>
        </p:nvSpPr>
        <p:spPr>
          <a:xfrm>
            <a:off x="712482" y="433278"/>
            <a:ext cx="11272483"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VN" sz="2800" b="0" i="0" u="none" strike="noStrike" kern="1200" cap="none" spc="0" normalizeH="0" baseline="0" noProof="0" dirty="0">
                <a:ln>
                  <a:noFill/>
                </a:ln>
                <a:solidFill>
                  <a:srgbClr val="003849"/>
                </a:solidFill>
                <a:effectLst/>
                <a:uLnTx/>
                <a:uFillTx/>
                <a:latin typeface="Times New Roman" panose="02020603050405020304" pitchFamily="18" charset="0"/>
                <a:cs typeface="Times New Roman" panose="02020603050405020304" pitchFamily="18" charset="0"/>
              </a:rPr>
              <a:t>2. Em thích hoạt động nào nhất trong Ngày hội đọc sách của trường?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VN" sz="2800" b="0" i="0" u="none" strike="noStrike" kern="1200" cap="none" spc="0" normalizeH="0" baseline="0" noProof="0" dirty="0">
                <a:ln>
                  <a:noFill/>
                </a:ln>
                <a:solidFill>
                  <a:srgbClr val="003849"/>
                </a:solidFill>
                <a:effectLst/>
                <a:uLnTx/>
                <a:uFillTx/>
                <a:latin typeface="Times New Roman" panose="02020603050405020304" pitchFamily="18" charset="0"/>
                <a:cs typeface="Times New Roman" panose="02020603050405020304" pitchFamily="18" charset="0"/>
              </a:rPr>
              <a:t>Vì sao?</a:t>
            </a:r>
          </a:p>
        </p:txBody>
      </p:sp>
      <p:grpSp>
        <p:nvGrpSpPr>
          <p:cNvPr id="3" name="Group 2">
            <a:extLst>
              <a:ext uri="{FF2B5EF4-FFF2-40B4-BE49-F238E27FC236}">
                <a16:creationId xmlns:a16="http://schemas.microsoft.com/office/drawing/2014/main" id="{02EACE3A-65DD-6548-82A6-4D743E8C3ECD}"/>
              </a:ext>
            </a:extLst>
          </p:cNvPr>
          <p:cNvGrpSpPr/>
          <p:nvPr/>
        </p:nvGrpSpPr>
        <p:grpSpPr>
          <a:xfrm>
            <a:off x="2800894" y="1138687"/>
            <a:ext cx="6590211" cy="5719313"/>
            <a:chOff x="2524342" y="928900"/>
            <a:chExt cx="6740058" cy="5929100"/>
          </a:xfrm>
        </p:grpSpPr>
        <p:pic>
          <p:nvPicPr>
            <p:cNvPr id="3074" name="Picture 2" descr="Two multiracial children studying, reading books and discuss them. Cartoon  vector illustration #Sponsored , … | Cartoons vector, Children  illustration, Illustration">
              <a:extLst>
                <a:ext uri="{FF2B5EF4-FFF2-40B4-BE49-F238E27FC236}">
                  <a16:creationId xmlns:a16="http://schemas.microsoft.com/office/drawing/2014/main" id="{714226D6-7E1D-2D4E-956F-772EF221F99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1600" l="10000" r="90000">
                          <a14:foregroundMark x1="30308" y1="32720" x2="31077" y2="64560"/>
                          <a14:foregroundMark x1="31077" y1="64560" x2="26000" y2="83040"/>
                          <a14:foregroundMark x1="24769" y1="91040" x2="31769" y2="91600"/>
                          <a14:foregroundMark x1="31769" y1="91360" x2="35692" y2="91600"/>
                          <a14:foregroundMark x1="35692" y1="91360" x2="28077" y2="90160"/>
                          <a14:foregroundMark x1="28077" y1="90160" x2="20923" y2="91360"/>
                          <a14:foregroundMark x1="20923" y1="91360" x2="19692" y2="90800"/>
                          <a14:foregroundMark x1="19692" y1="90560" x2="41923" y2="90800"/>
                          <a14:foregroundMark x1="70462" y1="89840" x2="84769" y2="90080"/>
                          <a14:foregroundMark x1="76538" y1="66880" x2="79692" y2="66400"/>
                          <a14:foregroundMark x1="27692" y1="30160" x2="27462" y2="48080"/>
                          <a14:foregroundMark x1="23538" y1="39760" x2="21846" y2="32480"/>
                          <a14:foregroundMark x1="21846" y1="32480" x2="32308" y2="23280"/>
                          <a14:foregroundMark x1="32308" y1="23280" x2="43000" y2="19440"/>
                          <a14:foregroundMark x1="43000" y1="19440" x2="45077" y2="19360"/>
                          <a14:foregroundMark x1="80154" y1="69440" x2="81154" y2="71200"/>
                          <a14:foregroundMark x1="23077" y1="62880" x2="25769" y2="66640"/>
                          <a14:foregroundMark x1="29385" y1="78240" x2="29615" y2="80480"/>
                          <a14:foregroundMark x1="16538" y1="41760" x2="16538" y2="41760"/>
                          <a14:foregroundMark x1="16538" y1="41760" x2="15615" y2="40480"/>
                        </a14:backgroundRemoval>
                      </a14:imgEffect>
                    </a14:imgLayer>
                  </a14:imgProps>
                </a:ext>
                <a:ext uri="{28A0092B-C50C-407E-A947-70E740481C1C}">
                  <a14:useLocalDpi xmlns:a14="http://schemas.microsoft.com/office/drawing/2010/main" val="0"/>
                </a:ext>
              </a:extLst>
            </a:blip>
            <a:srcRect/>
            <a:stretch>
              <a:fillRect/>
            </a:stretch>
          </p:blipFill>
          <p:spPr bwMode="auto">
            <a:xfrm>
              <a:off x="2528889" y="928900"/>
              <a:ext cx="6166538" cy="59291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oogle Shape;246;p25">
              <a:extLst>
                <a:ext uri="{FF2B5EF4-FFF2-40B4-BE49-F238E27FC236}">
                  <a16:creationId xmlns:a16="http://schemas.microsoft.com/office/drawing/2014/main" id="{533888DA-AE48-084C-BCA3-8B5FA057377A}"/>
                </a:ext>
              </a:extLst>
            </p:cNvPr>
            <p:cNvGrpSpPr/>
            <p:nvPr/>
          </p:nvGrpSpPr>
          <p:grpSpPr>
            <a:xfrm>
              <a:off x="7876707" y="1300384"/>
              <a:ext cx="1387693" cy="1199786"/>
              <a:chOff x="723497" y="2222125"/>
              <a:chExt cx="212432" cy="183675"/>
            </a:xfrm>
          </p:grpSpPr>
          <p:sp>
            <p:nvSpPr>
              <p:cNvPr id="8" name="Google Shape;247;p25">
                <a:extLst>
                  <a:ext uri="{FF2B5EF4-FFF2-40B4-BE49-F238E27FC236}">
                    <a16:creationId xmlns:a16="http://schemas.microsoft.com/office/drawing/2014/main" id="{C067BC22-4018-544C-BC16-8C7DC25E8746}"/>
                  </a:ext>
                </a:extLst>
              </p:cNvPr>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Arial"/>
                  <a:ea typeface="+mn-ea"/>
                  <a:cs typeface="+mn-cs"/>
                </a:endParaRPr>
              </a:p>
            </p:txBody>
          </p:sp>
          <p:sp>
            <p:nvSpPr>
              <p:cNvPr id="9" name="Google Shape;248;p25">
                <a:extLst>
                  <a:ext uri="{FF2B5EF4-FFF2-40B4-BE49-F238E27FC236}">
                    <a16:creationId xmlns:a16="http://schemas.microsoft.com/office/drawing/2014/main" id="{5BABD5AE-88F1-C544-A80E-E31E980E4CFF}"/>
                  </a:ext>
                </a:extLst>
              </p:cNvPr>
              <p:cNvSpPr/>
              <p:nvPr/>
            </p:nvSpPr>
            <p:spPr>
              <a:xfrm>
                <a:off x="723497" y="2224155"/>
                <a:ext cx="212432" cy="178141"/>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Arial"/>
                  <a:ea typeface="+mn-ea"/>
                  <a:cs typeface="+mn-cs"/>
                </a:endParaRPr>
              </a:p>
            </p:txBody>
          </p:sp>
          <p:sp>
            <p:nvSpPr>
              <p:cNvPr id="10" name="Google Shape;249;p25">
                <a:extLst>
                  <a:ext uri="{FF2B5EF4-FFF2-40B4-BE49-F238E27FC236}">
                    <a16:creationId xmlns:a16="http://schemas.microsoft.com/office/drawing/2014/main" id="{121D4400-5808-4147-9613-2813B5C1F599}"/>
                  </a:ext>
                </a:extLst>
              </p:cNvPr>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Arial"/>
                  <a:ea typeface="+mn-ea"/>
                  <a:cs typeface="+mn-cs"/>
                </a:endParaRPr>
              </a:p>
            </p:txBody>
          </p:sp>
          <p:sp>
            <p:nvSpPr>
              <p:cNvPr id="11" name="Google Shape;250;p25">
                <a:extLst>
                  <a:ext uri="{FF2B5EF4-FFF2-40B4-BE49-F238E27FC236}">
                    <a16:creationId xmlns:a16="http://schemas.microsoft.com/office/drawing/2014/main" id="{8CD512FA-1169-9D47-B7F2-D356284CE5AC}"/>
                  </a:ext>
                </a:extLst>
              </p:cNvPr>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Arial"/>
                  <a:ea typeface="+mn-ea"/>
                  <a:cs typeface="+mn-cs"/>
                </a:endParaRPr>
              </a:p>
            </p:txBody>
          </p:sp>
          <p:sp>
            <p:nvSpPr>
              <p:cNvPr id="12" name="Google Shape;251;p25">
                <a:extLst>
                  <a:ext uri="{FF2B5EF4-FFF2-40B4-BE49-F238E27FC236}">
                    <a16:creationId xmlns:a16="http://schemas.microsoft.com/office/drawing/2014/main" id="{C68FABD6-294D-F540-BEE2-D946D8A11C96}"/>
                  </a:ext>
                </a:extLst>
              </p:cNvPr>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Arial"/>
                  <a:ea typeface="+mn-ea"/>
                  <a:cs typeface="+mn-cs"/>
                </a:endParaRPr>
              </a:p>
            </p:txBody>
          </p:sp>
        </p:grpSp>
        <p:grpSp>
          <p:nvGrpSpPr>
            <p:cNvPr id="13" name="Google Shape;252;p25">
              <a:extLst>
                <a:ext uri="{FF2B5EF4-FFF2-40B4-BE49-F238E27FC236}">
                  <a16:creationId xmlns:a16="http://schemas.microsoft.com/office/drawing/2014/main" id="{616D0A4F-F490-B640-AB28-4CC9082D088D}"/>
                </a:ext>
              </a:extLst>
            </p:cNvPr>
            <p:cNvGrpSpPr/>
            <p:nvPr/>
          </p:nvGrpSpPr>
          <p:grpSpPr>
            <a:xfrm>
              <a:off x="2524342" y="1273834"/>
              <a:ext cx="1353572" cy="954107"/>
              <a:chOff x="751275" y="1814050"/>
              <a:chExt cx="233675" cy="215525"/>
            </a:xfrm>
          </p:grpSpPr>
          <p:sp>
            <p:nvSpPr>
              <p:cNvPr id="14" name="Google Shape;253;p25">
                <a:extLst>
                  <a:ext uri="{FF2B5EF4-FFF2-40B4-BE49-F238E27FC236}">
                    <a16:creationId xmlns:a16="http://schemas.microsoft.com/office/drawing/2014/main" id="{10D06169-587E-B24B-915D-6926E932A81F}"/>
                  </a:ext>
                </a:extLst>
              </p:cNvPr>
              <p:cNvSpPr/>
              <p:nvPr/>
            </p:nvSpPr>
            <p:spPr>
              <a:xfrm>
                <a:off x="783494" y="1821515"/>
                <a:ext cx="168037" cy="20207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Arial"/>
                  <a:ea typeface="+mn-ea"/>
                  <a:cs typeface="+mn-cs"/>
                </a:endParaRPr>
              </a:p>
            </p:txBody>
          </p:sp>
          <p:sp>
            <p:nvSpPr>
              <p:cNvPr id="15" name="Google Shape;254;p25">
                <a:extLst>
                  <a:ext uri="{FF2B5EF4-FFF2-40B4-BE49-F238E27FC236}">
                    <a16:creationId xmlns:a16="http://schemas.microsoft.com/office/drawing/2014/main" id="{487BDCCA-BAE6-2440-9D98-C98906D618B6}"/>
                  </a:ext>
                </a:extLst>
              </p:cNvPr>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Arial"/>
                  <a:ea typeface="+mn-ea"/>
                  <a:cs typeface="+mn-cs"/>
                </a:endParaRPr>
              </a:p>
            </p:txBody>
          </p:sp>
          <p:sp>
            <p:nvSpPr>
              <p:cNvPr id="16" name="Google Shape;255;p25">
                <a:extLst>
                  <a:ext uri="{FF2B5EF4-FFF2-40B4-BE49-F238E27FC236}">
                    <a16:creationId xmlns:a16="http://schemas.microsoft.com/office/drawing/2014/main" id="{B16C3DE1-2C9A-2848-B5D4-45E454131731}"/>
                  </a:ext>
                </a:extLst>
              </p:cNvPr>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Arial"/>
                  <a:ea typeface="+mn-ea"/>
                  <a:cs typeface="+mn-cs"/>
                </a:endParaRPr>
              </a:p>
            </p:txBody>
          </p:sp>
          <p:sp>
            <p:nvSpPr>
              <p:cNvPr id="17" name="Google Shape;256;p25">
                <a:extLst>
                  <a:ext uri="{FF2B5EF4-FFF2-40B4-BE49-F238E27FC236}">
                    <a16:creationId xmlns:a16="http://schemas.microsoft.com/office/drawing/2014/main" id="{C79ADAB4-41D8-8748-AE50-13B1EEF60D87}"/>
                  </a:ext>
                </a:extLst>
              </p:cNvPr>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Arial"/>
                  <a:ea typeface="+mn-ea"/>
                  <a:cs typeface="+mn-cs"/>
                </a:endParaRPr>
              </a:p>
            </p:txBody>
          </p:sp>
          <p:sp>
            <p:nvSpPr>
              <p:cNvPr id="18" name="Google Shape;257;p25">
                <a:extLst>
                  <a:ext uri="{FF2B5EF4-FFF2-40B4-BE49-F238E27FC236}">
                    <a16:creationId xmlns:a16="http://schemas.microsoft.com/office/drawing/2014/main" id="{2B51EAD9-5346-C84F-AE1A-828802A5433A}"/>
                  </a:ext>
                </a:extLst>
              </p:cNvPr>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Arial"/>
                  <a:ea typeface="+mn-ea"/>
                  <a:cs typeface="+mn-cs"/>
                </a:endParaRPr>
              </a:p>
            </p:txBody>
          </p:sp>
        </p:grpSp>
      </p:grpSp>
      <p:sp>
        <p:nvSpPr>
          <p:cNvPr id="19" name="Hình chữ nhật 18">
            <a:extLst>
              <a:ext uri="{FF2B5EF4-FFF2-40B4-BE49-F238E27FC236}">
                <a16:creationId xmlns:a16="http://schemas.microsoft.com/office/drawing/2014/main" id="{2CB631EA-961C-4405-8064-60477157541D}"/>
              </a:ext>
            </a:extLst>
          </p:cNvPr>
          <p:cNvSpPr/>
          <p:nvPr/>
        </p:nvSpPr>
        <p:spPr>
          <a:xfrm>
            <a:off x="9229725" y="6515100"/>
            <a:ext cx="2171700" cy="228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62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365E0B-EF1B-4943-9A5E-A714BE4BD024}"/>
              </a:ext>
            </a:extLst>
          </p:cNvPr>
          <p:cNvSpPr txBox="1"/>
          <p:nvPr/>
        </p:nvSpPr>
        <p:spPr>
          <a:xfrm>
            <a:off x="712482" y="433278"/>
            <a:ext cx="1127248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VN" sz="2800" b="0" i="0" u="none" strike="noStrike" kern="1200" cap="none" spc="0" normalizeH="0" baseline="0" noProof="0" dirty="0">
                <a:ln>
                  <a:noFill/>
                </a:ln>
                <a:solidFill>
                  <a:srgbClr val="003849"/>
                </a:solidFill>
                <a:effectLst/>
                <a:uLnTx/>
                <a:uFillTx/>
                <a:latin typeface="Times New Roman" panose="02020603050405020304" pitchFamily="18" charset="0"/>
                <a:cs typeface="Times New Roman" panose="02020603050405020304" pitchFamily="18" charset="0"/>
              </a:rPr>
              <a:t>3. Em có nhận xét gì về sự tham gia của các bạn?</a:t>
            </a:r>
          </a:p>
        </p:txBody>
      </p:sp>
      <p:grpSp>
        <p:nvGrpSpPr>
          <p:cNvPr id="6" name="Group 5">
            <a:extLst>
              <a:ext uri="{FF2B5EF4-FFF2-40B4-BE49-F238E27FC236}">
                <a16:creationId xmlns:a16="http://schemas.microsoft.com/office/drawing/2014/main" id="{0DCBF148-2D8C-2545-B131-71FD88C6B631}"/>
              </a:ext>
            </a:extLst>
          </p:cNvPr>
          <p:cNvGrpSpPr/>
          <p:nvPr/>
        </p:nvGrpSpPr>
        <p:grpSpPr>
          <a:xfrm>
            <a:off x="1949570" y="1356776"/>
            <a:ext cx="9556841" cy="5067946"/>
            <a:chOff x="1949570" y="1356776"/>
            <a:chExt cx="9556841" cy="5067946"/>
          </a:xfrm>
        </p:grpSpPr>
        <p:pic>
          <p:nvPicPr>
            <p:cNvPr id="5" name="Picture 4">
              <a:extLst>
                <a:ext uri="{FF2B5EF4-FFF2-40B4-BE49-F238E27FC236}">
                  <a16:creationId xmlns:a16="http://schemas.microsoft.com/office/drawing/2014/main" id="{BB8F5E0A-2F10-5F42-8620-89D028AF6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570" y="1356776"/>
              <a:ext cx="8621689" cy="5067946"/>
            </a:xfrm>
            <a:prstGeom prst="rect">
              <a:avLst/>
            </a:prstGeom>
          </p:spPr>
        </p:pic>
        <p:grpSp>
          <p:nvGrpSpPr>
            <p:cNvPr id="19" name="Group 18">
              <a:extLst>
                <a:ext uri="{FF2B5EF4-FFF2-40B4-BE49-F238E27FC236}">
                  <a16:creationId xmlns:a16="http://schemas.microsoft.com/office/drawing/2014/main" id="{74FD8F78-CBFF-5C45-9103-6427548E3D88}"/>
                </a:ext>
              </a:extLst>
            </p:cNvPr>
            <p:cNvGrpSpPr/>
            <p:nvPr/>
          </p:nvGrpSpPr>
          <p:grpSpPr>
            <a:xfrm>
              <a:off x="9636104" y="2547433"/>
              <a:ext cx="1870307" cy="1221333"/>
              <a:chOff x="353662" y="2620181"/>
              <a:chExt cx="503631" cy="650786"/>
            </a:xfrm>
          </p:grpSpPr>
          <p:sp>
            <p:nvSpPr>
              <p:cNvPr id="20" name="Rounded Rectangular Callout 19">
                <a:extLst>
                  <a:ext uri="{FF2B5EF4-FFF2-40B4-BE49-F238E27FC236}">
                    <a16:creationId xmlns:a16="http://schemas.microsoft.com/office/drawing/2014/main" id="{BD2DD600-B3D5-A546-B459-C0149C811C28}"/>
                  </a:ext>
                </a:extLst>
              </p:cNvPr>
              <p:cNvSpPr/>
              <p:nvPr/>
            </p:nvSpPr>
            <p:spPr>
              <a:xfrm>
                <a:off x="353662" y="2620181"/>
                <a:ext cx="503630" cy="650786"/>
              </a:xfrm>
              <a:prstGeom prst="wedgeRoundRectCallout">
                <a:avLst>
                  <a:gd name="adj1" fmla="val -34744"/>
                  <a:gd name="adj2" fmla="val 73923"/>
                  <a:gd name="adj3" fmla="val 16667"/>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36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6A43F879-E2E0-8D48-9EAD-2E782D33677F}"/>
                  </a:ext>
                </a:extLst>
              </p:cNvPr>
              <p:cNvSpPr txBox="1"/>
              <p:nvPr/>
            </p:nvSpPr>
            <p:spPr>
              <a:xfrm>
                <a:off x="353663" y="2631373"/>
                <a:ext cx="503630" cy="63959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VN"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Cuốn sách mình muốn đọc đây rồi!</a:t>
                </a:r>
              </a:p>
            </p:txBody>
          </p:sp>
        </p:grpSp>
      </p:grpSp>
      <p:sp>
        <p:nvSpPr>
          <p:cNvPr id="8" name="Hình chữ nhật 7">
            <a:extLst>
              <a:ext uri="{FF2B5EF4-FFF2-40B4-BE49-F238E27FC236}">
                <a16:creationId xmlns:a16="http://schemas.microsoft.com/office/drawing/2014/main" id="{8FD5987F-D1B9-421C-8884-CB187DB0401B}"/>
              </a:ext>
            </a:extLst>
          </p:cNvPr>
          <p:cNvSpPr/>
          <p:nvPr/>
        </p:nvSpPr>
        <p:spPr>
          <a:xfrm>
            <a:off x="9229725" y="6515100"/>
            <a:ext cx="2171700" cy="228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21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ppt_w</p:attrName>
                                        </p:attrNameLst>
                                      </p:cBhvr>
                                      <p:tavLst>
                                        <p:tav tm="0" fmla="#ppt_w*sin(2.5*pi*$)">
                                          <p:val>
                                            <p:fltVal val="0"/>
                                          </p:val>
                                        </p:tav>
                                        <p:tav tm="100000">
                                          <p:val>
                                            <p:fltVal val="1"/>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74B0CE0-536F-DF40-AA37-CE33D8106DAC}"/>
              </a:ext>
            </a:extLst>
          </p:cNvPr>
          <p:cNvGrpSpPr/>
          <p:nvPr/>
        </p:nvGrpSpPr>
        <p:grpSpPr>
          <a:xfrm>
            <a:off x="1600467" y="1398814"/>
            <a:ext cx="8752633" cy="4060371"/>
            <a:chOff x="1565961" y="1752600"/>
            <a:chExt cx="8752633" cy="4060371"/>
          </a:xfrm>
        </p:grpSpPr>
        <p:sp>
          <p:nvSpPr>
            <p:cNvPr id="7" name="Cloud 6">
              <a:extLst>
                <a:ext uri="{FF2B5EF4-FFF2-40B4-BE49-F238E27FC236}">
                  <a16:creationId xmlns:a16="http://schemas.microsoft.com/office/drawing/2014/main" id="{D3276DD0-50F7-874C-A143-AD93DFDC150B}"/>
                </a:ext>
              </a:extLst>
            </p:cNvPr>
            <p:cNvSpPr/>
            <p:nvPr/>
          </p:nvSpPr>
          <p:spPr>
            <a:xfrm>
              <a:off x="3322263" y="1917952"/>
              <a:ext cx="6360302" cy="2971389"/>
            </a:xfrm>
            <a:prstGeom prst="cloud">
              <a:avLst/>
            </a:prstGeom>
            <a:solidFill>
              <a:srgbClr val="6CD0F5"/>
            </a:solidFill>
            <a:ln w="38100">
              <a:solidFill>
                <a:srgbClr val="6CD0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8" name="Cloud 7">
              <a:extLst>
                <a:ext uri="{FF2B5EF4-FFF2-40B4-BE49-F238E27FC236}">
                  <a16:creationId xmlns:a16="http://schemas.microsoft.com/office/drawing/2014/main" id="{EBB2E657-4466-AE4E-BCBE-5C077DF7B38D}"/>
                </a:ext>
              </a:extLst>
            </p:cNvPr>
            <p:cNvSpPr/>
            <p:nvPr/>
          </p:nvSpPr>
          <p:spPr>
            <a:xfrm>
              <a:off x="3127382" y="1937295"/>
              <a:ext cx="6996331" cy="3875676"/>
            </a:xfrm>
            <a:prstGeom prst="cloud">
              <a:avLst/>
            </a:prstGeom>
            <a:solidFill>
              <a:schemeClr val="bg1"/>
            </a:solidFill>
            <a:ln w="38100">
              <a:solidFill>
                <a:srgbClr val="6CD0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9E38B8D-79CE-6A49-8C98-AF7F8CFE2949}"/>
                </a:ext>
              </a:extLst>
            </p:cNvPr>
            <p:cNvSpPr txBox="1"/>
            <p:nvPr/>
          </p:nvSpPr>
          <p:spPr>
            <a:xfrm>
              <a:off x="3832115" y="2808007"/>
              <a:ext cx="648647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4000" b="0" i="0" u="none" strike="noStrike" kern="1200" cap="none" spc="0" normalizeH="0" baseline="0" noProof="0" dirty="0">
                  <a:ln>
                    <a:solidFill>
                      <a:srgbClr val="3D871F"/>
                    </a:solidFill>
                  </a:ln>
                  <a:solidFill>
                    <a:srgbClr val="3D871F"/>
                  </a:solidFill>
                  <a:effectLst/>
                  <a:uLnTx/>
                  <a:uFillTx/>
                  <a:latin typeface="Times New Roman" panose="02020603050405020304" pitchFamily="18" charset="0"/>
                  <a:cs typeface="Times New Roman" panose="02020603050405020304" pitchFamily="18" charset="0"/>
                </a:rPr>
                <a:t>Ngày 21 tháng 4 hàng năm là Ngày sách Việt N</a:t>
              </a:r>
              <a:r>
                <a:rPr kumimoji="0" lang="en-US" sz="4000" b="0" i="0" u="none" strike="noStrike" kern="1200" cap="none" spc="0" normalizeH="0" baseline="0" noProof="0" dirty="0">
                  <a:ln>
                    <a:solidFill>
                      <a:srgbClr val="3D871F"/>
                    </a:solidFill>
                  </a:ln>
                  <a:solidFill>
                    <a:srgbClr val="3D871F"/>
                  </a:solidFill>
                  <a:effectLst/>
                  <a:uLnTx/>
                  <a:uFillTx/>
                  <a:latin typeface="Times New Roman" panose="02020603050405020304" pitchFamily="18" charset="0"/>
                  <a:cs typeface="Times New Roman" panose="02020603050405020304" pitchFamily="18" charset="0"/>
                </a:rPr>
                <a:t>a</a:t>
              </a:r>
              <a:r>
                <a:rPr kumimoji="0" lang="en-VN" sz="4000" b="0" i="0" u="none" strike="noStrike" kern="1200" cap="none" spc="0" normalizeH="0" baseline="0" noProof="0" dirty="0">
                  <a:ln>
                    <a:solidFill>
                      <a:srgbClr val="3D871F"/>
                    </a:solidFill>
                  </a:ln>
                  <a:solidFill>
                    <a:srgbClr val="3D871F"/>
                  </a:solidFill>
                  <a:effectLst/>
                  <a:uLnTx/>
                  <a:uFillTx/>
                  <a:latin typeface="Times New Roman" panose="02020603050405020304" pitchFamily="18" charset="0"/>
                  <a:cs typeface="Times New Roman" panose="02020603050405020304" pitchFamily="18" charset="0"/>
                </a:rPr>
                <a:t>m đấy!</a:t>
              </a:r>
            </a:p>
          </p:txBody>
        </p:sp>
        <p:pic>
          <p:nvPicPr>
            <p:cNvPr id="5" name="Picture 4">
              <a:extLst>
                <a:ext uri="{FF2B5EF4-FFF2-40B4-BE49-F238E27FC236}">
                  <a16:creationId xmlns:a16="http://schemas.microsoft.com/office/drawing/2014/main" id="{43988674-E146-784F-92DA-CD2065FF1B5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119" b="92453" l="1423" r="94309">
                          <a14:foregroundMark x1="1626" y1="31761" x2="36585" y2="32390"/>
                          <a14:foregroundMark x1="36585" y1="32390" x2="63415" y2="30189"/>
                          <a14:foregroundMark x1="63415" y1="30189" x2="70325" y2="30818"/>
                          <a14:foregroundMark x1="70325" y1="30189" x2="60976" y2="35535"/>
                          <a14:foregroundMark x1="60976" y1="35535" x2="26016" y2="73270"/>
                          <a14:foregroundMark x1="26016" y1="72956" x2="51220" y2="81447"/>
                          <a14:foregroundMark x1="51220" y1="81447" x2="58333" y2="86478"/>
                          <a14:foregroundMark x1="58333" y1="85849" x2="76016" y2="86478"/>
                          <a14:foregroundMark x1="76016" y1="86478" x2="85569" y2="83962"/>
                          <a14:foregroundMark x1="85569" y1="83333" x2="91667" y2="77044"/>
                          <a14:foregroundMark x1="91667" y1="77044" x2="95935" y2="56918"/>
                          <a14:foregroundMark x1="95935" y1="56918" x2="94512" y2="40566"/>
                          <a14:foregroundMark x1="94512" y1="40566" x2="85976" y2="19182"/>
                          <a14:foregroundMark x1="85976" y1="19182" x2="84350" y2="16352"/>
                          <a14:foregroundMark x1="65447" y1="12579" x2="65447" y2="12579"/>
                          <a14:foregroundMark x1="65854" y1="12264" x2="65854" y2="12264"/>
                          <a14:foregroundMark x1="51675" y1="13117" x2="34109" y2="14173"/>
                          <a14:foregroundMark x1="59916" y1="12621" x2="59729" y2="12632"/>
                          <a14:foregroundMark x1="65854" y1="12264" x2="62170" y2="12485"/>
                          <a14:foregroundMark x1="28237" y1="20621" x2="25000" y2="39937"/>
                          <a14:foregroundMark x1="25000" y1="39937" x2="19106" y2="51887"/>
                          <a14:foregroundMark x1="19106" y1="51258" x2="37602" y2="41195"/>
                          <a14:foregroundMark x1="15244" y1="70755" x2="15244" y2="70755"/>
                          <a14:foregroundMark x1="16463" y1="70440" x2="16463" y2="70440"/>
                          <a14:foregroundMark x1="15650" y1="66038" x2="15650" y2="63522"/>
                          <a14:foregroundMark x1="20528" y1="75472" x2="20528" y2="75472"/>
                          <a14:foregroundMark x1="21341" y1="77358" x2="27439" y2="83333"/>
                          <a14:foregroundMark x1="27439" y1="83333" x2="36179" y2="84591"/>
                          <a14:foregroundMark x1="36179" y1="84591" x2="42073" y2="90252"/>
                          <a14:foregroundMark x1="42073" y1="90252" x2="49187" y2="90881"/>
                          <a14:foregroundMark x1="49187" y1="90881" x2="55894" y2="90252"/>
                          <a14:foregroundMark x1="55894" y1="90252" x2="64024" y2="92453"/>
                          <a14:foregroundMark x1="64024" y1="92453" x2="69512" y2="90566"/>
                          <a14:foregroundMark x1="69512" y1="89937" x2="76626" y2="90566"/>
                          <a14:foregroundMark x1="76626" y1="90566" x2="89634" y2="83019"/>
                          <a14:foregroundMark x1="89634" y1="83019" x2="94919" y2="74214"/>
                          <a14:foregroundMark x1="94919" y1="74214" x2="97154" y2="51572"/>
                          <a14:foregroundMark x1="97154" y1="51572" x2="88618" y2="19811"/>
                          <a14:foregroundMark x1="88618" y1="19811" x2="79065" y2="16981"/>
                          <a14:foregroundMark x1="79065" y1="16981" x2="72764" y2="11635"/>
                          <a14:foregroundMark x1="72764" y1="11635" x2="62927" y2="10297"/>
                          <a14:foregroundMark x1="53302" y1="9541" x2="46341" y2="12579"/>
                          <a14:foregroundMark x1="5894" y1="30818" x2="6707" y2="18868"/>
                          <a14:foregroundMark x1="6707" y1="18868" x2="20732" y2="12579"/>
                          <a14:foregroundMark x1="20732" y1="12579" x2="25407" y2="17296"/>
                          <a14:foregroundMark x1="3659" y1="39937" x2="14837" y2="53774"/>
                          <a14:foregroundMark x1="15484" y1="53774" x2="16260" y2="53774"/>
                          <a14:foregroundMark x1="14837" y1="53774" x2="15280" y2="53774"/>
                          <a14:foregroundMark x1="20122" y1="27673" x2="19512" y2="30189"/>
                          <a14:backgroundMark x1="610" y1="34277" x2="610" y2="34277"/>
                          <a14:backgroundMark x1="14024" y1="72327" x2="15244" y2="68868"/>
                          <a14:backgroundMark x1="53659" y1="8805" x2="60366" y2="11321"/>
                          <a14:backgroundMark x1="60366" y1="11321" x2="63008" y2="10063"/>
                          <a14:backgroundMark x1="29065" y1="16352" x2="29065" y2="16352"/>
                          <a14:backgroundMark x1="29065" y1="16352" x2="33333" y2="13208"/>
                          <a14:backgroundMark x1="33333" y1="12893" x2="33537" y2="13522"/>
                          <a14:backgroundMark x1="33537" y1="13208" x2="28455" y2="17296"/>
                          <a14:backgroundMark x1="28659" y1="16667" x2="33333" y2="14151"/>
                          <a14:backgroundMark x1="33333" y1="13836" x2="33130" y2="12579"/>
                          <a14:backgroundMark x1="16260" y1="60692" x2="15041" y2="61635"/>
                          <a14:backgroundMark x1="15041" y1="61006" x2="16260" y2="56289"/>
                          <a14:backgroundMark x1="16260" y1="55660" x2="16057" y2="55660"/>
                          <a14:backgroundMark x1="96748" y1="11950" x2="96748" y2="11950"/>
                        </a14:backgroundRemoval>
                      </a14:imgEffect>
                      <a14:imgEffect>
                        <a14:sharpenSoften amount="19000"/>
                      </a14:imgEffect>
                    </a14:imgLayer>
                  </a14:imgProps>
                </a:ext>
                <a:ext uri="{28A0092B-C50C-407E-A947-70E740481C1C}">
                  <a14:useLocalDpi xmlns:a14="http://schemas.microsoft.com/office/drawing/2010/main" val="0"/>
                </a:ext>
              </a:extLst>
            </a:blip>
            <a:srcRect r="65468" b="37410"/>
            <a:stretch/>
          </p:blipFill>
          <p:spPr>
            <a:xfrm>
              <a:off x="1565961" y="1752600"/>
              <a:ext cx="2434539" cy="2852057"/>
            </a:xfrm>
            <a:prstGeom prst="ellipse">
              <a:avLst/>
            </a:prstGeom>
          </p:spPr>
        </p:pic>
      </p:grpSp>
      <p:grpSp>
        <p:nvGrpSpPr>
          <p:cNvPr id="10" name="Google Shape;968;p42">
            <a:extLst>
              <a:ext uri="{FF2B5EF4-FFF2-40B4-BE49-F238E27FC236}">
                <a16:creationId xmlns:a16="http://schemas.microsoft.com/office/drawing/2014/main" id="{76B80FB9-C314-A44D-A810-8216C04DF19A}"/>
              </a:ext>
            </a:extLst>
          </p:cNvPr>
          <p:cNvGrpSpPr/>
          <p:nvPr/>
        </p:nvGrpSpPr>
        <p:grpSpPr>
          <a:xfrm rot="996599">
            <a:off x="10276014" y="4982346"/>
            <a:ext cx="887300" cy="953679"/>
            <a:chOff x="5455725" y="3107050"/>
            <a:chExt cx="641475" cy="722450"/>
          </a:xfrm>
        </p:grpSpPr>
        <p:sp>
          <p:nvSpPr>
            <p:cNvPr id="11" name="Google Shape;969;p42">
              <a:extLst>
                <a:ext uri="{FF2B5EF4-FFF2-40B4-BE49-F238E27FC236}">
                  <a16:creationId xmlns:a16="http://schemas.microsoft.com/office/drawing/2014/main" id="{6B332712-4E77-2245-9BE6-983A8564FFC8}"/>
                </a:ext>
              </a:extLst>
            </p:cNvPr>
            <p:cNvSpPr/>
            <p:nvPr/>
          </p:nvSpPr>
          <p:spPr>
            <a:xfrm>
              <a:off x="5474775" y="3247550"/>
              <a:ext cx="267025" cy="261375"/>
            </a:xfrm>
            <a:custGeom>
              <a:avLst/>
              <a:gdLst/>
              <a:ahLst/>
              <a:cxnLst/>
              <a:rect l="l" t="t" r="r" b="b"/>
              <a:pathLst>
                <a:path w="10681" h="10455" extrusionOk="0">
                  <a:moveTo>
                    <a:pt x="10657" y="10454"/>
                  </a:moveTo>
                  <a:cubicBezTo>
                    <a:pt x="10669" y="10145"/>
                    <a:pt x="10681" y="9966"/>
                    <a:pt x="10681" y="9764"/>
                  </a:cubicBezTo>
                  <a:cubicBezTo>
                    <a:pt x="10609" y="8549"/>
                    <a:pt x="10538" y="7347"/>
                    <a:pt x="10454" y="6120"/>
                  </a:cubicBezTo>
                  <a:cubicBezTo>
                    <a:pt x="10395" y="4882"/>
                    <a:pt x="10335" y="3656"/>
                    <a:pt x="10300" y="2406"/>
                  </a:cubicBezTo>
                  <a:cubicBezTo>
                    <a:pt x="10276" y="2120"/>
                    <a:pt x="10157" y="1941"/>
                    <a:pt x="9919" y="1822"/>
                  </a:cubicBezTo>
                  <a:cubicBezTo>
                    <a:pt x="9788" y="1751"/>
                    <a:pt x="9657" y="1656"/>
                    <a:pt x="9526" y="1584"/>
                  </a:cubicBezTo>
                  <a:cubicBezTo>
                    <a:pt x="8633" y="1108"/>
                    <a:pt x="7716" y="655"/>
                    <a:pt x="6823" y="167"/>
                  </a:cubicBezTo>
                  <a:cubicBezTo>
                    <a:pt x="6525" y="1"/>
                    <a:pt x="6311" y="1"/>
                    <a:pt x="6037" y="227"/>
                  </a:cubicBezTo>
                  <a:cubicBezTo>
                    <a:pt x="4608" y="1358"/>
                    <a:pt x="3072" y="2370"/>
                    <a:pt x="1525" y="3322"/>
                  </a:cubicBezTo>
                  <a:cubicBezTo>
                    <a:pt x="1025" y="3632"/>
                    <a:pt x="548" y="4037"/>
                    <a:pt x="1" y="4454"/>
                  </a:cubicBezTo>
                  <a:cubicBezTo>
                    <a:pt x="215" y="4632"/>
                    <a:pt x="370" y="4763"/>
                    <a:pt x="536" y="4870"/>
                  </a:cubicBezTo>
                  <a:cubicBezTo>
                    <a:pt x="1441" y="5418"/>
                    <a:pt x="2334" y="6001"/>
                    <a:pt x="3251" y="6501"/>
                  </a:cubicBezTo>
                  <a:cubicBezTo>
                    <a:pt x="4537" y="7204"/>
                    <a:pt x="5859" y="7859"/>
                    <a:pt x="7144" y="8549"/>
                  </a:cubicBezTo>
                  <a:cubicBezTo>
                    <a:pt x="8049" y="9037"/>
                    <a:pt x="8954" y="9549"/>
                    <a:pt x="9859" y="10049"/>
                  </a:cubicBezTo>
                  <a:cubicBezTo>
                    <a:pt x="10061" y="10169"/>
                    <a:pt x="10300" y="10276"/>
                    <a:pt x="10657" y="10454"/>
                  </a:cubicBezTo>
                  <a:close/>
                </a:path>
              </a:pathLst>
            </a:custGeom>
            <a:solidFill>
              <a:srgbClr val="66C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12" name="Google Shape;970;p42">
              <a:extLst>
                <a:ext uri="{FF2B5EF4-FFF2-40B4-BE49-F238E27FC236}">
                  <a16:creationId xmlns:a16="http://schemas.microsoft.com/office/drawing/2014/main" id="{EBCCCFDC-5524-6E42-8756-4EFB2237F6C1}"/>
                </a:ext>
              </a:extLst>
            </p:cNvPr>
            <p:cNvSpPr/>
            <p:nvPr/>
          </p:nvSpPr>
          <p:spPr>
            <a:xfrm>
              <a:off x="5690875" y="3727375"/>
              <a:ext cx="380425" cy="83675"/>
            </a:xfrm>
            <a:custGeom>
              <a:avLst/>
              <a:gdLst/>
              <a:ahLst/>
              <a:cxnLst/>
              <a:rect l="l" t="t" r="r" b="b"/>
              <a:pathLst>
                <a:path w="15217" h="3347" extrusionOk="0">
                  <a:moveTo>
                    <a:pt x="84" y="2572"/>
                  </a:moveTo>
                  <a:cubicBezTo>
                    <a:pt x="882" y="2632"/>
                    <a:pt x="1656" y="2691"/>
                    <a:pt x="2441" y="2739"/>
                  </a:cubicBezTo>
                  <a:cubicBezTo>
                    <a:pt x="4156" y="2858"/>
                    <a:pt x="5858" y="2977"/>
                    <a:pt x="7573" y="3060"/>
                  </a:cubicBezTo>
                  <a:cubicBezTo>
                    <a:pt x="8990" y="3132"/>
                    <a:pt x="10419" y="3168"/>
                    <a:pt x="11824" y="3227"/>
                  </a:cubicBezTo>
                  <a:cubicBezTo>
                    <a:pt x="12502" y="3251"/>
                    <a:pt x="13181" y="3310"/>
                    <a:pt x="13848" y="3334"/>
                  </a:cubicBezTo>
                  <a:cubicBezTo>
                    <a:pt x="14300" y="3346"/>
                    <a:pt x="14729" y="3334"/>
                    <a:pt x="15217" y="3334"/>
                  </a:cubicBezTo>
                  <a:cubicBezTo>
                    <a:pt x="15181" y="2870"/>
                    <a:pt x="14883" y="2620"/>
                    <a:pt x="14621" y="2417"/>
                  </a:cubicBezTo>
                  <a:cubicBezTo>
                    <a:pt x="14002" y="1941"/>
                    <a:pt x="13348" y="1501"/>
                    <a:pt x="12645" y="1132"/>
                  </a:cubicBezTo>
                  <a:cubicBezTo>
                    <a:pt x="12264" y="917"/>
                    <a:pt x="11800" y="834"/>
                    <a:pt x="11347" y="751"/>
                  </a:cubicBezTo>
                  <a:cubicBezTo>
                    <a:pt x="9883" y="548"/>
                    <a:pt x="8406" y="370"/>
                    <a:pt x="6930" y="179"/>
                  </a:cubicBezTo>
                  <a:cubicBezTo>
                    <a:pt x="5573" y="0"/>
                    <a:pt x="4227" y="24"/>
                    <a:pt x="2894" y="370"/>
                  </a:cubicBezTo>
                  <a:cubicBezTo>
                    <a:pt x="2370" y="501"/>
                    <a:pt x="1822" y="715"/>
                    <a:pt x="1322" y="953"/>
                  </a:cubicBezTo>
                  <a:cubicBezTo>
                    <a:pt x="691" y="1251"/>
                    <a:pt x="346" y="1810"/>
                    <a:pt x="1" y="2382"/>
                  </a:cubicBezTo>
                  <a:cubicBezTo>
                    <a:pt x="24" y="2441"/>
                    <a:pt x="60" y="2501"/>
                    <a:pt x="84" y="2572"/>
                  </a:cubicBezTo>
                  <a:close/>
                </a:path>
              </a:pathLst>
            </a:custGeom>
            <a:solidFill>
              <a:srgbClr val="66C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13" name="Google Shape;971;p42">
              <a:extLst>
                <a:ext uri="{FF2B5EF4-FFF2-40B4-BE49-F238E27FC236}">
                  <a16:creationId xmlns:a16="http://schemas.microsoft.com/office/drawing/2014/main" id="{C27FC33E-3798-7B45-A63C-60AB2385BBD9}"/>
                </a:ext>
              </a:extLst>
            </p:cNvPr>
            <p:cNvSpPr/>
            <p:nvPr/>
          </p:nvSpPr>
          <p:spPr>
            <a:xfrm>
              <a:off x="5641475" y="3122825"/>
              <a:ext cx="148550" cy="161950"/>
            </a:xfrm>
            <a:custGeom>
              <a:avLst/>
              <a:gdLst/>
              <a:ahLst/>
              <a:cxnLst/>
              <a:rect l="l" t="t" r="r" b="b"/>
              <a:pathLst>
                <a:path w="5942" h="6478" extrusionOk="0">
                  <a:moveTo>
                    <a:pt x="0" y="4513"/>
                  </a:moveTo>
                  <a:cubicBezTo>
                    <a:pt x="1072" y="5394"/>
                    <a:pt x="2334" y="5847"/>
                    <a:pt x="3477" y="6478"/>
                  </a:cubicBezTo>
                  <a:cubicBezTo>
                    <a:pt x="4120" y="5990"/>
                    <a:pt x="4370" y="5287"/>
                    <a:pt x="4715" y="4668"/>
                  </a:cubicBezTo>
                  <a:cubicBezTo>
                    <a:pt x="5025" y="4085"/>
                    <a:pt x="5263" y="3466"/>
                    <a:pt x="5548" y="2846"/>
                  </a:cubicBezTo>
                  <a:cubicBezTo>
                    <a:pt x="5632" y="2668"/>
                    <a:pt x="5715" y="2477"/>
                    <a:pt x="5787" y="2299"/>
                  </a:cubicBezTo>
                  <a:cubicBezTo>
                    <a:pt x="5941" y="1870"/>
                    <a:pt x="5834" y="1513"/>
                    <a:pt x="5477" y="1215"/>
                  </a:cubicBezTo>
                  <a:cubicBezTo>
                    <a:pt x="4846" y="703"/>
                    <a:pt x="4144" y="346"/>
                    <a:pt x="3393" y="144"/>
                  </a:cubicBezTo>
                  <a:cubicBezTo>
                    <a:pt x="2881" y="1"/>
                    <a:pt x="2524" y="299"/>
                    <a:pt x="2239" y="680"/>
                  </a:cubicBezTo>
                  <a:cubicBezTo>
                    <a:pt x="2000" y="1001"/>
                    <a:pt x="1786" y="1346"/>
                    <a:pt x="1572" y="1692"/>
                  </a:cubicBezTo>
                  <a:cubicBezTo>
                    <a:pt x="1084" y="2525"/>
                    <a:pt x="607" y="3358"/>
                    <a:pt x="119" y="4192"/>
                  </a:cubicBezTo>
                  <a:cubicBezTo>
                    <a:pt x="72" y="4275"/>
                    <a:pt x="60" y="4370"/>
                    <a:pt x="0" y="4513"/>
                  </a:cubicBezTo>
                  <a:close/>
                </a:path>
              </a:pathLst>
            </a:custGeom>
            <a:solidFill>
              <a:srgbClr val="66C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14" name="Google Shape;972;p42">
              <a:extLst>
                <a:ext uri="{FF2B5EF4-FFF2-40B4-BE49-F238E27FC236}">
                  <a16:creationId xmlns:a16="http://schemas.microsoft.com/office/drawing/2014/main" id="{2064599D-793B-DE48-9FA9-F80E61A7045D}"/>
                </a:ext>
              </a:extLst>
            </p:cNvPr>
            <p:cNvSpPr/>
            <p:nvPr/>
          </p:nvSpPr>
          <p:spPr>
            <a:xfrm>
              <a:off x="5779275" y="3208850"/>
              <a:ext cx="106600" cy="511700"/>
            </a:xfrm>
            <a:custGeom>
              <a:avLst/>
              <a:gdLst/>
              <a:ahLst/>
              <a:cxnLst/>
              <a:rect l="l" t="t" r="r" b="b"/>
              <a:pathLst>
                <a:path w="4264" h="20468" extrusionOk="0">
                  <a:moveTo>
                    <a:pt x="298" y="1"/>
                  </a:moveTo>
                  <a:cubicBezTo>
                    <a:pt x="167" y="394"/>
                    <a:pt x="84" y="632"/>
                    <a:pt x="1" y="834"/>
                  </a:cubicBezTo>
                  <a:cubicBezTo>
                    <a:pt x="60" y="929"/>
                    <a:pt x="96" y="989"/>
                    <a:pt x="120" y="1001"/>
                  </a:cubicBezTo>
                  <a:cubicBezTo>
                    <a:pt x="1322" y="1489"/>
                    <a:pt x="2061" y="2465"/>
                    <a:pt x="2584" y="3596"/>
                  </a:cubicBezTo>
                  <a:cubicBezTo>
                    <a:pt x="2787" y="4037"/>
                    <a:pt x="2906" y="4525"/>
                    <a:pt x="2965" y="5025"/>
                  </a:cubicBezTo>
                  <a:cubicBezTo>
                    <a:pt x="3192" y="6537"/>
                    <a:pt x="3251" y="8073"/>
                    <a:pt x="3204" y="9609"/>
                  </a:cubicBezTo>
                  <a:cubicBezTo>
                    <a:pt x="3108" y="12145"/>
                    <a:pt x="3132" y="14693"/>
                    <a:pt x="3108" y="17253"/>
                  </a:cubicBezTo>
                  <a:cubicBezTo>
                    <a:pt x="3108" y="18086"/>
                    <a:pt x="3132" y="18920"/>
                    <a:pt x="3180" y="19753"/>
                  </a:cubicBezTo>
                  <a:cubicBezTo>
                    <a:pt x="3204" y="20420"/>
                    <a:pt x="3299" y="20468"/>
                    <a:pt x="4108" y="20396"/>
                  </a:cubicBezTo>
                  <a:cubicBezTo>
                    <a:pt x="4144" y="19706"/>
                    <a:pt x="4168" y="19027"/>
                    <a:pt x="4168" y="18324"/>
                  </a:cubicBezTo>
                  <a:cubicBezTo>
                    <a:pt x="4192" y="16062"/>
                    <a:pt x="4156" y="13812"/>
                    <a:pt x="4168" y="11550"/>
                  </a:cubicBezTo>
                  <a:cubicBezTo>
                    <a:pt x="4192" y="9800"/>
                    <a:pt x="4227" y="8038"/>
                    <a:pt x="4251" y="6287"/>
                  </a:cubicBezTo>
                  <a:cubicBezTo>
                    <a:pt x="4263" y="5132"/>
                    <a:pt x="3989" y="4049"/>
                    <a:pt x="3620" y="2977"/>
                  </a:cubicBezTo>
                  <a:cubicBezTo>
                    <a:pt x="3299" y="2072"/>
                    <a:pt x="2608" y="1441"/>
                    <a:pt x="1834" y="906"/>
                  </a:cubicBezTo>
                  <a:cubicBezTo>
                    <a:pt x="1406" y="584"/>
                    <a:pt x="894" y="334"/>
                    <a:pt x="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15" name="Google Shape;973;p42">
              <a:extLst>
                <a:ext uri="{FF2B5EF4-FFF2-40B4-BE49-F238E27FC236}">
                  <a16:creationId xmlns:a16="http://schemas.microsoft.com/office/drawing/2014/main" id="{809FAB79-36E4-1C43-88C2-3642F913F2E9}"/>
                </a:ext>
              </a:extLst>
            </p:cNvPr>
            <p:cNvSpPr/>
            <p:nvPr/>
          </p:nvSpPr>
          <p:spPr>
            <a:xfrm>
              <a:off x="5534900" y="3418100"/>
              <a:ext cx="123250" cy="92900"/>
            </a:xfrm>
            <a:custGeom>
              <a:avLst/>
              <a:gdLst/>
              <a:ahLst/>
              <a:cxnLst/>
              <a:rect l="l" t="t" r="r" b="b"/>
              <a:pathLst>
                <a:path w="4930" h="3716" extrusionOk="0">
                  <a:moveTo>
                    <a:pt x="453" y="1"/>
                  </a:moveTo>
                  <a:cubicBezTo>
                    <a:pt x="1" y="941"/>
                    <a:pt x="453" y="2442"/>
                    <a:pt x="1358" y="2918"/>
                  </a:cubicBezTo>
                  <a:cubicBezTo>
                    <a:pt x="2430" y="3477"/>
                    <a:pt x="3870" y="3716"/>
                    <a:pt x="4930" y="2370"/>
                  </a:cubicBezTo>
                  <a:cubicBezTo>
                    <a:pt x="3442" y="1561"/>
                    <a:pt x="1953" y="787"/>
                    <a:pt x="4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16" name="Google Shape;974;p42">
              <a:extLst>
                <a:ext uri="{FF2B5EF4-FFF2-40B4-BE49-F238E27FC236}">
                  <a16:creationId xmlns:a16="http://schemas.microsoft.com/office/drawing/2014/main" id="{8E443D53-27D5-B845-A234-D53BA5477C05}"/>
                </a:ext>
              </a:extLst>
            </p:cNvPr>
            <p:cNvSpPr/>
            <p:nvPr/>
          </p:nvSpPr>
          <p:spPr>
            <a:xfrm>
              <a:off x="5969775" y="3707125"/>
              <a:ext cx="44075" cy="31575"/>
            </a:xfrm>
            <a:custGeom>
              <a:avLst/>
              <a:gdLst/>
              <a:ahLst/>
              <a:cxnLst/>
              <a:rect l="l" t="t" r="r" b="b"/>
              <a:pathLst>
                <a:path w="1763" h="1263" extrusionOk="0">
                  <a:moveTo>
                    <a:pt x="1" y="1001"/>
                  </a:moveTo>
                  <a:cubicBezTo>
                    <a:pt x="441" y="1060"/>
                    <a:pt x="703" y="1084"/>
                    <a:pt x="953" y="1144"/>
                  </a:cubicBezTo>
                  <a:cubicBezTo>
                    <a:pt x="1513" y="1263"/>
                    <a:pt x="1537" y="1251"/>
                    <a:pt x="1703" y="703"/>
                  </a:cubicBezTo>
                  <a:cubicBezTo>
                    <a:pt x="1727" y="596"/>
                    <a:pt x="1751" y="489"/>
                    <a:pt x="1763" y="394"/>
                  </a:cubicBezTo>
                  <a:cubicBezTo>
                    <a:pt x="1453" y="72"/>
                    <a:pt x="1049" y="72"/>
                    <a:pt x="691" y="13"/>
                  </a:cubicBezTo>
                  <a:cubicBezTo>
                    <a:pt x="584" y="1"/>
                    <a:pt x="417" y="96"/>
                    <a:pt x="358" y="179"/>
                  </a:cubicBezTo>
                  <a:cubicBezTo>
                    <a:pt x="227" y="418"/>
                    <a:pt x="144" y="691"/>
                    <a:pt x="1" y="100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17" name="Google Shape;975;p42">
              <a:extLst>
                <a:ext uri="{FF2B5EF4-FFF2-40B4-BE49-F238E27FC236}">
                  <a16:creationId xmlns:a16="http://schemas.microsoft.com/office/drawing/2014/main" id="{D27E5D16-5CC4-FA4B-AFAA-07AA22942544}"/>
                </a:ext>
              </a:extLst>
            </p:cNvPr>
            <p:cNvSpPr/>
            <p:nvPr/>
          </p:nvSpPr>
          <p:spPr>
            <a:xfrm>
              <a:off x="5455725" y="3107050"/>
              <a:ext cx="641475" cy="722450"/>
            </a:xfrm>
            <a:custGeom>
              <a:avLst/>
              <a:gdLst/>
              <a:ahLst/>
              <a:cxnLst/>
              <a:rect l="l" t="t" r="r" b="b"/>
              <a:pathLst>
                <a:path w="25659" h="28898" extrusionOk="0">
                  <a:moveTo>
                    <a:pt x="25361" y="27588"/>
                  </a:moveTo>
                  <a:cubicBezTo>
                    <a:pt x="24849" y="26933"/>
                    <a:pt x="24218" y="26385"/>
                    <a:pt x="23337" y="25849"/>
                  </a:cubicBezTo>
                  <a:cubicBezTo>
                    <a:pt x="22670" y="25433"/>
                    <a:pt x="22670" y="25433"/>
                    <a:pt x="22944" y="24706"/>
                  </a:cubicBezTo>
                  <a:cubicBezTo>
                    <a:pt x="22968" y="24671"/>
                    <a:pt x="22980" y="24647"/>
                    <a:pt x="22980" y="24611"/>
                  </a:cubicBezTo>
                  <a:cubicBezTo>
                    <a:pt x="22992" y="24587"/>
                    <a:pt x="23004" y="24552"/>
                    <a:pt x="23027" y="24504"/>
                  </a:cubicBezTo>
                  <a:cubicBezTo>
                    <a:pt x="23123" y="24242"/>
                    <a:pt x="23182" y="24075"/>
                    <a:pt x="23123" y="23944"/>
                  </a:cubicBezTo>
                  <a:cubicBezTo>
                    <a:pt x="23063" y="23790"/>
                    <a:pt x="22908" y="23730"/>
                    <a:pt x="22646" y="23647"/>
                  </a:cubicBezTo>
                  <a:cubicBezTo>
                    <a:pt x="22253" y="23492"/>
                    <a:pt x="21849" y="23361"/>
                    <a:pt x="21432" y="23230"/>
                  </a:cubicBezTo>
                  <a:cubicBezTo>
                    <a:pt x="21325" y="23194"/>
                    <a:pt x="21241" y="23182"/>
                    <a:pt x="21146" y="23182"/>
                  </a:cubicBezTo>
                  <a:cubicBezTo>
                    <a:pt x="20956" y="23182"/>
                    <a:pt x="20670" y="23266"/>
                    <a:pt x="20468" y="23647"/>
                  </a:cubicBezTo>
                  <a:cubicBezTo>
                    <a:pt x="20432" y="23706"/>
                    <a:pt x="20384" y="23778"/>
                    <a:pt x="20360" y="23837"/>
                  </a:cubicBezTo>
                  <a:cubicBezTo>
                    <a:pt x="20229" y="24099"/>
                    <a:pt x="20087" y="24349"/>
                    <a:pt x="19932" y="24563"/>
                  </a:cubicBezTo>
                  <a:cubicBezTo>
                    <a:pt x="19872" y="24659"/>
                    <a:pt x="19717" y="24754"/>
                    <a:pt x="19646" y="24754"/>
                  </a:cubicBezTo>
                  <a:lnTo>
                    <a:pt x="19646" y="24754"/>
                  </a:lnTo>
                  <a:cubicBezTo>
                    <a:pt x="19182" y="24694"/>
                    <a:pt x="18705" y="24599"/>
                    <a:pt x="18217" y="24516"/>
                  </a:cubicBezTo>
                  <a:cubicBezTo>
                    <a:pt x="18062" y="24480"/>
                    <a:pt x="17931" y="24456"/>
                    <a:pt x="17789" y="24421"/>
                  </a:cubicBezTo>
                  <a:cubicBezTo>
                    <a:pt x="17789" y="24242"/>
                    <a:pt x="17765" y="24063"/>
                    <a:pt x="17765" y="23897"/>
                  </a:cubicBezTo>
                  <a:cubicBezTo>
                    <a:pt x="17753" y="23456"/>
                    <a:pt x="17741" y="22992"/>
                    <a:pt x="17741" y="22527"/>
                  </a:cubicBezTo>
                  <a:cubicBezTo>
                    <a:pt x="17741" y="22063"/>
                    <a:pt x="17741" y="21587"/>
                    <a:pt x="17729" y="21134"/>
                  </a:cubicBezTo>
                  <a:cubicBezTo>
                    <a:pt x="17705" y="19646"/>
                    <a:pt x="17693" y="18110"/>
                    <a:pt x="17705" y="16586"/>
                  </a:cubicBezTo>
                  <a:cubicBezTo>
                    <a:pt x="17729" y="14503"/>
                    <a:pt x="17765" y="12657"/>
                    <a:pt x="17848" y="10919"/>
                  </a:cubicBezTo>
                  <a:cubicBezTo>
                    <a:pt x="17908" y="9609"/>
                    <a:pt x="17670" y="8276"/>
                    <a:pt x="17134" y="6823"/>
                  </a:cubicBezTo>
                  <a:cubicBezTo>
                    <a:pt x="16848" y="6049"/>
                    <a:pt x="16372" y="5430"/>
                    <a:pt x="15765" y="5001"/>
                  </a:cubicBezTo>
                  <a:cubicBezTo>
                    <a:pt x="15312" y="4668"/>
                    <a:pt x="14848" y="4359"/>
                    <a:pt x="14395" y="4025"/>
                  </a:cubicBezTo>
                  <a:lnTo>
                    <a:pt x="13717" y="3549"/>
                  </a:lnTo>
                  <a:cubicBezTo>
                    <a:pt x="13717" y="3525"/>
                    <a:pt x="13740" y="3489"/>
                    <a:pt x="13752" y="3466"/>
                  </a:cubicBezTo>
                  <a:cubicBezTo>
                    <a:pt x="14229" y="2156"/>
                    <a:pt x="13812" y="1572"/>
                    <a:pt x="12764" y="846"/>
                  </a:cubicBezTo>
                  <a:cubicBezTo>
                    <a:pt x="12276" y="501"/>
                    <a:pt x="11693" y="299"/>
                    <a:pt x="11193" y="132"/>
                  </a:cubicBezTo>
                  <a:cubicBezTo>
                    <a:pt x="10919" y="37"/>
                    <a:pt x="10704" y="1"/>
                    <a:pt x="10490" y="1"/>
                  </a:cubicBezTo>
                  <a:cubicBezTo>
                    <a:pt x="9966" y="1"/>
                    <a:pt x="9585" y="251"/>
                    <a:pt x="9216" y="834"/>
                  </a:cubicBezTo>
                  <a:cubicBezTo>
                    <a:pt x="8478" y="1989"/>
                    <a:pt x="7740" y="3227"/>
                    <a:pt x="7025" y="4490"/>
                  </a:cubicBezTo>
                  <a:cubicBezTo>
                    <a:pt x="6775" y="4954"/>
                    <a:pt x="6454" y="5299"/>
                    <a:pt x="6097" y="5549"/>
                  </a:cubicBezTo>
                  <a:cubicBezTo>
                    <a:pt x="5180" y="6204"/>
                    <a:pt x="4227" y="6847"/>
                    <a:pt x="3299" y="7466"/>
                  </a:cubicBezTo>
                  <a:lnTo>
                    <a:pt x="2870" y="7764"/>
                  </a:lnTo>
                  <a:cubicBezTo>
                    <a:pt x="2013" y="8347"/>
                    <a:pt x="1156" y="8919"/>
                    <a:pt x="525" y="9347"/>
                  </a:cubicBezTo>
                  <a:cubicBezTo>
                    <a:pt x="286" y="9514"/>
                    <a:pt x="144" y="9704"/>
                    <a:pt x="84" y="10026"/>
                  </a:cubicBezTo>
                  <a:cubicBezTo>
                    <a:pt x="1" y="10443"/>
                    <a:pt x="132" y="10705"/>
                    <a:pt x="525" y="10895"/>
                  </a:cubicBezTo>
                  <a:lnTo>
                    <a:pt x="2037" y="11657"/>
                  </a:lnTo>
                  <a:cubicBezTo>
                    <a:pt x="2096" y="11681"/>
                    <a:pt x="2156" y="11717"/>
                    <a:pt x="2215" y="11752"/>
                  </a:cubicBezTo>
                  <a:cubicBezTo>
                    <a:pt x="2322" y="11812"/>
                    <a:pt x="2406" y="11871"/>
                    <a:pt x="2525" y="11919"/>
                  </a:cubicBezTo>
                  <a:cubicBezTo>
                    <a:pt x="2811" y="12038"/>
                    <a:pt x="2906" y="12217"/>
                    <a:pt x="2822" y="12574"/>
                  </a:cubicBezTo>
                  <a:cubicBezTo>
                    <a:pt x="2632" y="13526"/>
                    <a:pt x="2822" y="14467"/>
                    <a:pt x="3394" y="15324"/>
                  </a:cubicBezTo>
                  <a:cubicBezTo>
                    <a:pt x="3775" y="15919"/>
                    <a:pt x="4299" y="16300"/>
                    <a:pt x="4942" y="16431"/>
                  </a:cubicBezTo>
                  <a:lnTo>
                    <a:pt x="4966" y="16431"/>
                  </a:lnTo>
                  <a:cubicBezTo>
                    <a:pt x="5025" y="16443"/>
                    <a:pt x="5073" y="16443"/>
                    <a:pt x="5120" y="16455"/>
                  </a:cubicBezTo>
                  <a:cubicBezTo>
                    <a:pt x="5501" y="16598"/>
                    <a:pt x="5882" y="16670"/>
                    <a:pt x="6240" y="16670"/>
                  </a:cubicBezTo>
                  <a:cubicBezTo>
                    <a:pt x="7097" y="16670"/>
                    <a:pt x="7906" y="16265"/>
                    <a:pt x="8633" y="15479"/>
                  </a:cubicBezTo>
                  <a:cubicBezTo>
                    <a:pt x="8657" y="15443"/>
                    <a:pt x="8692" y="15431"/>
                    <a:pt x="8716" y="15408"/>
                  </a:cubicBezTo>
                  <a:lnTo>
                    <a:pt x="8740" y="15384"/>
                  </a:lnTo>
                  <a:cubicBezTo>
                    <a:pt x="9216" y="15527"/>
                    <a:pt x="9609" y="15777"/>
                    <a:pt x="10050" y="16062"/>
                  </a:cubicBezTo>
                  <a:cubicBezTo>
                    <a:pt x="10192" y="16146"/>
                    <a:pt x="10347" y="16253"/>
                    <a:pt x="10502" y="16336"/>
                  </a:cubicBezTo>
                  <a:cubicBezTo>
                    <a:pt x="10800" y="16515"/>
                    <a:pt x="11133" y="16658"/>
                    <a:pt x="11443" y="16777"/>
                  </a:cubicBezTo>
                  <a:cubicBezTo>
                    <a:pt x="11514" y="16801"/>
                    <a:pt x="11609" y="16824"/>
                    <a:pt x="11681" y="16872"/>
                  </a:cubicBezTo>
                  <a:cubicBezTo>
                    <a:pt x="11728" y="16896"/>
                    <a:pt x="11752" y="16908"/>
                    <a:pt x="11800" y="16908"/>
                  </a:cubicBezTo>
                  <a:cubicBezTo>
                    <a:pt x="11847" y="16908"/>
                    <a:pt x="11871" y="16908"/>
                    <a:pt x="11931" y="16896"/>
                  </a:cubicBezTo>
                  <a:cubicBezTo>
                    <a:pt x="11966" y="16896"/>
                    <a:pt x="12014" y="16872"/>
                    <a:pt x="12050" y="16872"/>
                  </a:cubicBezTo>
                  <a:lnTo>
                    <a:pt x="12193" y="16860"/>
                  </a:lnTo>
                  <a:lnTo>
                    <a:pt x="12193" y="16729"/>
                  </a:lnTo>
                  <a:lnTo>
                    <a:pt x="12193" y="16539"/>
                  </a:lnTo>
                  <a:cubicBezTo>
                    <a:pt x="12193" y="16384"/>
                    <a:pt x="12205" y="16253"/>
                    <a:pt x="12169" y="16098"/>
                  </a:cubicBezTo>
                  <a:cubicBezTo>
                    <a:pt x="11955" y="14705"/>
                    <a:pt x="11907" y="13276"/>
                    <a:pt x="11859" y="11895"/>
                  </a:cubicBezTo>
                  <a:cubicBezTo>
                    <a:pt x="11847" y="11312"/>
                    <a:pt x="11812" y="10705"/>
                    <a:pt x="11788" y="10121"/>
                  </a:cubicBezTo>
                  <a:cubicBezTo>
                    <a:pt x="11776" y="9954"/>
                    <a:pt x="11776" y="9776"/>
                    <a:pt x="11776" y="9609"/>
                  </a:cubicBezTo>
                  <a:cubicBezTo>
                    <a:pt x="11752" y="9192"/>
                    <a:pt x="11740" y="8776"/>
                    <a:pt x="11681" y="8347"/>
                  </a:cubicBezTo>
                  <a:cubicBezTo>
                    <a:pt x="11550" y="7395"/>
                    <a:pt x="12026" y="6728"/>
                    <a:pt x="12526" y="6014"/>
                  </a:cubicBezTo>
                  <a:cubicBezTo>
                    <a:pt x="12586" y="5918"/>
                    <a:pt x="12645" y="5847"/>
                    <a:pt x="12705" y="5763"/>
                  </a:cubicBezTo>
                  <a:cubicBezTo>
                    <a:pt x="14014" y="6133"/>
                    <a:pt x="14836" y="7014"/>
                    <a:pt x="15145" y="8407"/>
                  </a:cubicBezTo>
                  <a:cubicBezTo>
                    <a:pt x="15407" y="9550"/>
                    <a:pt x="15538" y="10716"/>
                    <a:pt x="15550" y="11859"/>
                  </a:cubicBezTo>
                  <a:cubicBezTo>
                    <a:pt x="15562" y="14134"/>
                    <a:pt x="15538" y="16443"/>
                    <a:pt x="15526" y="18682"/>
                  </a:cubicBezTo>
                  <a:cubicBezTo>
                    <a:pt x="15503" y="19718"/>
                    <a:pt x="15491" y="20765"/>
                    <a:pt x="15491" y="21813"/>
                  </a:cubicBezTo>
                  <a:cubicBezTo>
                    <a:pt x="15491" y="22087"/>
                    <a:pt x="15491" y="22373"/>
                    <a:pt x="15503" y="22623"/>
                  </a:cubicBezTo>
                  <a:cubicBezTo>
                    <a:pt x="15526" y="22873"/>
                    <a:pt x="15526" y="23123"/>
                    <a:pt x="15526" y="23361"/>
                  </a:cubicBezTo>
                  <a:cubicBezTo>
                    <a:pt x="15526" y="23587"/>
                    <a:pt x="15503" y="23813"/>
                    <a:pt x="15479" y="24063"/>
                  </a:cubicBezTo>
                  <a:cubicBezTo>
                    <a:pt x="15479" y="24135"/>
                    <a:pt x="15467" y="24230"/>
                    <a:pt x="15467" y="24301"/>
                  </a:cubicBezTo>
                  <a:cubicBezTo>
                    <a:pt x="15407" y="24301"/>
                    <a:pt x="15324" y="24313"/>
                    <a:pt x="15264" y="24313"/>
                  </a:cubicBezTo>
                  <a:cubicBezTo>
                    <a:pt x="15074" y="24337"/>
                    <a:pt x="14895" y="24349"/>
                    <a:pt x="14729" y="24349"/>
                  </a:cubicBezTo>
                  <a:lnTo>
                    <a:pt x="14645" y="24349"/>
                  </a:lnTo>
                  <a:lnTo>
                    <a:pt x="14395" y="24349"/>
                  </a:lnTo>
                  <a:cubicBezTo>
                    <a:pt x="13121" y="24349"/>
                    <a:pt x="11871" y="24647"/>
                    <a:pt x="10585" y="25242"/>
                  </a:cubicBezTo>
                  <a:cubicBezTo>
                    <a:pt x="10252" y="25385"/>
                    <a:pt x="9990" y="25659"/>
                    <a:pt x="9716" y="25909"/>
                  </a:cubicBezTo>
                  <a:lnTo>
                    <a:pt x="9704" y="25921"/>
                  </a:lnTo>
                  <a:cubicBezTo>
                    <a:pt x="9549" y="26064"/>
                    <a:pt x="9430" y="26218"/>
                    <a:pt x="9311" y="26373"/>
                  </a:cubicBezTo>
                  <a:cubicBezTo>
                    <a:pt x="9228" y="26492"/>
                    <a:pt x="9133" y="26599"/>
                    <a:pt x="9049" y="26695"/>
                  </a:cubicBezTo>
                  <a:cubicBezTo>
                    <a:pt x="8823" y="26933"/>
                    <a:pt x="8752" y="27219"/>
                    <a:pt x="8799" y="27576"/>
                  </a:cubicBezTo>
                  <a:cubicBezTo>
                    <a:pt x="8859" y="28028"/>
                    <a:pt x="9133" y="28123"/>
                    <a:pt x="9371" y="28123"/>
                  </a:cubicBezTo>
                  <a:cubicBezTo>
                    <a:pt x="9776" y="28147"/>
                    <a:pt x="10181" y="28159"/>
                    <a:pt x="10597" y="28171"/>
                  </a:cubicBezTo>
                  <a:lnTo>
                    <a:pt x="11204" y="28207"/>
                  </a:lnTo>
                  <a:cubicBezTo>
                    <a:pt x="12347" y="28266"/>
                    <a:pt x="13514" y="28326"/>
                    <a:pt x="14657" y="28385"/>
                  </a:cubicBezTo>
                  <a:cubicBezTo>
                    <a:pt x="15014" y="28397"/>
                    <a:pt x="15372" y="28421"/>
                    <a:pt x="15729" y="28457"/>
                  </a:cubicBezTo>
                  <a:cubicBezTo>
                    <a:pt x="16193" y="28481"/>
                    <a:pt x="16681" y="28528"/>
                    <a:pt x="17158" y="28540"/>
                  </a:cubicBezTo>
                  <a:cubicBezTo>
                    <a:pt x="17908" y="28576"/>
                    <a:pt x="18658" y="28600"/>
                    <a:pt x="19396" y="28635"/>
                  </a:cubicBezTo>
                  <a:cubicBezTo>
                    <a:pt x="20110" y="28659"/>
                    <a:pt x="20837" y="28695"/>
                    <a:pt x="21551" y="28719"/>
                  </a:cubicBezTo>
                  <a:cubicBezTo>
                    <a:pt x="22111" y="28754"/>
                    <a:pt x="22694" y="28778"/>
                    <a:pt x="23265" y="28826"/>
                  </a:cubicBezTo>
                  <a:cubicBezTo>
                    <a:pt x="23635" y="28862"/>
                    <a:pt x="24004" y="28873"/>
                    <a:pt x="24397" y="28897"/>
                  </a:cubicBezTo>
                  <a:lnTo>
                    <a:pt x="24587" y="28897"/>
                  </a:lnTo>
                  <a:cubicBezTo>
                    <a:pt x="24718" y="28897"/>
                    <a:pt x="24849" y="28885"/>
                    <a:pt x="24956" y="28873"/>
                  </a:cubicBezTo>
                  <a:cubicBezTo>
                    <a:pt x="25313" y="28814"/>
                    <a:pt x="25540" y="28659"/>
                    <a:pt x="25623" y="28457"/>
                  </a:cubicBezTo>
                  <a:cubicBezTo>
                    <a:pt x="25659" y="28147"/>
                    <a:pt x="25587" y="27885"/>
                    <a:pt x="25361" y="27588"/>
                  </a:cubicBezTo>
                  <a:close/>
                  <a:moveTo>
                    <a:pt x="23265" y="27981"/>
                  </a:moveTo>
                  <a:cubicBezTo>
                    <a:pt x="22920" y="27969"/>
                    <a:pt x="22563" y="27945"/>
                    <a:pt x="22230" y="27921"/>
                  </a:cubicBezTo>
                  <a:cubicBezTo>
                    <a:pt x="21908" y="27909"/>
                    <a:pt x="21575" y="27873"/>
                    <a:pt x="21230" y="27861"/>
                  </a:cubicBezTo>
                  <a:cubicBezTo>
                    <a:pt x="20682" y="27850"/>
                    <a:pt x="20134" y="27814"/>
                    <a:pt x="19563" y="27802"/>
                  </a:cubicBezTo>
                  <a:cubicBezTo>
                    <a:pt x="18717" y="27766"/>
                    <a:pt x="17836" y="27742"/>
                    <a:pt x="16979" y="27695"/>
                  </a:cubicBezTo>
                  <a:cubicBezTo>
                    <a:pt x="15657" y="27623"/>
                    <a:pt x="14312" y="27528"/>
                    <a:pt x="13014" y="27457"/>
                  </a:cubicBezTo>
                  <a:lnTo>
                    <a:pt x="11859" y="27385"/>
                  </a:lnTo>
                  <a:cubicBezTo>
                    <a:pt x="11288" y="27349"/>
                    <a:pt x="10740" y="27314"/>
                    <a:pt x="10181" y="27266"/>
                  </a:cubicBezTo>
                  <a:lnTo>
                    <a:pt x="9597" y="27219"/>
                  </a:lnTo>
                  <a:lnTo>
                    <a:pt x="9585" y="27195"/>
                  </a:lnTo>
                  <a:cubicBezTo>
                    <a:pt x="9919" y="26623"/>
                    <a:pt x="10252" y="26147"/>
                    <a:pt x="10800" y="25885"/>
                  </a:cubicBezTo>
                  <a:cubicBezTo>
                    <a:pt x="11288" y="25647"/>
                    <a:pt x="11835" y="25444"/>
                    <a:pt x="12347" y="25302"/>
                  </a:cubicBezTo>
                  <a:cubicBezTo>
                    <a:pt x="13109" y="25111"/>
                    <a:pt x="13919" y="25004"/>
                    <a:pt x="14753" y="25004"/>
                  </a:cubicBezTo>
                  <a:cubicBezTo>
                    <a:pt x="15253" y="25004"/>
                    <a:pt x="15776" y="25028"/>
                    <a:pt x="16324" y="25111"/>
                  </a:cubicBezTo>
                  <a:cubicBezTo>
                    <a:pt x="16836" y="25171"/>
                    <a:pt x="17336" y="25242"/>
                    <a:pt x="17836" y="25302"/>
                  </a:cubicBezTo>
                  <a:cubicBezTo>
                    <a:pt x="18801" y="25421"/>
                    <a:pt x="19777" y="25540"/>
                    <a:pt x="20741" y="25683"/>
                  </a:cubicBezTo>
                  <a:cubicBezTo>
                    <a:pt x="21110" y="25742"/>
                    <a:pt x="21611" y="25837"/>
                    <a:pt x="21980" y="26040"/>
                  </a:cubicBezTo>
                  <a:cubicBezTo>
                    <a:pt x="22587" y="26373"/>
                    <a:pt x="23230" y="26802"/>
                    <a:pt x="23944" y="27338"/>
                  </a:cubicBezTo>
                  <a:cubicBezTo>
                    <a:pt x="24158" y="27504"/>
                    <a:pt x="24373" y="27683"/>
                    <a:pt x="24456" y="27981"/>
                  </a:cubicBezTo>
                  <a:lnTo>
                    <a:pt x="24170" y="27981"/>
                  </a:lnTo>
                  <a:lnTo>
                    <a:pt x="23754" y="27981"/>
                  </a:lnTo>
                  <a:cubicBezTo>
                    <a:pt x="23587" y="27992"/>
                    <a:pt x="23420" y="27992"/>
                    <a:pt x="23265" y="27981"/>
                  </a:cubicBezTo>
                  <a:close/>
                  <a:moveTo>
                    <a:pt x="4049" y="11990"/>
                  </a:moveTo>
                  <a:cubicBezTo>
                    <a:pt x="3346" y="11609"/>
                    <a:pt x="2644" y="11181"/>
                    <a:pt x="1965" y="10764"/>
                  </a:cubicBezTo>
                  <a:cubicBezTo>
                    <a:pt x="1751" y="10621"/>
                    <a:pt x="1537" y="10490"/>
                    <a:pt x="1322" y="10371"/>
                  </a:cubicBezTo>
                  <a:cubicBezTo>
                    <a:pt x="1215" y="10312"/>
                    <a:pt x="1132" y="10240"/>
                    <a:pt x="1013" y="10133"/>
                  </a:cubicBezTo>
                  <a:cubicBezTo>
                    <a:pt x="1001" y="10121"/>
                    <a:pt x="965" y="10109"/>
                    <a:pt x="953" y="10085"/>
                  </a:cubicBezTo>
                  <a:cubicBezTo>
                    <a:pt x="1084" y="9990"/>
                    <a:pt x="1203" y="9895"/>
                    <a:pt x="1322" y="9812"/>
                  </a:cubicBezTo>
                  <a:cubicBezTo>
                    <a:pt x="1668" y="9538"/>
                    <a:pt x="1977" y="9300"/>
                    <a:pt x="2322" y="9097"/>
                  </a:cubicBezTo>
                  <a:cubicBezTo>
                    <a:pt x="3596" y="8300"/>
                    <a:pt x="5263" y="7228"/>
                    <a:pt x="6847" y="5978"/>
                  </a:cubicBezTo>
                  <a:cubicBezTo>
                    <a:pt x="6966" y="5894"/>
                    <a:pt x="7073" y="5847"/>
                    <a:pt x="7168" y="5847"/>
                  </a:cubicBezTo>
                  <a:cubicBezTo>
                    <a:pt x="7263" y="5847"/>
                    <a:pt x="7347" y="5883"/>
                    <a:pt x="7490" y="5954"/>
                  </a:cubicBezTo>
                  <a:cubicBezTo>
                    <a:pt x="8097" y="6275"/>
                    <a:pt x="8716" y="6609"/>
                    <a:pt x="9311" y="6918"/>
                  </a:cubicBezTo>
                  <a:cubicBezTo>
                    <a:pt x="9597" y="7073"/>
                    <a:pt x="9895" y="7216"/>
                    <a:pt x="10181" y="7371"/>
                  </a:cubicBezTo>
                  <a:cubicBezTo>
                    <a:pt x="10240" y="7395"/>
                    <a:pt x="10300" y="7442"/>
                    <a:pt x="10359" y="7466"/>
                  </a:cubicBezTo>
                  <a:cubicBezTo>
                    <a:pt x="10431" y="7514"/>
                    <a:pt x="10502" y="7561"/>
                    <a:pt x="10597" y="7609"/>
                  </a:cubicBezTo>
                  <a:cubicBezTo>
                    <a:pt x="10788" y="7704"/>
                    <a:pt x="10883" y="7823"/>
                    <a:pt x="10895" y="8061"/>
                  </a:cubicBezTo>
                  <a:cubicBezTo>
                    <a:pt x="10943" y="9252"/>
                    <a:pt x="11002" y="10502"/>
                    <a:pt x="11062" y="11788"/>
                  </a:cubicBezTo>
                  <a:cubicBezTo>
                    <a:pt x="11085" y="12455"/>
                    <a:pt x="11133" y="13122"/>
                    <a:pt x="11181" y="13800"/>
                  </a:cubicBezTo>
                  <a:cubicBezTo>
                    <a:pt x="11204" y="14348"/>
                    <a:pt x="11252" y="14884"/>
                    <a:pt x="11276" y="15431"/>
                  </a:cubicBezTo>
                  <a:cubicBezTo>
                    <a:pt x="11276" y="15539"/>
                    <a:pt x="11276" y="15658"/>
                    <a:pt x="11264" y="15824"/>
                  </a:cubicBezTo>
                  <a:lnTo>
                    <a:pt x="11264" y="15884"/>
                  </a:lnTo>
                  <a:cubicBezTo>
                    <a:pt x="11240" y="15860"/>
                    <a:pt x="11193" y="15848"/>
                    <a:pt x="11157" y="15824"/>
                  </a:cubicBezTo>
                  <a:cubicBezTo>
                    <a:pt x="10966" y="15717"/>
                    <a:pt x="10800" y="15646"/>
                    <a:pt x="10657" y="15562"/>
                  </a:cubicBezTo>
                  <a:cubicBezTo>
                    <a:pt x="10323" y="15384"/>
                    <a:pt x="10002" y="15205"/>
                    <a:pt x="9669" y="15015"/>
                  </a:cubicBezTo>
                  <a:cubicBezTo>
                    <a:pt x="9109" y="14705"/>
                    <a:pt x="8514" y="14372"/>
                    <a:pt x="7930" y="14062"/>
                  </a:cubicBezTo>
                  <a:cubicBezTo>
                    <a:pt x="7394" y="13776"/>
                    <a:pt x="6859" y="13503"/>
                    <a:pt x="6335" y="13229"/>
                  </a:cubicBezTo>
                  <a:cubicBezTo>
                    <a:pt x="5585" y="12812"/>
                    <a:pt x="4811" y="12407"/>
                    <a:pt x="4049" y="11990"/>
                  </a:cubicBezTo>
                  <a:close/>
                  <a:moveTo>
                    <a:pt x="11812" y="5609"/>
                  </a:moveTo>
                  <a:cubicBezTo>
                    <a:pt x="11574" y="6085"/>
                    <a:pt x="11324" y="6561"/>
                    <a:pt x="10895" y="6930"/>
                  </a:cubicBezTo>
                  <a:cubicBezTo>
                    <a:pt x="10550" y="6752"/>
                    <a:pt x="10204" y="6573"/>
                    <a:pt x="9871" y="6418"/>
                  </a:cubicBezTo>
                  <a:cubicBezTo>
                    <a:pt x="9109" y="6037"/>
                    <a:pt x="8299" y="5656"/>
                    <a:pt x="7609" y="5109"/>
                  </a:cubicBezTo>
                  <a:cubicBezTo>
                    <a:pt x="7609" y="5085"/>
                    <a:pt x="7621" y="5073"/>
                    <a:pt x="7621" y="5073"/>
                  </a:cubicBezTo>
                  <a:cubicBezTo>
                    <a:pt x="7633" y="5013"/>
                    <a:pt x="7656" y="4954"/>
                    <a:pt x="7680" y="4930"/>
                  </a:cubicBezTo>
                  <a:lnTo>
                    <a:pt x="7835" y="4644"/>
                  </a:lnTo>
                  <a:cubicBezTo>
                    <a:pt x="8252" y="3918"/>
                    <a:pt x="8692" y="3156"/>
                    <a:pt x="9133" y="2430"/>
                  </a:cubicBezTo>
                  <a:cubicBezTo>
                    <a:pt x="9395" y="2013"/>
                    <a:pt x="9585" y="1692"/>
                    <a:pt x="9788" y="1430"/>
                  </a:cubicBezTo>
                  <a:cubicBezTo>
                    <a:pt x="10061" y="1072"/>
                    <a:pt x="10300" y="918"/>
                    <a:pt x="10585" y="918"/>
                  </a:cubicBezTo>
                  <a:cubicBezTo>
                    <a:pt x="10645" y="918"/>
                    <a:pt x="10716" y="941"/>
                    <a:pt x="10788" y="953"/>
                  </a:cubicBezTo>
                  <a:cubicBezTo>
                    <a:pt x="11550" y="1156"/>
                    <a:pt x="12228" y="1501"/>
                    <a:pt x="12824" y="1989"/>
                  </a:cubicBezTo>
                  <a:cubicBezTo>
                    <a:pt x="13145" y="2251"/>
                    <a:pt x="13229" y="2549"/>
                    <a:pt x="13098" y="2918"/>
                  </a:cubicBezTo>
                  <a:cubicBezTo>
                    <a:pt x="13038" y="3085"/>
                    <a:pt x="12967" y="3239"/>
                    <a:pt x="12883" y="3406"/>
                  </a:cubicBezTo>
                  <a:lnTo>
                    <a:pt x="12859" y="3466"/>
                  </a:lnTo>
                  <a:cubicBezTo>
                    <a:pt x="12776" y="3644"/>
                    <a:pt x="12693" y="3823"/>
                    <a:pt x="12621" y="4001"/>
                  </a:cubicBezTo>
                  <a:cubicBezTo>
                    <a:pt x="12443" y="4418"/>
                    <a:pt x="12252" y="4871"/>
                    <a:pt x="12026" y="5263"/>
                  </a:cubicBezTo>
                  <a:cubicBezTo>
                    <a:pt x="11955" y="5359"/>
                    <a:pt x="11895" y="5478"/>
                    <a:pt x="11812" y="5609"/>
                  </a:cubicBezTo>
                  <a:close/>
                  <a:moveTo>
                    <a:pt x="17027" y="12324"/>
                  </a:moveTo>
                  <a:cubicBezTo>
                    <a:pt x="17015" y="13407"/>
                    <a:pt x="16979" y="14526"/>
                    <a:pt x="16979" y="15622"/>
                  </a:cubicBezTo>
                  <a:lnTo>
                    <a:pt x="16979" y="19313"/>
                  </a:lnTo>
                  <a:lnTo>
                    <a:pt x="16979" y="22396"/>
                  </a:lnTo>
                  <a:cubicBezTo>
                    <a:pt x="16979" y="22873"/>
                    <a:pt x="16967" y="23361"/>
                    <a:pt x="16931" y="23825"/>
                  </a:cubicBezTo>
                  <a:cubicBezTo>
                    <a:pt x="16931" y="23992"/>
                    <a:pt x="16919" y="24159"/>
                    <a:pt x="16919" y="24337"/>
                  </a:cubicBezTo>
                  <a:cubicBezTo>
                    <a:pt x="16800" y="24349"/>
                    <a:pt x="16717" y="24349"/>
                    <a:pt x="16658" y="24349"/>
                  </a:cubicBezTo>
                  <a:cubicBezTo>
                    <a:pt x="16360" y="24349"/>
                    <a:pt x="16312" y="24337"/>
                    <a:pt x="16300" y="23825"/>
                  </a:cubicBezTo>
                  <a:cubicBezTo>
                    <a:pt x="16265" y="23147"/>
                    <a:pt x="16241" y="22230"/>
                    <a:pt x="16241" y="21325"/>
                  </a:cubicBezTo>
                  <a:lnTo>
                    <a:pt x="16241" y="19646"/>
                  </a:lnTo>
                  <a:cubicBezTo>
                    <a:pt x="16241" y="17694"/>
                    <a:pt x="16253" y="15669"/>
                    <a:pt x="16312" y="13681"/>
                  </a:cubicBezTo>
                  <a:cubicBezTo>
                    <a:pt x="16372" y="12074"/>
                    <a:pt x="16277" y="10562"/>
                    <a:pt x="16074" y="9062"/>
                  </a:cubicBezTo>
                  <a:cubicBezTo>
                    <a:pt x="15979" y="8466"/>
                    <a:pt x="15848" y="7990"/>
                    <a:pt x="15669" y="7585"/>
                  </a:cubicBezTo>
                  <a:cubicBezTo>
                    <a:pt x="15050" y="6240"/>
                    <a:pt x="14241" y="5406"/>
                    <a:pt x="13157" y="4942"/>
                  </a:cubicBezTo>
                  <a:cubicBezTo>
                    <a:pt x="13157" y="4942"/>
                    <a:pt x="13121" y="4894"/>
                    <a:pt x="13121" y="4882"/>
                  </a:cubicBezTo>
                  <a:lnTo>
                    <a:pt x="13336" y="4287"/>
                  </a:lnTo>
                  <a:cubicBezTo>
                    <a:pt x="13467" y="4359"/>
                    <a:pt x="13598" y="4430"/>
                    <a:pt x="13717" y="4513"/>
                  </a:cubicBezTo>
                  <a:cubicBezTo>
                    <a:pt x="14098" y="4716"/>
                    <a:pt x="14419" y="4894"/>
                    <a:pt x="14717" y="5109"/>
                  </a:cubicBezTo>
                  <a:cubicBezTo>
                    <a:pt x="15384" y="5585"/>
                    <a:pt x="16122" y="6180"/>
                    <a:pt x="16443" y="7097"/>
                  </a:cubicBezTo>
                  <a:cubicBezTo>
                    <a:pt x="16872" y="8323"/>
                    <a:pt x="17074" y="9359"/>
                    <a:pt x="17050" y="10359"/>
                  </a:cubicBezTo>
                  <a:cubicBezTo>
                    <a:pt x="17039" y="11014"/>
                    <a:pt x="17039" y="11669"/>
                    <a:pt x="17027" y="12324"/>
                  </a:cubicBezTo>
                  <a:close/>
                  <a:moveTo>
                    <a:pt x="21241" y="24159"/>
                  </a:moveTo>
                  <a:lnTo>
                    <a:pt x="21241" y="24159"/>
                  </a:lnTo>
                  <a:lnTo>
                    <a:pt x="21241" y="24159"/>
                  </a:lnTo>
                  <a:cubicBezTo>
                    <a:pt x="21313" y="24171"/>
                    <a:pt x="21372" y="24182"/>
                    <a:pt x="21444" y="24182"/>
                  </a:cubicBezTo>
                  <a:cubicBezTo>
                    <a:pt x="21718" y="24230"/>
                    <a:pt x="21968" y="24254"/>
                    <a:pt x="22170" y="24432"/>
                  </a:cubicBezTo>
                  <a:lnTo>
                    <a:pt x="22170" y="24456"/>
                  </a:lnTo>
                  <a:cubicBezTo>
                    <a:pt x="22158" y="24528"/>
                    <a:pt x="22146" y="24599"/>
                    <a:pt x="22134" y="24659"/>
                  </a:cubicBezTo>
                  <a:cubicBezTo>
                    <a:pt x="22027" y="25052"/>
                    <a:pt x="21992" y="25063"/>
                    <a:pt x="21908" y="25063"/>
                  </a:cubicBezTo>
                  <a:lnTo>
                    <a:pt x="21908" y="25063"/>
                  </a:lnTo>
                  <a:cubicBezTo>
                    <a:pt x="21837" y="25063"/>
                    <a:pt x="21718" y="25028"/>
                    <a:pt x="21563" y="25004"/>
                  </a:cubicBezTo>
                  <a:cubicBezTo>
                    <a:pt x="21384" y="24968"/>
                    <a:pt x="21206" y="24944"/>
                    <a:pt x="20979" y="24909"/>
                  </a:cubicBezTo>
                  <a:cubicBezTo>
                    <a:pt x="20920" y="24897"/>
                    <a:pt x="20849" y="24897"/>
                    <a:pt x="20789" y="24885"/>
                  </a:cubicBezTo>
                  <a:lnTo>
                    <a:pt x="20837" y="24790"/>
                  </a:lnTo>
                  <a:cubicBezTo>
                    <a:pt x="20908" y="24587"/>
                    <a:pt x="20979" y="24421"/>
                    <a:pt x="21075" y="24254"/>
                  </a:cubicBezTo>
                  <a:cubicBezTo>
                    <a:pt x="21087" y="24218"/>
                    <a:pt x="21182" y="24159"/>
                    <a:pt x="21241" y="24159"/>
                  </a:cubicBezTo>
                  <a:close/>
                  <a:moveTo>
                    <a:pt x="6180" y="15658"/>
                  </a:moveTo>
                  <a:cubicBezTo>
                    <a:pt x="5680" y="15658"/>
                    <a:pt x="5144" y="15503"/>
                    <a:pt x="4596" y="15229"/>
                  </a:cubicBezTo>
                  <a:cubicBezTo>
                    <a:pt x="3811" y="14812"/>
                    <a:pt x="3382" y="13526"/>
                    <a:pt x="3692" y="12645"/>
                  </a:cubicBezTo>
                  <a:lnTo>
                    <a:pt x="7871" y="14848"/>
                  </a:lnTo>
                  <a:cubicBezTo>
                    <a:pt x="7406" y="15384"/>
                    <a:pt x="6847" y="15658"/>
                    <a:pt x="6180" y="1565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grpSp>
      <p:grpSp>
        <p:nvGrpSpPr>
          <p:cNvPr id="18" name="Google Shape;911;p41">
            <a:extLst>
              <a:ext uri="{FF2B5EF4-FFF2-40B4-BE49-F238E27FC236}">
                <a16:creationId xmlns:a16="http://schemas.microsoft.com/office/drawing/2014/main" id="{34FF34C2-861C-934D-B43A-ABF7F1525B42}"/>
              </a:ext>
            </a:extLst>
          </p:cNvPr>
          <p:cNvGrpSpPr/>
          <p:nvPr/>
        </p:nvGrpSpPr>
        <p:grpSpPr>
          <a:xfrm rot="439735">
            <a:off x="993219" y="5421769"/>
            <a:ext cx="1234011" cy="889353"/>
            <a:chOff x="4017750" y="2417225"/>
            <a:chExt cx="519425" cy="374350"/>
          </a:xfrm>
        </p:grpSpPr>
        <p:sp>
          <p:nvSpPr>
            <p:cNvPr id="19" name="Google Shape;912;p41">
              <a:extLst>
                <a:ext uri="{FF2B5EF4-FFF2-40B4-BE49-F238E27FC236}">
                  <a16:creationId xmlns:a16="http://schemas.microsoft.com/office/drawing/2014/main" id="{978BA976-E46B-3D4E-9107-A41136EA0830}"/>
                </a:ext>
              </a:extLst>
            </p:cNvPr>
            <p:cNvSpPr/>
            <p:nvPr/>
          </p:nvSpPr>
          <p:spPr>
            <a:xfrm>
              <a:off x="4017750" y="2417225"/>
              <a:ext cx="519425" cy="374350"/>
            </a:xfrm>
            <a:custGeom>
              <a:avLst/>
              <a:gdLst/>
              <a:ahLst/>
              <a:cxnLst/>
              <a:rect l="l" t="t" r="r" b="b"/>
              <a:pathLst>
                <a:path w="20777" h="14974" extrusionOk="0">
                  <a:moveTo>
                    <a:pt x="2247" y="1124"/>
                  </a:moveTo>
                  <a:cubicBezTo>
                    <a:pt x="2256" y="1124"/>
                    <a:pt x="2266" y="1125"/>
                    <a:pt x="2275" y="1126"/>
                  </a:cubicBezTo>
                  <a:cubicBezTo>
                    <a:pt x="3537" y="1150"/>
                    <a:pt x="5037" y="1233"/>
                    <a:pt x="6501" y="1745"/>
                  </a:cubicBezTo>
                  <a:cubicBezTo>
                    <a:pt x="6525" y="1757"/>
                    <a:pt x="6561" y="1757"/>
                    <a:pt x="6585" y="1769"/>
                  </a:cubicBezTo>
                  <a:cubicBezTo>
                    <a:pt x="6632" y="1781"/>
                    <a:pt x="6692" y="1805"/>
                    <a:pt x="6728" y="1817"/>
                  </a:cubicBezTo>
                  <a:lnTo>
                    <a:pt x="6847" y="1876"/>
                  </a:lnTo>
                  <a:cubicBezTo>
                    <a:pt x="7585" y="2257"/>
                    <a:pt x="8359" y="2662"/>
                    <a:pt x="9121" y="3079"/>
                  </a:cubicBezTo>
                  <a:cubicBezTo>
                    <a:pt x="9442" y="3258"/>
                    <a:pt x="9597" y="3496"/>
                    <a:pt x="9573" y="3889"/>
                  </a:cubicBezTo>
                  <a:cubicBezTo>
                    <a:pt x="9561" y="5091"/>
                    <a:pt x="9561" y="6306"/>
                    <a:pt x="9549" y="7496"/>
                  </a:cubicBezTo>
                  <a:lnTo>
                    <a:pt x="9549" y="7544"/>
                  </a:lnTo>
                  <a:cubicBezTo>
                    <a:pt x="9549" y="8318"/>
                    <a:pt x="9549" y="9092"/>
                    <a:pt x="9537" y="9866"/>
                  </a:cubicBezTo>
                  <a:cubicBezTo>
                    <a:pt x="9537" y="10044"/>
                    <a:pt x="9526" y="10235"/>
                    <a:pt x="9502" y="10413"/>
                  </a:cubicBezTo>
                  <a:cubicBezTo>
                    <a:pt x="9490" y="10568"/>
                    <a:pt x="9478" y="10711"/>
                    <a:pt x="9478" y="10866"/>
                  </a:cubicBezTo>
                  <a:cubicBezTo>
                    <a:pt x="9454" y="11223"/>
                    <a:pt x="9442" y="11568"/>
                    <a:pt x="9442" y="11925"/>
                  </a:cubicBezTo>
                  <a:cubicBezTo>
                    <a:pt x="9430" y="12235"/>
                    <a:pt x="9430" y="12556"/>
                    <a:pt x="9418" y="12878"/>
                  </a:cubicBezTo>
                  <a:cubicBezTo>
                    <a:pt x="9418" y="12913"/>
                    <a:pt x="9418" y="12949"/>
                    <a:pt x="9395" y="12997"/>
                  </a:cubicBezTo>
                  <a:cubicBezTo>
                    <a:pt x="9192" y="12890"/>
                    <a:pt x="9002" y="12794"/>
                    <a:pt x="8799" y="12699"/>
                  </a:cubicBezTo>
                  <a:cubicBezTo>
                    <a:pt x="8144" y="12342"/>
                    <a:pt x="7430" y="12116"/>
                    <a:pt x="6656" y="12044"/>
                  </a:cubicBezTo>
                  <a:cubicBezTo>
                    <a:pt x="6382" y="12044"/>
                    <a:pt x="6085" y="12009"/>
                    <a:pt x="5787" y="11961"/>
                  </a:cubicBezTo>
                  <a:cubicBezTo>
                    <a:pt x="5239" y="11901"/>
                    <a:pt x="4656" y="11842"/>
                    <a:pt x="4073" y="11806"/>
                  </a:cubicBezTo>
                  <a:cubicBezTo>
                    <a:pt x="3965" y="11806"/>
                    <a:pt x="3882" y="11782"/>
                    <a:pt x="3775" y="11782"/>
                  </a:cubicBezTo>
                  <a:cubicBezTo>
                    <a:pt x="3513" y="11782"/>
                    <a:pt x="3251" y="11806"/>
                    <a:pt x="3001" y="11818"/>
                  </a:cubicBezTo>
                  <a:cubicBezTo>
                    <a:pt x="2858" y="11830"/>
                    <a:pt x="2703" y="11830"/>
                    <a:pt x="2572" y="11842"/>
                  </a:cubicBezTo>
                  <a:cubicBezTo>
                    <a:pt x="2453" y="11842"/>
                    <a:pt x="2334" y="11854"/>
                    <a:pt x="2215" y="11854"/>
                  </a:cubicBezTo>
                  <a:cubicBezTo>
                    <a:pt x="2215" y="11818"/>
                    <a:pt x="2191" y="11782"/>
                    <a:pt x="2191" y="11735"/>
                  </a:cubicBezTo>
                  <a:lnTo>
                    <a:pt x="2156" y="10449"/>
                  </a:lnTo>
                  <a:lnTo>
                    <a:pt x="2156" y="10401"/>
                  </a:lnTo>
                  <a:cubicBezTo>
                    <a:pt x="2144" y="9866"/>
                    <a:pt x="2120" y="9330"/>
                    <a:pt x="2096" y="8794"/>
                  </a:cubicBezTo>
                  <a:cubicBezTo>
                    <a:pt x="2084" y="8461"/>
                    <a:pt x="2060" y="8151"/>
                    <a:pt x="2048" y="7830"/>
                  </a:cubicBezTo>
                  <a:cubicBezTo>
                    <a:pt x="2013" y="7306"/>
                    <a:pt x="1989" y="6770"/>
                    <a:pt x="1977" y="6234"/>
                  </a:cubicBezTo>
                  <a:cubicBezTo>
                    <a:pt x="1977" y="5758"/>
                    <a:pt x="1989" y="5270"/>
                    <a:pt x="2001" y="4770"/>
                  </a:cubicBezTo>
                  <a:cubicBezTo>
                    <a:pt x="2013" y="4353"/>
                    <a:pt x="2037" y="3936"/>
                    <a:pt x="2037" y="3519"/>
                  </a:cubicBezTo>
                  <a:cubicBezTo>
                    <a:pt x="2037" y="3079"/>
                    <a:pt x="2025" y="2627"/>
                    <a:pt x="1989" y="2198"/>
                  </a:cubicBezTo>
                  <a:cubicBezTo>
                    <a:pt x="1977" y="1984"/>
                    <a:pt x="1977" y="1757"/>
                    <a:pt x="1965" y="1531"/>
                  </a:cubicBezTo>
                  <a:lnTo>
                    <a:pt x="1965" y="1186"/>
                  </a:lnTo>
                  <a:lnTo>
                    <a:pt x="1977" y="1186"/>
                  </a:lnTo>
                  <a:cubicBezTo>
                    <a:pt x="2083" y="1165"/>
                    <a:pt x="2170" y="1124"/>
                    <a:pt x="2247" y="1124"/>
                  </a:cubicBezTo>
                  <a:close/>
                  <a:moveTo>
                    <a:pt x="17193" y="876"/>
                  </a:moveTo>
                  <a:cubicBezTo>
                    <a:pt x="17634" y="876"/>
                    <a:pt x="18074" y="912"/>
                    <a:pt x="18491" y="983"/>
                  </a:cubicBezTo>
                  <a:cubicBezTo>
                    <a:pt x="18562" y="995"/>
                    <a:pt x="18646" y="1007"/>
                    <a:pt x="18658" y="1007"/>
                  </a:cubicBezTo>
                  <a:cubicBezTo>
                    <a:pt x="18670" y="1031"/>
                    <a:pt x="18670" y="1114"/>
                    <a:pt x="18681" y="1186"/>
                  </a:cubicBezTo>
                  <a:cubicBezTo>
                    <a:pt x="18801" y="2293"/>
                    <a:pt x="18753" y="3436"/>
                    <a:pt x="18681" y="4520"/>
                  </a:cubicBezTo>
                  <a:cubicBezTo>
                    <a:pt x="18670" y="4758"/>
                    <a:pt x="18658" y="5020"/>
                    <a:pt x="18646" y="5258"/>
                  </a:cubicBezTo>
                  <a:lnTo>
                    <a:pt x="18598" y="6639"/>
                  </a:lnTo>
                  <a:cubicBezTo>
                    <a:pt x="18598" y="6996"/>
                    <a:pt x="18586" y="7353"/>
                    <a:pt x="18562" y="7710"/>
                  </a:cubicBezTo>
                  <a:cubicBezTo>
                    <a:pt x="18551" y="7972"/>
                    <a:pt x="18539" y="8234"/>
                    <a:pt x="18527" y="8496"/>
                  </a:cubicBezTo>
                  <a:lnTo>
                    <a:pt x="18479" y="9258"/>
                  </a:lnTo>
                  <a:cubicBezTo>
                    <a:pt x="18467" y="9508"/>
                    <a:pt x="18467" y="9746"/>
                    <a:pt x="18467" y="9996"/>
                  </a:cubicBezTo>
                  <a:lnTo>
                    <a:pt x="18467" y="10556"/>
                  </a:lnTo>
                  <a:cubicBezTo>
                    <a:pt x="18467" y="10818"/>
                    <a:pt x="18455" y="11044"/>
                    <a:pt x="18420" y="11270"/>
                  </a:cubicBezTo>
                  <a:cubicBezTo>
                    <a:pt x="18396" y="11544"/>
                    <a:pt x="18396" y="11544"/>
                    <a:pt x="18098" y="11580"/>
                  </a:cubicBezTo>
                  <a:cubicBezTo>
                    <a:pt x="17896" y="11592"/>
                    <a:pt x="17717" y="11604"/>
                    <a:pt x="17527" y="11628"/>
                  </a:cubicBezTo>
                  <a:cubicBezTo>
                    <a:pt x="17277" y="11640"/>
                    <a:pt x="17027" y="11663"/>
                    <a:pt x="16765" y="11687"/>
                  </a:cubicBezTo>
                  <a:cubicBezTo>
                    <a:pt x="15776" y="11782"/>
                    <a:pt x="14729" y="11985"/>
                    <a:pt x="13407" y="12318"/>
                  </a:cubicBezTo>
                  <a:lnTo>
                    <a:pt x="13133" y="12378"/>
                  </a:lnTo>
                  <a:cubicBezTo>
                    <a:pt x="12478" y="12544"/>
                    <a:pt x="11800" y="12723"/>
                    <a:pt x="11157" y="13056"/>
                  </a:cubicBezTo>
                  <a:cubicBezTo>
                    <a:pt x="10871" y="13199"/>
                    <a:pt x="10609" y="13354"/>
                    <a:pt x="10311" y="13509"/>
                  </a:cubicBezTo>
                  <a:lnTo>
                    <a:pt x="10157" y="13604"/>
                  </a:lnTo>
                  <a:lnTo>
                    <a:pt x="10157" y="13556"/>
                  </a:lnTo>
                  <a:cubicBezTo>
                    <a:pt x="10180" y="13175"/>
                    <a:pt x="10204" y="12794"/>
                    <a:pt x="10216" y="12413"/>
                  </a:cubicBezTo>
                  <a:cubicBezTo>
                    <a:pt x="10264" y="11580"/>
                    <a:pt x="10311" y="10711"/>
                    <a:pt x="10335" y="9866"/>
                  </a:cubicBezTo>
                  <a:cubicBezTo>
                    <a:pt x="10371" y="9092"/>
                    <a:pt x="10371" y="8306"/>
                    <a:pt x="10371" y="7544"/>
                  </a:cubicBezTo>
                  <a:lnTo>
                    <a:pt x="10371" y="6508"/>
                  </a:lnTo>
                  <a:lnTo>
                    <a:pt x="10371" y="5532"/>
                  </a:lnTo>
                  <a:cubicBezTo>
                    <a:pt x="10371" y="4901"/>
                    <a:pt x="10383" y="4258"/>
                    <a:pt x="10383" y="3615"/>
                  </a:cubicBezTo>
                  <a:cubicBezTo>
                    <a:pt x="10383" y="3448"/>
                    <a:pt x="10454" y="3329"/>
                    <a:pt x="10597" y="3246"/>
                  </a:cubicBezTo>
                  <a:cubicBezTo>
                    <a:pt x="11050" y="2936"/>
                    <a:pt x="11573" y="2579"/>
                    <a:pt x="12097" y="2281"/>
                  </a:cubicBezTo>
                  <a:cubicBezTo>
                    <a:pt x="13169" y="1686"/>
                    <a:pt x="14336" y="1269"/>
                    <a:pt x="15622" y="1031"/>
                  </a:cubicBezTo>
                  <a:cubicBezTo>
                    <a:pt x="16157" y="924"/>
                    <a:pt x="16693" y="876"/>
                    <a:pt x="17193" y="876"/>
                  </a:cubicBezTo>
                  <a:close/>
                  <a:moveTo>
                    <a:pt x="19622" y="1865"/>
                  </a:moveTo>
                  <a:lnTo>
                    <a:pt x="19836" y="1876"/>
                  </a:lnTo>
                  <a:lnTo>
                    <a:pt x="19836" y="1924"/>
                  </a:lnTo>
                  <a:lnTo>
                    <a:pt x="19824" y="2234"/>
                  </a:lnTo>
                  <a:cubicBezTo>
                    <a:pt x="19801" y="2877"/>
                    <a:pt x="19789" y="3543"/>
                    <a:pt x="19765" y="4210"/>
                  </a:cubicBezTo>
                  <a:cubicBezTo>
                    <a:pt x="19741" y="4686"/>
                    <a:pt x="19717" y="5163"/>
                    <a:pt x="19682" y="5639"/>
                  </a:cubicBezTo>
                  <a:lnTo>
                    <a:pt x="19682" y="5686"/>
                  </a:lnTo>
                  <a:cubicBezTo>
                    <a:pt x="19658" y="6151"/>
                    <a:pt x="19646" y="6591"/>
                    <a:pt x="19610" y="7056"/>
                  </a:cubicBezTo>
                  <a:cubicBezTo>
                    <a:pt x="19610" y="7199"/>
                    <a:pt x="19610" y="7341"/>
                    <a:pt x="19622" y="7472"/>
                  </a:cubicBezTo>
                  <a:cubicBezTo>
                    <a:pt x="19622" y="7580"/>
                    <a:pt x="19646" y="7663"/>
                    <a:pt x="19646" y="7758"/>
                  </a:cubicBezTo>
                  <a:cubicBezTo>
                    <a:pt x="19622" y="9735"/>
                    <a:pt x="19610" y="11711"/>
                    <a:pt x="19586" y="13711"/>
                  </a:cubicBezTo>
                  <a:cubicBezTo>
                    <a:pt x="18337" y="13630"/>
                    <a:pt x="17111" y="13588"/>
                    <a:pt x="15910" y="13588"/>
                  </a:cubicBezTo>
                  <a:cubicBezTo>
                    <a:pt x="15347" y="13588"/>
                    <a:pt x="14791" y="13597"/>
                    <a:pt x="14240" y="13616"/>
                  </a:cubicBezTo>
                  <a:cubicBezTo>
                    <a:pt x="14223" y="13612"/>
                    <a:pt x="14203" y="13611"/>
                    <a:pt x="14180" y="13611"/>
                  </a:cubicBezTo>
                  <a:cubicBezTo>
                    <a:pt x="14126" y="13611"/>
                    <a:pt x="14061" y="13619"/>
                    <a:pt x="14002" y="13628"/>
                  </a:cubicBezTo>
                  <a:cubicBezTo>
                    <a:pt x="13931" y="13652"/>
                    <a:pt x="13871" y="13652"/>
                    <a:pt x="13812" y="13664"/>
                  </a:cubicBezTo>
                  <a:cubicBezTo>
                    <a:pt x="13109" y="13687"/>
                    <a:pt x="12419" y="13711"/>
                    <a:pt x="11728" y="13723"/>
                  </a:cubicBezTo>
                  <a:cubicBezTo>
                    <a:pt x="12645" y="13330"/>
                    <a:pt x="13645" y="13116"/>
                    <a:pt x="14610" y="12902"/>
                  </a:cubicBezTo>
                  <a:lnTo>
                    <a:pt x="14907" y="12842"/>
                  </a:lnTo>
                  <a:cubicBezTo>
                    <a:pt x="15931" y="12616"/>
                    <a:pt x="17027" y="12485"/>
                    <a:pt x="18122" y="12473"/>
                  </a:cubicBezTo>
                  <a:cubicBezTo>
                    <a:pt x="18348" y="12473"/>
                    <a:pt x="18539" y="12402"/>
                    <a:pt x="18753" y="12342"/>
                  </a:cubicBezTo>
                  <a:lnTo>
                    <a:pt x="18848" y="12306"/>
                  </a:lnTo>
                  <a:cubicBezTo>
                    <a:pt x="19027" y="12247"/>
                    <a:pt x="19241" y="12104"/>
                    <a:pt x="19265" y="11699"/>
                  </a:cubicBezTo>
                  <a:cubicBezTo>
                    <a:pt x="19289" y="11568"/>
                    <a:pt x="19289" y="11425"/>
                    <a:pt x="19301" y="11294"/>
                  </a:cubicBezTo>
                  <a:lnTo>
                    <a:pt x="19301" y="11223"/>
                  </a:lnTo>
                  <a:cubicBezTo>
                    <a:pt x="19324" y="10830"/>
                    <a:pt x="19360" y="10449"/>
                    <a:pt x="19372" y="10056"/>
                  </a:cubicBezTo>
                  <a:cubicBezTo>
                    <a:pt x="19384" y="9723"/>
                    <a:pt x="19408" y="9389"/>
                    <a:pt x="19408" y="9068"/>
                  </a:cubicBezTo>
                  <a:cubicBezTo>
                    <a:pt x="19408" y="8830"/>
                    <a:pt x="19420" y="8592"/>
                    <a:pt x="19420" y="8365"/>
                  </a:cubicBezTo>
                  <a:cubicBezTo>
                    <a:pt x="19443" y="7532"/>
                    <a:pt x="19479" y="6710"/>
                    <a:pt x="19503" y="5877"/>
                  </a:cubicBezTo>
                  <a:cubicBezTo>
                    <a:pt x="19527" y="5675"/>
                    <a:pt x="19527" y="5460"/>
                    <a:pt x="19539" y="5258"/>
                  </a:cubicBezTo>
                  <a:cubicBezTo>
                    <a:pt x="19551" y="4960"/>
                    <a:pt x="19563" y="4662"/>
                    <a:pt x="19563" y="4365"/>
                  </a:cubicBezTo>
                  <a:cubicBezTo>
                    <a:pt x="19586" y="3912"/>
                    <a:pt x="19598" y="3472"/>
                    <a:pt x="19598" y="3019"/>
                  </a:cubicBezTo>
                  <a:lnTo>
                    <a:pt x="19598" y="2936"/>
                  </a:lnTo>
                  <a:cubicBezTo>
                    <a:pt x="19610" y="2603"/>
                    <a:pt x="19610" y="2281"/>
                    <a:pt x="19622" y="1936"/>
                  </a:cubicBezTo>
                  <a:lnTo>
                    <a:pt x="19622" y="1865"/>
                  </a:lnTo>
                  <a:close/>
                  <a:moveTo>
                    <a:pt x="858" y="2376"/>
                  </a:moveTo>
                  <a:cubicBezTo>
                    <a:pt x="929" y="2376"/>
                    <a:pt x="1036" y="2376"/>
                    <a:pt x="1144" y="2400"/>
                  </a:cubicBezTo>
                  <a:cubicBezTo>
                    <a:pt x="1155" y="2496"/>
                    <a:pt x="1155" y="2591"/>
                    <a:pt x="1155" y="2698"/>
                  </a:cubicBezTo>
                  <a:lnTo>
                    <a:pt x="1155" y="4222"/>
                  </a:lnTo>
                  <a:cubicBezTo>
                    <a:pt x="1155" y="5210"/>
                    <a:pt x="1155" y="6222"/>
                    <a:pt x="1167" y="7199"/>
                  </a:cubicBezTo>
                  <a:cubicBezTo>
                    <a:pt x="1191" y="7651"/>
                    <a:pt x="1215" y="8115"/>
                    <a:pt x="1251" y="8544"/>
                  </a:cubicBezTo>
                  <a:cubicBezTo>
                    <a:pt x="1275" y="8913"/>
                    <a:pt x="1286" y="9306"/>
                    <a:pt x="1310" y="9687"/>
                  </a:cubicBezTo>
                  <a:cubicBezTo>
                    <a:pt x="1322" y="10413"/>
                    <a:pt x="1322" y="11151"/>
                    <a:pt x="1322" y="11878"/>
                  </a:cubicBezTo>
                  <a:lnTo>
                    <a:pt x="1322" y="12366"/>
                  </a:lnTo>
                  <a:cubicBezTo>
                    <a:pt x="1322" y="12699"/>
                    <a:pt x="1513" y="12890"/>
                    <a:pt x="1822" y="12913"/>
                  </a:cubicBezTo>
                  <a:cubicBezTo>
                    <a:pt x="1906" y="12913"/>
                    <a:pt x="1977" y="12913"/>
                    <a:pt x="2060" y="12902"/>
                  </a:cubicBezTo>
                  <a:cubicBezTo>
                    <a:pt x="2591" y="12787"/>
                    <a:pt x="3116" y="12740"/>
                    <a:pt x="3662" y="12740"/>
                  </a:cubicBezTo>
                  <a:cubicBezTo>
                    <a:pt x="4304" y="12740"/>
                    <a:pt x="4975" y="12805"/>
                    <a:pt x="5716" y="12902"/>
                  </a:cubicBezTo>
                  <a:cubicBezTo>
                    <a:pt x="6394" y="12997"/>
                    <a:pt x="6990" y="13080"/>
                    <a:pt x="7525" y="13199"/>
                  </a:cubicBezTo>
                  <a:cubicBezTo>
                    <a:pt x="7716" y="13247"/>
                    <a:pt x="7918" y="13330"/>
                    <a:pt x="8109" y="13425"/>
                  </a:cubicBezTo>
                  <a:lnTo>
                    <a:pt x="8216" y="13461"/>
                  </a:lnTo>
                  <a:cubicBezTo>
                    <a:pt x="8394" y="13545"/>
                    <a:pt x="8573" y="13640"/>
                    <a:pt x="8728" y="13735"/>
                  </a:cubicBezTo>
                  <a:lnTo>
                    <a:pt x="8764" y="13747"/>
                  </a:lnTo>
                  <a:cubicBezTo>
                    <a:pt x="8573" y="13747"/>
                    <a:pt x="8394" y="13759"/>
                    <a:pt x="8192" y="13759"/>
                  </a:cubicBezTo>
                  <a:cubicBezTo>
                    <a:pt x="7406" y="13783"/>
                    <a:pt x="6585" y="13806"/>
                    <a:pt x="5775" y="13842"/>
                  </a:cubicBezTo>
                  <a:cubicBezTo>
                    <a:pt x="5335" y="13854"/>
                    <a:pt x="4906" y="13902"/>
                    <a:pt x="4477" y="13926"/>
                  </a:cubicBezTo>
                  <a:cubicBezTo>
                    <a:pt x="4227" y="13961"/>
                    <a:pt x="3953" y="13973"/>
                    <a:pt x="3703" y="13985"/>
                  </a:cubicBezTo>
                  <a:cubicBezTo>
                    <a:pt x="3406" y="13997"/>
                    <a:pt x="3108" y="14021"/>
                    <a:pt x="2822" y="14033"/>
                  </a:cubicBezTo>
                  <a:cubicBezTo>
                    <a:pt x="2679" y="14033"/>
                    <a:pt x="2537" y="14045"/>
                    <a:pt x="2394" y="14045"/>
                  </a:cubicBezTo>
                  <a:lnTo>
                    <a:pt x="2025" y="14056"/>
                  </a:lnTo>
                  <a:lnTo>
                    <a:pt x="1310" y="14104"/>
                  </a:lnTo>
                  <a:lnTo>
                    <a:pt x="1072" y="14104"/>
                  </a:lnTo>
                  <a:cubicBezTo>
                    <a:pt x="1048" y="13973"/>
                    <a:pt x="1036" y="13854"/>
                    <a:pt x="1036" y="13735"/>
                  </a:cubicBezTo>
                  <a:lnTo>
                    <a:pt x="1025" y="13223"/>
                  </a:lnTo>
                  <a:cubicBezTo>
                    <a:pt x="989" y="12604"/>
                    <a:pt x="965" y="11961"/>
                    <a:pt x="965" y="11342"/>
                  </a:cubicBezTo>
                  <a:cubicBezTo>
                    <a:pt x="953" y="10723"/>
                    <a:pt x="965" y="10104"/>
                    <a:pt x="965" y="9496"/>
                  </a:cubicBezTo>
                  <a:lnTo>
                    <a:pt x="965" y="9461"/>
                  </a:lnTo>
                  <a:cubicBezTo>
                    <a:pt x="953" y="8853"/>
                    <a:pt x="953" y="8211"/>
                    <a:pt x="953" y="7603"/>
                  </a:cubicBezTo>
                  <a:cubicBezTo>
                    <a:pt x="929" y="6579"/>
                    <a:pt x="917" y="5532"/>
                    <a:pt x="894" y="4520"/>
                  </a:cubicBezTo>
                  <a:cubicBezTo>
                    <a:pt x="870" y="3924"/>
                    <a:pt x="858" y="3329"/>
                    <a:pt x="858" y="2734"/>
                  </a:cubicBezTo>
                  <a:lnTo>
                    <a:pt x="858" y="2376"/>
                  </a:lnTo>
                  <a:close/>
                  <a:moveTo>
                    <a:pt x="17387" y="1"/>
                  </a:moveTo>
                  <a:cubicBezTo>
                    <a:pt x="16623" y="1"/>
                    <a:pt x="15867" y="81"/>
                    <a:pt x="15133" y="162"/>
                  </a:cubicBezTo>
                  <a:lnTo>
                    <a:pt x="14955" y="174"/>
                  </a:lnTo>
                  <a:cubicBezTo>
                    <a:pt x="14776" y="198"/>
                    <a:pt x="14621" y="269"/>
                    <a:pt x="14502" y="341"/>
                  </a:cubicBezTo>
                  <a:cubicBezTo>
                    <a:pt x="14431" y="376"/>
                    <a:pt x="14371" y="412"/>
                    <a:pt x="14312" y="436"/>
                  </a:cubicBezTo>
                  <a:cubicBezTo>
                    <a:pt x="13336" y="745"/>
                    <a:pt x="12383" y="1055"/>
                    <a:pt x="11490" y="1603"/>
                  </a:cubicBezTo>
                  <a:cubicBezTo>
                    <a:pt x="11097" y="1841"/>
                    <a:pt x="10716" y="2103"/>
                    <a:pt x="10335" y="2341"/>
                  </a:cubicBezTo>
                  <a:lnTo>
                    <a:pt x="10002" y="2555"/>
                  </a:lnTo>
                  <a:cubicBezTo>
                    <a:pt x="9954" y="2531"/>
                    <a:pt x="9895" y="2496"/>
                    <a:pt x="9847" y="2472"/>
                  </a:cubicBezTo>
                  <a:lnTo>
                    <a:pt x="9823" y="2460"/>
                  </a:lnTo>
                  <a:cubicBezTo>
                    <a:pt x="9561" y="2305"/>
                    <a:pt x="9311" y="2162"/>
                    <a:pt x="9026" y="2019"/>
                  </a:cubicBezTo>
                  <a:cubicBezTo>
                    <a:pt x="8811" y="1924"/>
                    <a:pt x="8585" y="1829"/>
                    <a:pt x="8371" y="1722"/>
                  </a:cubicBezTo>
                  <a:cubicBezTo>
                    <a:pt x="8049" y="1591"/>
                    <a:pt x="7716" y="1460"/>
                    <a:pt x="7442" y="1281"/>
                  </a:cubicBezTo>
                  <a:cubicBezTo>
                    <a:pt x="6680" y="829"/>
                    <a:pt x="5870" y="686"/>
                    <a:pt x="5120" y="567"/>
                  </a:cubicBezTo>
                  <a:cubicBezTo>
                    <a:pt x="3953" y="388"/>
                    <a:pt x="3049" y="317"/>
                    <a:pt x="2168" y="281"/>
                  </a:cubicBezTo>
                  <a:cubicBezTo>
                    <a:pt x="1917" y="281"/>
                    <a:pt x="1691" y="317"/>
                    <a:pt x="1394" y="400"/>
                  </a:cubicBezTo>
                  <a:cubicBezTo>
                    <a:pt x="1096" y="495"/>
                    <a:pt x="965" y="733"/>
                    <a:pt x="1025" y="1043"/>
                  </a:cubicBezTo>
                  <a:cubicBezTo>
                    <a:pt x="1048" y="1174"/>
                    <a:pt x="1072" y="1329"/>
                    <a:pt x="1084" y="1460"/>
                  </a:cubicBezTo>
                  <a:lnTo>
                    <a:pt x="1084" y="1472"/>
                  </a:lnTo>
                  <a:cubicBezTo>
                    <a:pt x="977" y="1484"/>
                    <a:pt x="870" y="1484"/>
                    <a:pt x="774" y="1484"/>
                  </a:cubicBezTo>
                  <a:lnTo>
                    <a:pt x="667" y="1484"/>
                  </a:lnTo>
                  <a:cubicBezTo>
                    <a:pt x="429" y="1484"/>
                    <a:pt x="96" y="1531"/>
                    <a:pt x="24" y="1995"/>
                  </a:cubicBezTo>
                  <a:cubicBezTo>
                    <a:pt x="1" y="2174"/>
                    <a:pt x="1" y="2341"/>
                    <a:pt x="12" y="2460"/>
                  </a:cubicBezTo>
                  <a:cubicBezTo>
                    <a:pt x="24" y="2615"/>
                    <a:pt x="24" y="2781"/>
                    <a:pt x="36" y="2948"/>
                  </a:cubicBezTo>
                  <a:cubicBezTo>
                    <a:pt x="60" y="3186"/>
                    <a:pt x="84" y="3472"/>
                    <a:pt x="84" y="3722"/>
                  </a:cubicBezTo>
                  <a:cubicBezTo>
                    <a:pt x="96" y="4555"/>
                    <a:pt x="120" y="5401"/>
                    <a:pt x="120" y="6234"/>
                  </a:cubicBezTo>
                  <a:lnTo>
                    <a:pt x="120" y="6353"/>
                  </a:lnTo>
                  <a:cubicBezTo>
                    <a:pt x="120" y="6901"/>
                    <a:pt x="132" y="7437"/>
                    <a:pt x="132" y="7996"/>
                  </a:cubicBezTo>
                  <a:cubicBezTo>
                    <a:pt x="143" y="9211"/>
                    <a:pt x="179" y="10413"/>
                    <a:pt x="191" y="11640"/>
                  </a:cubicBezTo>
                  <a:lnTo>
                    <a:pt x="203" y="12616"/>
                  </a:lnTo>
                  <a:cubicBezTo>
                    <a:pt x="215" y="13199"/>
                    <a:pt x="215" y="13795"/>
                    <a:pt x="251" y="14378"/>
                  </a:cubicBezTo>
                  <a:cubicBezTo>
                    <a:pt x="263" y="14783"/>
                    <a:pt x="417" y="14938"/>
                    <a:pt x="834" y="14973"/>
                  </a:cubicBezTo>
                  <a:lnTo>
                    <a:pt x="917" y="14973"/>
                  </a:lnTo>
                  <a:cubicBezTo>
                    <a:pt x="977" y="14973"/>
                    <a:pt x="1036" y="14973"/>
                    <a:pt x="1096" y="14961"/>
                  </a:cubicBezTo>
                  <a:cubicBezTo>
                    <a:pt x="1489" y="14926"/>
                    <a:pt x="1870" y="14902"/>
                    <a:pt x="2239" y="14878"/>
                  </a:cubicBezTo>
                  <a:lnTo>
                    <a:pt x="2287" y="14878"/>
                  </a:lnTo>
                  <a:cubicBezTo>
                    <a:pt x="3132" y="14818"/>
                    <a:pt x="4001" y="14759"/>
                    <a:pt x="4858" y="14723"/>
                  </a:cubicBezTo>
                  <a:cubicBezTo>
                    <a:pt x="5984" y="14658"/>
                    <a:pt x="7132" y="14603"/>
                    <a:pt x="8288" y="14603"/>
                  </a:cubicBezTo>
                  <a:cubicBezTo>
                    <a:pt x="8807" y="14603"/>
                    <a:pt x="9327" y="14614"/>
                    <a:pt x="9847" y="14640"/>
                  </a:cubicBezTo>
                  <a:cubicBezTo>
                    <a:pt x="9918" y="14640"/>
                    <a:pt x="9978" y="14628"/>
                    <a:pt x="10038" y="14628"/>
                  </a:cubicBezTo>
                  <a:lnTo>
                    <a:pt x="10073" y="14628"/>
                  </a:lnTo>
                  <a:lnTo>
                    <a:pt x="10490" y="14616"/>
                  </a:lnTo>
                  <a:cubicBezTo>
                    <a:pt x="10931" y="14604"/>
                    <a:pt x="11395" y="14568"/>
                    <a:pt x="11835" y="14557"/>
                  </a:cubicBezTo>
                  <a:cubicBezTo>
                    <a:pt x="11990" y="14557"/>
                    <a:pt x="12133" y="14557"/>
                    <a:pt x="12276" y="14568"/>
                  </a:cubicBezTo>
                  <a:cubicBezTo>
                    <a:pt x="12371" y="14574"/>
                    <a:pt x="12466" y="14577"/>
                    <a:pt x="12563" y="14577"/>
                  </a:cubicBezTo>
                  <a:cubicBezTo>
                    <a:pt x="12660" y="14577"/>
                    <a:pt x="12758" y="14574"/>
                    <a:pt x="12859" y="14568"/>
                  </a:cubicBezTo>
                  <a:cubicBezTo>
                    <a:pt x="13276" y="14545"/>
                    <a:pt x="13705" y="14509"/>
                    <a:pt x="14121" y="14485"/>
                  </a:cubicBezTo>
                  <a:cubicBezTo>
                    <a:pt x="14776" y="14437"/>
                    <a:pt x="15455" y="14378"/>
                    <a:pt x="16145" y="14366"/>
                  </a:cubicBezTo>
                  <a:cubicBezTo>
                    <a:pt x="16329" y="14360"/>
                    <a:pt x="16512" y="14357"/>
                    <a:pt x="16694" y="14357"/>
                  </a:cubicBezTo>
                  <a:cubicBezTo>
                    <a:pt x="17874" y="14357"/>
                    <a:pt x="19031" y="14480"/>
                    <a:pt x="20134" y="14604"/>
                  </a:cubicBezTo>
                  <a:lnTo>
                    <a:pt x="20444" y="14628"/>
                  </a:lnTo>
                  <a:lnTo>
                    <a:pt x="20456" y="14318"/>
                  </a:lnTo>
                  <a:cubicBezTo>
                    <a:pt x="20456" y="14271"/>
                    <a:pt x="20456" y="14247"/>
                    <a:pt x="20467" y="14199"/>
                  </a:cubicBezTo>
                  <a:cubicBezTo>
                    <a:pt x="20491" y="14104"/>
                    <a:pt x="20491" y="13985"/>
                    <a:pt x="20491" y="13890"/>
                  </a:cubicBezTo>
                  <a:cubicBezTo>
                    <a:pt x="20491" y="13652"/>
                    <a:pt x="20467" y="13414"/>
                    <a:pt x="20467" y="13175"/>
                  </a:cubicBezTo>
                  <a:cubicBezTo>
                    <a:pt x="20456" y="12771"/>
                    <a:pt x="20456" y="12354"/>
                    <a:pt x="20456" y="11949"/>
                  </a:cubicBezTo>
                  <a:cubicBezTo>
                    <a:pt x="20467" y="10747"/>
                    <a:pt x="20491" y="9508"/>
                    <a:pt x="20515" y="8139"/>
                  </a:cubicBezTo>
                  <a:cubicBezTo>
                    <a:pt x="20551" y="6829"/>
                    <a:pt x="20575" y="5639"/>
                    <a:pt x="20622" y="4496"/>
                  </a:cubicBezTo>
                  <a:cubicBezTo>
                    <a:pt x="20634" y="3948"/>
                    <a:pt x="20670" y="3389"/>
                    <a:pt x="20694" y="2853"/>
                  </a:cubicBezTo>
                  <a:lnTo>
                    <a:pt x="20694" y="2829"/>
                  </a:lnTo>
                  <a:cubicBezTo>
                    <a:pt x="20706" y="2424"/>
                    <a:pt x="20741" y="2019"/>
                    <a:pt x="20753" y="1626"/>
                  </a:cubicBezTo>
                  <a:cubicBezTo>
                    <a:pt x="20777" y="1174"/>
                    <a:pt x="20634" y="1031"/>
                    <a:pt x="20158" y="948"/>
                  </a:cubicBezTo>
                  <a:cubicBezTo>
                    <a:pt x="20003" y="924"/>
                    <a:pt x="19824" y="912"/>
                    <a:pt x="19646" y="888"/>
                  </a:cubicBezTo>
                  <a:lnTo>
                    <a:pt x="19598" y="888"/>
                  </a:lnTo>
                  <a:lnTo>
                    <a:pt x="19598" y="829"/>
                  </a:lnTo>
                  <a:cubicBezTo>
                    <a:pt x="19598" y="686"/>
                    <a:pt x="19610" y="471"/>
                    <a:pt x="19443" y="329"/>
                  </a:cubicBezTo>
                  <a:cubicBezTo>
                    <a:pt x="19301" y="174"/>
                    <a:pt x="19086" y="162"/>
                    <a:pt x="18932" y="138"/>
                  </a:cubicBezTo>
                  <a:cubicBezTo>
                    <a:pt x="18896" y="138"/>
                    <a:pt x="18848" y="114"/>
                    <a:pt x="18824" y="114"/>
                  </a:cubicBezTo>
                  <a:cubicBezTo>
                    <a:pt x="18344" y="32"/>
                    <a:pt x="17864" y="1"/>
                    <a:pt x="173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20" name="Google Shape;913;p41">
              <a:extLst>
                <a:ext uri="{FF2B5EF4-FFF2-40B4-BE49-F238E27FC236}">
                  <a16:creationId xmlns:a16="http://schemas.microsoft.com/office/drawing/2014/main" id="{3C90CDD3-9F46-C04C-9372-2C673372A99D}"/>
                </a:ext>
              </a:extLst>
            </p:cNvPr>
            <p:cNvSpPr/>
            <p:nvPr/>
          </p:nvSpPr>
          <p:spPr>
            <a:xfrm>
              <a:off x="4269275" y="2430500"/>
              <a:ext cx="225650" cy="328625"/>
            </a:xfrm>
            <a:custGeom>
              <a:avLst/>
              <a:gdLst/>
              <a:ahLst/>
              <a:cxnLst/>
              <a:rect l="l" t="t" r="r" b="b"/>
              <a:pathLst>
                <a:path w="9026" h="13145" extrusionOk="0">
                  <a:moveTo>
                    <a:pt x="215" y="13144"/>
                  </a:moveTo>
                  <a:cubicBezTo>
                    <a:pt x="12" y="13061"/>
                    <a:pt x="0" y="12894"/>
                    <a:pt x="0" y="12716"/>
                  </a:cubicBezTo>
                  <a:cubicBezTo>
                    <a:pt x="60" y="11478"/>
                    <a:pt x="143" y="10537"/>
                    <a:pt x="179" y="9323"/>
                  </a:cubicBezTo>
                  <a:cubicBezTo>
                    <a:pt x="203" y="8203"/>
                    <a:pt x="191" y="7084"/>
                    <a:pt x="191" y="5977"/>
                  </a:cubicBezTo>
                  <a:cubicBezTo>
                    <a:pt x="191" y="5024"/>
                    <a:pt x="203" y="4048"/>
                    <a:pt x="203" y="3096"/>
                  </a:cubicBezTo>
                  <a:cubicBezTo>
                    <a:pt x="203" y="2834"/>
                    <a:pt x="334" y="2619"/>
                    <a:pt x="536" y="2477"/>
                  </a:cubicBezTo>
                  <a:cubicBezTo>
                    <a:pt x="1024" y="2131"/>
                    <a:pt x="1512" y="1786"/>
                    <a:pt x="2036" y="1488"/>
                  </a:cubicBezTo>
                  <a:cubicBezTo>
                    <a:pt x="3132" y="869"/>
                    <a:pt x="4322" y="452"/>
                    <a:pt x="5561" y="214"/>
                  </a:cubicBezTo>
                  <a:cubicBezTo>
                    <a:pt x="6525" y="36"/>
                    <a:pt x="7501" y="0"/>
                    <a:pt x="8478" y="167"/>
                  </a:cubicBezTo>
                  <a:cubicBezTo>
                    <a:pt x="8847" y="226"/>
                    <a:pt x="8859" y="262"/>
                    <a:pt x="8894" y="643"/>
                  </a:cubicBezTo>
                  <a:cubicBezTo>
                    <a:pt x="9025" y="2012"/>
                    <a:pt x="8906" y="3381"/>
                    <a:pt x="8847" y="4751"/>
                  </a:cubicBezTo>
                  <a:cubicBezTo>
                    <a:pt x="8799" y="5572"/>
                    <a:pt x="8823" y="6394"/>
                    <a:pt x="8787" y="7203"/>
                  </a:cubicBezTo>
                  <a:cubicBezTo>
                    <a:pt x="8775" y="7727"/>
                    <a:pt x="8716" y="8227"/>
                    <a:pt x="8704" y="8751"/>
                  </a:cubicBezTo>
                  <a:cubicBezTo>
                    <a:pt x="8692" y="9180"/>
                    <a:pt x="8704" y="9596"/>
                    <a:pt x="8692" y="10037"/>
                  </a:cubicBezTo>
                  <a:cubicBezTo>
                    <a:pt x="8692" y="10287"/>
                    <a:pt x="8668" y="10525"/>
                    <a:pt x="8644" y="10775"/>
                  </a:cubicBezTo>
                  <a:cubicBezTo>
                    <a:pt x="8597" y="11192"/>
                    <a:pt x="8478" y="11311"/>
                    <a:pt x="8061" y="11347"/>
                  </a:cubicBezTo>
                  <a:cubicBezTo>
                    <a:pt x="7632" y="11394"/>
                    <a:pt x="7204" y="11406"/>
                    <a:pt x="6763" y="11454"/>
                  </a:cubicBezTo>
                  <a:cubicBezTo>
                    <a:pt x="5668" y="11549"/>
                    <a:pt x="4596" y="11787"/>
                    <a:pt x="3525" y="12073"/>
                  </a:cubicBezTo>
                  <a:cubicBezTo>
                    <a:pt x="2786" y="12263"/>
                    <a:pt x="2060" y="12430"/>
                    <a:pt x="1393" y="12775"/>
                  </a:cubicBezTo>
                  <a:cubicBezTo>
                    <a:pt x="1024" y="12978"/>
                    <a:pt x="619" y="12918"/>
                    <a:pt x="215" y="13144"/>
                  </a:cubicBezTo>
                  <a:close/>
                  <a:moveTo>
                    <a:pt x="1524" y="3131"/>
                  </a:moveTo>
                  <a:cubicBezTo>
                    <a:pt x="1632" y="3119"/>
                    <a:pt x="1727" y="3131"/>
                    <a:pt x="1786" y="3096"/>
                  </a:cubicBezTo>
                  <a:cubicBezTo>
                    <a:pt x="2775" y="2655"/>
                    <a:pt x="3810" y="2262"/>
                    <a:pt x="4834" y="1929"/>
                  </a:cubicBezTo>
                  <a:cubicBezTo>
                    <a:pt x="5572" y="1667"/>
                    <a:pt x="6323" y="1488"/>
                    <a:pt x="7108" y="1548"/>
                  </a:cubicBezTo>
                  <a:cubicBezTo>
                    <a:pt x="7239" y="1572"/>
                    <a:pt x="7442" y="1607"/>
                    <a:pt x="7442" y="1405"/>
                  </a:cubicBezTo>
                  <a:cubicBezTo>
                    <a:pt x="7442" y="1226"/>
                    <a:pt x="7227" y="1238"/>
                    <a:pt x="7108" y="1238"/>
                  </a:cubicBezTo>
                  <a:cubicBezTo>
                    <a:pt x="6287" y="1274"/>
                    <a:pt x="5477" y="1369"/>
                    <a:pt x="4703" y="1691"/>
                  </a:cubicBezTo>
                  <a:cubicBezTo>
                    <a:pt x="3763" y="2072"/>
                    <a:pt x="2810" y="2417"/>
                    <a:pt x="1858" y="2774"/>
                  </a:cubicBezTo>
                  <a:cubicBezTo>
                    <a:pt x="1691" y="2822"/>
                    <a:pt x="1548" y="2881"/>
                    <a:pt x="1524" y="3131"/>
                  </a:cubicBezTo>
                  <a:close/>
                  <a:moveTo>
                    <a:pt x="7120" y="9668"/>
                  </a:moveTo>
                  <a:cubicBezTo>
                    <a:pt x="6966" y="9632"/>
                    <a:pt x="6811" y="9573"/>
                    <a:pt x="6680" y="9585"/>
                  </a:cubicBezTo>
                  <a:cubicBezTo>
                    <a:pt x="6013" y="9632"/>
                    <a:pt x="5334" y="9668"/>
                    <a:pt x="4668" y="9739"/>
                  </a:cubicBezTo>
                  <a:cubicBezTo>
                    <a:pt x="4287" y="9787"/>
                    <a:pt x="3894" y="9858"/>
                    <a:pt x="3513" y="9966"/>
                  </a:cubicBezTo>
                  <a:cubicBezTo>
                    <a:pt x="2941" y="10108"/>
                    <a:pt x="2394" y="10287"/>
                    <a:pt x="1822" y="10454"/>
                  </a:cubicBezTo>
                  <a:cubicBezTo>
                    <a:pt x="1739" y="10478"/>
                    <a:pt x="1643" y="10501"/>
                    <a:pt x="1572" y="10537"/>
                  </a:cubicBezTo>
                  <a:cubicBezTo>
                    <a:pt x="1548" y="10561"/>
                    <a:pt x="1501" y="10632"/>
                    <a:pt x="1512" y="10656"/>
                  </a:cubicBezTo>
                  <a:cubicBezTo>
                    <a:pt x="1524" y="10704"/>
                    <a:pt x="1584" y="10763"/>
                    <a:pt x="1632" y="10775"/>
                  </a:cubicBezTo>
                  <a:cubicBezTo>
                    <a:pt x="1679" y="10799"/>
                    <a:pt x="1739" y="10763"/>
                    <a:pt x="1774" y="10751"/>
                  </a:cubicBezTo>
                  <a:cubicBezTo>
                    <a:pt x="2346" y="10573"/>
                    <a:pt x="2929" y="10406"/>
                    <a:pt x="3489" y="10227"/>
                  </a:cubicBezTo>
                  <a:cubicBezTo>
                    <a:pt x="3679" y="10168"/>
                    <a:pt x="3882" y="10120"/>
                    <a:pt x="4084" y="10085"/>
                  </a:cubicBezTo>
                  <a:cubicBezTo>
                    <a:pt x="4977" y="9942"/>
                    <a:pt x="5858" y="9763"/>
                    <a:pt x="6775" y="9906"/>
                  </a:cubicBezTo>
                  <a:cubicBezTo>
                    <a:pt x="6930" y="9966"/>
                    <a:pt x="7085" y="9930"/>
                    <a:pt x="7120" y="9668"/>
                  </a:cubicBezTo>
                  <a:close/>
                  <a:moveTo>
                    <a:pt x="7061" y="8358"/>
                  </a:moveTo>
                  <a:cubicBezTo>
                    <a:pt x="6787" y="8322"/>
                    <a:pt x="6513" y="8275"/>
                    <a:pt x="6227" y="8275"/>
                  </a:cubicBezTo>
                  <a:cubicBezTo>
                    <a:pt x="5513" y="8263"/>
                    <a:pt x="4787" y="8263"/>
                    <a:pt x="4084" y="8513"/>
                  </a:cubicBezTo>
                  <a:cubicBezTo>
                    <a:pt x="3703" y="8668"/>
                    <a:pt x="3286" y="8751"/>
                    <a:pt x="2882" y="8870"/>
                  </a:cubicBezTo>
                  <a:cubicBezTo>
                    <a:pt x="2477" y="8989"/>
                    <a:pt x="2084" y="9096"/>
                    <a:pt x="1679" y="9215"/>
                  </a:cubicBezTo>
                  <a:cubicBezTo>
                    <a:pt x="1608" y="9227"/>
                    <a:pt x="1524" y="9263"/>
                    <a:pt x="1465" y="9311"/>
                  </a:cubicBezTo>
                  <a:cubicBezTo>
                    <a:pt x="1441" y="9323"/>
                    <a:pt x="1405" y="9394"/>
                    <a:pt x="1429" y="9442"/>
                  </a:cubicBezTo>
                  <a:cubicBezTo>
                    <a:pt x="1441" y="9489"/>
                    <a:pt x="1489" y="9525"/>
                    <a:pt x="1524" y="9525"/>
                  </a:cubicBezTo>
                  <a:cubicBezTo>
                    <a:pt x="1584" y="9549"/>
                    <a:pt x="1643" y="9525"/>
                    <a:pt x="1703" y="9513"/>
                  </a:cubicBezTo>
                  <a:cubicBezTo>
                    <a:pt x="2143" y="9382"/>
                    <a:pt x="2572" y="9251"/>
                    <a:pt x="3001" y="9096"/>
                  </a:cubicBezTo>
                  <a:cubicBezTo>
                    <a:pt x="4239" y="8680"/>
                    <a:pt x="5489" y="8394"/>
                    <a:pt x="6799" y="8668"/>
                  </a:cubicBezTo>
                  <a:cubicBezTo>
                    <a:pt x="7049" y="8680"/>
                    <a:pt x="7096" y="8561"/>
                    <a:pt x="7061" y="8358"/>
                  </a:cubicBezTo>
                  <a:close/>
                  <a:moveTo>
                    <a:pt x="1822" y="4370"/>
                  </a:moveTo>
                  <a:cubicBezTo>
                    <a:pt x="1917" y="4382"/>
                    <a:pt x="2001" y="4429"/>
                    <a:pt x="2084" y="4405"/>
                  </a:cubicBezTo>
                  <a:cubicBezTo>
                    <a:pt x="2453" y="4310"/>
                    <a:pt x="2822" y="4227"/>
                    <a:pt x="3167" y="4084"/>
                  </a:cubicBezTo>
                  <a:cubicBezTo>
                    <a:pt x="4287" y="3620"/>
                    <a:pt x="5430" y="3429"/>
                    <a:pt x="6632" y="3500"/>
                  </a:cubicBezTo>
                  <a:lnTo>
                    <a:pt x="6906" y="3500"/>
                  </a:lnTo>
                  <a:cubicBezTo>
                    <a:pt x="7085" y="3489"/>
                    <a:pt x="7108" y="3393"/>
                    <a:pt x="7085" y="3239"/>
                  </a:cubicBezTo>
                  <a:cubicBezTo>
                    <a:pt x="7013" y="3215"/>
                    <a:pt x="6977" y="3203"/>
                    <a:pt x="6918" y="3191"/>
                  </a:cubicBezTo>
                  <a:cubicBezTo>
                    <a:pt x="6168" y="3119"/>
                    <a:pt x="5453" y="3239"/>
                    <a:pt x="4727" y="3334"/>
                  </a:cubicBezTo>
                  <a:cubicBezTo>
                    <a:pt x="4084" y="3429"/>
                    <a:pt x="3525" y="3727"/>
                    <a:pt x="2917" y="3870"/>
                  </a:cubicBezTo>
                  <a:cubicBezTo>
                    <a:pt x="2715" y="3917"/>
                    <a:pt x="2513" y="3965"/>
                    <a:pt x="2322" y="4024"/>
                  </a:cubicBezTo>
                  <a:cubicBezTo>
                    <a:pt x="2143" y="4084"/>
                    <a:pt x="1929" y="4096"/>
                    <a:pt x="1822" y="4370"/>
                  </a:cubicBezTo>
                  <a:close/>
                  <a:moveTo>
                    <a:pt x="1608" y="5941"/>
                  </a:moveTo>
                  <a:cubicBezTo>
                    <a:pt x="1727" y="5941"/>
                    <a:pt x="1810" y="5953"/>
                    <a:pt x="1882" y="5941"/>
                  </a:cubicBezTo>
                  <a:cubicBezTo>
                    <a:pt x="3036" y="5644"/>
                    <a:pt x="4179" y="5382"/>
                    <a:pt x="5358" y="5286"/>
                  </a:cubicBezTo>
                  <a:cubicBezTo>
                    <a:pt x="5537" y="5274"/>
                    <a:pt x="5572" y="5167"/>
                    <a:pt x="5572" y="4965"/>
                  </a:cubicBezTo>
                  <a:cubicBezTo>
                    <a:pt x="5311" y="4989"/>
                    <a:pt x="5061" y="5001"/>
                    <a:pt x="4822" y="5048"/>
                  </a:cubicBezTo>
                  <a:cubicBezTo>
                    <a:pt x="3846" y="5239"/>
                    <a:pt x="2882" y="5453"/>
                    <a:pt x="1917" y="5655"/>
                  </a:cubicBezTo>
                  <a:cubicBezTo>
                    <a:pt x="1786" y="5691"/>
                    <a:pt x="1632" y="5703"/>
                    <a:pt x="1608" y="5941"/>
                  </a:cubicBezTo>
                  <a:close/>
                  <a:moveTo>
                    <a:pt x="1858" y="11525"/>
                  </a:moveTo>
                  <a:cubicBezTo>
                    <a:pt x="2001" y="11513"/>
                    <a:pt x="2143" y="11525"/>
                    <a:pt x="2274" y="11490"/>
                  </a:cubicBezTo>
                  <a:cubicBezTo>
                    <a:pt x="2810" y="11370"/>
                    <a:pt x="3334" y="11240"/>
                    <a:pt x="3846" y="11109"/>
                  </a:cubicBezTo>
                  <a:cubicBezTo>
                    <a:pt x="3953" y="11073"/>
                    <a:pt x="4108" y="11061"/>
                    <a:pt x="4072" y="10894"/>
                  </a:cubicBezTo>
                  <a:cubicBezTo>
                    <a:pt x="4037" y="10751"/>
                    <a:pt x="3906" y="10763"/>
                    <a:pt x="3787" y="10775"/>
                  </a:cubicBezTo>
                  <a:cubicBezTo>
                    <a:pt x="3763" y="10775"/>
                    <a:pt x="3739" y="10799"/>
                    <a:pt x="3715" y="10799"/>
                  </a:cubicBezTo>
                  <a:cubicBezTo>
                    <a:pt x="3179" y="10930"/>
                    <a:pt x="2644" y="11061"/>
                    <a:pt x="2108" y="11216"/>
                  </a:cubicBezTo>
                  <a:cubicBezTo>
                    <a:pt x="2001" y="11251"/>
                    <a:pt x="1858" y="11251"/>
                    <a:pt x="1858" y="11525"/>
                  </a:cubicBezTo>
                  <a:close/>
                  <a:moveTo>
                    <a:pt x="5418" y="10716"/>
                  </a:moveTo>
                  <a:cubicBezTo>
                    <a:pt x="5322" y="10680"/>
                    <a:pt x="5275" y="10632"/>
                    <a:pt x="5227" y="10632"/>
                  </a:cubicBezTo>
                  <a:cubicBezTo>
                    <a:pt x="5191" y="10644"/>
                    <a:pt x="5132" y="10704"/>
                    <a:pt x="5132" y="10751"/>
                  </a:cubicBezTo>
                  <a:cubicBezTo>
                    <a:pt x="5132" y="10799"/>
                    <a:pt x="5203" y="10870"/>
                    <a:pt x="5227" y="10870"/>
                  </a:cubicBezTo>
                  <a:cubicBezTo>
                    <a:pt x="5299" y="10835"/>
                    <a:pt x="5334" y="10775"/>
                    <a:pt x="5418" y="1071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21" name="Google Shape;914;p41">
              <a:extLst>
                <a:ext uri="{FF2B5EF4-FFF2-40B4-BE49-F238E27FC236}">
                  <a16:creationId xmlns:a16="http://schemas.microsoft.com/office/drawing/2014/main" id="{0029D73E-D5EF-6B42-AA8D-F941F762DC22}"/>
                </a:ext>
              </a:extLst>
            </p:cNvPr>
            <p:cNvSpPr/>
            <p:nvPr/>
          </p:nvSpPr>
          <p:spPr>
            <a:xfrm>
              <a:off x="4059425" y="2438225"/>
              <a:ext cx="202725" cy="315850"/>
            </a:xfrm>
            <a:custGeom>
              <a:avLst/>
              <a:gdLst/>
              <a:ahLst/>
              <a:cxnLst/>
              <a:rect l="l" t="t" r="r" b="b"/>
              <a:pathLst>
                <a:path w="8109" h="12634" extrusionOk="0">
                  <a:moveTo>
                    <a:pt x="7870" y="12633"/>
                  </a:moveTo>
                  <a:cubicBezTo>
                    <a:pt x="7513" y="12454"/>
                    <a:pt x="7204" y="12312"/>
                    <a:pt x="6906" y="12133"/>
                  </a:cubicBezTo>
                  <a:cubicBezTo>
                    <a:pt x="6275" y="11800"/>
                    <a:pt x="5608" y="11585"/>
                    <a:pt x="4906" y="11526"/>
                  </a:cubicBezTo>
                  <a:cubicBezTo>
                    <a:pt x="4060" y="11442"/>
                    <a:pt x="3203" y="11335"/>
                    <a:pt x="2358" y="11276"/>
                  </a:cubicBezTo>
                  <a:cubicBezTo>
                    <a:pt x="1882" y="11240"/>
                    <a:pt x="1393" y="11300"/>
                    <a:pt x="905" y="11335"/>
                  </a:cubicBezTo>
                  <a:cubicBezTo>
                    <a:pt x="715" y="11347"/>
                    <a:pt x="512" y="11359"/>
                    <a:pt x="298" y="11359"/>
                  </a:cubicBezTo>
                  <a:cubicBezTo>
                    <a:pt x="262" y="11216"/>
                    <a:pt x="239" y="11085"/>
                    <a:pt x="239" y="10942"/>
                  </a:cubicBezTo>
                  <a:cubicBezTo>
                    <a:pt x="191" y="9966"/>
                    <a:pt x="179" y="8978"/>
                    <a:pt x="131" y="8002"/>
                  </a:cubicBezTo>
                  <a:cubicBezTo>
                    <a:pt x="96" y="7144"/>
                    <a:pt x="24" y="6287"/>
                    <a:pt x="12" y="5442"/>
                  </a:cubicBezTo>
                  <a:cubicBezTo>
                    <a:pt x="0" y="4525"/>
                    <a:pt x="72" y="3620"/>
                    <a:pt x="72" y="2715"/>
                  </a:cubicBezTo>
                  <a:cubicBezTo>
                    <a:pt x="72" y="2060"/>
                    <a:pt x="24" y="1394"/>
                    <a:pt x="0" y="739"/>
                  </a:cubicBezTo>
                  <a:lnTo>
                    <a:pt x="0" y="155"/>
                  </a:lnTo>
                  <a:cubicBezTo>
                    <a:pt x="215" y="96"/>
                    <a:pt x="417" y="1"/>
                    <a:pt x="608" y="1"/>
                  </a:cubicBezTo>
                  <a:cubicBezTo>
                    <a:pt x="2048" y="24"/>
                    <a:pt x="3489" y="143"/>
                    <a:pt x="4858" y="632"/>
                  </a:cubicBezTo>
                  <a:cubicBezTo>
                    <a:pt x="4953" y="655"/>
                    <a:pt x="5037" y="679"/>
                    <a:pt x="5120" y="727"/>
                  </a:cubicBezTo>
                  <a:cubicBezTo>
                    <a:pt x="5906" y="1144"/>
                    <a:pt x="6692" y="1560"/>
                    <a:pt x="7478" y="1989"/>
                  </a:cubicBezTo>
                  <a:cubicBezTo>
                    <a:pt x="7894" y="2215"/>
                    <a:pt x="8109" y="2549"/>
                    <a:pt x="8097" y="3060"/>
                  </a:cubicBezTo>
                  <a:cubicBezTo>
                    <a:pt x="8061" y="5049"/>
                    <a:pt x="8073" y="7049"/>
                    <a:pt x="8061" y="9037"/>
                  </a:cubicBezTo>
                  <a:cubicBezTo>
                    <a:pt x="8061" y="9383"/>
                    <a:pt x="8013" y="9704"/>
                    <a:pt x="8001" y="10049"/>
                  </a:cubicBezTo>
                  <a:cubicBezTo>
                    <a:pt x="7966" y="10716"/>
                    <a:pt x="7954" y="11395"/>
                    <a:pt x="7930" y="12062"/>
                  </a:cubicBezTo>
                  <a:cubicBezTo>
                    <a:pt x="7930" y="12240"/>
                    <a:pt x="7894" y="12419"/>
                    <a:pt x="7870" y="12633"/>
                  </a:cubicBezTo>
                  <a:close/>
                  <a:moveTo>
                    <a:pt x="1370" y="3918"/>
                  </a:moveTo>
                  <a:cubicBezTo>
                    <a:pt x="1346" y="3965"/>
                    <a:pt x="1334" y="4013"/>
                    <a:pt x="1322" y="4037"/>
                  </a:cubicBezTo>
                  <a:cubicBezTo>
                    <a:pt x="1393" y="4096"/>
                    <a:pt x="1453" y="4180"/>
                    <a:pt x="1524" y="4203"/>
                  </a:cubicBezTo>
                  <a:cubicBezTo>
                    <a:pt x="1667" y="4251"/>
                    <a:pt x="1810" y="4251"/>
                    <a:pt x="1941" y="4263"/>
                  </a:cubicBezTo>
                  <a:cubicBezTo>
                    <a:pt x="2858" y="4358"/>
                    <a:pt x="3775" y="4430"/>
                    <a:pt x="4668" y="4656"/>
                  </a:cubicBezTo>
                  <a:cubicBezTo>
                    <a:pt x="5037" y="4739"/>
                    <a:pt x="5394" y="4858"/>
                    <a:pt x="5775" y="4965"/>
                  </a:cubicBezTo>
                  <a:cubicBezTo>
                    <a:pt x="6013" y="5025"/>
                    <a:pt x="6013" y="5025"/>
                    <a:pt x="6108" y="4739"/>
                  </a:cubicBezTo>
                  <a:cubicBezTo>
                    <a:pt x="6037" y="4715"/>
                    <a:pt x="5965" y="4656"/>
                    <a:pt x="5870" y="4632"/>
                  </a:cubicBezTo>
                  <a:cubicBezTo>
                    <a:pt x="5489" y="4537"/>
                    <a:pt x="5084" y="4394"/>
                    <a:pt x="4680" y="4334"/>
                  </a:cubicBezTo>
                  <a:cubicBezTo>
                    <a:pt x="3703" y="4192"/>
                    <a:pt x="2715" y="4061"/>
                    <a:pt x="1739" y="3942"/>
                  </a:cubicBezTo>
                  <a:cubicBezTo>
                    <a:pt x="1608" y="3906"/>
                    <a:pt x="1489" y="3918"/>
                    <a:pt x="1370" y="3918"/>
                  </a:cubicBezTo>
                  <a:close/>
                  <a:moveTo>
                    <a:pt x="6466" y="8025"/>
                  </a:moveTo>
                  <a:cubicBezTo>
                    <a:pt x="6561" y="7823"/>
                    <a:pt x="6549" y="7704"/>
                    <a:pt x="6323" y="7656"/>
                  </a:cubicBezTo>
                  <a:cubicBezTo>
                    <a:pt x="5561" y="7525"/>
                    <a:pt x="4787" y="7359"/>
                    <a:pt x="4025" y="7240"/>
                  </a:cubicBezTo>
                  <a:cubicBezTo>
                    <a:pt x="3310" y="7132"/>
                    <a:pt x="2584" y="7061"/>
                    <a:pt x="1870" y="6978"/>
                  </a:cubicBezTo>
                  <a:cubicBezTo>
                    <a:pt x="1751" y="6954"/>
                    <a:pt x="1632" y="6978"/>
                    <a:pt x="1608" y="7132"/>
                  </a:cubicBezTo>
                  <a:cubicBezTo>
                    <a:pt x="1620" y="7168"/>
                    <a:pt x="1644" y="7228"/>
                    <a:pt x="1667" y="7228"/>
                  </a:cubicBezTo>
                  <a:cubicBezTo>
                    <a:pt x="3287" y="7394"/>
                    <a:pt x="4882" y="7597"/>
                    <a:pt x="6466" y="8025"/>
                  </a:cubicBezTo>
                  <a:close/>
                  <a:moveTo>
                    <a:pt x="6311" y="5823"/>
                  </a:moveTo>
                  <a:cubicBezTo>
                    <a:pt x="6096" y="5751"/>
                    <a:pt x="5918" y="5692"/>
                    <a:pt x="5727" y="5632"/>
                  </a:cubicBezTo>
                  <a:cubicBezTo>
                    <a:pt x="4382" y="5275"/>
                    <a:pt x="3001" y="5216"/>
                    <a:pt x="1644" y="5013"/>
                  </a:cubicBezTo>
                  <a:cubicBezTo>
                    <a:pt x="1608" y="4989"/>
                    <a:pt x="1536" y="5013"/>
                    <a:pt x="1501" y="5025"/>
                  </a:cubicBezTo>
                  <a:cubicBezTo>
                    <a:pt x="1489" y="5025"/>
                    <a:pt x="1465" y="5037"/>
                    <a:pt x="1465" y="5037"/>
                  </a:cubicBezTo>
                  <a:cubicBezTo>
                    <a:pt x="1465" y="5049"/>
                    <a:pt x="1453" y="5073"/>
                    <a:pt x="1441" y="5132"/>
                  </a:cubicBezTo>
                  <a:cubicBezTo>
                    <a:pt x="1513" y="5168"/>
                    <a:pt x="1596" y="5263"/>
                    <a:pt x="1691" y="5275"/>
                  </a:cubicBezTo>
                  <a:cubicBezTo>
                    <a:pt x="2048" y="5335"/>
                    <a:pt x="2417" y="5394"/>
                    <a:pt x="2798" y="5442"/>
                  </a:cubicBezTo>
                  <a:cubicBezTo>
                    <a:pt x="3620" y="5525"/>
                    <a:pt x="4477" y="5620"/>
                    <a:pt x="5275" y="5858"/>
                  </a:cubicBezTo>
                  <a:cubicBezTo>
                    <a:pt x="5537" y="5930"/>
                    <a:pt x="5787" y="6037"/>
                    <a:pt x="6037" y="6120"/>
                  </a:cubicBezTo>
                  <a:cubicBezTo>
                    <a:pt x="6096" y="6144"/>
                    <a:pt x="6156" y="6144"/>
                    <a:pt x="6216" y="6144"/>
                  </a:cubicBezTo>
                  <a:cubicBezTo>
                    <a:pt x="6251" y="6049"/>
                    <a:pt x="6263" y="5966"/>
                    <a:pt x="6311" y="5823"/>
                  </a:cubicBezTo>
                  <a:close/>
                  <a:moveTo>
                    <a:pt x="6311" y="8895"/>
                  </a:moveTo>
                  <a:cubicBezTo>
                    <a:pt x="6025" y="8823"/>
                    <a:pt x="5751" y="8740"/>
                    <a:pt x="5501" y="8668"/>
                  </a:cubicBezTo>
                  <a:cubicBezTo>
                    <a:pt x="4311" y="8264"/>
                    <a:pt x="3108" y="8323"/>
                    <a:pt x="1905" y="8442"/>
                  </a:cubicBezTo>
                  <a:cubicBezTo>
                    <a:pt x="1834" y="8442"/>
                    <a:pt x="1739" y="8537"/>
                    <a:pt x="1715" y="8597"/>
                  </a:cubicBezTo>
                  <a:cubicBezTo>
                    <a:pt x="1703" y="8740"/>
                    <a:pt x="1822" y="8740"/>
                    <a:pt x="1941" y="8728"/>
                  </a:cubicBezTo>
                  <a:cubicBezTo>
                    <a:pt x="1989" y="8728"/>
                    <a:pt x="2013" y="8716"/>
                    <a:pt x="2060" y="8716"/>
                  </a:cubicBezTo>
                  <a:cubicBezTo>
                    <a:pt x="3263" y="8442"/>
                    <a:pt x="4441" y="8609"/>
                    <a:pt x="5608" y="9014"/>
                  </a:cubicBezTo>
                  <a:cubicBezTo>
                    <a:pt x="5811" y="9085"/>
                    <a:pt x="6001" y="9145"/>
                    <a:pt x="6216" y="9204"/>
                  </a:cubicBezTo>
                  <a:cubicBezTo>
                    <a:pt x="6239" y="9145"/>
                    <a:pt x="6275" y="9109"/>
                    <a:pt x="6275" y="9085"/>
                  </a:cubicBezTo>
                  <a:cubicBezTo>
                    <a:pt x="6287" y="9026"/>
                    <a:pt x="6287" y="8978"/>
                    <a:pt x="6311" y="8895"/>
                  </a:cubicBezTo>
                  <a:close/>
                  <a:moveTo>
                    <a:pt x="6406" y="10216"/>
                  </a:moveTo>
                  <a:cubicBezTo>
                    <a:pt x="6370" y="10192"/>
                    <a:pt x="6346" y="10169"/>
                    <a:pt x="6323" y="10157"/>
                  </a:cubicBezTo>
                  <a:cubicBezTo>
                    <a:pt x="5096" y="9847"/>
                    <a:pt x="3846" y="9633"/>
                    <a:pt x="2584" y="9549"/>
                  </a:cubicBezTo>
                  <a:cubicBezTo>
                    <a:pt x="2453" y="9526"/>
                    <a:pt x="2298" y="9526"/>
                    <a:pt x="2167" y="9549"/>
                  </a:cubicBezTo>
                  <a:cubicBezTo>
                    <a:pt x="2120" y="9549"/>
                    <a:pt x="2084" y="9633"/>
                    <a:pt x="2036" y="9692"/>
                  </a:cubicBezTo>
                  <a:cubicBezTo>
                    <a:pt x="2084" y="9740"/>
                    <a:pt x="2120" y="9799"/>
                    <a:pt x="2167" y="9799"/>
                  </a:cubicBezTo>
                  <a:cubicBezTo>
                    <a:pt x="2263" y="9811"/>
                    <a:pt x="2346" y="9799"/>
                    <a:pt x="2441" y="9811"/>
                  </a:cubicBezTo>
                  <a:cubicBezTo>
                    <a:pt x="3001" y="9859"/>
                    <a:pt x="3572" y="9859"/>
                    <a:pt x="4108" y="9966"/>
                  </a:cubicBezTo>
                  <a:cubicBezTo>
                    <a:pt x="4822" y="10097"/>
                    <a:pt x="5513" y="10311"/>
                    <a:pt x="6216" y="10490"/>
                  </a:cubicBezTo>
                  <a:cubicBezTo>
                    <a:pt x="6251" y="10502"/>
                    <a:pt x="6287" y="10490"/>
                    <a:pt x="6346" y="10490"/>
                  </a:cubicBezTo>
                  <a:cubicBezTo>
                    <a:pt x="6370" y="10395"/>
                    <a:pt x="6394" y="10311"/>
                    <a:pt x="6406" y="1021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22" name="Google Shape;915;p41">
              <a:extLst>
                <a:ext uri="{FF2B5EF4-FFF2-40B4-BE49-F238E27FC236}">
                  <a16:creationId xmlns:a16="http://schemas.microsoft.com/office/drawing/2014/main" id="{5937E4A1-E8BA-AD40-9258-96B79BEB6E12}"/>
                </a:ext>
              </a:extLst>
            </p:cNvPr>
            <p:cNvSpPr/>
            <p:nvPr/>
          </p:nvSpPr>
          <p:spPr>
            <a:xfrm>
              <a:off x="4031450" y="2469475"/>
              <a:ext cx="224450" cy="309300"/>
            </a:xfrm>
            <a:custGeom>
              <a:avLst/>
              <a:gdLst/>
              <a:ahLst/>
              <a:cxnLst/>
              <a:rect l="l" t="t" r="r" b="b"/>
              <a:pathLst>
                <a:path w="8978" h="12372" extrusionOk="0">
                  <a:moveTo>
                    <a:pt x="679" y="84"/>
                  </a:moveTo>
                  <a:cubicBezTo>
                    <a:pt x="691" y="275"/>
                    <a:pt x="715" y="453"/>
                    <a:pt x="715" y="632"/>
                  </a:cubicBezTo>
                  <a:cubicBezTo>
                    <a:pt x="727" y="2132"/>
                    <a:pt x="715" y="3644"/>
                    <a:pt x="738" y="5144"/>
                  </a:cubicBezTo>
                  <a:cubicBezTo>
                    <a:pt x="750" y="5978"/>
                    <a:pt x="846" y="6799"/>
                    <a:pt x="881" y="7633"/>
                  </a:cubicBezTo>
                  <a:cubicBezTo>
                    <a:pt x="905" y="8526"/>
                    <a:pt x="893" y="9419"/>
                    <a:pt x="893" y="10312"/>
                  </a:cubicBezTo>
                  <a:cubicBezTo>
                    <a:pt x="893" y="10466"/>
                    <a:pt x="965" y="10693"/>
                    <a:pt x="1119" y="10704"/>
                  </a:cubicBezTo>
                  <a:cubicBezTo>
                    <a:pt x="1155" y="10704"/>
                    <a:pt x="1215" y="10704"/>
                    <a:pt x="1262" y="10693"/>
                  </a:cubicBezTo>
                  <a:cubicBezTo>
                    <a:pt x="2512" y="10419"/>
                    <a:pt x="3941" y="10490"/>
                    <a:pt x="5191" y="10645"/>
                  </a:cubicBezTo>
                  <a:cubicBezTo>
                    <a:pt x="5799" y="10716"/>
                    <a:pt x="6430" y="10823"/>
                    <a:pt x="7037" y="10943"/>
                  </a:cubicBezTo>
                  <a:cubicBezTo>
                    <a:pt x="7311" y="11002"/>
                    <a:pt x="7549" y="11121"/>
                    <a:pt x="7799" y="11240"/>
                  </a:cubicBezTo>
                  <a:cubicBezTo>
                    <a:pt x="8025" y="11347"/>
                    <a:pt x="8227" y="11466"/>
                    <a:pt x="8454" y="11585"/>
                  </a:cubicBezTo>
                  <a:cubicBezTo>
                    <a:pt x="8644" y="11693"/>
                    <a:pt x="8870" y="11633"/>
                    <a:pt x="8978" y="11871"/>
                  </a:cubicBezTo>
                  <a:cubicBezTo>
                    <a:pt x="8930" y="11895"/>
                    <a:pt x="8918" y="11943"/>
                    <a:pt x="8894" y="11943"/>
                  </a:cubicBezTo>
                  <a:cubicBezTo>
                    <a:pt x="7680" y="11990"/>
                    <a:pt x="6477" y="12002"/>
                    <a:pt x="5251" y="12062"/>
                  </a:cubicBezTo>
                  <a:cubicBezTo>
                    <a:pt x="4572" y="12086"/>
                    <a:pt x="3882" y="12169"/>
                    <a:pt x="3203" y="12228"/>
                  </a:cubicBezTo>
                  <a:cubicBezTo>
                    <a:pt x="2751" y="12252"/>
                    <a:pt x="2322" y="12264"/>
                    <a:pt x="1870" y="12300"/>
                  </a:cubicBezTo>
                  <a:cubicBezTo>
                    <a:pt x="1512" y="12312"/>
                    <a:pt x="1143" y="12347"/>
                    <a:pt x="786" y="12359"/>
                  </a:cubicBezTo>
                  <a:cubicBezTo>
                    <a:pt x="619" y="12371"/>
                    <a:pt x="465" y="12359"/>
                    <a:pt x="262" y="12359"/>
                  </a:cubicBezTo>
                  <a:cubicBezTo>
                    <a:pt x="238" y="12109"/>
                    <a:pt x="203" y="11895"/>
                    <a:pt x="203" y="11705"/>
                  </a:cubicBezTo>
                  <a:cubicBezTo>
                    <a:pt x="179" y="10895"/>
                    <a:pt x="131" y="10097"/>
                    <a:pt x="119" y="9288"/>
                  </a:cubicBezTo>
                  <a:cubicBezTo>
                    <a:pt x="107" y="8037"/>
                    <a:pt x="119" y="6811"/>
                    <a:pt x="107" y="5561"/>
                  </a:cubicBezTo>
                  <a:cubicBezTo>
                    <a:pt x="84" y="3930"/>
                    <a:pt x="48" y="2311"/>
                    <a:pt x="12" y="703"/>
                  </a:cubicBezTo>
                  <a:cubicBezTo>
                    <a:pt x="0" y="25"/>
                    <a:pt x="12" y="1"/>
                    <a:pt x="703" y="48"/>
                  </a:cubicBezTo>
                  <a:cubicBezTo>
                    <a:pt x="727" y="13"/>
                    <a:pt x="596" y="48"/>
                    <a:pt x="679" y="84"/>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23" name="Google Shape;916;p41">
              <a:extLst>
                <a:ext uri="{FF2B5EF4-FFF2-40B4-BE49-F238E27FC236}">
                  <a16:creationId xmlns:a16="http://schemas.microsoft.com/office/drawing/2014/main" id="{BD81A921-2D13-ED43-9709-AA90B73046B0}"/>
                </a:ext>
              </a:extLst>
            </p:cNvPr>
            <p:cNvSpPr/>
            <p:nvPr/>
          </p:nvSpPr>
          <p:spPr>
            <a:xfrm>
              <a:off x="4283250" y="2455200"/>
              <a:ext cx="238150" cy="312850"/>
            </a:xfrm>
            <a:custGeom>
              <a:avLst/>
              <a:gdLst/>
              <a:ahLst/>
              <a:cxnLst/>
              <a:rect l="l" t="t" r="r" b="b"/>
              <a:pathLst>
                <a:path w="9526" h="12514" extrusionOk="0">
                  <a:moveTo>
                    <a:pt x="9050" y="0"/>
                  </a:moveTo>
                  <a:cubicBezTo>
                    <a:pt x="9300" y="12"/>
                    <a:pt x="9240" y="48"/>
                    <a:pt x="9478" y="60"/>
                  </a:cubicBezTo>
                  <a:cubicBezTo>
                    <a:pt x="9502" y="191"/>
                    <a:pt x="9526" y="298"/>
                    <a:pt x="9526" y="381"/>
                  </a:cubicBezTo>
                  <a:cubicBezTo>
                    <a:pt x="9514" y="1143"/>
                    <a:pt x="9502" y="1917"/>
                    <a:pt x="9455" y="2679"/>
                  </a:cubicBezTo>
                  <a:cubicBezTo>
                    <a:pt x="9407" y="3632"/>
                    <a:pt x="9347" y="4560"/>
                    <a:pt x="9300" y="5501"/>
                  </a:cubicBezTo>
                  <a:cubicBezTo>
                    <a:pt x="9288" y="5739"/>
                    <a:pt x="9335" y="5965"/>
                    <a:pt x="9335" y="6203"/>
                  </a:cubicBezTo>
                  <a:cubicBezTo>
                    <a:pt x="9324" y="8216"/>
                    <a:pt x="9300" y="10216"/>
                    <a:pt x="9276" y="12228"/>
                  </a:cubicBezTo>
                  <a:cubicBezTo>
                    <a:pt x="9276" y="12287"/>
                    <a:pt x="9264" y="12347"/>
                    <a:pt x="9240" y="12442"/>
                  </a:cubicBezTo>
                  <a:cubicBezTo>
                    <a:pt x="9157" y="12442"/>
                    <a:pt x="9085" y="12454"/>
                    <a:pt x="9002" y="12454"/>
                  </a:cubicBezTo>
                  <a:cubicBezTo>
                    <a:pt x="7216" y="12335"/>
                    <a:pt x="5430" y="12287"/>
                    <a:pt x="3644" y="12371"/>
                  </a:cubicBezTo>
                  <a:cubicBezTo>
                    <a:pt x="3501" y="12371"/>
                    <a:pt x="3335" y="12407"/>
                    <a:pt x="3192" y="12418"/>
                  </a:cubicBezTo>
                  <a:lnTo>
                    <a:pt x="239" y="12514"/>
                  </a:lnTo>
                  <a:cubicBezTo>
                    <a:pt x="180" y="12514"/>
                    <a:pt x="120" y="12502"/>
                    <a:pt x="1" y="12466"/>
                  </a:cubicBezTo>
                  <a:cubicBezTo>
                    <a:pt x="275" y="12228"/>
                    <a:pt x="537" y="12371"/>
                    <a:pt x="811" y="12252"/>
                  </a:cubicBezTo>
                  <a:cubicBezTo>
                    <a:pt x="1906" y="11752"/>
                    <a:pt x="3085" y="11514"/>
                    <a:pt x="4240" y="11264"/>
                  </a:cubicBezTo>
                  <a:cubicBezTo>
                    <a:pt x="5311" y="11025"/>
                    <a:pt x="6668" y="10835"/>
                    <a:pt x="7776" y="10823"/>
                  </a:cubicBezTo>
                  <a:cubicBezTo>
                    <a:pt x="7978" y="10823"/>
                    <a:pt x="8145" y="10740"/>
                    <a:pt x="8347" y="10680"/>
                  </a:cubicBezTo>
                  <a:cubicBezTo>
                    <a:pt x="8502" y="10644"/>
                    <a:pt x="8621" y="10263"/>
                    <a:pt x="8633" y="10121"/>
                  </a:cubicBezTo>
                  <a:cubicBezTo>
                    <a:pt x="8669" y="9585"/>
                    <a:pt x="8704" y="9037"/>
                    <a:pt x="8740" y="8501"/>
                  </a:cubicBezTo>
                  <a:cubicBezTo>
                    <a:pt x="8764" y="7930"/>
                    <a:pt x="8764" y="7370"/>
                    <a:pt x="8788" y="6787"/>
                  </a:cubicBezTo>
                  <a:cubicBezTo>
                    <a:pt x="8812" y="5953"/>
                    <a:pt x="8847" y="5132"/>
                    <a:pt x="8871" y="4298"/>
                  </a:cubicBezTo>
                  <a:cubicBezTo>
                    <a:pt x="8883" y="3798"/>
                    <a:pt x="8919" y="3286"/>
                    <a:pt x="8931" y="2786"/>
                  </a:cubicBezTo>
                  <a:cubicBezTo>
                    <a:pt x="8966" y="1977"/>
                    <a:pt x="8978" y="1179"/>
                    <a:pt x="8990" y="369"/>
                  </a:cubicBezTo>
                  <a:cubicBezTo>
                    <a:pt x="9026" y="286"/>
                    <a:pt x="9038" y="167"/>
                    <a:pt x="905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24" name="Google Shape;917;p41">
              <a:extLst>
                <a:ext uri="{FF2B5EF4-FFF2-40B4-BE49-F238E27FC236}">
                  <a16:creationId xmlns:a16="http://schemas.microsoft.com/office/drawing/2014/main" id="{854F1F3C-2CE9-B346-8185-14C74390C5B7}"/>
                </a:ext>
              </a:extLst>
            </p:cNvPr>
            <p:cNvSpPr/>
            <p:nvPr/>
          </p:nvSpPr>
          <p:spPr>
            <a:xfrm>
              <a:off x="4395175" y="2696000"/>
              <a:ext cx="7475" cy="6575"/>
            </a:xfrm>
            <a:custGeom>
              <a:avLst/>
              <a:gdLst/>
              <a:ahLst/>
              <a:cxnLst/>
              <a:rect l="l" t="t" r="r" b="b"/>
              <a:pathLst>
                <a:path w="299" h="263" extrusionOk="0">
                  <a:moveTo>
                    <a:pt x="298" y="96"/>
                  </a:moveTo>
                  <a:cubicBezTo>
                    <a:pt x="215" y="179"/>
                    <a:pt x="167" y="239"/>
                    <a:pt x="108" y="250"/>
                  </a:cubicBezTo>
                  <a:cubicBezTo>
                    <a:pt x="96" y="262"/>
                    <a:pt x="1" y="179"/>
                    <a:pt x="1" y="131"/>
                  </a:cubicBezTo>
                  <a:cubicBezTo>
                    <a:pt x="1" y="84"/>
                    <a:pt x="60" y="24"/>
                    <a:pt x="108" y="12"/>
                  </a:cubicBezTo>
                  <a:cubicBezTo>
                    <a:pt x="155" y="0"/>
                    <a:pt x="215" y="60"/>
                    <a:pt x="298" y="9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25" name="Google Shape;918;p41">
              <a:extLst>
                <a:ext uri="{FF2B5EF4-FFF2-40B4-BE49-F238E27FC236}">
                  <a16:creationId xmlns:a16="http://schemas.microsoft.com/office/drawing/2014/main" id="{047DB391-1E00-2F42-9AAC-20B7DDEC7B12}"/>
                </a:ext>
              </a:extLst>
            </p:cNvPr>
            <p:cNvSpPr/>
            <p:nvPr/>
          </p:nvSpPr>
          <p:spPr>
            <a:xfrm>
              <a:off x="4299625" y="2457275"/>
              <a:ext cx="158675" cy="55700"/>
            </a:xfrm>
            <a:custGeom>
              <a:avLst/>
              <a:gdLst/>
              <a:ahLst/>
              <a:cxnLst/>
              <a:rect l="l" t="t" r="r" b="b"/>
              <a:pathLst>
                <a:path w="6347" h="2228" extrusionOk="0">
                  <a:moveTo>
                    <a:pt x="5930" y="1"/>
                  </a:moveTo>
                  <a:lnTo>
                    <a:pt x="5835" y="1"/>
                  </a:lnTo>
                  <a:cubicBezTo>
                    <a:pt x="5073" y="36"/>
                    <a:pt x="4180" y="108"/>
                    <a:pt x="3323" y="465"/>
                  </a:cubicBezTo>
                  <a:cubicBezTo>
                    <a:pt x="2632" y="739"/>
                    <a:pt x="1918" y="1001"/>
                    <a:pt x="1239" y="1251"/>
                  </a:cubicBezTo>
                  <a:cubicBezTo>
                    <a:pt x="965" y="1358"/>
                    <a:pt x="691" y="1453"/>
                    <a:pt x="418" y="1548"/>
                  </a:cubicBezTo>
                  <a:cubicBezTo>
                    <a:pt x="275" y="1608"/>
                    <a:pt x="37" y="1703"/>
                    <a:pt x="13" y="2048"/>
                  </a:cubicBezTo>
                  <a:lnTo>
                    <a:pt x="1" y="2227"/>
                  </a:lnTo>
                  <a:lnTo>
                    <a:pt x="179" y="2203"/>
                  </a:lnTo>
                  <a:cubicBezTo>
                    <a:pt x="215" y="2203"/>
                    <a:pt x="251" y="2203"/>
                    <a:pt x="287" y="2191"/>
                  </a:cubicBezTo>
                  <a:cubicBezTo>
                    <a:pt x="358" y="2191"/>
                    <a:pt x="418" y="2179"/>
                    <a:pt x="477" y="2168"/>
                  </a:cubicBezTo>
                  <a:cubicBezTo>
                    <a:pt x="1418" y="1763"/>
                    <a:pt x="2430" y="1370"/>
                    <a:pt x="3585" y="989"/>
                  </a:cubicBezTo>
                  <a:cubicBezTo>
                    <a:pt x="4168" y="798"/>
                    <a:pt x="4859" y="596"/>
                    <a:pt x="5585" y="596"/>
                  </a:cubicBezTo>
                  <a:cubicBezTo>
                    <a:pt x="5668" y="596"/>
                    <a:pt x="5775" y="596"/>
                    <a:pt x="5871" y="620"/>
                  </a:cubicBezTo>
                  <a:lnTo>
                    <a:pt x="5906" y="620"/>
                  </a:lnTo>
                  <a:cubicBezTo>
                    <a:pt x="5954" y="620"/>
                    <a:pt x="6002" y="632"/>
                    <a:pt x="6025" y="632"/>
                  </a:cubicBezTo>
                  <a:cubicBezTo>
                    <a:pt x="6073" y="632"/>
                    <a:pt x="6180" y="632"/>
                    <a:pt x="6263" y="536"/>
                  </a:cubicBezTo>
                  <a:cubicBezTo>
                    <a:pt x="6323" y="477"/>
                    <a:pt x="6347" y="405"/>
                    <a:pt x="6347" y="322"/>
                  </a:cubicBezTo>
                  <a:cubicBezTo>
                    <a:pt x="6323" y="203"/>
                    <a:pt x="6263" y="1"/>
                    <a:pt x="59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26" name="Google Shape;919;p41">
              <a:extLst>
                <a:ext uri="{FF2B5EF4-FFF2-40B4-BE49-F238E27FC236}">
                  <a16:creationId xmlns:a16="http://schemas.microsoft.com/office/drawing/2014/main" id="{2F9C39CE-29A4-C041-B0E9-054C8E9BF7E9}"/>
                </a:ext>
              </a:extLst>
            </p:cNvPr>
            <p:cNvSpPr/>
            <p:nvPr/>
          </p:nvSpPr>
          <p:spPr>
            <a:xfrm>
              <a:off x="4299025" y="2666525"/>
              <a:ext cx="152150" cy="37825"/>
            </a:xfrm>
            <a:custGeom>
              <a:avLst/>
              <a:gdLst/>
              <a:ahLst/>
              <a:cxnLst/>
              <a:rect l="l" t="t" r="r" b="b"/>
              <a:pathLst>
                <a:path w="6086" h="1513" extrusionOk="0">
                  <a:moveTo>
                    <a:pt x="5776" y="48"/>
                  </a:moveTo>
                  <a:cubicBezTo>
                    <a:pt x="5668" y="13"/>
                    <a:pt x="5561" y="1"/>
                    <a:pt x="5454" y="1"/>
                  </a:cubicBezTo>
                  <a:lnTo>
                    <a:pt x="5418" y="1"/>
                  </a:lnTo>
                  <a:cubicBezTo>
                    <a:pt x="4680" y="48"/>
                    <a:pt x="4013" y="72"/>
                    <a:pt x="3359" y="144"/>
                  </a:cubicBezTo>
                  <a:cubicBezTo>
                    <a:pt x="3001" y="191"/>
                    <a:pt x="2620" y="251"/>
                    <a:pt x="2156" y="370"/>
                  </a:cubicBezTo>
                  <a:cubicBezTo>
                    <a:pt x="1739" y="477"/>
                    <a:pt x="1323" y="608"/>
                    <a:pt x="918" y="727"/>
                  </a:cubicBezTo>
                  <a:cubicBezTo>
                    <a:pt x="751" y="775"/>
                    <a:pt x="596" y="822"/>
                    <a:pt x="442" y="870"/>
                  </a:cubicBezTo>
                  <a:lnTo>
                    <a:pt x="394" y="894"/>
                  </a:lnTo>
                  <a:cubicBezTo>
                    <a:pt x="322" y="917"/>
                    <a:pt x="239" y="941"/>
                    <a:pt x="156" y="977"/>
                  </a:cubicBezTo>
                  <a:cubicBezTo>
                    <a:pt x="72" y="1025"/>
                    <a:pt x="1" y="1191"/>
                    <a:pt x="37" y="1298"/>
                  </a:cubicBezTo>
                  <a:cubicBezTo>
                    <a:pt x="72" y="1382"/>
                    <a:pt x="156" y="1453"/>
                    <a:pt x="251" y="1501"/>
                  </a:cubicBezTo>
                  <a:cubicBezTo>
                    <a:pt x="275" y="1513"/>
                    <a:pt x="311" y="1513"/>
                    <a:pt x="334" y="1513"/>
                  </a:cubicBezTo>
                  <a:cubicBezTo>
                    <a:pt x="382" y="1513"/>
                    <a:pt x="442" y="1501"/>
                    <a:pt x="477" y="1489"/>
                  </a:cubicBezTo>
                  <a:lnTo>
                    <a:pt x="501" y="1477"/>
                  </a:lnTo>
                  <a:cubicBezTo>
                    <a:pt x="715" y="1418"/>
                    <a:pt x="918" y="1358"/>
                    <a:pt x="1108" y="1298"/>
                  </a:cubicBezTo>
                  <a:cubicBezTo>
                    <a:pt x="1489" y="1179"/>
                    <a:pt x="1870" y="1072"/>
                    <a:pt x="2239" y="965"/>
                  </a:cubicBezTo>
                  <a:cubicBezTo>
                    <a:pt x="2442" y="906"/>
                    <a:pt x="2632" y="858"/>
                    <a:pt x="2823" y="834"/>
                  </a:cubicBezTo>
                  <a:lnTo>
                    <a:pt x="3073" y="786"/>
                  </a:lnTo>
                  <a:cubicBezTo>
                    <a:pt x="3656" y="703"/>
                    <a:pt x="4263" y="608"/>
                    <a:pt x="4847" y="608"/>
                  </a:cubicBezTo>
                  <a:cubicBezTo>
                    <a:pt x="5085" y="608"/>
                    <a:pt x="5311" y="620"/>
                    <a:pt x="5537" y="656"/>
                  </a:cubicBezTo>
                  <a:lnTo>
                    <a:pt x="5621" y="656"/>
                  </a:lnTo>
                  <a:cubicBezTo>
                    <a:pt x="5776" y="656"/>
                    <a:pt x="5978" y="584"/>
                    <a:pt x="6049" y="263"/>
                  </a:cubicBezTo>
                  <a:lnTo>
                    <a:pt x="6085" y="120"/>
                  </a:lnTo>
                  <a:lnTo>
                    <a:pt x="5930" y="84"/>
                  </a:lnTo>
                  <a:cubicBezTo>
                    <a:pt x="5871" y="72"/>
                    <a:pt x="5823" y="60"/>
                    <a:pt x="5776" y="4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27" name="Google Shape;920;p41">
              <a:extLst>
                <a:ext uri="{FF2B5EF4-FFF2-40B4-BE49-F238E27FC236}">
                  <a16:creationId xmlns:a16="http://schemas.microsoft.com/office/drawing/2014/main" id="{7EC92532-E369-9B46-8429-C2E3539D1E05}"/>
                </a:ext>
              </a:extLst>
            </p:cNvPr>
            <p:cNvSpPr/>
            <p:nvPr/>
          </p:nvSpPr>
          <p:spPr>
            <a:xfrm>
              <a:off x="4296650" y="2634075"/>
              <a:ext cx="152125" cy="38125"/>
            </a:xfrm>
            <a:custGeom>
              <a:avLst/>
              <a:gdLst/>
              <a:ahLst/>
              <a:cxnLst/>
              <a:rect l="l" t="t" r="r" b="b"/>
              <a:pathLst>
                <a:path w="6085" h="1525" extrusionOk="0">
                  <a:moveTo>
                    <a:pt x="251" y="1525"/>
                  </a:moveTo>
                  <a:lnTo>
                    <a:pt x="334" y="1525"/>
                  </a:lnTo>
                  <a:cubicBezTo>
                    <a:pt x="394" y="1525"/>
                    <a:pt x="453" y="1501"/>
                    <a:pt x="525" y="1489"/>
                  </a:cubicBezTo>
                  <a:lnTo>
                    <a:pt x="727" y="1430"/>
                  </a:lnTo>
                  <a:cubicBezTo>
                    <a:pt x="1108" y="1311"/>
                    <a:pt x="1477" y="1203"/>
                    <a:pt x="1846" y="1072"/>
                  </a:cubicBezTo>
                  <a:cubicBezTo>
                    <a:pt x="2953" y="703"/>
                    <a:pt x="3799" y="537"/>
                    <a:pt x="4620" y="537"/>
                  </a:cubicBezTo>
                  <a:cubicBezTo>
                    <a:pt x="4978" y="537"/>
                    <a:pt x="5311" y="572"/>
                    <a:pt x="5656" y="644"/>
                  </a:cubicBezTo>
                  <a:cubicBezTo>
                    <a:pt x="5704" y="656"/>
                    <a:pt x="5728" y="656"/>
                    <a:pt x="5775" y="656"/>
                  </a:cubicBezTo>
                  <a:cubicBezTo>
                    <a:pt x="5882" y="656"/>
                    <a:pt x="5954" y="632"/>
                    <a:pt x="6001" y="572"/>
                  </a:cubicBezTo>
                  <a:cubicBezTo>
                    <a:pt x="6085" y="465"/>
                    <a:pt x="6085" y="334"/>
                    <a:pt x="6073" y="215"/>
                  </a:cubicBezTo>
                  <a:lnTo>
                    <a:pt x="6061" y="96"/>
                  </a:lnTo>
                  <a:lnTo>
                    <a:pt x="5942" y="72"/>
                  </a:lnTo>
                  <a:cubicBezTo>
                    <a:pt x="5847" y="60"/>
                    <a:pt x="5763" y="60"/>
                    <a:pt x="5668" y="49"/>
                  </a:cubicBezTo>
                  <a:cubicBezTo>
                    <a:pt x="5478" y="13"/>
                    <a:pt x="5275" y="1"/>
                    <a:pt x="5073" y="1"/>
                  </a:cubicBezTo>
                  <a:lnTo>
                    <a:pt x="4632" y="1"/>
                  </a:lnTo>
                  <a:cubicBezTo>
                    <a:pt x="4061" y="1"/>
                    <a:pt x="3442" y="37"/>
                    <a:pt x="2846" y="251"/>
                  </a:cubicBezTo>
                  <a:cubicBezTo>
                    <a:pt x="2549" y="358"/>
                    <a:pt x="2239" y="453"/>
                    <a:pt x="1941" y="525"/>
                  </a:cubicBezTo>
                  <a:lnTo>
                    <a:pt x="1620" y="608"/>
                  </a:lnTo>
                  <a:lnTo>
                    <a:pt x="953" y="787"/>
                  </a:lnTo>
                  <a:cubicBezTo>
                    <a:pt x="763" y="834"/>
                    <a:pt x="572" y="894"/>
                    <a:pt x="394" y="953"/>
                  </a:cubicBezTo>
                  <a:cubicBezTo>
                    <a:pt x="298" y="989"/>
                    <a:pt x="215" y="1013"/>
                    <a:pt x="132" y="1061"/>
                  </a:cubicBezTo>
                  <a:cubicBezTo>
                    <a:pt x="48" y="1120"/>
                    <a:pt x="1" y="1251"/>
                    <a:pt x="36" y="1358"/>
                  </a:cubicBezTo>
                  <a:cubicBezTo>
                    <a:pt x="60" y="1418"/>
                    <a:pt x="167" y="1501"/>
                    <a:pt x="251" y="152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28" name="Google Shape;921;p41">
              <a:extLst>
                <a:ext uri="{FF2B5EF4-FFF2-40B4-BE49-F238E27FC236}">
                  <a16:creationId xmlns:a16="http://schemas.microsoft.com/office/drawing/2014/main" id="{6FBE213F-FAE1-D545-B2CC-25CEF6BCD52F}"/>
                </a:ext>
              </a:extLst>
            </p:cNvPr>
            <p:cNvSpPr/>
            <p:nvPr/>
          </p:nvSpPr>
          <p:spPr>
            <a:xfrm>
              <a:off x="4297550" y="2588250"/>
              <a:ext cx="152125" cy="38425"/>
            </a:xfrm>
            <a:custGeom>
              <a:avLst/>
              <a:gdLst/>
              <a:ahLst/>
              <a:cxnLst/>
              <a:rect l="l" t="t" r="r" b="b"/>
              <a:pathLst>
                <a:path w="6085" h="1537" extrusionOk="0">
                  <a:moveTo>
                    <a:pt x="227" y="1536"/>
                  </a:moveTo>
                  <a:lnTo>
                    <a:pt x="310" y="1536"/>
                  </a:lnTo>
                  <a:cubicBezTo>
                    <a:pt x="370" y="1536"/>
                    <a:pt x="429" y="1524"/>
                    <a:pt x="501" y="1512"/>
                  </a:cubicBezTo>
                  <a:lnTo>
                    <a:pt x="727" y="1429"/>
                  </a:lnTo>
                  <a:cubicBezTo>
                    <a:pt x="1096" y="1310"/>
                    <a:pt x="1465" y="1215"/>
                    <a:pt x="1834" y="1072"/>
                  </a:cubicBezTo>
                  <a:cubicBezTo>
                    <a:pt x="2941" y="703"/>
                    <a:pt x="3787" y="536"/>
                    <a:pt x="4608" y="536"/>
                  </a:cubicBezTo>
                  <a:cubicBezTo>
                    <a:pt x="4965" y="536"/>
                    <a:pt x="5311" y="572"/>
                    <a:pt x="5644" y="643"/>
                  </a:cubicBezTo>
                  <a:cubicBezTo>
                    <a:pt x="5692" y="655"/>
                    <a:pt x="5727" y="655"/>
                    <a:pt x="5763" y="655"/>
                  </a:cubicBezTo>
                  <a:cubicBezTo>
                    <a:pt x="5870" y="655"/>
                    <a:pt x="5942" y="631"/>
                    <a:pt x="5989" y="572"/>
                  </a:cubicBezTo>
                  <a:cubicBezTo>
                    <a:pt x="6085" y="465"/>
                    <a:pt x="6085" y="334"/>
                    <a:pt x="6061" y="215"/>
                  </a:cubicBezTo>
                  <a:lnTo>
                    <a:pt x="6049" y="96"/>
                  </a:lnTo>
                  <a:lnTo>
                    <a:pt x="5930" y="84"/>
                  </a:lnTo>
                  <a:cubicBezTo>
                    <a:pt x="5846" y="60"/>
                    <a:pt x="5751" y="60"/>
                    <a:pt x="5668" y="48"/>
                  </a:cubicBezTo>
                  <a:cubicBezTo>
                    <a:pt x="5477" y="24"/>
                    <a:pt x="5263" y="0"/>
                    <a:pt x="5073" y="0"/>
                  </a:cubicBezTo>
                  <a:lnTo>
                    <a:pt x="4620" y="0"/>
                  </a:lnTo>
                  <a:cubicBezTo>
                    <a:pt x="4060" y="0"/>
                    <a:pt x="3429" y="36"/>
                    <a:pt x="2834" y="250"/>
                  </a:cubicBezTo>
                  <a:cubicBezTo>
                    <a:pt x="2536" y="358"/>
                    <a:pt x="2227" y="453"/>
                    <a:pt x="1929" y="524"/>
                  </a:cubicBezTo>
                  <a:lnTo>
                    <a:pt x="1620" y="619"/>
                  </a:lnTo>
                  <a:lnTo>
                    <a:pt x="953" y="798"/>
                  </a:lnTo>
                  <a:cubicBezTo>
                    <a:pt x="751" y="834"/>
                    <a:pt x="572" y="893"/>
                    <a:pt x="381" y="941"/>
                  </a:cubicBezTo>
                  <a:cubicBezTo>
                    <a:pt x="298" y="977"/>
                    <a:pt x="203" y="1000"/>
                    <a:pt x="131" y="1048"/>
                  </a:cubicBezTo>
                  <a:cubicBezTo>
                    <a:pt x="36" y="1108"/>
                    <a:pt x="0" y="1239"/>
                    <a:pt x="24" y="1346"/>
                  </a:cubicBezTo>
                  <a:cubicBezTo>
                    <a:pt x="24" y="1429"/>
                    <a:pt x="143" y="1524"/>
                    <a:pt x="227" y="153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29" name="Google Shape;922;p41">
              <a:extLst>
                <a:ext uri="{FF2B5EF4-FFF2-40B4-BE49-F238E27FC236}">
                  <a16:creationId xmlns:a16="http://schemas.microsoft.com/office/drawing/2014/main" id="{6EA51E37-D7F6-3E49-B8AC-DEC264FC658D}"/>
                </a:ext>
              </a:extLst>
            </p:cNvPr>
            <p:cNvSpPr/>
            <p:nvPr/>
          </p:nvSpPr>
          <p:spPr>
            <a:xfrm>
              <a:off x="4305575" y="2506100"/>
              <a:ext cx="144100" cy="38425"/>
            </a:xfrm>
            <a:custGeom>
              <a:avLst/>
              <a:gdLst/>
              <a:ahLst/>
              <a:cxnLst/>
              <a:rect l="l" t="t" r="r" b="b"/>
              <a:pathLst>
                <a:path w="5764" h="1537" extrusionOk="0">
                  <a:moveTo>
                    <a:pt x="430" y="1536"/>
                  </a:moveTo>
                  <a:cubicBezTo>
                    <a:pt x="465" y="1536"/>
                    <a:pt x="477" y="1536"/>
                    <a:pt x="501" y="1524"/>
                  </a:cubicBezTo>
                  <a:cubicBezTo>
                    <a:pt x="584" y="1500"/>
                    <a:pt x="668" y="1477"/>
                    <a:pt x="739" y="1465"/>
                  </a:cubicBezTo>
                  <a:cubicBezTo>
                    <a:pt x="1037" y="1381"/>
                    <a:pt x="1358" y="1310"/>
                    <a:pt x="1632" y="1191"/>
                  </a:cubicBezTo>
                  <a:cubicBezTo>
                    <a:pt x="2573" y="810"/>
                    <a:pt x="3573" y="607"/>
                    <a:pt x="4585" y="607"/>
                  </a:cubicBezTo>
                  <a:cubicBezTo>
                    <a:pt x="4763" y="607"/>
                    <a:pt x="4942" y="607"/>
                    <a:pt x="5121" y="631"/>
                  </a:cubicBezTo>
                  <a:lnTo>
                    <a:pt x="5287" y="631"/>
                  </a:lnTo>
                  <a:lnTo>
                    <a:pt x="5406" y="631"/>
                  </a:lnTo>
                  <a:cubicBezTo>
                    <a:pt x="5525" y="631"/>
                    <a:pt x="5609" y="584"/>
                    <a:pt x="5668" y="512"/>
                  </a:cubicBezTo>
                  <a:cubicBezTo>
                    <a:pt x="5764" y="393"/>
                    <a:pt x="5728" y="238"/>
                    <a:pt x="5716" y="179"/>
                  </a:cubicBezTo>
                  <a:lnTo>
                    <a:pt x="5704" y="95"/>
                  </a:lnTo>
                  <a:lnTo>
                    <a:pt x="5609" y="72"/>
                  </a:lnTo>
                  <a:cubicBezTo>
                    <a:pt x="5597" y="72"/>
                    <a:pt x="5561" y="60"/>
                    <a:pt x="5549" y="60"/>
                  </a:cubicBezTo>
                  <a:cubicBezTo>
                    <a:pt x="5502" y="48"/>
                    <a:pt x="5478" y="48"/>
                    <a:pt x="5418" y="36"/>
                  </a:cubicBezTo>
                  <a:cubicBezTo>
                    <a:pt x="5252" y="12"/>
                    <a:pt x="5085" y="0"/>
                    <a:pt x="4906" y="0"/>
                  </a:cubicBezTo>
                  <a:cubicBezTo>
                    <a:pt x="4394" y="0"/>
                    <a:pt x="3882" y="72"/>
                    <a:pt x="3382" y="131"/>
                  </a:cubicBezTo>
                  <a:lnTo>
                    <a:pt x="3144" y="167"/>
                  </a:lnTo>
                  <a:cubicBezTo>
                    <a:pt x="2739" y="226"/>
                    <a:pt x="2346" y="357"/>
                    <a:pt x="1977" y="476"/>
                  </a:cubicBezTo>
                  <a:cubicBezTo>
                    <a:pt x="1739" y="572"/>
                    <a:pt x="1501" y="643"/>
                    <a:pt x="1263" y="703"/>
                  </a:cubicBezTo>
                  <a:cubicBezTo>
                    <a:pt x="1192" y="715"/>
                    <a:pt x="1132" y="726"/>
                    <a:pt x="1061" y="750"/>
                  </a:cubicBezTo>
                  <a:cubicBezTo>
                    <a:pt x="918" y="774"/>
                    <a:pt x="787" y="810"/>
                    <a:pt x="644" y="846"/>
                  </a:cubicBezTo>
                  <a:cubicBezTo>
                    <a:pt x="608" y="869"/>
                    <a:pt x="584" y="869"/>
                    <a:pt x="549" y="881"/>
                  </a:cubicBezTo>
                  <a:cubicBezTo>
                    <a:pt x="382" y="929"/>
                    <a:pt x="168" y="988"/>
                    <a:pt x="60" y="1286"/>
                  </a:cubicBezTo>
                  <a:lnTo>
                    <a:pt x="1" y="1441"/>
                  </a:lnTo>
                  <a:lnTo>
                    <a:pt x="180" y="1477"/>
                  </a:lnTo>
                  <a:cubicBezTo>
                    <a:pt x="203" y="1477"/>
                    <a:pt x="239" y="1488"/>
                    <a:pt x="251" y="1488"/>
                  </a:cubicBezTo>
                  <a:cubicBezTo>
                    <a:pt x="334" y="1524"/>
                    <a:pt x="370" y="1536"/>
                    <a:pt x="430" y="153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30" name="Google Shape;923;p41">
              <a:extLst>
                <a:ext uri="{FF2B5EF4-FFF2-40B4-BE49-F238E27FC236}">
                  <a16:creationId xmlns:a16="http://schemas.microsoft.com/office/drawing/2014/main" id="{8A53BB91-A2FD-9244-9820-A6DF77D5E720}"/>
                </a:ext>
              </a:extLst>
            </p:cNvPr>
            <p:cNvSpPr/>
            <p:nvPr/>
          </p:nvSpPr>
          <p:spPr>
            <a:xfrm>
              <a:off x="4300825" y="2550150"/>
              <a:ext cx="110150" cy="32775"/>
            </a:xfrm>
            <a:custGeom>
              <a:avLst/>
              <a:gdLst/>
              <a:ahLst/>
              <a:cxnLst/>
              <a:rect l="l" t="t" r="r" b="b"/>
              <a:pathLst>
                <a:path w="4406" h="1311" extrusionOk="0">
                  <a:moveTo>
                    <a:pt x="24" y="1143"/>
                  </a:moveTo>
                  <a:lnTo>
                    <a:pt x="0" y="1310"/>
                  </a:lnTo>
                  <a:lnTo>
                    <a:pt x="179" y="1310"/>
                  </a:lnTo>
                  <a:lnTo>
                    <a:pt x="286" y="1310"/>
                  </a:lnTo>
                  <a:lnTo>
                    <a:pt x="370" y="1310"/>
                  </a:lnTo>
                  <a:cubicBezTo>
                    <a:pt x="417" y="1310"/>
                    <a:pt x="453" y="1310"/>
                    <a:pt x="500" y="1286"/>
                  </a:cubicBezTo>
                  <a:cubicBezTo>
                    <a:pt x="1739" y="977"/>
                    <a:pt x="2858" y="727"/>
                    <a:pt x="4037" y="631"/>
                  </a:cubicBezTo>
                  <a:cubicBezTo>
                    <a:pt x="4406" y="608"/>
                    <a:pt x="4406" y="274"/>
                    <a:pt x="4406" y="155"/>
                  </a:cubicBezTo>
                  <a:lnTo>
                    <a:pt x="4406" y="0"/>
                  </a:lnTo>
                  <a:lnTo>
                    <a:pt x="4239" y="12"/>
                  </a:lnTo>
                  <a:cubicBezTo>
                    <a:pt x="4156" y="24"/>
                    <a:pt x="4072" y="24"/>
                    <a:pt x="3989" y="36"/>
                  </a:cubicBezTo>
                  <a:cubicBezTo>
                    <a:pt x="3799" y="60"/>
                    <a:pt x="3632" y="72"/>
                    <a:pt x="3453" y="119"/>
                  </a:cubicBezTo>
                  <a:cubicBezTo>
                    <a:pt x="2453" y="310"/>
                    <a:pt x="1477" y="512"/>
                    <a:pt x="477" y="727"/>
                  </a:cubicBezTo>
                  <a:cubicBezTo>
                    <a:pt x="310" y="750"/>
                    <a:pt x="72" y="798"/>
                    <a:pt x="24" y="114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31" name="Google Shape;924;p41">
              <a:extLst>
                <a:ext uri="{FF2B5EF4-FFF2-40B4-BE49-F238E27FC236}">
                  <a16:creationId xmlns:a16="http://schemas.microsoft.com/office/drawing/2014/main" id="{8201E7F3-AC40-9248-A164-3845EDF94F37}"/>
                </a:ext>
              </a:extLst>
            </p:cNvPr>
            <p:cNvSpPr/>
            <p:nvPr/>
          </p:nvSpPr>
          <p:spPr>
            <a:xfrm>
              <a:off x="4307975" y="2696300"/>
              <a:ext cx="65500" cy="26500"/>
            </a:xfrm>
            <a:custGeom>
              <a:avLst/>
              <a:gdLst/>
              <a:ahLst/>
              <a:cxnLst/>
              <a:rect l="l" t="t" r="r" b="b"/>
              <a:pathLst>
                <a:path w="2620" h="1060" extrusionOk="0">
                  <a:moveTo>
                    <a:pt x="2262" y="0"/>
                  </a:moveTo>
                  <a:cubicBezTo>
                    <a:pt x="2215" y="0"/>
                    <a:pt x="2179" y="0"/>
                    <a:pt x="2143" y="12"/>
                  </a:cubicBezTo>
                  <a:lnTo>
                    <a:pt x="2119" y="12"/>
                  </a:lnTo>
                  <a:cubicBezTo>
                    <a:pt x="2096" y="12"/>
                    <a:pt x="2084" y="24"/>
                    <a:pt x="2048" y="24"/>
                  </a:cubicBezTo>
                  <a:lnTo>
                    <a:pt x="1572" y="143"/>
                  </a:lnTo>
                  <a:cubicBezTo>
                    <a:pt x="1167" y="250"/>
                    <a:pt x="774" y="346"/>
                    <a:pt x="369" y="441"/>
                  </a:cubicBezTo>
                  <a:lnTo>
                    <a:pt x="334" y="465"/>
                  </a:lnTo>
                  <a:cubicBezTo>
                    <a:pt x="214" y="488"/>
                    <a:pt x="0" y="536"/>
                    <a:pt x="0" y="905"/>
                  </a:cubicBezTo>
                  <a:lnTo>
                    <a:pt x="0" y="1060"/>
                  </a:lnTo>
                  <a:lnTo>
                    <a:pt x="143" y="1036"/>
                  </a:lnTo>
                  <a:lnTo>
                    <a:pt x="274" y="1036"/>
                  </a:lnTo>
                  <a:cubicBezTo>
                    <a:pt x="381" y="1036"/>
                    <a:pt x="488" y="1036"/>
                    <a:pt x="595" y="1012"/>
                  </a:cubicBezTo>
                  <a:cubicBezTo>
                    <a:pt x="1131" y="893"/>
                    <a:pt x="1631" y="774"/>
                    <a:pt x="2215" y="619"/>
                  </a:cubicBezTo>
                  <a:lnTo>
                    <a:pt x="2239" y="619"/>
                  </a:lnTo>
                  <a:cubicBezTo>
                    <a:pt x="2346" y="596"/>
                    <a:pt x="2620" y="536"/>
                    <a:pt x="2560" y="250"/>
                  </a:cubicBezTo>
                  <a:cubicBezTo>
                    <a:pt x="2560" y="167"/>
                    <a:pt x="2489" y="0"/>
                    <a:pt x="22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32" name="Google Shape;925;p41">
              <a:extLst>
                <a:ext uri="{FF2B5EF4-FFF2-40B4-BE49-F238E27FC236}">
                  <a16:creationId xmlns:a16="http://schemas.microsoft.com/office/drawing/2014/main" id="{8CDCC1E7-8BCB-8344-9F44-11C056681212}"/>
                </a:ext>
              </a:extLst>
            </p:cNvPr>
            <p:cNvSpPr/>
            <p:nvPr/>
          </p:nvSpPr>
          <p:spPr>
            <a:xfrm>
              <a:off x="4088000" y="2531400"/>
              <a:ext cx="130700" cy="35450"/>
            </a:xfrm>
            <a:custGeom>
              <a:avLst/>
              <a:gdLst/>
              <a:ahLst/>
              <a:cxnLst/>
              <a:rect l="l" t="t" r="r" b="b"/>
              <a:pathLst>
                <a:path w="5228" h="1418" extrusionOk="0">
                  <a:moveTo>
                    <a:pt x="358" y="607"/>
                  </a:moveTo>
                  <a:cubicBezTo>
                    <a:pt x="477" y="643"/>
                    <a:pt x="608" y="655"/>
                    <a:pt x="727" y="667"/>
                  </a:cubicBezTo>
                  <a:lnTo>
                    <a:pt x="798" y="691"/>
                  </a:lnTo>
                  <a:lnTo>
                    <a:pt x="1251" y="727"/>
                  </a:lnTo>
                  <a:cubicBezTo>
                    <a:pt x="2001" y="810"/>
                    <a:pt x="2798" y="881"/>
                    <a:pt x="3537" y="1072"/>
                  </a:cubicBezTo>
                  <a:cubicBezTo>
                    <a:pt x="3775" y="1131"/>
                    <a:pt x="4013" y="1203"/>
                    <a:pt x="4251" y="1262"/>
                  </a:cubicBezTo>
                  <a:cubicBezTo>
                    <a:pt x="4394" y="1310"/>
                    <a:pt x="4525" y="1346"/>
                    <a:pt x="4656" y="1369"/>
                  </a:cubicBezTo>
                  <a:cubicBezTo>
                    <a:pt x="4739" y="1405"/>
                    <a:pt x="4811" y="1417"/>
                    <a:pt x="4870" y="1417"/>
                  </a:cubicBezTo>
                  <a:cubicBezTo>
                    <a:pt x="5049" y="1417"/>
                    <a:pt x="5108" y="1286"/>
                    <a:pt x="5180" y="1060"/>
                  </a:cubicBezTo>
                  <a:lnTo>
                    <a:pt x="5227" y="929"/>
                  </a:lnTo>
                  <a:lnTo>
                    <a:pt x="5108" y="869"/>
                  </a:lnTo>
                  <a:cubicBezTo>
                    <a:pt x="5073" y="846"/>
                    <a:pt x="5061" y="834"/>
                    <a:pt x="5025" y="834"/>
                  </a:cubicBezTo>
                  <a:cubicBezTo>
                    <a:pt x="4965" y="810"/>
                    <a:pt x="4906" y="774"/>
                    <a:pt x="4834" y="750"/>
                  </a:cubicBezTo>
                  <a:lnTo>
                    <a:pt x="4525" y="655"/>
                  </a:lnTo>
                  <a:cubicBezTo>
                    <a:pt x="4227" y="572"/>
                    <a:pt x="3930" y="488"/>
                    <a:pt x="3620" y="429"/>
                  </a:cubicBezTo>
                  <a:cubicBezTo>
                    <a:pt x="2798" y="310"/>
                    <a:pt x="1977" y="191"/>
                    <a:pt x="1179" y="95"/>
                  </a:cubicBezTo>
                  <a:lnTo>
                    <a:pt x="620" y="12"/>
                  </a:lnTo>
                  <a:cubicBezTo>
                    <a:pt x="584" y="12"/>
                    <a:pt x="536" y="0"/>
                    <a:pt x="477" y="0"/>
                  </a:cubicBezTo>
                  <a:lnTo>
                    <a:pt x="358" y="0"/>
                  </a:lnTo>
                  <a:lnTo>
                    <a:pt x="239" y="0"/>
                  </a:lnTo>
                  <a:lnTo>
                    <a:pt x="131" y="0"/>
                  </a:lnTo>
                  <a:lnTo>
                    <a:pt x="0" y="334"/>
                  </a:lnTo>
                  <a:lnTo>
                    <a:pt x="84" y="405"/>
                  </a:lnTo>
                  <a:cubicBezTo>
                    <a:pt x="96" y="417"/>
                    <a:pt x="120" y="429"/>
                    <a:pt x="143" y="453"/>
                  </a:cubicBezTo>
                  <a:cubicBezTo>
                    <a:pt x="203" y="536"/>
                    <a:pt x="262" y="596"/>
                    <a:pt x="358" y="60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33" name="Google Shape;926;p41">
              <a:extLst>
                <a:ext uri="{FF2B5EF4-FFF2-40B4-BE49-F238E27FC236}">
                  <a16:creationId xmlns:a16="http://schemas.microsoft.com/office/drawing/2014/main" id="{C5EE7839-0ED1-8549-BFA6-B81316008E02}"/>
                </a:ext>
              </a:extLst>
            </p:cNvPr>
            <p:cNvSpPr/>
            <p:nvPr/>
          </p:nvSpPr>
          <p:spPr>
            <a:xfrm>
              <a:off x="4096025" y="2608775"/>
              <a:ext cx="132800" cy="34275"/>
            </a:xfrm>
            <a:custGeom>
              <a:avLst/>
              <a:gdLst/>
              <a:ahLst/>
              <a:cxnLst/>
              <a:rect l="l" t="t" r="r" b="b"/>
              <a:pathLst>
                <a:path w="5312" h="1371" extrusionOk="0">
                  <a:moveTo>
                    <a:pt x="4978" y="691"/>
                  </a:moveTo>
                  <a:cubicBezTo>
                    <a:pt x="4668" y="632"/>
                    <a:pt x="4335" y="572"/>
                    <a:pt x="4025" y="513"/>
                  </a:cubicBezTo>
                  <a:cubicBezTo>
                    <a:pt x="3573" y="418"/>
                    <a:pt x="3120" y="346"/>
                    <a:pt x="2656" y="275"/>
                  </a:cubicBezTo>
                  <a:cubicBezTo>
                    <a:pt x="2132" y="191"/>
                    <a:pt x="1596" y="132"/>
                    <a:pt x="1072" y="72"/>
                  </a:cubicBezTo>
                  <a:cubicBezTo>
                    <a:pt x="870" y="48"/>
                    <a:pt x="656" y="25"/>
                    <a:pt x="453" y="1"/>
                  </a:cubicBezTo>
                  <a:lnTo>
                    <a:pt x="358" y="1"/>
                  </a:lnTo>
                  <a:cubicBezTo>
                    <a:pt x="168" y="1"/>
                    <a:pt x="49" y="108"/>
                    <a:pt x="25" y="287"/>
                  </a:cubicBezTo>
                  <a:lnTo>
                    <a:pt x="1" y="346"/>
                  </a:lnTo>
                  <a:lnTo>
                    <a:pt x="37" y="382"/>
                  </a:lnTo>
                  <a:cubicBezTo>
                    <a:pt x="37" y="382"/>
                    <a:pt x="37" y="406"/>
                    <a:pt x="49" y="406"/>
                  </a:cubicBezTo>
                  <a:cubicBezTo>
                    <a:pt x="84" y="453"/>
                    <a:pt x="120" y="525"/>
                    <a:pt x="215" y="537"/>
                  </a:cubicBezTo>
                  <a:cubicBezTo>
                    <a:pt x="1644" y="668"/>
                    <a:pt x="3335" y="882"/>
                    <a:pt x="5049" y="1334"/>
                  </a:cubicBezTo>
                  <a:lnTo>
                    <a:pt x="5168" y="1370"/>
                  </a:lnTo>
                  <a:lnTo>
                    <a:pt x="5216" y="1251"/>
                  </a:lnTo>
                  <a:cubicBezTo>
                    <a:pt x="5275" y="1120"/>
                    <a:pt x="5311" y="977"/>
                    <a:pt x="5240" y="846"/>
                  </a:cubicBezTo>
                  <a:cubicBezTo>
                    <a:pt x="5204" y="727"/>
                    <a:pt x="5037" y="703"/>
                    <a:pt x="4978" y="69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34" name="Google Shape;927;p41">
              <a:extLst>
                <a:ext uri="{FF2B5EF4-FFF2-40B4-BE49-F238E27FC236}">
                  <a16:creationId xmlns:a16="http://schemas.microsoft.com/office/drawing/2014/main" id="{014BB4E4-963C-7E4F-BF76-B86164417F38}"/>
                </a:ext>
              </a:extLst>
            </p:cNvPr>
            <p:cNvSpPr/>
            <p:nvPr/>
          </p:nvSpPr>
          <p:spPr>
            <a:xfrm>
              <a:off x="4090975" y="2559675"/>
              <a:ext cx="132475" cy="36025"/>
            </a:xfrm>
            <a:custGeom>
              <a:avLst/>
              <a:gdLst/>
              <a:ahLst/>
              <a:cxnLst/>
              <a:rect l="l" t="t" r="r" b="b"/>
              <a:pathLst>
                <a:path w="5299" h="1441" extrusionOk="0">
                  <a:moveTo>
                    <a:pt x="1560" y="727"/>
                  </a:moveTo>
                  <a:lnTo>
                    <a:pt x="1667" y="750"/>
                  </a:lnTo>
                  <a:cubicBezTo>
                    <a:pt x="2453" y="834"/>
                    <a:pt x="3275" y="929"/>
                    <a:pt x="4049" y="1143"/>
                  </a:cubicBezTo>
                  <a:cubicBezTo>
                    <a:pt x="4192" y="1191"/>
                    <a:pt x="4346" y="1250"/>
                    <a:pt x="4489" y="1298"/>
                  </a:cubicBezTo>
                  <a:cubicBezTo>
                    <a:pt x="4596" y="1346"/>
                    <a:pt x="4703" y="1370"/>
                    <a:pt x="4811" y="1417"/>
                  </a:cubicBezTo>
                  <a:cubicBezTo>
                    <a:pt x="4870" y="1429"/>
                    <a:pt x="4906" y="1429"/>
                    <a:pt x="4954" y="1429"/>
                  </a:cubicBezTo>
                  <a:lnTo>
                    <a:pt x="4965" y="1429"/>
                  </a:lnTo>
                  <a:lnTo>
                    <a:pt x="5013" y="1429"/>
                  </a:lnTo>
                  <a:lnTo>
                    <a:pt x="5132" y="1441"/>
                  </a:lnTo>
                  <a:lnTo>
                    <a:pt x="5299" y="869"/>
                  </a:lnTo>
                  <a:lnTo>
                    <a:pt x="5156" y="822"/>
                  </a:lnTo>
                  <a:cubicBezTo>
                    <a:pt x="5084" y="786"/>
                    <a:pt x="5025" y="774"/>
                    <a:pt x="4965" y="750"/>
                  </a:cubicBezTo>
                  <a:cubicBezTo>
                    <a:pt x="4834" y="703"/>
                    <a:pt x="4715" y="655"/>
                    <a:pt x="4584" y="631"/>
                  </a:cubicBezTo>
                  <a:cubicBezTo>
                    <a:pt x="3668" y="393"/>
                    <a:pt x="2739" y="286"/>
                    <a:pt x="1822" y="179"/>
                  </a:cubicBezTo>
                  <a:cubicBezTo>
                    <a:pt x="1370" y="119"/>
                    <a:pt x="893" y="72"/>
                    <a:pt x="429" y="0"/>
                  </a:cubicBezTo>
                  <a:lnTo>
                    <a:pt x="382" y="0"/>
                  </a:lnTo>
                  <a:cubicBezTo>
                    <a:pt x="358" y="0"/>
                    <a:pt x="310" y="0"/>
                    <a:pt x="262" y="12"/>
                  </a:cubicBezTo>
                  <a:lnTo>
                    <a:pt x="239" y="12"/>
                  </a:lnTo>
                  <a:cubicBezTo>
                    <a:pt x="155" y="12"/>
                    <a:pt x="120" y="72"/>
                    <a:pt x="96" y="96"/>
                  </a:cubicBezTo>
                  <a:cubicBezTo>
                    <a:pt x="84" y="119"/>
                    <a:pt x="72" y="131"/>
                    <a:pt x="60" y="167"/>
                  </a:cubicBezTo>
                  <a:lnTo>
                    <a:pt x="1" y="334"/>
                  </a:lnTo>
                  <a:lnTo>
                    <a:pt x="96" y="393"/>
                  </a:lnTo>
                  <a:cubicBezTo>
                    <a:pt x="120" y="405"/>
                    <a:pt x="143" y="417"/>
                    <a:pt x="155" y="429"/>
                  </a:cubicBezTo>
                  <a:cubicBezTo>
                    <a:pt x="215" y="477"/>
                    <a:pt x="310" y="536"/>
                    <a:pt x="417" y="548"/>
                  </a:cubicBezTo>
                  <a:cubicBezTo>
                    <a:pt x="798" y="643"/>
                    <a:pt x="1191" y="703"/>
                    <a:pt x="1560" y="72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35" name="Google Shape;928;p41">
              <a:extLst>
                <a:ext uri="{FF2B5EF4-FFF2-40B4-BE49-F238E27FC236}">
                  <a16:creationId xmlns:a16="http://schemas.microsoft.com/office/drawing/2014/main" id="{F7BBE077-1D97-D946-9367-92C668BBBC33}"/>
                </a:ext>
              </a:extLst>
            </p:cNvPr>
            <p:cNvSpPr/>
            <p:nvPr/>
          </p:nvSpPr>
          <p:spPr>
            <a:xfrm>
              <a:off x="4096625" y="2468300"/>
              <a:ext cx="130400" cy="35150"/>
            </a:xfrm>
            <a:custGeom>
              <a:avLst/>
              <a:gdLst/>
              <a:ahLst/>
              <a:cxnLst/>
              <a:rect l="l" t="t" r="r" b="b"/>
              <a:pathLst>
                <a:path w="5216" h="1406" extrusionOk="0">
                  <a:moveTo>
                    <a:pt x="144" y="476"/>
                  </a:moveTo>
                  <a:cubicBezTo>
                    <a:pt x="203" y="512"/>
                    <a:pt x="263" y="572"/>
                    <a:pt x="358" y="607"/>
                  </a:cubicBezTo>
                  <a:cubicBezTo>
                    <a:pt x="477" y="631"/>
                    <a:pt x="608" y="655"/>
                    <a:pt x="727" y="667"/>
                  </a:cubicBezTo>
                  <a:lnTo>
                    <a:pt x="798" y="679"/>
                  </a:lnTo>
                  <a:lnTo>
                    <a:pt x="1251" y="726"/>
                  </a:lnTo>
                  <a:cubicBezTo>
                    <a:pt x="2001" y="798"/>
                    <a:pt x="2799" y="869"/>
                    <a:pt x="3537" y="1072"/>
                  </a:cubicBezTo>
                  <a:cubicBezTo>
                    <a:pt x="3775" y="1131"/>
                    <a:pt x="4013" y="1203"/>
                    <a:pt x="4251" y="1262"/>
                  </a:cubicBezTo>
                  <a:cubicBezTo>
                    <a:pt x="4382" y="1310"/>
                    <a:pt x="4525" y="1334"/>
                    <a:pt x="4656" y="1369"/>
                  </a:cubicBezTo>
                  <a:cubicBezTo>
                    <a:pt x="4739" y="1393"/>
                    <a:pt x="4799" y="1405"/>
                    <a:pt x="4858" y="1405"/>
                  </a:cubicBezTo>
                  <a:cubicBezTo>
                    <a:pt x="5037" y="1405"/>
                    <a:pt x="5097" y="1274"/>
                    <a:pt x="5180" y="1048"/>
                  </a:cubicBezTo>
                  <a:lnTo>
                    <a:pt x="5216" y="917"/>
                  </a:lnTo>
                  <a:lnTo>
                    <a:pt x="5097" y="857"/>
                  </a:lnTo>
                  <a:cubicBezTo>
                    <a:pt x="5073" y="845"/>
                    <a:pt x="5061" y="834"/>
                    <a:pt x="5025" y="834"/>
                  </a:cubicBezTo>
                  <a:cubicBezTo>
                    <a:pt x="4966" y="798"/>
                    <a:pt x="4906" y="774"/>
                    <a:pt x="4835" y="738"/>
                  </a:cubicBezTo>
                  <a:lnTo>
                    <a:pt x="4525" y="655"/>
                  </a:lnTo>
                  <a:cubicBezTo>
                    <a:pt x="4227" y="560"/>
                    <a:pt x="3930" y="488"/>
                    <a:pt x="3608" y="429"/>
                  </a:cubicBezTo>
                  <a:cubicBezTo>
                    <a:pt x="2799" y="310"/>
                    <a:pt x="1977" y="191"/>
                    <a:pt x="1168" y="83"/>
                  </a:cubicBezTo>
                  <a:lnTo>
                    <a:pt x="620" y="12"/>
                  </a:lnTo>
                  <a:cubicBezTo>
                    <a:pt x="572" y="12"/>
                    <a:pt x="537" y="0"/>
                    <a:pt x="477" y="0"/>
                  </a:cubicBezTo>
                  <a:lnTo>
                    <a:pt x="358" y="0"/>
                  </a:lnTo>
                  <a:lnTo>
                    <a:pt x="239" y="0"/>
                  </a:lnTo>
                  <a:lnTo>
                    <a:pt x="132" y="0"/>
                  </a:lnTo>
                  <a:lnTo>
                    <a:pt x="1" y="322"/>
                  </a:lnTo>
                  <a:lnTo>
                    <a:pt x="84" y="393"/>
                  </a:lnTo>
                  <a:cubicBezTo>
                    <a:pt x="96" y="441"/>
                    <a:pt x="120" y="453"/>
                    <a:pt x="144" y="47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36" name="Google Shape;929;p41">
              <a:extLst>
                <a:ext uri="{FF2B5EF4-FFF2-40B4-BE49-F238E27FC236}">
                  <a16:creationId xmlns:a16="http://schemas.microsoft.com/office/drawing/2014/main" id="{16E1B397-151A-9A4A-9242-D44D7623E126}"/>
                </a:ext>
              </a:extLst>
            </p:cNvPr>
            <p:cNvSpPr/>
            <p:nvPr/>
          </p:nvSpPr>
          <p:spPr>
            <a:xfrm>
              <a:off x="4099600" y="2496875"/>
              <a:ext cx="131900" cy="36025"/>
            </a:xfrm>
            <a:custGeom>
              <a:avLst/>
              <a:gdLst/>
              <a:ahLst/>
              <a:cxnLst/>
              <a:rect l="l" t="t" r="r" b="b"/>
              <a:pathLst>
                <a:path w="5276" h="1441" extrusionOk="0">
                  <a:moveTo>
                    <a:pt x="4966" y="738"/>
                  </a:moveTo>
                  <a:cubicBezTo>
                    <a:pt x="4835" y="703"/>
                    <a:pt x="4716" y="655"/>
                    <a:pt x="4585" y="619"/>
                  </a:cubicBezTo>
                  <a:cubicBezTo>
                    <a:pt x="3668" y="381"/>
                    <a:pt x="2739" y="286"/>
                    <a:pt x="1822" y="179"/>
                  </a:cubicBezTo>
                  <a:cubicBezTo>
                    <a:pt x="1370" y="119"/>
                    <a:pt x="894" y="72"/>
                    <a:pt x="429" y="0"/>
                  </a:cubicBezTo>
                  <a:lnTo>
                    <a:pt x="382" y="0"/>
                  </a:lnTo>
                  <a:cubicBezTo>
                    <a:pt x="358" y="0"/>
                    <a:pt x="310" y="0"/>
                    <a:pt x="263" y="12"/>
                  </a:cubicBezTo>
                  <a:lnTo>
                    <a:pt x="239" y="12"/>
                  </a:lnTo>
                  <a:cubicBezTo>
                    <a:pt x="191" y="12"/>
                    <a:pt x="132" y="48"/>
                    <a:pt x="96" y="83"/>
                  </a:cubicBezTo>
                  <a:cubicBezTo>
                    <a:pt x="84" y="119"/>
                    <a:pt x="72" y="131"/>
                    <a:pt x="60" y="167"/>
                  </a:cubicBezTo>
                  <a:lnTo>
                    <a:pt x="37" y="226"/>
                  </a:lnTo>
                  <a:lnTo>
                    <a:pt x="1" y="345"/>
                  </a:lnTo>
                  <a:lnTo>
                    <a:pt x="96" y="405"/>
                  </a:lnTo>
                  <a:cubicBezTo>
                    <a:pt x="120" y="417"/>
                    <a:pt x="144" y="429"/>
                    <a:pt x="156" y="441"/>
                  </a:cubicBezTo>
                  <a:cubicBezTo>
                    <a:pt x="215" y="488"/>
                    <a:pt x="310" y="548"/>
                    <a:pt x="418" y="560"/>
                  </a:cubicBezTo>
                  <a:cubicBezTo>
                    <a:pt x="787" y="643"/>
                    <a:pt x="1168" y="679"/>
                    <a:pt x="1525" y="726"/>
                  </a:cubicBezTo>
                  <a:lnTo>
                    <a:pt x="1644" y="738"/>
                  </a:lnTo>
                  <a:cubicBezTo>
                    <a:pt x="2442" y="834"/>
                    <a:pt x="3251" y="917"/>
                    <a:pt x="4025" y="1143"/>
                  </a:cubicBezTo>
                  <a:cubicBezTo>
                    <a:pt x="4180" y="1191"/>
                    <a:pt x="4323" y="1250"/>
                    <a:pt x="4478" y="1298"/>
                  </a:cubicBezTo>
                  <a:cubicBezTo>
                    <a:pt x="4585" y="1334"/>
                    <a:pt x="4680" y="1369"/>
                    <a:pt x="4787" y="1417"/>
                  </a:cubicBezTo>
                  <a:cubicBezTo>
                    <a:pt x="4847" y="1429"/>
                    <a:pt x="4894" y="1429"/>
                    <a:pt x="4942" y="1429"/>
                  </a:cubicBezTo>
                  <a:lnTo>
                    <a:pt x="4954" y="1429"/>
                  </a:lnTo>
                  <a:lnTo>
                    <a:pt x="5001" y="1429"/>
                  </a:lnTo>
                  <a:lnTo>
                    <a:pt x="5120" y="1441"/>
                  </a:lnTo>
                  <a:lnTo>
                    <a:pt x="5275" y="857"/>
                  </a:lnTo>
                  <a:lnTo>
                    <a:pt x="5144" y="822"/>
                  </a:lnTo>
                  <a:cubicBezTo>
                    <a:pt x="5097" y="786"/>
                    <a:pt x="5025" y="774"/>
                    <a:pt x="4966" y="73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37" name="Google Shape;930;p41">
              <a:extLst>
                <a:ext uri="{FF2B5EF4-FFF2-40B4-BE49-F238E27FC236}">
                  <a16:creationId xmlns:a16="http://schemas.microsoft.com/office/drawing/2014/main" id="{2E4F74E3-669B-AC45-8627-566214E291E2}"/>
                </a:ext>
              </a:extLst>
            </p:cNvPr>
            <p:cNvSpPr/>
            <p:nvPr/>
          </p:nvSpPr>
          <p:spPr>
            <a:xfrm>
              <a:off x="4099600" y="2643300"/>
              <a:ext cx="124150" cy="29200"/>
            </a:xfrm>
            <a:custGeom>
              <a:avLst/>
              <a:gdLst/>
              <a:ahLst/>
              <a:cxnLst/>
              <a:rect l="l" t="t" r="r" b="b"/>
              <a:pathLst>
                <a:path w="4966" h="1168" extrusionOk="0">
                  <a:moveTo>
                    <a:pt x="382" y="680"/>
                  </a:moveTo>
                  <a:cubicBezTo>
                    <a:pt x="429" y="680"/>
                    <a:pt x="477" y="656"/>
                    <a:pt x="513" y="656"/>
                  </a:cubicBezTo>
                  <a:cubicBezTo>
                    <a:pt x="906" y="572"/>
                    <a:pt x="1322" y="525"/>
                    <a:pt x="1727" y="525"/>
                  </a:cubicBezTo>
                  <a:cubicBezTo>
                    <a:pt x="2465" y="525"/>
                    <a:pt x="3227" y="656"/>
                    <a:pt x="4025" y="942"/>
                  </a:cubicBezTo>
                  <a:cubicBezTo>
                    <a:pt x="4168" y="989"/>
                    <a:pt x="4311" y="1037"/>
                    <a:pt x="4442" y="1073"/>
                  </a:cubicBezTo>
                  <a:cubicBezTo>
                    <a:pt x="4525" y="1096"/>
                    <a:pt x="4585" y="1120"/>
                    <a:pt x="4656" y="1132"/>
                  </a:cubicBezTo>
                  <a:lnTo>
                    <a:pt x="4775" y="1168"/>
                  </a:lnTo>
                  <a:lnTo>
                    <a:pt x="4835" y="1061"/>
                  </a:lnTo>
                  <a:cubicBezTo>
                    <a:pt x="4847" y="1049"/>
                    <a:pt x="4847" y="1025"/>
                    <a:pt x="4859" y="1013"/>
                  </a:cubicBezTo>
                  <a:cubicBezTo>
                    <a:pt x="4882" y="989"/>
                    <a:pt x="4906" y="953"/>
                    <a:pt x="4918" y="906"/>
                  </a:cubicBezTo>
                  <a:cubicBezTo>
                    <a:pt x="4942" y="870"/>
                    <a:pt x="4942" y="823"/>
                    <a:pt x="4942" y="775"/>
                  </a:cubicBezTo>
                  <a:cubicBezTo>
                    <a:pt x="4942" y="763"/>
                    <a:pt x="4942" y="727"/>
                    <a:pt x="4954" y="703"/>
                  </a:cubicBezTo>
                  <a:lnTo>
                    <a:pt x="4966" y="572"/>
                  </a:lnTo>
                  <a:lnTo>
                    <a:pt x="4847" y="537"/>
                  </a:lnTo>
                  <a:cubicBezTo>
                    <a:pt x="4763" y="513"/>
                    <a:pt x="4668" y="501"/>
                    <a:pt x="4585" y="465"/>
                  </a:cubicBezTo>
                  <a:cubicBezTo>
                    <a:pt x="4382" y="418"/>
                    <a:pt x="4228" y="382"/>
                    <a:pt x="4049" y="322"/>
                  </a:cubicBezTo>
                  <a:cubicBezTo>
                    <a:pt x="3394" y="108"/>
                    <a:pt x="2692" y="1"/>
                    <a:pt x="1870" y="1"/>
                  </a:cubicBezTo>
                  <a:cubicBezTo>
                    <a:pt x="1430" y="1"/>
                    <a:pt x="953" y="37"/>
                    <a:pt x="322" y="96"/>
                  </a:cubicBezTo>
                  <a:cubicBezTo>
                    <a:pt x="191" y="108"/>
                    <a:pt x="25" y="239"/>
                    <a:pt x="13" y="382"/>
                  </a:cubicBezTo>
                  <a:cubicBezTo>
                    <a:pt x="1" y="477"/>
                    <a:pt x="37" y="561"/>
                    <a:pt x="72" y="584"/>
                  </a:cubicBezTo>
                  <a:cubicBezTo>
                    <a:pt x="144" y="656"/>
                    <a:pt x="251" y="680"/>
                    <a:pt x="310" y="68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38" name="Google Shape;931;p41">
              <a:extLst>
                <a:ext uri="{FF2B5EF4-FFF2-40B4-BE49-F238E27FC236}">
                  <a16:creationId xmlns:a16="http://schemas.microsoft.com/office/drawing/2014/main" id="{31274F04-4231-5D42-AAB9-78D457E0089D}"/>
                </a:ext>
              </a:extLst>
            </p:cNvPr>
            <p:cNvSpPr/>
            <p:nvPr/>
          </p:nvSpPr>
          <p:spPr>
            <a:xfrm>
              <a:off x="4105275" y="2673075"/>
              <a:ext cx="119975" cy="32175"/>
            </a:xfrm>
            <a:custGeom>
              <a:avLst/>
              <a:gdLst/>
              <a:ahLst/>
              <a:cxnLst/>
              <a:rect l="l" t="t" r="r" b="b"/>
              <a:pathLst>
                <a:path w="4799" h="1287" extrusionOk="0">
                  <a:moveTo>
                    <a:pt x="4715" y="679"/>
                  </a:moveTo>
                  <a:cubicBezTo>
                    <a:pt x="4679" y="655"/>
                    <a:pt x="4643" y="632"/>
                    <a:pt x="4608" y="632"/>
                  </a:cubicBezTo>
                  <a:cubicBezTo>
                    <a:pt x="3369" y="310"/>
                    <a:pt x="2084" y="108"/>
                    <a:pt x="798" y="13"/>
                  </a:cubicBezTo>
                  <a:lnTo>
                    <a:pt x="762" y="13"/>
                  </a:lnTo>
                  <a:cubicBezTo>
                    <a:pt x="679" y="13"/>
                    <a:pt x="607" y="1"/>
                    <a:pt x="512" y="1"/>
                  </a:cubicBezTo>
                  <a:cubicBezTo>
                    <a:pt x="452" y="1"/>
                    <a:pt x="393" y="1"/>
                    <a:pt x="333" y="13"/>
                  </a:cubicBezTo>
                  <a:cubicBezTo>
                    <a:pt x="226" y="36"/>
                    <a:pt x="167" y="108"/>
                    <a:pt x="143" y="167"/>
                  </a:cubicBezTo>
                  <a:cubicBezTo>
                    <a:pt x="131" y="179"/>
                    <a:pt x="131" y="191"/>
                    <a:pt x="107" y="215"/>
                  </a:cubicBezTo>
                  <a:lnTo>
                    <a:pt x="0" y="334"/>
                  </a:lnTo>
                  <a:lnTo>
                    <a:pt x="119" y="429"/>
                  </a:lnTo>
                  <a:lnTo>
                    <a:pt x="155" y="465"/>
                  </a:lnTo>
                  <a:cubicBezTo>
                    <a:pt x="202" y="513"/>
                    <a:pt x="238" y="560"/>
                    <a:pt x="321" y="572"/>
                  </a:cubicBezTo>
                  <a:cubicBezTo>
                    <a:pt x="381" y="584"/>
                    <a:pt x="441" y="584"/>
                    <a:pt x="476" y="584"/>
                  </a:cubicBezTo>
                  <a:lnTo>
                    <a:pt x="560" y="584"/>
                  </a:lnTo>
                  <a:lnTo>
                    <a:pt x="619" y="584"/>
                  </a:lnTo>
                  <a:cubicBezTo>
                    <a:pt x="798" y="596"/>
                    <a:pt x="953" y="608"/>
                    <a:pt x="1131" y="608"/>
                  </a:cubicBezTo>
                  <a:cubicBezTo>
                    <a:pt x="1524" y="632"/>
                    <a:pt x="1929" y="655"/>
                    <a:pt x="2298" y="727"/>
                  </a:cubicBezTo>
                  <a:cubicBezTo>
                    <a:pt x="2786" y="822"/>
                    <a:pt x="3274" y="953"/>
                    <a:pt x="3750" y="1084"/>
                  </a:cubicBezTo>
                  <a:lnTo>
                    <a:pt x="4429" y="1263"/>
                  </a:lnTo>
                  <a:cubicBezTo>
                    <a:pt x="4453" y="1263"/>
                    <a:pt x="4465" y="1286"/>
                    <a:pt x="4501" y="1286"/>
                  </a:cubicBezTo>
                  <a:lnTo>
                    <a:pt x="4548" y="1286"/>
                  </a:lnTo>
                  <a:lnTo>
                    <a:pt x="4584" y="1286"/>
                  </a:lnTo>
                  <a:lnTo>
                    <a:pt x="4703" y="1286"/>
                  </a:lnTo>
                  <a:lnTo>
                    <a:pt x="4798" y="786"/>
                  </a:lnTo>
                  <a:lnTo>
                    <a:pt x="4703" y="727"/>
                  </a:lnTo>
                  <a:cubicBezTo>
                    <a:pt x="4727" y="691"/>
                    <a:pt x="4727" y="679"/>
                    <a:pt x="4715" y="6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grpSp>
      <p:sp>
        <p:nvSpPr>
          <p:cNvPr id="39" name="Google Shape;532;p34">
            <a:extLst>
              <a:ext uri="{FF2B5EF4-FFF2-40B4-BE49-F238E27FC236}">
                <a16:creationId xmlns:a16="http://schemas.microsoft.com/office/drawing/2014/main" id="{BD538926-46ED-1B42-922F-3E5BE7E87CD6}"/>
              </a:ext>
            </a:extLst>
          </p:cNvPr>
          <p:cNvSpPr/>
          <p:nvPr/>
        </p:nvSpPr>
        <p:spPr>
          <a:xfrm>
            <a:off x="9712888" y="753618"/>
            <a:ext cx="763984" cy="533918"/>
          </a:xfrm>
          <a:custGeom>
            <a:avLst/>
            <a:gdLst/>
            <a:ahLst/>
            <a:cxnLst/>
            <a:rect l="l" t="t" r="r" b="b"/>
            <a:pathLst>
              <a:path w="5632" h="5061" extrusionOk="0">
                <a:moveTo>
                  <a:pt x="2572" y="3835"/>
                </a:moveTo>
                <a:cubicBezTo>
                  <a:pt x="2500" y="4013"/>
                  <a:pt x="2393" y="4192"/>
                  <a:pt x="2262" y="4323"/>
                </a:cubicBezTo>
                <a:cubicBezTo>
                  <a:pt x="2036" y="4561"/>
                  <a:pt x="1786" y="4597"/>
                  <a:pt x="1584" y="4382"/>
                </a:cubicBezTo>
                <a:cubicBezTo>
                  <a:pt x="1441" y="4739"/>
                  <a:pt x="1167" y="5061"/>
                  <a:pt x="738" y="5025"/>
                </a:cubicBezTo>
                <a:cubicBezTo>
                  <a:pt x="631" y="5013"/>
                  <a:pt x="536" y="4978"/>
                  <a:pt x="429" y="4918"/>
                </a:cubicBezTo>
                <a:cubicBezTo>
                  <a:pt x="83" y="4680"/>
                  <a:pt x="0" y="4073"/>
                  <a:pt x="131" y="3692"/>
                </a:cubicBezTo>
                <a:cubicBezTo>
                  <a:pt x="310" y="3192"/>
                  <a:pt x="869" y="2465"/>
                  <a:pt x="1441" y="2870"/>
                </a:cubicBezTo>
                <a:cubicBezTo>
                  <a:pt x="1679" y="3025"/>
                  <a:pt x="1726" y="3311"/>
                  <a:pt x="1619" y="3513"/>
                </a:cubicBezTo>
                <a:cubicBezTo>
                  <a:pt x="1679" y="3525"/>
                  <a:pt x="1738" y="3573"/>
                  <a:pt x="1726" y="3656"/>
                </a:cubicBezTo>
                <a:cubicBezTo>
                  <a:pt x="1726" y="3775"/>
                  <a:pt x="1703" y="3882"/>
                  <a:pt x="1679" y="4001"/>
                </a:cubicBezTo>
                <a:cubicBezTo>
                  <a:pt x="1679" y="4037"/>
                  <a:pt x="1691" y="4108"/>
                  <a:pt x="1726" y="4132"/>
                </a:cubicBezTo>
                <a:cubicBezTo>
                  <a:pt x="1881" y="4168"/>
                  <a:pt x="2036" y="4132"/>
                  <a:pt x="2119" y="3966"/>
                </a:cubicBezTo>
                <a:lnTo>
                  <a:pt x="2119" y="3966"/>
                </a:lnTo>
                <a:cubicBezTo>
                  <a:pt x="2167" y="3906"/>
                  <a:pt x="2203" y="3835"/>
                  <a:pt x="2227" y="3775"/>
                </a:cubicBezTo>
                <a:cubicBezTo>
                  <a:pt x="2286" y="3644"/>
                  <a:pt x="2346" y="3525"/>
                  <a:pt x="2405" y="3394"/>
                </a:cubicBezTo>
                <a:cubicBezTo>
                  <a:pt x="2358" y="3227"/>
                  <a:pt x="2334" y="3061"/>
                  <a:pt x="2298" y="2894"/>
                </a:cubicBezTo>
                <a:cubicBezTo>
                  <a:pt x="2238" y="2573"/>
                  <a:pt x="2203" y="2227"/>
                  <a:pt x="2167" y="1882"/>
                </a:cubicBezTo>
                <a:cubicBezTo>
                  <a:pt x="2155" y="1680"/>
                  <a:pt x="2143" y="1441"/>
                  <a:pt x="2143" y="1227"/>
                </a:cubicBezTo>
                <a:cubicBezTo>
                  <a:pt x="2155" y="1049"/>
                  <a:pt x="2179" y="870"/>
                  <a:pt x="2227" y="691"/>
                </a:cubicBezTo>
                <a:cubicBezTo>
                  <a:pt x="2322" y="382"/>
                  <a:pt x="2512" y="1"/>
                  <a:pt x="2893" y="203"/>
                </a:cubicBezTo>
                <a:cubicBezTo>
                  <a:pt x="3310" y="429"/>
                  <a:pt x="3298" y="1322"/>
                  <a:pt x="3274" y="1739"/>
                </a:cubicBezTo>
                <a:cubicBezTo>
                  <a:pt x="3239" y="2025"/>
                  <a:pt x="3167" y="2287"/>
                  <a:pt x="3060" y="2561"/>
                </a:cubicBezTo>
                <a:cubicBezTo>
                  <a:pt x="3215" y="2442"/>
                  <a:pt x="3417" y="2418"/>
                  <a:pt x="3643" y="2632"/>
                </a:cubicBezTo>
                <a:cubicBezTo>
                  <a:pt x="3667" y="2656"/>
                  <a:pt x="3715" y="2703"/>
                  <a:pt x="3727" y="2751"/>
                </a:cubicBezTo>
                <a:cubicBezTo>
                  <a:pt x="3810" y="2644"/>
                  <a:pt x="3893" y="2537"/>
                  <a:pt x="4024" y="2501"/>
                </a:cubicBezTo>
                <a:cubicBezTo>
                  <a:pt x="4322" y="2394"/>
                  <a:pt x="4608" y="2406"/>
                  <a:pt x="4894" y="2561"/>
                </a:cubicBezTo>
                <a:cubicBezTo>
                  <a:pt x="5132" y="2525"/>
                  <a:pt x="5263" y="2692"/>
                  <a:pt x="5227" y="2942"/>
                </a:cubicBezTo>
                <a:cubicBezTo>
                  <a:pt x="5215" y="3061"/>
                  <a:pt x="5048" y="3096"/>
                  <a:pt x="4977" y="3013"/>
                </a:cubicBezTo>
                <a:cubicBezTo>
                  <a:pt x="4929" y="2977"/>
                  <a:pt x="4894" y="2930"/>
                  <a:pt x="4834" y="2882"/>
                </a:cubicBezTo>
                <a:cubicBezTo>
                  <a:pt x="4739" y="2930"/>
                  <a:pt x="4572" y="3037"/>
                  <a:pt x="4548" y="3073"/>
                </a:cubicBezTo>
                <a:cubicBezTo>
                  <a:pt x="4477" y="3215"/>
                  <a:pt x="4358" y="3394"/>
                  <a:pt x="4382" y="3549"/>
                </a:cubicBezTo>
                <a:cubicBezTo>
                  <a:pt x="4417" y="3727"/>
                  <a:pt x="4620" y="3906"/>
                  <a:pt x="4798" y="3811"/>
                </a:cubicBezTo>
                <a:cubicBezTo>
                  <a:pt x="5108" y="3608"/>
                  <a:pt x="5322" y="3156"/>
                  <a:pt x="5334" y="2799"/>
                </a:cubicBezTo>
                <a:cubicBezTo>
                  <a:pt x="5346" y="2596"/>
                  <a:pt x="5632" y="2620"/>
                  <a:pt x="5632" y="2799"/>
                </a:cubicBezTo>
                <a:cubicBezTo>
                  <a:pt x="5620" y="3239"/>
                  <a:pt x="5382" y="3716"/>
                  <a:pt x="5036" y="4001"/>
                </a:cubicBezTo>
                <a:cubicBezTo>
                  <a:pt x="4691" y="4263"/>
                  <a:pt x="4251" y="4085"/>
                  <a:pt x="4120" y="3704"/>
                </a:cubicBezTo>
                <a:cubicBezTo>
                  <a:pt x="4001" y="3346"/>
                  <a:pt x="4239" y="2954"/>
                  <a:pt x="4513" y="2739"/>
                </a:cubicBezTo>
                <a:cubicBezTo>
                  <a:pt x="4310" y="2692"/>
                  <a:pt x="4120" y="2739"/>
                  <a:pt x="3977" y="2930"/>
                </a:cubicBezTo>
                <a:cubicBezTo>
                  <a:pt x="3941" y="2989"/>
                  <a:pt x="3905" y="3049"/>
                  <a:pt x="3882" y="3108"/>
                </a:cubicBezTo>
                <a:cubicBezTo>
                  <a:pt x="3941" y="3477"/>
                  <a:pt x="3882" y="4061"/>
                  <a:pt x="3608" y="4323"/>
                </a:cubicBezTo>
                <a:cubicBezTo>
                  <a:pt x="3477" y="4466"/>
                  <a:pt x="3298" y="4561"/>
                  <a:pt x="3120" y="4525"/>
                </a:cubicBezTo>
                <a:cubicBezTo>
                  <a:pt x="2834" y="4489"/>
                  <a:pt x="2679" y="4120"/>
                  <a:pt x="2572" y="3835"/>
                </a:cubicBezTo>
                <a:close/>
                <a:moveTo>
                  <a:pt x="1429" y="3716"/>
                </a:moveTo>
                <a:cubicBezTo>
                  <a:pt x="1357" y="3751"/>
                  <a:pt x="1310" y="3763"/>
                  <a:pt x="1250" y="3763"/>
                </a:cubicBezTo>
                <a:cubicBezTo>
                  <a:pt x="1048" y="3775"/>
                  <a:pt x="1048" y="3489"/>
                  <a:pt x="1226" y="3465"/>
                </a:cubicBezTo>
                <a:cubicBezTo>
                  <a:pt x="1286" y="3465"/>
                  <a:pt x="1345" y="3430"/>
                  <a:pt x="1369" y="3394"/>
                </a:cubicBezTo>
                <a:cubicBezTo>
                  <a:pt x="1405" y="3299"/>
                  <a:pt x="1345" y="3168"/>
                  <a:pt x="1274" y="3108"/>
                </a:cubicBezTo>
                <a:cubicBezTo>
                  <a:pt x="1203" y="3049"/>
                  <a:pt x="1131" y="3013"/>
                  <a:pt x="1036" y="3049"/>
                </a:cubicBezTo>
                <a:cubicBezTo>
                  <a:pt x="845" y="3120"/>
                  <a:pt x="679" y="3251"/>
                  <a:pt x="572" y="3430"/>
                </a:cubicBezTo>
                <a:cubicBezTo>
                  <a:pt x="417" y="3680"/>
                  <a:pt x="322" y="3977"/>
                  <a:pt x="393" y="4299"/>
                </a:cubicBezTo>
                <a:cubicBezTo>
                  <a:pt x="500" y="4716"/>
                  <a:pt x="964" y="4918"/>
                  <a:pt x="1215" y="4477"/>
                </a:cubicBezTo>
                <a:cubicBezTo>
                  <a:pt x="1322" y="4311"/>
                  <a:pt x="1381" y="4120"/>
                  <a:pt x="1405" y="3918"/>
                </a:cubicBezTo>
                <a:cubicBezTo>
                  <a:pt x="1405" y="3870"/>
                  <a:pt x="1405" y="3787"/>
                  <a:pt x="1429" y="3716"/>
                </a:cubicBezTo>
                <a:close/>
                <a:moveTo>
                  <a:pt x="2869" y="3073"/>
                </a:moveTo>
                <a:cubicBezTo>
                  <a:pt x="2858" y="3096"/>
                  <a:pt x="2858" y="3120"/>
                  <a:pt x="2834" y="3132"/>
                </a:cubicBezTo>
                <a:cubicBezTo>
                  <a:pt x="2798" y="3227"/>
                  <a:pt x="2762" y="3311"/>
                  <a:pt x="2739" y="3406"/>
                </a:cubicBezTo>
                <a:lnTo>
                  <a:pt x="2774" y="3573"/>
                </a:lnTo>
                <a:cubicBezTo>
                  <a:pt x="2822" y="3763"/>
                  <a:pt x="2881" y="4049"/>
                  <a:pt x="3048" y="4192"/>
                </a:cubicBezTo>
                <a:cubicBezTo>
                  <a:pt x="3108" y="4239"/>
                  <a:pt x="3167" y="4287"/>
                  <a:pt x="3239" y="4263"/>
                </a:cubicBezTo>
                <a:cubicBezTo>
                  <a:pt x="3441" y="4227"/>
                  <a:pt x="3560" y="3787"/>
                  <a:pt x="3584" y="3608"/>
                </a:cubicBezTo>
                <a:lnTo>
                  <a:pt x="3584" y="3489"/>
                </a:lnTo>
                <a:cubicBezTo>
                  <a:pt x="3358" y="3656"/>
                  <a:pt x="3060" y="3704"/>
                  <a:pt x="2929" y="3406"/>
                </a:cubicBezTo>
                <a:cubicBezTo>
                  <a:pt x="2881" y="3311"/>
                  <a:pt x="2869" y="3215"/>
                  <a:pt x="2846" y="3096"/>
                </a:cubicBezTo>
                <a:cubicBezTo>
                  <a:pt x="2869" y="3108"/>
                  <a:pt x="2869" y="3096"/>
                  <a:pt x="2869" y="3073"/>
                </a:cubicBezTo>
                <a:close/>
                <a:moveTo>
                  <a:pt x="3572" y="3073"/>
                </a:moveTo>
                <a:cubicBezTo>
                  <a:pt x="3548" y="3037"/>
                  <a:pt x="3548" y="3001"/>
                  <a:pt x="3536" y="2977"/>
                </a:cubicBezTo>
                <a:lnTo>
                  <a:pt x="3536" y="2954"/>
                </a:lnTo>
                <a:cubicBezTo>
                  <a:pt x="3524" y="2918"/>
                  <a:pt x="3512" y="2870"/>
                  <a:pt x="3465" y="2858"/>
                </a:cubicBezTo>
                <a:cubicBezTo>
                  <a:pt x="3393" y="2811"/>
                  <a:pt x="3250" y="2870"/>
                  <a:pt x="3179" y="2918"/>
                </a:cubicBezTo>
                <a:cubicBezTo>
                  <a:pt x="3143" y="2977"/>
                  <a:pt x="3120" y="3049"/>
                  <a:pt x="3143" y="3096"/>
                </a:cubicBezTo>
                <a:cubicBezTo>
                  <a:pt x="3191" y="3180"/>
                  <a:pt x="3358" y="3215"/>
                  <a:pt x="3477" y="3227"/>
                </a:cubicBezTo>
                <a:cubicBezTo>
                  <a:pt x="3512" y="3180"/>
                  <a:pt x="3536" y="3132"/>
                  <a:pt x="3572" y="3073"/>
                </a:cubicBezTo>
                <a:close/>
                <a:moveTo>
                  <a:pt x="2631" y="2930"/>
                </a:moveTo>
                <a:cubicBezTo>
                  <a:pt x="2631" y="2930"/>
                  <a:pt x="2631" y="2918"/>
                  <a:pt x="2643" y="2918"/>
                </a:cubicBezTo>
                <a:cubicBezTo>
                  <a:pt x="2881" y="2346"/>
                  <a:pt x="3108" y="1763"/>
                  <a:pt x="3012" y="1144"/>
                </a:cubicBezTo>
                <a:cubicBezTo>
                  <a:pt x="2989" y="953"/>
                  <a:pt x="2953" y="691"/>
                  <a:pt x="2858" y="537"/>
                </a:cubicBezTo>
                <a:cubicBezTo>
                  <a:pt x="2834" y="501"/>
                  <a:pt x="2798" y="441"/>
                  <a:pt x="2762" y="453"/>
                </a:cubicBezTo>
                <a:cubicBezTo>
                  <a:pt x="2691" y="477"/>
                  <a:pt x="2596" y="668"/>
                  <a:pt x="2584" y="727"/>
                </a:cubicBezTo>
                <a:cubicBezTo>
                  <a:pt x="2560" y="810"/>
                  <a:pt x="2512" y="965"/>
                  <a:pt x="2500" y="1049"/>
                </a:cubicBezTo>
                <a:cubicBezTo>
                  <a:pt x="2453" y="1525"/>
                  <a:pt x="2453" y="2061"/>
                  <a:pt x="2560" y="2537"/>
                </a:cubicBezTo>
                <a:cubicBezTo>
                  <a:pt x="2572" y="2680"/>
                  <a:pt x="2584" y="2811"/>
                  <a:pt x="2631" y="293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40" name="Google Shape;533;p34">
            <a:extLst>
              <a:ext uri="{FF2B5EF4-FFF2-40B4-BE49-F238E27FC236}">
                <a16:creationId xmlns:a16="http://schemas.microsoft.com/office/drawing/2014/main" id="{6B9B3F05-8868-D045-8D00-0D15AF73B19E}"/>
              </a:ext>
            </a:extLst>
          </p:cNvPr>
          <p:cNvSpPr/>
          <p:nvPr/>
        </p:nvSpPr>
        <p:spPr>
          <a:xfrm>
            <a:off x="5878500" y="5541514"/>
            <a:ext cx="606731" cy="490655"/>
          </a:xfrm>
          <a:custGeom>
            <a:avLst/>
            <a:gdLst/>
            <a:ahLst/>
            <a:cxnLst/>
            <a:rect l="l" t="t" r="r" b="b"/>
            <a:pathLst>
              <a:path w="10264" h="8300" extrusionOk="0">
                <a:moveTo>
                  <a:pt x="9037" y="4752"/>
                </a:moveTo>
                <a:cubicBezTo>
                  <a:pt x="9418" y="4894"/>
                  <a:pt x="9776" y="5085"/>
                  <a:pt x="10157" y="5228"/>
                </a:cubicBezTo>
                <a:cubicBezTo>
                  <a:pt x="10228" y="5264"/>
                  <a:pt x="10264" y="5311"/>
                  <a:pt x="10264" y="5383"/>
                </a:cubicBezTo>
                <a:cubicBezTo>
                  <a:pt x="10264" y="5466"/>
                  <a:pt x="10109" y="5585"/>
                  <a:pt x="10049" y="5645"/>
                </a:cubicBezTo>
                <a:cubicBezTo>
                  <a:pt x="9883" y="5787"/>
                  <a:pt x="9704" y="5906"/>
                  <a:pt x="9526" y="6026"/>
                </a:cubicBezTo>
                <a:cubicBezTo>
                  <a:pt x="9014" y="6359"/>
                  <a:pt x="8478" y="6692"/>
                  <a:pt x="7942" y="7002"/>
                </a:cubicBezTo>
                <a:cubicBezTo>
                  <a:pt x="7644" y="7180"/>
                  <a:pt x="5763" y="8300"/>
                  <a:pt x="5489" y="8276"/>
                </a:cubicBezTo>
                <a:cubicBezTo>
                  <a:pt x="5180" y="8276"/>
                  <a:pt x="4334" y="7490"/>
                  <a:pt x="4061" y="7276"/>
                </a:cubicBezTo>
                <a:cubicBezTo>
                  <a:pt x="2703" y="6168"/>
                  <a:pt x="1441" y="4978"/>
                  <a:pt x="167" y="3787"/>
                </a:cubicBezTo>
                <a:cubicBezTo>
                  <a:pt x="1" y="3656"/>
                  <a:pt x="108" y="3228"/>
                  <a:pt x="143" y="3061"/>
                </a:cubicBezTo>
                <a:cubicBezTo>
                  <a:pt x="191" y="2894"/>
                  <a:pt x="286" y="2608"/>
                  <a:pt x="370" y="2477"/>
                </a:cubicBezTo>
                <a:cubicBezTo>
                  <a:pt x="608" y="2025"/>
                  <a:pt x="3942" y="394"/>
                  <a:pt x="4608" y="37"/>
                </a:cubicBezTo>
                <a:cubicBezTo>
                  <a:pt x="4692" y="1"/>
                  <a:pt x="4763" y="25"/>
                  <a:pt x="4811" y="61"/>
                </a:cubicBezTo>
                <a:lnTo>
                  <a:pt x="4846" y="108"/>
                </a:lnTo>
                <a:cubicBezTo>
                  <a:pt x="4942" y="227"/>
                  <a:pt x="5061" y="358"/>
                  <a:pt x="5168" y="465"/>
                </a:cubicBezTo>
                <a:cubicBezTo>
                  <a:pt x="5323" y="644"/>
                  <a:pt x="5501" y="811"/>
                  <a:pt x="5680" y="977"/>
                </a:cubicBezTo>
                <a:cubicBezTo>
                  <a:pt x="6144" y="1394"/>
                  <a:pt x="6620" y="1787"/>
                  <a:pt x="7109" y="2192"/>
                </a:cubicBezTo>
                <a:cubicBezTo>
                  <a:pt x="7573" y="2573"/>
                  <a:pt x="8049" y="2942"/>
                  <a:pt x="8537" y="3287"/>
                </a:cubicBezTo>
                <a:cubicBezTo>
                  <a:pt x="8728" y="3418"/>
                  <a:pt x="8930" y="3549"/>
                  <a:pt x="9133" y="3668"/>
                </a:cubicBezTo>
                <a:cubicBezTo>
                  <a:pt x="9264" y="3751"/>
                  <a:pt x="9430" y="3835"/>
                  <a:pt x="9585" y="3894"/>
                </a:cubicBezTo>
                <a:cubicBezTo>
                  <a:pt x="9597" y="3894"/>
                  <a:pt x="9597" y="3894"/>
                  <a:pt x="9609" y="3906"/>
                </a:cubicBezTo>
                <a:cubicBezTo>
                  <a:pt x="9752" y="3906"/>
                  <a:pt x="9823" y="4109"/>
                  <a:pt x="9680" y="4204"/>
                </a:cubicBezTo>
                <a:cubicBezTo>
                  <a:pt x="9478" y="4335"/>
                  <a:pt x="9252" y="4442"/>
                  <a:pt x="9014" y="4513"/>
                </a:cubicBezTo>
                <a:lnTo>
                  <a:pt x="9014" y="4525"/>
                </a:lnTo>
                <a:cubicBezTo>
                  <a:pt x="8990" y="4573"/>
                  <a:pt x="9002" y="4680"/>
                  <a:pt x="9037" y="4752"/>
                </a:cubicBezTo>
                <a:close/>
                <a:moveTo>
                  <a:pt x="4989" y="5490"/>
                </a:moveTo>
                <a:cubicBezTo>
                  <a:pt x="5132" y="5633"/>
                  <a:pt x="5299" y="5764"/>
                  <a:pt x="5442" y="5918"/>
                </a:cubicBezTo>
                <a:cubicBezTo>
                  <a:pt x="5918" y="5442"/>
                  <a:pt x="6573" y="5097"/>
                  <a:pt x="7168" y="4835"/>
                </a:cubicBezTo>
                <a:cubicBezTo>
                  <a:pt x="7549" y="4668"/>
                  <a:pt x="7918" y="4513"/>
                  <a:pt x="8287" y="4371"/>
                </a:cubicBezTo>
                <a:cubicBezTo>
                  <a:pt x="8573" y="4252"/>
                  <a:pt x="8859" y="4144"/>
                  <a:pt x="9121" y="4013"/>
                </a:cubicBezTo>
                <a:cubicBezTo>
                  <a:pt x="8871" y="3894"/>
                  <a:pt x="8656" y="3740"/>
                  <a:pt x="8418" y="3585"/>
                </a:cubicBezTo>
                <a:cubicBezTo>
                  <a:pt x="7763" y="3835"/>
                  <a:pt x="7156" y="4252"/>
                  <a:pt x="6549" y="4597"/>
                </a:cubicBezTo>
                <a:cubicBezTo>
                  <a:pt x="6144" y="4811"/>
                  <a:pt x="5763" y="5037"/>
                  <a:pt x="5370" y="5264"/>
                </a:cubicBezTo>
                <a:cubicBezTo>
                  <a:pt x="5251" y="5335"/>
                  <a:pt x="5108" y="5406"/>
                  <a:pt x="4989" y="5490"/>
                </a:cubicBezTo>
                <a:close/>
                <a:moveTo>
                  <a:pt x="8109" y="3370"/>
                </a:moveTo>
                <a:cubicBezTo>
                  <a:pt x="7525" y="2954"/>
                  <a:pt x="6966" y="2513"/>
                  <a:pt x="6418" y="2061"/>
                </a:cubicBezTo>
                <a:cubicBezTo>
                  <a:pt x="6073" y="1775"/>
                  <a:pt x="5716" y="1477"/>
                  <a:pt x="5406" y="1168"/>
                </a:cubicBezTo>
                <a:cubicBezTo>
                  <a:pt x="5144" y="930"/>
                  <a:pt x="4882" y="668"/>
                  <a:pt x="4668" y="382"/>
                </a:cubicBezTo>
                <a:cubicBezTo>
                  <a:pt x="4156" y="668"/>
                  <a:pt x="3620" y="942"/>
                  <a:pt x="3096" y="1227"/>
                </a:cubicBezTo>
                <a:cubicBezTo>
                  <a:pt x="2465" y="1561"/>
                  <a:pt x="1846" y="1894"/>
                  <a:pt x="1251" y="2275"/>
                </a:cubicBezTo>
                <a:cubicBezTo>
                  <a:pt x="1263" y="2287"/>
                  <a:pt x="1275" y="2299"/>
                  <a:pt x="1298" y="2299"/>
                </a:cubicBezTo>
                <a:cubicBezTo>
                  <a:pt x="1394" y="2370"/>
                  <a:pt x="1489" y="2466"/>
                  <a:pt x="1596" y="2537"/>
                </a:cubicBezTo>
                <a:cubicBezTo>
                  <a:pt x="1894" y="2775"/>
                  <a:pt x="2191" y="3013"/>
                  <a:pt x="2489" y="3263"/>
                </a:cubicBezTo>
                <a:cubicBezTo>
                  <a:pt x="2763" y="3501"/>
                  <a:pt x="3049" y="3728"/>
                  <a:pt x="3334" y="3966"/>
                </a:cubicBezTo>
                <a:cubicBezTo>
                  <a:pt x="3441" y="4061"/>
                  <a:pt x="3525" y="4132"/>
                  <a:pt x="3632" y="4216"/>
                </a:cubicBezTo>
                <a:cubicBezTo>
                  <a:pt x="3680" y="4263"/>
                  <a:pt x="3739" y="4311"/>
                  <a:pt x="3775" y="4359"/>
                </a:cubicBezTo>
                <a:cubicBezTo>
                  <a:pt x="3930" y="4502"/>
                  <a:pt x="3703" y="4728"/>
                  <a:pt x="3561" y="4573"/>
                </a:cubicBezTo>
                <a:cubicBezTo>
                  <a:pt x="3406" y="4430"/>
                  <a:pt x="3227" y="4275"/>
                  <a:pt x="3060" y="4144"/>
                </a:cubicBezTo>
                <a:cubicBezTo>
                  <a:pt x="2799" y="3918"/>
                  <a:pt x="2525" y="3704"/>
                  <a:pt x="2251" y="3490"/>
                </a:cubicBezTo>
                <a:cubicBezTo>
                  <a:pt x="1977" y="3287"/>
                  <a:pt x="1691" y="3061"/>
                  <a:pt x="1429" y="2847"/>
                </a:cubicBezTo>
                <a:cubicBezTo>
                  <a:pt x="1322" y="2775"/>
                  <a:pt x="1215" y="2692"/>
                  <a:pt x="1096" y="2608"/>
                </a:cubicBezTo>
                <a:cubicBezTo>
                  <a:pt x="1036" y="2573"/>
                  <a:pt x="1001" y="2537"/>
                  <a:pt x="941" y="2489"/>
                </a:cubicBezTo>
                <a:cubicBezTo>
                  <a:pt x="739" y="2692"/>
                  <a:pt x="596" y="2930"/>
                  <a:pt x="536" y="3192"/>
                </a:cubicBezTo>
                <a:cubicBezTo>
                  <a:pt x="489" y="3359"/>
                  <a:pt x="489" y="3490"/>
                  <a:pt x="489" y="3656"/>
                </a:cubicBezTo>
                <a:cubicBezTo>
                  <a:pt x="1370" y="4359"/>
                  <a:pt x="2156" y="5133"/>
                  <a:pt x="2977" y="5883"/>
                </a:cubicBezTo>
                <a:cubicBezTo>
                  <a:pt x="3346" y="6228"/>
                  <a:pt x="3715" y="6573"/>
                  <a:pt x="4096" y="6883"/>
                </a:cubicBezTo>
                <a:cubicBezTo>
                  <a:pt x="3953" y="6502"/>
                  <a:pt x="3918" y="6061"/>
                  <a:pt x="4180" y="5704"/>
                </a:cubicBezTo>
                <a:cubicBezTo>
                  <a:pt x="4430" y="5383"/>
                  <a:pt x="4870" y="5216"/>
                  <a:pt x="5227" y="5014"/>
                </a:cubicBezTo>
                <a:cubicBezTo>
                  <a:pt x="5644" y="4775"/>
                  <a:pt x="6061" y="4537"/>
                  <a:pt x="6489" y="4299"/>
                </a:cubicBezTo>
                <a:cubicBezTo>
                  <a:pt x="7025" y="3978"/>
                  <a:pt x="7549" y="3620"/>
                  <a:pt x="8109" y="3370"/>
                </a:cubicBezTo>
                <a:close/>
                <a:moveTo>
                  <a:pt x="4894" y="2811"/>
                </a:moveTo>
                <a:cubicBezTo>
                  <a:pt x="5049" y="2716"/>
                  <a:pt x="5192" y="2632"/>
                  <a:pt x="5358" y="2525"/>
                </a:cubicBezTo>
                <a:cubicBezTo>
                  <a:pt x="5489" y="2454"/>
                  <a:pt x="5608" y="2358"/>
                  <a:pt x="5739" y="2299"/>
                </a:cubicBezTo>
                <a:cubicBezTo>
                  <a:pt x="5858" y="2239"/>
                  <a:pt x="5847" y="2085"/>
                  <a:pt x="5739" y="2037"/>
                </a:cubicBezTo>
                <a:cubicBezTo>
                  <a:pt x="5692" y="2001"/>
                  <a:pt x="5632" y="2001"/>
                  <a:pt x="5597" y="2037"/>
                </a:cubicBezTo>
                <a:cubicBezTo>
                  <a:pt x="5454" y="2108"/>
                  <a:pt x="5335" y="2180"/>
                  <a:pt x="5204" y="2251"/>
                </a:cubicBezTo>
                <a:cubicBezTo>
                  <a:pt x="5001" y="2370"/>
                  <a:pt x="4787" y="2513"/>
                  <a:pt x="4584" y="2632"/>
                </a:cubicBezTo>
                <a:lnTo>
                  <a:pt x="3906" y="3025"/>
                </a:lnTo>
                <a:cubicBezTo>
                  <a:pt x="3834" y="3073"/>
                  <a:pt x="3751" y="3120"/>
                  <a:pt x="3680" y="3180"/>
                </a:cubicBezTo>
                <a:cubicBezTo>
                  <a:pt x="3644" y="3192"/>
                  <a:pt x="3596" y="3228"/>
                  <a:pt x="3572" y="3239"/>
                </a:cubicBezTo>
                <a:lnTo>
                  <a:pt x="3561" y="3239"/>
                </a:lnTo>
                <a:cubicBezTo>
                  <a:pt x="3358" y="3370"/>
                  <a:pt x="3525" y="3620"/>
                  <a:pt x="3692" y="3525"/>
                </a:cubicBezTo>
                <a:cubicBezTo>
                  <a:pt x="3811" y="3466"/>
                  <a:pt x="3942" y="3370"/>
                  <a:pt x="4061" y="3299"/>
                </a:cubicBezTo>
                <a:cubicBezTo>
                  <a:pt x="4156" y="3251"/>
                  <a:pt x="4239" y="3192"/>
                  <a:pt x="4311" y="3144"/>
                </a:cubicBezTo>
                <a:cubicBezTo>
                  <a:pt x="4275" y="3228"/>
                  <a:pt x="4299" y="3311"/>
                  <a:pt x="4370" y="3359"/>
                </a:cubicBezTo>
                <a:cubicBezTo>
                  <a:pt x="4418" y="3382"/>
                  <a:pt x="4477" y="3382"/>
                  <a:pt x="4525" y="3359"/>
                </a:cubicBezTo>
                <a:lnTo>
                  <a:pt x="5549" y="2775"/>
                </a:lnTo>
                <a:cubicBezTo>
                  <a:pt x="5668" y="2716"/>
                  <a:pt x="5656" y="2549"/>
                  <a:pt x="5549" y="2513"/>
                </a:cubicBezTo>
                <a:cubicBezTo>
                  <a:pt x="5501" y="2477"/>
                  <a:pt x="5442" y="2477"/>
                  <a:pt x="5406" y="2513"/>
                </a:cubicBezTo>
                <a:cubicBezTo>
                  <a:pt x="5239" y="2608"/>
                  <a:pt x="5073" y="2716"/>
                  <a:pt x="4894" y="2811"/>
                </a:cubicBezTo>
                <a:close/>
                <a:moveTo>
                  <a:pt x="3358" y="3228"/>
                </a:moveTo>
                <a:cubicBezTo>
                  <a:pt x="4013" y="2775"/>
                  <a:pt x="4704" y="2394"/>
                  <a:pt x="5406" y="2001"/>
                </a:cubicBezTo>
                <a:cubicBezTo>
                  <a:pt x="5585" y="1930"/>
                  <a:pt x="5489" y="1632"/>
                  <a:pt x="5299" y="1704"/>
                </a:cubicBezTo>
                <a:lnTo>
                  <a:pt x="5299" y="1704"/>
                </a:lnTo>
                <a:cubicBezTo>
                  <a:pt x="4573" y="2108"/>
                  <a:pt x="3822" y="2477"/>
                  <a:pt x="3168" y="2989"/>
                </a:cubicBezTo>
                <a:lnTo>
                  <a:pt x="3168" y="2989"/>
                </a:lnTo>
                <a:cubicBezTo>
                  <a:pt x="3001" y="3132"/>
                  <a:pt x="3215" y="3359"/>
                  <a:pt x="3358" y="3228"/>
                </a:cubicBezTo>
                <a:close/>
                <a:moveTo>
                  <a:pt x="5549" y="3239"/>
                </a:moveTo>
                <a:cubicBezTo>
                  <a:pt x="5204" y="3239"/>
                  <a:pt x="5108" y="3620"/>
                  <a:pt x="5204" y="3906"/>
                </a:cubicBezTo>
                <a:cubicBezTo>
                  <a:pt x="5311" y="4180"/>
                  <a:pt x="5656" y="4323"/>
                  <a:pt x="5906" y="4144"/>
                </a:cubicBezTo>
                <a:cubicBezTo>
                  <a:pt x="6097" y="4013"/>
                  <a:pt x="6156" y="3740"/>
                  <a:pt x="6097" y="3537"/>
                </a:cubicBezTo>
                <a:cubicBezTo>
                  <a:pt x="6025" y="3263"/>
                  <a:pt x="5787" y="3192"/>
                  <a:pt x="5549" y="3239"/>
                </a:cubicBezTo>
                <a:close/>
                <a:moveTo>
                  <a:pt x="5501" y="3585"/>
                </a:moveTo>
                <a:cubicBezTo>
                  <a:pt x="5466" y="3644"/>
                  <a:pt x="5489" y="3775"/>
                  <a:pt x="5537" y="3835"/>
                </a:cubicBezTo>
                <a:cubicBezTo>
                  <a:pt x="5585" y="3906"/>
                  <a:pt x="5704" y="3942"/>
                  <a:pt x="5763" y="3859"/>
                </a:cubicBezTo>
                <a:cubicBezTo>
                  <a:pt x="5823" y="3787"/>
                  <a:pt x="5835" y="3680"/>
                  <a:pt x="5799" y="3609"/>
                </a:cubicBezTo>
                <a:cubicBezTo>
                  <a:pt x="5775" y="3549"/>
                  <a:pt x="5727" y="3549"/>
                  <a:pt x="5680" y="3549"/>
                </a:cubicBezTo>
                <a:cubicBezTo>
                  <a:pt x="5656" y="3561"/>
                  <a:pt x="5620" y="3561"/>
                  <a:pt x="5608" y="3561"/>
                </a:cubicBezTo>
                <a:cubicBezTo>
                  <a:pt x="5597" y="3561"/>
                  <a:pt x="5585" y="3573"/>
                  <a:pt x="5561" y="3573"/>
                </a:cubicBezTo>
                <a:close/>
                <a:moveTo>
                  <a:pt x="4596" y="7288"/>
                </a:moveTo>
                <a:cubicBezTo>
                  <a:pt x="4715" y="7395"/>
                  <a:pt x="4846" y="7478"/>
                  <a:pt x="4989" y="7573"/>
                </a:cubicBezTo>
                <a:cubicBezTo>
                  <a:pt x="5132" y="7692"/>
                  <a:pt x="5346" y="7835"/>
                  <a:pt x="5513" y="7907"/>
                </a:cubicBezTo>
                <a:cubicBezTo>
                  <a:pt x="5537" y="7907"/>
                  <a:pt x="5561" y="7895"/>
                  <a:pt x="5585" y="7895"/>
                </a:cubicBezTo>
                <a:cubicBezTo>
                  <a:pt x="5085" y="7538"/>
                  <a:pt x="5013" y="6692"/>
                  <a:pt x="5251" y="6168"/>
                </a:cubicBezTo>
                <a:cubicBezTo>
                  <a:pt x="5073" y="5978"/>
                  <a:pt x="4882" y="5811"/>
                  <a:pt x="4692" y="5645"/>
                </a:cubicBezTo>
                <a:cubicBezTo>
                  <a:pt x="4358" y="5906"/>
                  <a:pt x="4239" y="6240"/>
                  <a:pt x="4311" y="6645"/>
                </a:cubicBezTo>
                <a:cubicBezTo>
                  <a:pt x="4346" y="6799"/>
                  <a:pt x="4406" y="6930"/>
                  <a:pt x="4465" y="7061"/>
                </a:cubicBezTo>
                <a:cubicBezTo>
                  <a:pt x="4489" y="7109"/>
                  <a:pt x="4501" y="7169"/>
                  <a:pt x="4537" y="7216"/>
                </a:cubicBezTo>
                <a:cubicBezTo>
                  <a:pt x="4584" y="7240"/>
                  <a:pt x="4596" y="7276"/>
                  <a:pt x="4596" y="7288"/>
                </a:cubicBezTo>
                <a:close/>
                <a:moveTo>
                  <a:pt x="5906" y="7704"/>
                </a:moveTo>
                <a:cubicBezTo>
                  <a:pt x="6954" y="7038"/>
                  <a:pt x="8037" y="6442"/>
                  <a:pt x="9109" y="5823"/>
                </a:cubicBezTo>
                <a:cubicBezTo>
                  <a:pt x="9109" y="5823"/>
                  <a:pt x="9109" y="5811"/>
                  <a:pt x="9097" y="5811"/>
                </a:cubicBezTo>
                <a:cubicBezTo>
                  <a:pt x="8954" y="5549"/>
                  <a:pt x="8811" y="5264"/>
                  <a:pt x="8740" y="4966"/>
                </a:cubicBezTo>
                <a:cubicBezTo>
                  <a:pt x="8692" y="4918"/>
                  <a:pt x="8692" y="4859"/>
                  <a:pt x="8704" y="4811"/>
                </a:cubicBezTo>
                <a:cubicBezTo>
                  <a:pt x="8692" y="4740"/>
                  <a:pt x="8692" y="4668"/>
                  <a:pt x="8692" y="4597"/>
                </a:cubicBezTo>
                <a:cubicBezTo>
                  <a:pt x="7799" y="4871"/>
                  <a:pt x="6251" y="5585"/>
                  <a:pt x="5716" y="6264"/>
                </a:cubicBezTo>
                <a:cubicBezTo>
                  <a:pt x="5311" y="6764"/>
                  <a:pt x="5525" y="7288"/>
                  <a:pt x="5906" y="7704"/>
                </a:cubicBezTo>
                <a:close/>
                <a:moveTo>
                  <a:pt x="9395" y="5680"/>
                </a:moveTo>
                <a:cubicBezTo>
                  <a:pt x="9537" y="5585"/>
                  <a:pt x="9692" y="5514"/>
                  <a:pt x="9823" y="5430"/>
                </a:cubicBezTo>
                <a:cubicBezTo>
                  <a:pt x="9609" y="5323"/>
                  <a:pt x="9371" y="5228"/>
                  <a:pt x="9156" y="5144"/>
                </a:cubicBezTo>
                <a:cubicBezTo>
                  <a:pt x="9216" y="5323"/>
                  <a:pt x="9287" y="5502"/>
                  <a:pt x="9395" y="5680"/>
                </a:cubicBezTo>
                <a:cubicBezTo>
                  <a:pt x="9371" y="5668"/>
                  <a:pt x="9371" y="5680"/>
                  <a:pt x="9395" y="568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41" name="Google Shape;534;p34">
            <a:extLst>
              <a:ext uri="{FF2B5EF4-FFF2-40B4-BE49-F238E27FC236}">
                <a16:creationId xmlns:a16="http://schemas.microsoft.com/office/drawing/2014/main" id="{6DCB1126-9701-1048-9EB3-6E7227AA8BB8}"/>
              </a:ext>
            </a:extLst>
          </p:cNvPr>
          <p:cNvSpPr/>
          <p:nvPr/>
        </p:nvSpPr>
        <p:spPr>
          <a:xfrm>
            <a:off x="10647577" y="3205680"/>
            <a:ext cx="808200" cy="631334"/>
          </a:xfrm>
          <a:custGeom>
            <a:avLst/>
            <a:gdLst/>
            <a:ahLst/>
            <a:cxnLst/>
            <a:rect l="l" t="t" r="r" b="b"/>
            <a:pathLst>
              <a:path w="14908" h="11645" extrusionOk="0">
                <a:moveTo>
                  <a:pt x="905" y="7156"/>
                </a:moveTo>
                <a:cubicBezTo>
                  <a:pt x="667" y="7346"/>
                  <a:pt x="501" y="7620"/>
                  <a:pt x="465" y="7906"/>
                </a:cubicBezTo>
                <a:cubicBezTo>
                  <a:pt x="417" y="8168"/>
                  <a:pt x="0" y="8108"/>
                  <a:pt x="48" y="7823"/>
                </a:cubicBezTo>
                <a:cubicBezTo>
                  <a:pt x="179" y="7013"/>
                  <a:pt x="1012" y="6322"/>
                  <a:pt x="1846" y="6501"/>
                </a:cubicBezTo>
                <a:cubicBezTo>
                  <a:pt x="2084" y="6049"/>
                  <a:pt x="2441" y="5799"/>
                  <a:pt x="2977" y="5822"/>
                </a:cubicBezTo>
                <a:cubicBezTo>
                  <a:pt x="3346" y="5834"/>
                  <a:pt x="3739" y="5918"/>
                  <a:pt x="4108" y="5906"/>
                </a:cubicBezTo>
                <a:cubicBezTo>
                  <a:pt x="4394" y="5894"/>
                  <a:pt x="4644" y="5799"/>
                  <a:pt x="4882" y="5656"/>
                </a:cubicBezTo>
                <a:cubicBezTo>
                  <a:pt x="4311" y="5203"/>
                  <a:pt x="3751" y="4775"/>
                  <a:pt x="3179" y="4322"/>
                </a:cubicBezTo>
                <a:lnTo>
                  <a:pt x="2608" y="3882"/>
                </a:lnTo>
                <a:cubicBezTo>
                  <a:pt x="2513" y="3822"/>
                  <a:pt x="2406" y="3727"/>
                  <a:pt x="2322" y="3667"/>
                </a:cubicBezTo>
                <a:cubicBezTo>
                  <a:pt x="2215" y="3608"/>
                  <a:pt x="2167" y="3489"/>
                  <a:pt x="2227" y="3393"/>
                </a:cubicBezTo>
                <a:cubicBezTo>
                  <a:pt x="2286" y="3227"/>
                  <a:pt x="2406" y="2893"/>
                  <a:pt x="2560" y="2810"/>
                </a:cubicBezTo>
                <a:cubicBezTo>
                  <a:pt x="2667" y="2715"/>
                  <a:pt x="2810" y="2631"/>
                  <a:pt x="2929" y="2572"/>
                </a:cubicBezTo>
                <a:lnTo>
                  <a:pt x="3596" y="2215"/>
                </a:lnTo>
                <a:cubicBezTo>
                  <a:pt x="4191" y="1917"/>
                  <a:pt x="4811" y="1619"/>
                  <a:pt x="5418" y="1334"/>
                </a:cubicBezTo>
                <a:cubicBezTo>
                  <a:pt x="6085" y="1024"/>
                  <a:pt x="6775" y="715"/>
                  <a:pt x="7442" y="417"/>
                </a:cubicBezTo>
                <a:cubicBezTo>
                  <a:pt x="7525" y="369"/>
                  <a:pt x="8359" y="0"/>
                  <a:pt x="8418" y="0"/>
                </a:cubicBezTo>
                <a:cubicBezTo>
                  <a:pt x="8871" y="12"/>
                  <a:pt x="8930" y="84"/>
                  <a:pt x="9299" y="310"/>
                </a:cubicBezTo>
                <a:cubicBezTo>
                  <a:pt x="10180" y="810"/>
                  <a:pt x="11061" y="1322"/>
                  <a:pt x="11954" y="1810"/>
                </a:cubicBezTo>
                <a:cubicBezTo>
                  <a:pt x="12812" y="2286"/>
                  <a:pt x="13705" y="2762"/>
                  <a:pt x="14598" y="3179"/>
                </a:cubicBezTo>
                <a:cubicBezTo>
                  <a:pt x="14645" y="3191"/>
                  <a:pt x="14669" y="3215"/>
                  <a:pt x="14705" y="3239"/>
                </a:cubicBezTo>
                <a:cubicBezTo>
                  <a:pt x="14764" y="3251"/>
                  <a:pt x="14812" y="3310"/>
                  <a:pt x="14836" y="3370"/>
                </a:cubicBezTo>
                <a:cubicBezTo>
                  <a:pt x="14895" y="3644"/>
                  <a:pt x="14907" y="4132"/>
                  <a:pt x="14812" y="4382"/>
                </a:cubicBezTo>
                <a:cubicBezTo>
                  <a:pt x="14645" y="4798"/>
                  <a:pt x="14312" y="5215"/>
                  <a:pt x="14038" y="5560"/>
                </a:cubicBezTo>
                <a:cubicBezTo>
                  <a:pt x="13657" y="6013"/>
                  <a:pt x="13240" y="6441"/>
                  <a:pt x="12823" y="6846"/>
                </a:cubicBezTo>
                <a:cubicBezTo>
                  <a:pt x="12693" y="6977"/>
                  <a:pt x="12562" y="7108"/>
                  <a:pt x="12407" y="7239"/>
                </a:cubicBezTo>
                <a:lnTo>
                  <a:pt x="12550" y="9823"/>
                </a:lnTo>
                <a:cubicBezTo>
                  <a:pt x="12550" y="9847"/>
                  <a:pt x="12550" y="9859"/>
                  <a:pt x="12514" y="9882"/>
                </a:cubicBezTo>
                <a:lnTo>
                  <a:pt x="12466" y="9918"/>
                </a:lnTo>
                <a:cubicBezTo>
                  <a:pt x="12073" y="10323"/>
                  <a:pt x="11490" y="10716"/>
                  <a:pt x="10978" y="10966"/>
                </a:cubicBezTo>
                <a:cubicBezTo>
                  <a:pt x="9811" y="11537"/>
                  <a:pt x="8561" y="11644"/>
                  <a:pt x="7323" y="11216"/>
                </a:cubicBezTo>
                <a:cubicBezTo>
                  <a:pt x="7216" y="11168"/>
                  <a:pt x="7097" y="11144"/>
                  <a:pt x="6989" y="11097"/>
                </a:cubicBezTo>
                <a:cubicBezTo>
                  <a:pt x="6073" y="10740"/>
                  <a:pt x="5061" y="10204"/>
                  <a:pt x="4406" y="9442"/>
                </a:cubicBezTo>
                <a:cubicBezTo>
                  <a:pt x="4072" y="9061"/>
                  <a:pt x="3703" y="8430"/>
                  <a:pt x="3894" y="7918"/>
                </a:cubicBezTo>
                <a:lnTo>
                  <a:pt x="3894" y="7894"/>
                </a:lnTo>
                <a:lnTo>
                  <a:pt x="3894" y="7882"/>
                </a:lnTo>
                <a:cubicBezTo>
                  <a:pt x="4049" y="7513"/>
                  <a:pt x="4191" y="7144"/>
                  <a:pt x="4358" y="6787"/>
                </a:cubicBezTo>
                <a:cubicBezTo>
                  <a:pt x="4430" y="6608"/>
                  <a:pt x="4513" y="6430"/>
                  <a:pt x="4596" y="6263"/>
                </a:cubicBezTo>
                <a:cubicBezTo>
                  <a:pt x="4394" y="6322"/>
                  <a:pt x="4180" y="6346"/>
                  <a:pt x="3953" y="6346"/>
                </a:cubicBezTo>
                <a:cubicBezTo>
                  <a:pt x="3644" y="6334"/>
                  <a:pt x="3334" y="6287"/>
                  <a:pt x="3001" y="6275"/>
                </a:cubicBezTo>
                <a:cubicBezTo>
                  <a:pt x="2632" y="6263"/>
                  <a:pt x="2394" y="6382"/>
                  <a:pt x="2215" y="6691"/>
                </a:cubicBezTo>
                <a:cubicBezTo>
                  <a:pt x="2691" y="7037"/>
                  <a:pt x="2787" y="8489"/>
                  <a:pt x="2322" y="8811"/>
                </a:cubicBezTo>
                <a:cubicBezTo>
                  <a:pt x="2191" y="8894"/>
                  <a:pt x="2036" y="8823"/>
                  <a:pt x="1989" y="8704"/>
                </a:cubicBezTo>
                <a:cubicBezTo>
                  <a:pt x="1977" y="8727"/>
                  <a:pt x="1953" y="8763"/>
                  <a:pt x="1917" y="8787"/>
                </a:cubicBezTo>
                <a:cubicBezTo>
                  <a:pt x="1870" y="8847"/>
                  <a:pt x="1810" y="8882"/>
                  <a:pt x="1739" y="8870"/>
                </a:cubicBezTo>
                <a:cubicBezTo>
                  <a:pt x="1572" y="8847"/>
                  <a:pt x="1477" y="8656"/>
                  <a:pt x="1572" y="8525"/>
                </a:cubicBezTo>
                <a:cubicBezTo>
                  <a:pt x="1751" y="8299"/>
                  <a:pt x="1810" y="8049"/>
                  <a:pt x="1810" y="7775"/>
                </a:cubicBezTo>
                <a:cubicBezTo>
                  <a:pt x="1774" y="7799"/>
                  <a:pt x="1727" y="7799"/>
                  <a:pt x="1667" y="7799"/>
                </a:cubicBezTo>
                <a:cubicBezTo>
                  <a:pt x="1560" y="8001"/>
                  <a:pt x="1477" y="8215"/>
                  <a:pt x="1429" y="8454"/>
                </a:cubicBezTo>
                <a:cubicBezTo>
                  <a:pt x="1382" y="8716"/>
                  <a:pt x="953" y="8644"/>
                  <a:pt x="1012" y="8370"/>
                </a:cubicBezTo>
                <a:cubicBezTo>
                  <a:pt x="1072" y="8096"/>
                  <a:pt x="1179" y="7823"/>
                  <a:pt x="1310" y="7573"/>
                </a:cubicBezTo>
                <a:lnTo>
                  <a:pt x="1263" y="7477"/>
                </a:lnTo>
                <a:cubicBezTo>
                  <a:pt x="1251" y="7453"/>
                  <a:pt x="1251" y="7418"/>
                  <a:pt x="1239" y="7394"/>
                </a:cubicBezTo>
                <a:cubicBezTo>
                  <a:pt x="1084" y="7584"/>
                  <a:pt x="953" y="7858"/>
                  <a:pt x="953" y="8061"/>
                </a:cubicBezTo>
                <a:cubicBezTo>
                  <a:pt x="965" y="8335"/>
                  <a:pt x="536" y="8370"/>
                  <a:pt x="524" y="8096"/>
                </a:cubicBezTo>
                <a:cubicBezTo>
                  <a:pt x="584" y="7751"/>
                  <a:pt x="715" y="7406"/>
                  <a:pt x="905" y="7156"/>
                </a:cubicBezTo>
                <a:close/>
                <a:moveTo>
                  <a:pt x="14181" y="3453"/>
                </a:moveTo>
                <a:cubicBezTo>
                  <a:pt x="14014" y="3393"/>
                  <a:pt x="13871" y="3322"/>
                  <a:pt x="13716" y="3239"/>
                </a:cubicBezTo>
                <a:cubicBezTo>
                  <a:pt x="13466" y="3120"/>
                  <a:pt x="13228" y="3001"/>
                  <a:pt x="12990" y="2870"/>
                </a:cubicBezTo>
                <a:cubicBezTo>
                  <a:pt x="12395" y="2560"/>
                  <a:pt x="11800" y="2227"/>
                  <a:pt x="11204" y="1893"/>
                </a:cubicBezTo>
                <a:cubicBezTo>
                  <a:pt x="10490" y="1488"/>
                  <a:pt x="9775" y="1072"/>
                  <a:pt x="9061" y="667"/>
                </a:cubicBezTo>
                <a:cubicBezTo>
                  <a:pt x="8871" y="548"/>
                  <a:pt x="8537" y="322"/>
                  <a:pt x="8323" y="524"/>
                </a:cubicBezTo>
                <a:cubicBezTo>
                  <a:pt x="8228" y="607"/>
                  <a:pt x="8061" y="679"/>
                  <a:pt x="7942" y="750"/>
                </a:cubicBezTo>
                <a:lnTo>
                  <a:pt x="7323" y="1072"/>
                </a:lnTo>
                <a:cubicBezTo>
                  <a:pt x="6751" y="1334"/>
                  <a:pt x="6180" y="1572"/>
                  <a:pt x="5608" y="1810"/>
                </a:cubicBezTo>
                <a:cubicBezTo>
                  <a:pt x="5013" y="2060"/>
                  <a:pt x="4418" y="2322"/>
                  <a:pt x="3834" y="2572"/>
                </a:cubicBezTo>
                <a:cubicBezTo>
                  <a:pt x="3632" y="2655"/>
                  <a:pt x="3418" y="2762"/>
                  <a:pt x="3215" y="2870"/>
                </a:cubicBezTo>
                <a:cubicBezTo>
                  <a:pt x="3168" y="2893"/>
                  <a:pt x="3084" y="2941"/>
                  <a:pt x="3001" y="2977"/>
                </a:cubicBezTo>
                <a:cubicBezTo>
                  <a:pt x="3382" y="3215"/>
                  <a:pt x="3739" y="3465"/>
                  <a:pt x="4108" y="3727"/>
                </a:cubicBezTo>
                <a:cubicBezTo>
                  <a:pt x="4632" y="4084"/>
                  <a:pt x="5132" y="4465"/>
                  <a:pt x="5644" y="4834"/>
                </a:cubicBezTo>
                <a:lnTo>
                  <a:pt x="5656" y="4834"/>
                </a:lnTo>
                <a:cubicBezTo>
                  <a:pt x="6096" y="4906"/>
                  <a:pt x="6835" y="4358"/>
                  <a:pt x="7156" y="4084"/>
                </a:cubicBezTo>
                <a:cubicBezTo>
                  <a:pt x="7406" y="3882"/>
                  <a:pt x="7668" y="3655"/>
                  <a:pt x="7918" y="3429"/>
                </a:cubicBezTo>
                <a:cubicBezTo>
                  <a:pt x="8085" y="3286"/>
                  <a:pt x="8263" y="3108"/>
                  <a:pt x="8442" y="2989"/>
                </a:cubicBezTo>
                <a:cubicBezTo>
                  <a:pt x="8466" y="2953"/>
                  <a:pt x="8513" y="2977"/>
                  <a:pt x="8537" y="2989"/>
                </a:cubicBezTo>
                <a:cubicBezTo>
                  <a:pt x="8585" y="3036"/>
                  <a:pt x="8621" y="3072"/>
                  <a:pt x="8644" y="3120"/>
                </a:cubicBezTo>
                <a:cubicBezTo>
                  <a:pt x="8692" y="3179"/>
                  <a:pt x="8835" y="3370"/>
                  <a:pt x="8752" y="3453"/>
                </a:cubicBezTo>
                <a:cubicBezTo>
                  <a:pt x="8716" y="3477"/>
                  <a:pt x="8692" y="3465"/>
                  <a:pt x="8656" y="3453"/>
                </a:cubicBezTo>
                <a:cubicBezTo>
                  <a:pt x="8597" y="3477"/>
                  <a:pt x="8537" y="3524"/>
                  <a:pt x="8478" y="3572"/>
                </a:cubicBezTo>
                <a:cubicBezTo>
                  <a:pt x="8359" y="3644"/>
                  <a:pt x="8263" y="3727"/>
                  <a:pt x="8144" y="3822"/>
                </a:cubicBezTo>
                <a:cubicBezTo>
                  <a:pt x="7847" y="4048"/>
                  <a:pt x="7561" y="4263"/>
                  <a:pt x="7263" y="4477"/>
                </a:cubicBezTo>
                <a:cubicBezTo>
                  <a:pt x="6930" y="4715"/>
                  <a:pt x="6489" y="5013"/>
                  <a:pt x="6096" y="5156"/>
                </a:cubicBezTo>
                <a:cubicBezTo>
                  <a:pt x="6180" y="5227"/>
                  <a:pt x="6251" y="5263"/>
                  <a:pt x="6323" y="5322"/>
                </a:cubicBezTo>
                <a:cubicBezTo>
                  <a:pt x="7168" y="5953"/>
                  <a:pt x="8001" y="6572"/>
                  <a:pt x="8859" y="7203"/>
                </a:cubicBezTo>
                <a:cubicBezTo>
                  <a:pt x="9156" y="7418"/>
                  <a:pt x="9430" y="7632"/>
                  <a:pt x="9728" y="7858"/>
                </a:cubicBezTo>
                <a:cubicBezTo>
                  <a:pt x="9847" y="7942"/>
                  <a:pt x="9966" y="8037"/>
                  <a:pt x="10085" y="8108"/>
                </a:cubicBezTo>
                <a:cubicBezTo>
                  <a:pt x="10323" y="7775"/>
                  <a:pt x="10621" y="7465"/>
                  <a:pt x="10895" y="7168"/>
                </a:cubicBezTo>
                <a:cubicBezTo>
                  <a:pt x="11276" y="6739"/>
                  <a:pt x="11692" y="6322"/>
                  <a:pt x="12097" y="5906"/>
                </a:cubicBezTo>
                <a:cubicBezTo>
                  <a:pt x="12573" y="5394"/>
                  <a:pt x="13062" y="4894"/>
                  <a:pt x="13526" y="4370"/>
                </a:cubicBezTo>
                <a:cubicBezTo>
                  <a:pt x="13633" y="4191"/>
                  <a:pt x="14050" y="3739"/>
                  <a:pt x="14181" y="3453"/>
                </a:cubicBezTo>
                <a:close/>
                <a:moveTo>
                  <a:pt x="1834" y="7215"/>
                </a:moveTo>
                <a:cubicBezTo>
                  <a:pt x="1798" y="7215"/>
                  <a:pt x="1774" y="7203"/>
                  <a:pt x="1739" y="7168"/>
                </a:cubicBezTo>
                <a:cubicBezTo>
                  <a:pt x="1727" y="7168"/>
                  <a:pt x="1727" y="7156"/>
                  <a:pt x="1715" y="7144"/>
                </a:cubicBezTo>
                <a:cubicBezTo>
                  <a:pt x="1715" y="7203"/>
                  <a:pt x="1739" y="7275"/>
                  <a:pt x="1774" y="7311"/>
                </a:cubicBezTo>
                <a:lnTo>
                  <a:pt x="1774" y="7311"/>
                </a:lnTo>
                <a:cubicBezTo>
                  <a:pt x="1810" y="7311"/>
                  <a:pt x="1834" y="7287"/>
                  <a:pt x="1858" y="7275"/>
                </a:cubicBezTo>
                <a:lnTo>
                  <a:pt x="1858" y="7275"/>
                </a:lnTo>
                <a:cubicBezTo>
                  <a:pt x="1834" y="7275"/>
                  <a:pt x="1834" y="7251"/>
                  <a:pt x="1834" y="7215"/>
                </a:cubicBezTo>
                <a:close/>
                <a:moveTo>
                  <a:pt x="5180" y="5370"/>
                </a:moveTo>
                <a:cubicBezTo>
                  <a:pt x="5239" y="5310"/>
                  <a:pt x="5287" y="5251"/>
                  <a:pt x="5323" y="5179"/>
                </a:cubicBezTo>
                <a:cubicBezTo>
                  <a:pt x="4822" y="4810"/>
                  <a:pt x="4334" y="4429"/>
                  <a:pt x="3822" y="4060"/>
                </a:cubicBezTo>
                <a:cubicBezTo>
                  <a:pt x="3477" y="3810"/>
                  <a:pt x="3144" y="3572"/>
                  <a:pt x="2787" y="3334"/>
                </a:cubicBezTo>
                <a:cubicBezTo>
                  <a:pt x="2763" y="3370"/>
                  <a:pt x="2763" y="3405"/>
                  <a:pt x="2763" y="3441"/>
                </a:cubicBezTo>
                <a:cubicBezTo>
                  <a:pt x="3560" y="4096"/>
                  <a:pt x="4358" y="4727"/>
                  <a:pt x="5180" y="5370"/>
                </a:cubicBezTo>
                <a:close/>
                <a:moveTo>
                  <a:pt x="10347" y="9275"/>
                </a:moveTo>
                <a:cubicBezTo>
                  <a:pt x="10311" y="9418"/>
                  <a:pt x="10133" y="9585"/>
                  <a:pt x="9990" y="9466"/>
                </a:cubicBezTo>
                <a:cubicBezTo>
                  <a:pt x="9787" y="9347"/>
                  <a:pt x="9597" y="9216"/>
                  <a:pt x="9406" y="9073"/>
                </a:cubicBezTo>
                <a:cubicBezTo>
                  <a:pt x="9109" y="8870"/>
                  <a:pt x="8799" y="8644"/>
                  <a:pt x="8502" y="8418"/>
                </a:cubicBezTo>
                <a:cubicBezTo>
                  <a:pt x="7704" y="7834"/>
                  <a:pt x="6930" y="7239"/>
                  <a:pt x="6156" y="6644"/>
                </a:cubicBezTo>
                <a:cubicBezTo>
                  <a:pt x="5846" y="6418"/>
                  <a:pt x="5537" y="6168"/>
                  <a:pt x="5239" y="5941"/>
                </a:cubicBezTo>
                <a:cubicBezTo>
                  <a:pt x="5084" y="6275"/>
                  <a:pt x="4942" y="6608"/>
                  <a:pt x="4787" y="6942"/>
                </a:cubicBezTo>
                <a:cubicBezTo>
                  <a:pt x="4632" y="7311"/>
                  <a:pt x="4477" y="7680"/>
                  <a:pt x="4334" y="8037"/>
                </a:cubicBezTo>
                <a:lnTo>
                  <a:pt x="4334" y="8049"/>
                </a:lnTo>
                <a:cubicBezTo>
                  <a:pt x="4191" y="8406"/>
                  <a:pt x="4537" y="8894"/>
                  <a:pt x="4763" y="9144"/>
                </a:cubicBezTo>
                <a:cubicBezTo>
                  <a:pt x="5358" y="9847"/>
                  <a:pt x="6323" y="10347"/>
                  <a:pt x="7168" y="10668"/>
                </a:cubicBezTo>
                <a:cubicBezTo>
                  <a:pt x="7275" y="10716"/>
                  <a:pt x="7382" y="10740"/>
                  <a:pt x="7489" y="10787"/>
                </a:cubicBezTo>
                <a:lnTo>
                  <a:pt x="7489" y="10787"/>
                </a:lnTo>
                <a:cubicBezTo>
                  <a:pt x="8525" y="11156"/>
                  <a:pt x="9585" y="11085"/>
                  <a:pt x="10597" y="10656"/>
                </a:cubicBezTo>
                <a:cubicBezTo>
                  <a:pt x="11121" y="10430"/>
                  <a:pt x="11669" y="10073"/>
                  <a:pt x="12097" y="9692"/>
                </a:cubicBezTo>
                <a:lnTo>
                  <a:pt x="11990" y="7668"/>
                </a:lnTo>
                <a:cubicBezTo>
                  <a:pt x="11669" y="7965"/>
                  <a:pt x="11359" y="8275"/>
                  <a:pt x="11026" y="8573"/>
                </a:cubicBezTo>
                <a:lnTo>
                  <a:pt x="10621" y="8977"/>
                </a:lnTo>
                <a:cubicBezTo>
                  <a:pt x="10537" y="9061"/>
                  <a:pt x="10442" y="9168"/>
                  <a:pt x="10371" y="9275"/>
                </a:cubicBezTo>
                <a:cubicBezTo>
                  <a:pt x="10359" y="9251"/>
                  <a:pt x="10347" y="9251"/>
                  <a:pt x="10347" y="9275"/>
                </a:cubicBezTo>
                <a:close/>
                <a:moveTo>
                  <a:pt x="5501" y="5620"/>
                </a:moveTo>
                <a:cubicBezTo>
                  <a:pt x="5668" y="5763"/>
                  <a:pt x="5846" y="5882"/>
                  <a:pt x="6013" y="6013"/>
                </a:cubicBezTo>
                <a:cubicBezTo>
                  <a:pt x="6727" y="6561"/>
                  <a:pt x="7454" y="7096"/>
                  <a:pt x="8204" y="7632"/>
                </a:cubicBezTo>
                <a:cubicBezTo>
                  <a:pt x="8811" y="8085"/>
                  <a:pt x="9430" y="8513"/>
                  <a:pt x="10061" y="8918"/>
                </a:cubicBezTo>
                <a:cubicBezTo>
                  <a:pt x="10145" y="8799"/>
                  <a:pt x="10264" y="8680"/>
                  <a:pt x="10371" y="8573"/>
                </a:cubicBezTo>
                <a:cubicBezTo>
                  <a:pt x="10561" y="8382"/>
                  <a:pt x="10764" y="8204"/>
                  <a:pt x="10954" y="8025"/>
                </a:cubicBezTo>
                <a:cubicBezTo>
                  <a:pt x="11442" y="7537"/>
                  <a:pt x="11954" y="7084"/>
                  <a:pt x="12442" y="6608"/>
                </a:cubicBezTo>
                <a:cubicBezTo>
                  <a:pt x="12871" y="6191"/>
                  <a:pt x="13288" y="5751"/>
                  <a:pt x="13681" y="5310"/>
                </a:cubicBezTo>
                <a:cubicBezTo>
                  <a:pt x="13943" y="5001"/>
                  <a:pt x="14276" y="4596"/>
                  <a:pt x="14431" y="4227"/>
                </a:cubicBezTo>
                <a:cubicBezTo>
                  <a:pt x="14478" y="4132"/>
                  <a:pt x="14478" y="3965"/>
                  <a:pt x="14467" y="3834"/>
                </a:cubicBezTo>
                <a:cubicBezTo>
                  <a:pt x="14109" y="4298"/>
                  <a:pt x="13716" y="4751"/>
                  <a:pt x="13335" y="5191"/>
                </a:cubicBezTo>
                <a:cubicBezTo>
                  <a:pt x="12859" y="5727"/>
                  <a:pt x="12347" y="6239"/>
                  <a:pt x="11859" y="6751"/>
                </a:cubicBezTo>
                <a:cubicBezTo>
                  <a:pt x="11335" y="7311"/>
                  <a:pt x="10823" y="7870"/>
                  <a:pt x="10323" y="8454"/>
                </a:cubicBezTo>
                <a:cubicBezTo>
                  <a:pt x="10252" y="8561"/>
                  <a:pt x="9990" y="8632"/>
                  <a:pt x="9883" y="8585"/>
                </a:cubicBezTo>
                <a:cubicBezTo>
                  <a:pt x="9883" y="8585"/>
                  <a:pt x="9871" y="8585"/>
                  <a:pt x="9871" y="8573"/>
                </a:cubicBezTo>
                <a:cubicBezTo>
                  <a:pt x="9359" y="8215"/>
                  <a:pt x="8847" y="7846"/>
                  <a:pt x="8359" y="7453"/>
                </a:cubicBezTo>
                <a:cubicBezTo>
                  <a:pt x="7692" y="6953"/>
                  <a:pt x="7025" y="6453"/>
                  <a:pt x="6370" y="5953"/>
                </a:cubicBezTo>
                <a:cubicBezTo>
                  <a:pt x="6144" y="5775"/>
                  <a:pt x="5906" y="5608"/>
                  <a:pt x="5680" y="5429"/>
                </a:cubicBezTo>
                <a:cubicBezTo>
                  <a:pt x="5620" y="5501"/>
                  <a:pt x="5561" y="5560"/>
                  <a:pt x="5501" y="562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grpSp>
        <p:nvGrpSpPr>
          <p:cNvPr id="42" name="Google Shape;246;p25">
            <a:extLst>
              <a:ext uri="{FF2B5EF4-FFF2-40B4-BE49-F238E27FC236}">
                <a16:creationId xmlns:a16="http://schemas.microsoft.com/office/drawing/2014/main" id="{9F20DD12-0EA8-CA44-83EE-4D5B0CD891C9}"/>
              </a:ext>
            </a:extLst>
          </p:cNvPr>
          <p:cNvGrpSpPr/>
          <p:nvPr/>
        </p:nvGrpSpPr>
        <p:grpSpPr>
          <a:xfrm>
            <a:off x="1232237" y="598624"/>
            <a:ext cx="514295" cy="474382"/>
            <a:chOff x="712875" y="2205450"/>
            <a:chExt cx="233675" cy="215550"/>
          </a:xfrm>
        </p:grpSpPr>
        <p:sp>
          <p:nvSpPr>
            <p:cNvPr id="43" name="Google Shape;247;p25">
              <a:extLst>
                <a:ext uri="{FF2B5EF4-FFF2-40B4-BE49-F238E27FC236}">
                  <a16:creationId xmlns:a16="http://schemas.microsoft.com/office/drawing/2014/main" id="{F8A14A80-B78A-384D-84F4-43E0A9978533}"/>
                </a:ext>
              </a:extLst>
            </p:cNvPr>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44" name="Google Shape;248;p25">
              <a:extLst>
                <a:ext uri="{FF2B5EF4-FFF2-40B4-BE49-F238E27FC236}">
                  <a16:creationId xmlns:a16="http://schemas.microsoft.com/office/drawing/2014/main" id="{52274AD6-E728-B44D-ADAD-9A6D974A4068}"/>
                </a:ext>
              </a:extLst>
            </p:cNvPr>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45" name="Google Shape;249;p25">
              <a:extLst>
                <a:ext uri="{FF2B5EF4-FFF2-40B4-BE49-F238E27FC236}">
                  <a16:creationId xmlns:a16="http://schemas.microsoft.com/office/drawing/2014/main" id="{03C2F1AC-AE9B-A741-BE9A-15C9B77CBB5D}"/>
                </a:ext>
              </a:extLst>
            </p:cNvPr>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46" name="Google Shape;250;p25">
              <a:extLst>
                <a:ext uri="{FF2B5EF4-FFF2-40B4-BE49-F238E27FC236}">
                  <a16:creationId xmlns:a16="http://schemas.microsoft.com/office/drawing/2014/main" id="{69038656-6DCD-DF42-9BD3-6C6DF5D1421E}"/>
                </a:ext>
              </a:extLst>
            </p:cNvPr>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47" name="Google Shape;251;p25">
              <a:extLst>
                <a:ext uri="{FF2B5EF4-FFF2-40B4-BE49-F238E27FC236}">
                  <a16:creationId xmlns:a16="http://schemas.microsoft.com/office/drawing/2014/main" id="{FCC60669-FF1F-7B41-A104-0D1831816F4E}"/>
                </a:ext>
              </a:extLst>
            </p:cNvPr>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grpSp>
      <p:grpSp>
        <p:nvGrpSpPr>
          <p:cNvPr id="48" name="Google Shape;281;p26">
            <a:extLst>
              <a:ext uri="{FF2B5EF4-FFF2-40B4-BE49-F238E27FC236}">
                <a16:creationId xmlns:a16="http://schemas.microsoft.com/office/drawing/2014/main" id="{928F4DE0-EED0-7042-9FA7-A370B64A0F60}"/>
              </a:ext>
            </a:extLst>
          </p:cNvPr>
          <p:cNvGrpSpPr/>
          <p:nvPr/>
        </p:nvGrpSpPr>
        <p:grpSpPr>
          <a:xfrm>
            <a:off x="5732133" y="220163"/>
            <a:ext cx="899464" cy="756921"/>
            <a:chOff x="6075750" y="3009125"/>
            <a:chExt cx="550400" cy="463175"/>
          </a:xfrm>
        </p:grpSpPr>
        <p:sp>
          <p:nvSpPr>
            <p:cNvPr id="49" name="Google Shape;282;p26">
              <a:extLst>
                <a:ext uri="{FF2B5EF4-FFF2-40B4-BE49-F238E27FC236}">
                  <a16:creationId xmlns:a16="http://schemas.microsoft.com/office/drawing/2014/main" id="{6A212407-81CC-0941-AE6D-4ECF114B42A6}"/>
                </a:ext>
              </a:extLst>
            </p:cNvPr>
            <p:cNvSpPr/>
            <p:nvPr/>
          </p:nvSpPr>
          <p:spPr>
            <a:xfrm>
              <a:off x="6076650" y="3020750"/>
              <a:ext cx="538175" cy="433700"/>
            </a:xfrm>
            <a:custGeom>
              <a:avLst/>
              <a:gdLst/>
              <a:ahLst/>
              <a:cxnLst/>
              <a:rect l="l" t="t" r="r" b="b"/>
              <a:pathLst>
                <a:path w="21527" h="17348" extrusionOk="0">
                  <a:moveTo>
                    <a:pt x="7572" y="17347"/>
                  </a:moveTo>
                  <a:cubicBezTo>
                    <a:pt x="7858" y="16657"/>
                    <a:pt x="8108" y="16097"/>
                    <a:pt x="8311" y="15538"/>
                  </a:cubicBezTo>
                  <a:cubicBezTo>
                    <a:pt x="8430" y="15204"/>
                    <a:pt x="8465" y="14847"/>
                    <a:pt x="8513" y="14514"/>
                  </a:cubicBezTo>
                  <a:cubicBezTo>
                    <a:pt x="8573" y="14014"/>
                    <a:pt x="8489" y="13883"/>
                    <a:pt x="7989" y="13752"/>
                  </a:cubicBezTo>
                  <a:cubicBezTo>
                    <a:pt x="7358" y="13573"/>
                    <a:pt x="6703" y="13418"/>
                    <a:pt x="6072" y="13228"/>
                  </a:cubicBezTo>
                  <a:cubicBezTo>
                    <a:pt x="5167" y="12942"/>
                    <a:pt x="4239" y="12680"/>
                    <a:pt x="3370" y="12299"/>
                  </a:cubicBezTo>
                  <a:cubicBezTo>
                    <a:pt x="2036" y="11752"/>
                    <a:pt x="1048" y="10775"/>
                    <a:pt x="714" y="9358"/>
                  </a:cubicBezTo>
                  <a:cubicBezTo>
                    <a:pt x="0" y="6287"/>
                    <a:pt x="988" y="3334"/>
                    <a:pt x="3727" y="1441"/>
                  </a:cubicBezTo>
                  <a:cubicBezTo>
                    <a:pt x="4703" y="774"/>
                    <a:pt x="5775" y="393"/>
                    <a:pt x="6977" y="274"/>
                  </a:cubicBezTo>
                  <a:cubicBezTo>
                    <a:pt x="9632" y="0"/>
                    <a:pt x="12252" y="274"/>
                    <a:pt x="14871" y="619"/>
                  </a:cubicBezTo>
                  <a:cubicBezTo>
                    <a:pt x="16014" y="774"/>
                    <a:pt x="17133" y="1012"/>
                    <a:pt x="18252" y="1369"/>
                  </a:cubicBezTo>
                  <a:cubicBezTo>
                    <a:pt x="19514" y="1762"/>
                    <a:pt x="20396" y="2524"/>
                    <a:pt x="20812" y="3810"/>
                  </a:cubicBezTo>
                  <a:cubicBezTo>
                    <a:pt x="21527" y="5929"/>
                    <a:pt x="21467" y="8049"/>
                    <a:pt x="20610" y="10097"/>
                  </a:cubicBezTo>
                  <a:cubicBezTo>
                    <a:pt x="20217" y="11085"/>
                    <a:pt x="19562" y="11942"/>
                    <a:pt x="18574" y="12525"/>
                  </a:cubicBezTo>
                  <a:cubicBezTo>
                    <a:pt x="16645" y="13668"/>
                    <a:pt x="14585" y="14288"/>
                    <a:pt x="12323" y="14109"/>
                  </a:cubicBezTo>
                  <a:cubicBezTo>
                    <a:pt x="12037" y="14085"/>
                    <a:pt x="11835" y="14133"/>
                    <a:pt x="11668" y="14383"/>
                  </a:cubicBezTo>
                  <a:cubicBezTo>
                    <a:pt x="11490" y="14669"/>
                    <a:pt x="11359" y="14978"/>
                    <a:pt x="11132" y="15216"/>
                  </a:cubicBezTo>
                  <a:cubicBezTo>
                    <a:pt x="10359" y="16133"/>
                    <a:pt x="9394" y="16800"/>
                    <a:pt x="8287" y="17240"/>
                  </a:cubicBezTo>
                  <a:cubicBezTo>
                    <a:pt x="8108" y="17324"/>
                    <a:pt x="7906" y="17312"/>
                    <a:pt x="7572" y="17347"/>
                  </a:cubicBezTo>
                  <a:close/>
                  <a:moveTo>
                    <a:pt x="10299" y="3298"/>
                  </a:moveTo>
                  <a:cubicBezTo>
                    <a:pt x="10287" y="3465"/>
                    <a:pt x="10251" y="3655"/>
                    <a:pt x="10239" y="3858"/>
                  </a:cubicBezTo>
                  <a:cubicBezTo>
                    <a:pt x="10132" y="4751"/>
                    <a:pt x="10049" y="5644"/>
                    <a:pt x="9942" y="6537"/>
                  </a:cubicBezTo>
                  <a:cubicBezTo>
                    <a:pt x="9882" y="7049"/>
                    <a:pt x="9811" y="7572"/>
                    <a:pt x="9763" y="8096"/>
                  </a:cubicBezTo>
                  <a:cubicBezTo>
                    <a:pt x="9739" y="8382"/>
                    <a:pt x="9870" y="8537"/>
                    <a:pt x="10168" y="8561"/>
                  </a:cubicBezTo>
                  <a:cubicBezTo>
                    <a:pt x="10573" y="8573"/>
                    <a:pt x="10990" y="8596"/>
                    <a:pt x="11382" y="8561"/>
                  </a:cubicBezTo>
                  <a:cubicBezTo>
                    <a:pt x="11918" y="8501"/>
                    <a:pt x="12264" y="8156"/>
                    <a:pt x="12430" y="7644"/>
                  </a:cubicBezTo>
                  <a:cubicBezTo>
                    <a:pt x="12621" y="7037"/>
                    <a:pt x="12514" y="6775"/>
                    <a:pt x="12025" y="6370"/>
                  </a:cubicBezTo>
                  <a:cubicBezTo>
                    <a:pt x="11918" y="6298"/>
                    <a:pt x="11835" y="6203"/>
                    <a:pt x="11763" y="6156"/>
                  </a:cubicBezTo>
                  <a:cubicBezTo>
                    <a:pt x="12025" y="5775"/>
                    <a:pt x="12323" y="5465"/>
                    <a:pt x="12490" y="5084"/>
                  </a:cubicBezTo>
                  <a:cubicBezTo>
                    <a:pt x="12656" y="4679"/>
                    <a:pt x="12633" y="4239"/>
                    <a:pt x="12371" y="3858"/>
                  </a:cubicBezTo>
                  <a:cubicBezTo>
                    <a:pt x="11894" y="3227"/>
                    <a:pt x="10990" y="2977"/>
                    <a:pt x="10299" y="3298"/>
                  </a:cubicBezTo>
                  <a:close/>
                  <a:moveTo>
                    <a:pt x="7418" y="6560"/>
                  </a:moveTo>
                  <a:cubicBezTo>
                    <a:pt x="7787" y="7096"/>
                    <a:pt x="7549" y="7715"/>
                    <a:pt x="7870" y="8215"/>
                  </a:cubicBezTo>
                  <a:cubicBezTo>
                    <a:pt x="8204" y="7942"/>
                    <a:pt x="8204" y="7942"/>
                    <a:pt x="8156" y="7680"/>
                  </a:cubicBezTo>
                  <a:cubicBezTo>
                    <a:pt x="8096" y="7346"/>
                    <a:pt x="8049" y="7025"/>
                    <a:pt x="7977" y="6691"/>
                  </a:cubicBezTo>
                  <a:cubicBezTo>
                    <a:pt x="7811" y="5917"/>
                    <a:pt x="7668" y="5132"/>
                    <a:pt x="7477" y="4358"/>
                  </a:cubicBezTo>
                  <a:cubicBezTo>
                    <a:pt x="7406" y="4108"/>
                    <a:pt x="7275" y="3881"/>
                    <a:pt x="7180" y="3643"/>
                  </a:cubicBezTo>
                  <a:cubicBezTo>
                    <a:pt x="7132" y="3631"/>
                    <a:pt x="7072" y="3608"/>
                    <a:pt x="7025" y="3584"/>
                  </a:cubicBezTo>
                  <a:cubicBezTo>
                    <a:pt x="6977" y="3655"/>
                    <a:pt x="6941" y="3715"/>
                    <a:pt x="6906" y="3786"/>
                  </a:cubicBezTo>
                  <a:cubicBezTo>
                    <a:pt x="6287" y="5167"/>
                    <a:pt x="5656" y="6513"/>
                    <a:pt x="5036" y="7882"/>
                  </a:cubicBezTo>
                  <a:cubicBezTo>
                    <a:pt x="5001" y="7953"/>
                    <a:pt x="5072" y="8072"/>
                    <a:pt x="5096" y="8168"/>
                  </a:cubicBezTo>
                  <a:cubicBezTo>
                    <a:pt x="5298" y="8001"/>
                    <a:pt x="5394" y="7822"/>
                    <a:pt x="5477" y="7632"/>
                  </a:cubicBezTo>
                  <a:cubicBezTo>
                    <a:pt x="5608" y="7334"/>
                    <a:pt x="5727" y="7001"/>
                    <a:pt x="5882" y="6727"/>
                  </a:cubicBezTo>
                  <a:cubicBezTo>
                    <a:pt x="5941" y="6608"/>
                    <a:pt x="6108" y="6489"/>
                    <a:pt x="6239" y="6489"/>
                  </a:cubicBezTo>
                  <a:cubicBezTo>
                    <a:pt x="6644" y="6501"/>
                    <a:pt x="7061" y="6548"/>
                    <a:pt x="7418" y="6560"/>
                  </a:cubicBezTo>
                  <a:close/>
                  <a:moveTo>
                    <a:pt x="16562" y="8120"/>
                  </a:moveTo>
                  <a:cubicBezTo>
                    <a:pt x="16431" y="8144"/>
                    <a:pt x="16324" y="8144"/>
                    <a:pt x="16240" y="8168"/>
                  </a:cubicBezTo>
                  <a:cubicBezTo>
                    <a:pt x="15871" y="8299"/>
                    <a:pt x="15514" y="8251"/>
                    <a:pt x="15133" y="8168"/>
                  </a:cubicBezTo>
                  <a:cubicBezTo>
                    <a:pt x="14121" y="7930"/>
                    <a:pt x="13657" y="6941"/>
                    <a:pt x="14121" y="6025"/>
                  </a:cubicBezTo>
                  <a:cubicBezTo>
                    <a:pt x="14538" y="5179"/>
                    <a:pt x="15181" y="4632"/>
                    <a:pt x="16169" y="4548"/>
                  </a:cubicBezTo>
                  <a:cubicBezTo>
                    <a:pt x="16347" y="4536"/>
                    <a:pt x="16526" y="4536"/>
                    <a:pt x="16502" y="4251"/>
                  </a:cubicBezTo>
                  <a:cubicBezTo>
                    <a:pt x="16169" y="4048"/>
                    <a:pt x="15824" y="4179"/>
                    <a:pt x="15514" y="4298"/>
                  </a:cubicBezTo>
                  <a:cubicBezTo>
                    <a:pt x="14597" y="4608"/>
                    <a:pt x="13978" y="5263"/>
                    <a:pt x="13645" y="6144"/>
                  </a:cubicBezTo>
                  <a:cubicBezTo>
                    <a:pt x="13287" y="7060"/>
                    <a:pt x="13526" y="7870"/>
                    <a:pt x="14359" y="8406"/>
                  </a:cubicBezTo>
                  <a:cubicBezTo>
                    <a:pt x="14942" y="8775"/>
                    <a:pt x="15609" y="8834"/>
                    <a:pt x="16288" y="8715"/>
                  </a:cubicBezTo>
                  <a:cubicBezTo>
                    <a:pt x="16550" y="8644"/>
                    <a:pt x="16681" y="8477"/>
                    <a:pt x="16562" y="812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50" name="Google Shape;283;p26">
              <a:extLst>
                <a:ext uri="{FF2B5EF4-FFF2-40B4-BE49-F238E27FC236}">
                  <a16:creationId xmlns:a16="http://schemas.microsoft.com/office/drawing/2014/main" id="{A96D3819-227C-2E42-BFA3-402C899310FA}"/>
                </a:ext>
              </a:extLst>
            </p:cNvPr>
            <p:cNvSpPr/>
            <p:nvPr/>
          </p:nvSpPr>
          <p:spPr>
            <a:xfrm>
              <a:off x="6332025" y="3176125"/>
              <a:ext cx="50025" cy="49125"/>
            </a:xfrm>
            <a:custGeom>
              <a:avLst/>
              <a:gdLst/>
              <a:ahLst/>
              <a:cxnLst/>
              <a:rect l="l" t="t" r="r" b="b"/>
              <a:pathLst>
                <a:path w="2001" h="1965" extrusionOk="0">
                  <a:moveTo>
                    <a:pt x="1" y="1762"/>
                  </a:moveTo>
                  <a:cubicBezTo>
                    <a:pt x="24" y="1226"/>
                    <a:pt x="72" y="679"/>
                    <a:pt x="96" y="107"/>
                  </a:cubicBezTo>
                  <a:cubicBezTo>
                    <a:pt x="691" y="0"/>
                    <a:pt x="1132" y="226"/>
                    <a:pt x="1548" y="476"/>
                  </a:cubicBezTo>
                  <a:cubicBezTo>
                    <a:pt x="1787" y="631"/>
                    <a:pt x="2001" y="834"/>
                    <a:pt x="1918" y="1143"/>
                  </a:cubicBezTo>
                  <a:cubicBezTo>
                    <a:pt x="1822" y="1441"/>
                    <a:pt x="1668" y="1738"/>
                    <a:pt x="1322" y="1822"/>
                  </a:cubicBezTo>
                  <a:cubicBezTo>
                    <a:pt x="906" y="1929"/>
                    <a:pt x="489" y="1965"/>
                    <a:pt x="1" y="176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51" name="Google Shape;284;p26">
              <a:extLst>
                <a:ext uri="{FF2B5EF4-FFF2-40B4-BE49-F238E27FC236}">
                  <a16:creationId xmlns:a16="http://schemas.microsoft.com/office/drawing/2014/main" id="{C4AEB893-F57C-D04A-8F37-90DD1E916DE5}"/>
                </a:ext>
              </a:extLst>
            </p:cNvPr>
            <p:cNvSpPr/>
            <p:nvPr/>
          </p:nvSpPr>
          <p:spPr>
            <a:xfrm>
              <a:off x="6337100" y="3105875"/>
              <a:ext cx="45850" cy="61625"/>
            </a:xfrm>
            <a:custGeom>
              <a:avLst/>
              <a:gdLst/>
              <a:ahLst/>
              <a:cxnLst/>
              <a:rect l="l" t="t" r="r" b="b"/>
              <a:pathLst>
                <a:path w="1834" h="2465" extrusionOk="0">
                  <a:moveTo>
                    <a:pt x="131" y="1167"/>
                  </a:moveTo>
                  <a:cubicBezTo>
                    <a:pt x="167" y="905"/>
                    <a:pt x="179" y="655"/>
                    <a:pt x="226" y="405"/>
                  </a:cubicBezTo>
                  <a:cubicBezTo>
                    <a:pt x="262" y="131"/>
                    <a:pt x="476" y="0"/>
                    <a:pt x="679" y="131"/>
                  </a:cubicBezTo>
                  <a:cubicBezTo>
                    <a:pt x="1000" y="310"/>
                    <a:pt x="1322" y="524"/>
                    <a:pt x="1548" y="786"/>
                  </a:cubicBezTo>
                  <a:cubicBezTo>
                    <a:pt x="1834" y="1131"/>
                    <a:pt x="1726" y="1655"/>
                    <a:pt x="1381" y="1953"/>
                  </a:cubicBezTo>
                  <a:cubicBezTo>
                    <a:pt x="1238" y="2072"/>
                    <a:pt x="1060" y="2167"/>
                    <a:pt x="881" y="2227"/>
                  </a:cubicBezTo>
                  <a:cubicBezTo>
                    <a:pt x="179" y="2465"/>
                    <a:pt x="0" y="2310"/>
                    <a:pt x="72" y="1560"/>
                  </a:cubicBezTo>
                  <a:cubicBezTo>
                    <a:pt x="95" y="1429"/>
                    <a:pt x="107" y="1298"/>
                    <a:pt x="131" y="1167"/>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52" name="Google Shape;285;p26">
              <a:extLst>
                <a:ext uri="{FF2B5EF4-FFF2-40B4-BE49-F238E27FC236}">
                  <a16:creationId xmlns:a16="http://schemas.microsoft.com/office/drawing/2014/main" id="{8064B676-3183-A149-89B3-718B97B5B8E4}"/>
                </a:ext>
              </a:extLst>
            </p:cNvPr>
            <p:cNvSpPr/>
            <p:nvPr/>
          </p:nvSpPr>
          <p:spPr>
            <a:xfrm>
              <a:off x="6234100" y="3131775"/>
              <a:ext cx="27100" cy="42275"/>
            </a:xfrm>
            <a:custGeom>
              <a:avLst/>
              <a:gdLst/>
              <a:ahLst/>
              <a:cxnLst/>
              <a:rect l="l" t="t" r="r" b="b"/>
              <a:pathLst>
                <a:path w="1084" h="1691" extrusionOk="0">
                  <a:moveTo>
                    <a:pt x="1084" y="1584"/>
                  </a:moveTo>
                  <a:cubicBezTo>
                    <a:pt x="667" y="1679"/>
                    <a:pt x="322" y="1691"/>
                    <a:pt x="1" y="1476"/>
                  </a:cubicBezTo>
                  <a:cubicBezTo>
                    <a:pt x="60" y="929"/>
                    <a:pt x="358" y="512"/>
                    <a:pt x="703" y="0"/>
                  </a:cubicBezTo>
                  <a:cubicBezTo>
                    <a:pt x="965" y="524"/>
                    <a:pt x="1024" y="1036"/>
                    <a:pt x="1084" y="1584"/>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53" name="Google Shape;286;p26">
              <a:extLst>
                <a:ext uri="{FF2B5EF4-FFF2-40B4-BE49-F238E27FC236}">
                  <a16:creationId xmlns:a16="http://schemas.microsoft.com/office/drawing/2014/main" id="{B859DDD3-87A2-9141-888C-C12E2452E8E0}"/>
                </a:ext>
              </a:extLst>
            </p:cNvPr>
            <p:cNvSpPr/>
            <p:nvPr/>
          </p:nvSpPr>
          <p:spPr>
            <a:xfrm>
              <a:off x="6075750" y="3009125"/>
              <a:ext cx="550400" cy="463175"/>
            </a:xfrm>
            <a:custGeom>
              <a:avLst/>
              <a:gdLst/>
              <a:ahLst/>
              <a:cxnLst/>
              <a:rect l="l" t="t" r="r" b="b"/>
              <a:pathLst>
                <a:path w="22016" h="18527" extrusionOk="0">
                  <a:moveTo>
                    <a:pt x="21515" y="4323"/>
                  </a:moveTo>
                  <a:cubicBezTo>
                    <a:pt x="21229" y="3394"/>
                    <a:pt x="20801" y="2382"/>
                    <a:pt x="19777" y="1846"/>
                  </a:cubicBezTo>
                  <a:cubicBezTo>
                    <a:pt x="19146" y="1525"/>
                    <a:pt x="18407" y="1168"/>
                    <a:pt x="17610" y="1001"/>
                  </a:cubicBezTo>
                  <a:cubicBezTo>
                    <a:pt x="16241" y="715"/>
                    <a:pt x="14443" y="370"/>
                    <a:pt x="12633" y="191"/>
                  </a:cubicBezTo>
                  <a:cubicBezTo>
                    <a:pt x="11657" y="108"/>
                    <a:pt x="10514" y="1"/>
                    <a:pt x="9359" y="1"/>
                  </a:cubicBezTo>
                  <a:cubicBezTo>
                    <a:pt x="8561" y="1"/>
                    <a:pt x="7847" y="48"/>
                    <a:pt x="7168" y="132"/>
                  </a:cubicBezTo>
                  <a:cubicBezTo>
                    <a:pt x="5811" y="310"/>
                    <a:pt x="4811" y="632"/>
                    <a:pt x="3906" y="1168"/>
                  </a:cubicBezTo>
                  <a:cubicBezTo>
                    <a:pt x="1810" y="2430"/>
                    <a:pt x="572" y="4216"/>
                    <a:pt x="119" y="6621"/>
                  </a:cubicBezTo>
                  <a:cubicBezTo>
                    <a:pt x="0" y="7311"/>
                    <a:pt x="60" y="7978"/>
                    <a:pt x="108" y="8633"/>
                  </a:cubicBezTo>
                  <a:cubicBezTo>
                    <a:pt x="143" y="8907"/>
                    <a:pt x="155" y="9180"/>
                    <a:pt x="167" y="9466"/>
                  </a:cubicBezTo>
                  <a:cubicBezTo>
                    <a:pt x="203" y="10252"/>
                    <a:pt x="608" y="10871"/>
                    <a:pt x="1001" y="11443"/>
                  </a:cubicBezTo>
                  <a:cubicBezTo>
                    <a:pt x="1143" y="11657"/>
                    <a:pt x="1286" y="11859"/>
                    <a:pt x="1405" y="12086"/>
                  </a:cubicBezTo>
                  <a:cubicBezTo>
                    <a:pt x="1441" y="12145"/>
                    <a:pt x="1489" y="12193"/>
                    <a:pt x="1536" y="12217"/>
                  </a:cubicBezTo>
                  <a:lnTo>
                    <a:pt x="1572" y="12252"/>
                  </a:lnTo>
                  <a:cubicBezTo>
                    <a:pt x="2489" y="12990"/>
                    <a:pt x="3608" y="13550"/>
                    <a:pt x="5084" y="13943"/>
                  </a:cubicBezTo>
                  <a:cubicBezTo>
                    <a:pt x="5918" y="14181"/>
                    <a:pt x="6775" y="14455"/>
                    <a:pt x="7644" y="14741"/>
                  </a:cubicBezTo>
                  <a:cubicBezTo>
                    <a:pt x="8061" y="14872"/>
                    <a:pt x="8061" y="14872"/>
                    <a:pt x="7966" y="15348"/>
                  </a:cubicBezTo>
                  <a:cubicBezTo>
                    <a:pt x="7787" y="16265"/>
                    <a:pt x="7335" y="17074"/>
                    <a:pt x="6918" y="17741"/>
                  </a:cubicBezTo>
                  <a:cubicBezTo>
                    <a:pt x="6823" y="17872"/>
                    <a:pt x="6763" y="18110"/>
                    <a:pt x="6823" y="18289"/>
                  </a:cubicBezTo>
                  <a:cubicBezTo>
                    <a:pt x="6882" y="18455"/>
                    <a:pt x="7156" y="18527"/>
                    <a:pt x="7287" y="18527"/>
                  </a:cubicBezTo>
                  <a:lnTo>
                    <a:pt x="7335" y="18527"/>
                  </a:lnTo>
                  <a:cubicBezTo>
                    <a:pt x="7406" y="18527"/>
                    <a:pt x="7478" y="18515"/>
                    <a:pt x="7549" y="18515"/>
                  </a:cubicBezTo>
                  <a:cubicBezTo>
                    <a:pt x="7870" y="18491"/>
                    <a:pt x="8192" y="18467"/>
                    <a:pt x="8478" y="18336"/>
                  </a:cubicBezTo>
                  <a:cubicBezTo>
                    <a:pt x="9692" y="17753"/>
                    <a:pt x="11061" y="16979"/>
                    <a:pt x="11930" y="15586"/>
                  </a:cubicBezTo>
                  <a:cubicBezTo>
                    <a:pt x="12073" y="15348"/>
                    <a:pt x="12240" y="15253"/>
                    <a:pt x="12514" y="15253"/>
                  </a:cubicBezTo>
                  <a:lnTo>
                    <a:pt x="12657" y="15253"/>
                  </a:lnTo>
                  <a:lnTo>
                    <a:pt x="13026" y="15253"/>
                  </a:lnTo>
                  <a:cubicBezTo>
                    <a:pt x="13419" y="15253"/>
                    <a:pt x="13859" y="15241"/>
                    <a:pt x="14300" y="15169"/>
                  </a:cubicBezTo>
                  <a:cubicBezTo>
                    <a:pt x="15550" y="14943"/>
                    <a:pt x="17003" y="14598"/>
                    <a:pt x="18324" y="13848"/>
                  </a:cubicBezTo>
                  <a:lnTo>
                    <a:pt x="18384" y="13812"/>
                  </a:lnTo>
                  <a:cubicBezTo>
                    <a:pt x="19015" y="13455"/>
                    <a:pt x="19658" y="13086"/>
                    <a:pt x="20134" y="12467"/>
                  </a:cubicBezTo>
                  <a:cubicBezTo>
                    <a:pt x="21158" y="11145"/>
                    <a:pt x="21717" y="9788"/>
                    <a:pt x="21801" y="8478"/>
                  </a:cubicBezTo>
                  <a:cubicBezTo>
                    <a:pt x="22015" y="6966"/>
                    <a:pt x="21920" y="5609"/>
                    <a:pt x="21515" y="4323"/>
                  </a:cubicBezTo>
                  <a:close/>
                  <a:moveTo>
                    <a:pt x="11573" y="14764"/>
                  </a:moveTo>
                  <a:cubicBezTo>
                    <a:pt x="11526" y="14860"/>
                    <a:pt x="11466" y="14931"/>
                    <a:pt x="11418" y="15014"/>
                  </a:cubicBezTo>
                  <a:cubicBezTo>
                    <a:pt x="11299" y="15229"/>
                    <a:pt x="11204" y="15419"/>
                    <a:pt x="11049" y="15586"/>
                  </a:cubicBezTo>
                  <a:cubicBezTo>
                    <a:pt x="10311" y="16443"/>
                    <a:pt x="9371" y="17122"/>
                    <a:pt x="8263" y="17562"/>
                  </a:cubicBezTo>
                  <a:cubicBezTo>
                    <a:pt x="8168" y="17610"/>
                    <a:pt x="8049" y="17610"/>
                    <a:pt x="7894" y="17622"/>
                  </a:cubicBezTo>
                  <a:lnTo>
                    <a:pt x="7835" y="17622"/>
                  </a:lnTo>
                  <a:cubicBezTo>
                    <a:pt x="7894" y="17491"/>
                    <a:pt x="7942" y="17372"/>
                    <a:pt x="8001" y="17229"/>
                  </a:cubicBezTo>
                  <a:cubicBezTo>
                    <a:pt x="8180" y="16789"/>
                    <a:pt x="8335" y="16419"/>
                    <a:pt x="8478" y="16015"/>
                  </a:cubicBezTo>
                  <a:cubicBezTo>
                    <a:pt x="8585" y="15717"/>
                    <a:pt x="8632" y="15407"/>
                    <a:pt x="8704" y="14955"/>
                  </a:cubicBezTo>
                  <a:cubicBezTo>
                    <a:pt x="8763" y="14395"/>
                    <a:pt x="8621" y="14193"/>
                    <a:pt x="8073" y="14038"/>
                  </a:cubicBezTo>
                  <a:lnTo>
                    <a:pt x="7227" y="13812"/>
                  </a:lnTo>
                  <a:cubicBezTo>
                    <a:pt x="6870" y="13717"/>
                    <a:pt x="6513" y="13633"/>
                    <a:pt x="6156" y="13514"/>
                  </a:cubicBezTo>
                  <a:lnTo>
                    <a:pt x="5715" y="13383"/>
                  </a:lnTo>
                  <a:cubicBezTo>
                    <a:pt x="4965" y="13145"/>
                    <a:pt x="4191" y="12907"/>
                    <a:pt x="3441" y="12586"/>
                  </a:cubicBezTo>
                  <a:cubicBezTo>
                    <a:pt x="2060" y="12014"/>
                    <a:pt x="1179" y="11026"/>
                    <a:pt x="870" y="9752"/>
                  </a:cubicBezTo>
                  <a:cubicBezTo>
                    <a:pt x="119" y="6609"/>
                    <a:pt x="1215" y="3775"/>
                    <a:pt x="3810" y="1989"/>
                  </a:cubicBezTo>
                  <a:cubicBezTo>
                    <a:pt x="4739" y="1358"/>
                    <a:pt x="5775" y="977"/>
                    <a:pt x="7013" y="846"/>
                  </a:cubicBezTo>
                  <a:cubicBezTo>
                    <a:pt x="7739" y="775"/>
                    <a:pt x="8490" y="727"/>
                    <a:pt x="9275" y="727"/>
                  </a:cubicBezTo>
                  <a:cubicBezTo>
                    <a:pt x="11180" y="727"/>
                    <a:pt x="13073" y="953"/>
                    <a:pt x="14859" y="1191"/>
                  </a:cubicBezTo>
                  <a:cubicBezTo>
                    <a:pt x="16062" y="1358"/>
                    <a:pt x="17145" y="1596"/>
                    <a:pt x="18205" y="1918"/>
                  </a:cubicBezTo>
                  <a:cubicBezTo>
                    <a:pt x="19503" y="2334"/>
                    <a:pt x="20277" y="3084"/>
                    <a:pt x="20682" y="4251"/>
                  </a:cubicBezTo>
                  <a:cubicBezTo>
                    <a:pt x="21372" y="6359"/>
                    <a:pt x="21313" y="8442"/>
                    <a:pt x="20503" y="10442"/>
                  </a:cubicBezTo>
                  <a:cubicBezTo>
                    <a:pt x="20086" y="11478"/>
                    <a:pt x="19408" y="12264"/>
                    <a:pt x="18515" y="12800"/>
                  </a:cubicBezTo>
                  <a:cubicBezTo>
                    <a:pt x="16705" y="13871"/>
                    <a:pt x="14931" y="14395"/>
                    <a:pt x="13097" y="14395"/>
                  </a:cubicBezTo>
                  <a:cubicBezTo>
                    <a:pt x="12847" y="14395"/>
                    <a:pt x="12597" y="14372"/>
                    <a:pt x="12347" y="14360"/>
                  </a:cubicBezTo>
                  <a:lnTo>
                    <a:pt x="12228" y="14360"/>
                  </a:lnTo>
                  <a:cubicBezTo>
                    <a:pt x="11930" y="14407"/>
                    <a:pt x="11716" y="14526"/>
                    <a:pt x="11573" y="1476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54" name="Google Shape;287;p26">
              <a:extLst>
                <a:ext uri="{FF2B5EF4-FFF2-40B4-BE49-F238E27FC236}">
                  <a16:creationId xmlns:a16="http://schemas.microsoft.com/office/drawing/2014/main" id="{1C420CDD-E74E-9740-81C3-A6A921BFBDAA}"/>
                </a:ext>
              </a:extLst>
            </p:cNvPr>
            <p:cNvSpPr/>
            <p:nvPr/>
          </p:nvSpPr>
          <p:spPr>
            <a:xfrm>
              <a:off x="6315950" y="3095450"/>
              <a:ext cx="81000" cy="143200"/>
            </a:xfrm>
            <a:custGeom>
              <a:avLst/>
              <a:gdLst/>
              <a:ahLst/>
              <a:cxnLst/>
              <a:rect l="l" t="t" r="r" b="b"/>
              <a:pathLst>
                <a:path w="3240" h="5728" extrusionOk="0">
                  <a:moveTo>
                    <a:pt x="2549" y="3263"/>
                  </a:moveTo>
                  <a:lnTo>
                    <a:pt x="2382" y="3132"/>
                  </a:lnTo>
                  <a:cubicBezTo>
                    <a:pt x="2442" y="3049"/>
                    <a:pt x="2501" y="2977"/>
                    <a:pt x="2549" y="2906"/>
                  </a:cubicBezTo>
                  <a:cubicBezTo>
                    <a:pt x="2739" y="2644"/>
                    <a:pt x="2918" y="2417"/>
                    <a:pt x="3037" y="2132"/>
                  </a:cubicBezTo>
                  <a:cubicBezTo>
                    <a:pt x="3239" y="1655"/>
                    <a:pt x="3180" y="1144"/>
                    <a:pt x="2882" y="751"/>
                  </a:cubicBezTo>
                  <a:cubicBezTo>
                    <a:pt x="2549" y="286"/>
                    <a:pt x="1965" y="1"/>
                    <a:pt x="1382" y="1"/>
                  </a:cubicBezTo>
                  <a:cubicBezTo>
                    <a:pt x="1132" y="1"/>
                    <a:pt x="882" y="60"/>
                    <a:pt x="656" y="167"/>
                  </a:cubicBezTo>
                  <a:lnTo>
                    <a:pt x="584" y="191"/>
                  </a:lnTo>
                  <a:lnTo>
                    <a:pt x="548" y="465"/>
                  </a:lnTo>
                  <a:lnTo>
                    <a:pt x="501" y="822"/>
                  </a:lnTo>
                  <a:lnTo>
                    <a:pt x="382" y="1894"/>
                  </a:lnTo>
                  <a:lnTo>
                    <a:pt x="203" y="3501"/>
                  </a:lnTo>
                  <a:cubicBezTo>
                    <a:pt x="191" y="3691"/>
                    <a:pt x="167" y="3870"/>
                    <a:pt x="144" y="4061"/>
                  </a:cubicBezTo>
                  <a:cubicBezTo>
                    <a:pt x="96" y="4394"/>
                    <a:pt x="72" y="4727"/>
                    <a:pt x="25" y="5073"/>
                  </a:cubicBezTo>
                  <a:cubicBezTo>
                    <a:pt x="1" y="5311"/>
                    <a:pt x="84" y="5442"/>
                    <a:pt x="144" y="5525"/>
                  </a:cubicBezTo>
                  <a:cubicBezTo>
                    <a:pt x="215" y="5596"/>
                    <a:pt x="334" y="5680"/>
                    <a:pt x="584" y="5704"/>
                  </a:cubicBezTo>
                  <a:cubicBezTo>
                    <a:pt x="667" y="5704"/>
                    <a:pt x="763" y="5704"/>
                    <a:pt x="858" y="5716"/>
                  </a:cubicBezTo>
                  <a:cubicBezTo>
                    <a:pt x="1025" y="5716"/>
                    <a:pt x="1179" y="5727"/>
                    <a:pt x="1334" y="5727"/>
                  </a:cubicBezTo>
                  <a:cubicBezTo>
                    <a:pt x="1537" y="5727"/>
                    <a:pt x="1680" y="5716"/>
                    <a:pt x="1834" y="5704"/>
                  </a:cubicBezTo>
                  <a:cubicBezTo>
                    <a:pt x="2394" y="5644"/>
                    <a:pt x="2811" y="5287"/>
                    <a:pt x="2989" y="4692"/>
                  </a:cubicBezTo>
                  <a:cubicBezTo>
                    <a:pt x="3204" y="4049"/>
                    <a:pt x="3096" y="3703"/>
                    <a:pt x="2549" y="3263"/>
                  </a:cubicBezTo>
                  <a:close/>
                  <a:moveTo>
                    <a:pt x="2287" y="1310"/>
                  </a:moveTo>
                  <a:cubicBezTo>
                    <a:pt x="2513" y="1584"/>
                    <a:pt x="2442" y="2013"/>
                    <a:pt x="2144" y="2263"/>
                  </a:cubicBezTo>
                  <a:cubicBezTo>
                    <a:pt x="2025" y="2370"/>
                    <a:pt x="1858" y="2453"/>
                    <a:pt x="1680" y="2513"/>
                  </a:cubicBezTo>
                  <a:cubicBezTo>
                    <a:pt x="1501" y="2572"/>
                    <a:pt x="1370" y="2608"/>
                    <a:pt x="1263" y="2608"/>
                  </a:cubicBezTo>
                  <a:cubicBezTo>
                    <a:pt x="1179" y="2608"/>
                    <a:pt x="1144" y="2572"/>
                    <a:pt x="1120" y="2560"/>
                  </a:cubicBezTo>
                  <a:cubicBezTo>
                    <a:pt x="1060" y="2489"/>
                    <a:pt x="1037" y="2310"/>
                    <a:pt x="1072" y="2013"/>
                  </a:cubicBezTo>
                  <a:cubicBezTo>
                    <a:pt x="1084" y="1917"/>
                    <a:pt x="1084" y="1834"/>
                    <a:pt x="1096" y="1763"/>
                  </a:cubicBezTo>
                  <a:lnTo>
                    <a:pt x="1120" y="1763"/>
                  </a:lnTo>
                  <a:lnTo>
                    <a:pt x="1132" y="1608"/>
                  </a:lnTo>
                  <a:cubicBezTo>
                    <a:pt x="1144" y="1536"/>
                    <a:pt x="1144" y="1465"/>
                    <a:pt x="1156" y="1382"/>
                  </a:cubicBezTo>
                  <a:cubicBezTo>
                    <a:pt x="1179" y="1227"/>
                    <a:pt x="1203" y="1048"/>
                    <a:pt x="1239" y="870"/>
                  </a:cubicBezTo>
                  <a:cubicBezTo>
                    <a:pt x="1251" y="774"/>
                    <a:pt x="1299" y="667"/>
                    <a:pt x="1394" y="667"/>
                  </a:cubicBezTo>
                  <a:cubicBezTo>
                    <a:pt x="1429" y="667"/>
                    <a:pt x="1453" y="691"/>
                    <a:pt x="1489" y="703"/>
                  </a:cubicBezTo>
                  <a:cubicBezTo>
                    <a:pt x="1715" y="822"/>
                    <a:pt x="2072" y="1024"/>
                    <a:pt x="2287" y="1310"/>
                  </a:cubicBezTo>
                  <a:close/>
                  <a:moveTo>
                    <a:pt x="894" y="3453"/>
                  </a:moveTo>
                  <a:cubicBezTo>
                    <a:pt x="953" y="3453"/>
                    <a:pt x="1001" y="3441"/>
                    <a:pt x="1037" y="3441"/>
                  </a:cubicBezTo>
                  <a:cubicBezTo>
                    <a:pt x="1453" y="3441"/>
                    <a:pt x="1787" y="3620"/>
                    <a:pt x="2108" y="3811"/>
                  </a:cubicBezTo>
                  <a:cubicBezTo>
                    <a:pt x="2453" y="4025"/>
                    <a:pt x="2453" y="4180"/>
                    <a:pt x="2406" y="4299"/>
                  </a:cubicBezTo>
                  <a:cubicBezTo>
                    <a:pt x="2311" y="4644"/>
                    <a:pt x="2156" y="4823"/>
                    <a:pt x="1930" y="4870"/>
                  </a:cubicBezTo>
                  <a:cubicBezTo>
                    <a:pt x="1751" y="4906"/>
                    <a:pt x="1560" y="4954"/>
                    <a:pt x="1334" y="4954"/>
                  </a:cubicBezTo>
                  <a:cubicBezTo>
                    <a:pt x="1144" y="4954"/>
                    <a:pt x="965" y="4930"/>
                    <a:pt x="787" y="484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55" name="Google Shape;288;p26">
              <a:extLst>
                <a:ext uri="{FF2B5EF4-FFF2-40B4-BE49-F238E27FC236}">
                  <a16:creationId xmlns:a16="http://schemas.microsoft.com/office/drawing/2014/main" id="{D08CD871-C36A-9B4C-B86F-71D91F6BA166}"/>
                </a:ext>
              </a:extLst>
            </p:cNvPr>
            <p:cNvSpPr/>
            <p:nvPr/>
          </p:nvSpPr>
          <p:spPr>
            <a:xfrm>
              <a:off x="6197775" y="3106750"/>
              <a:ext cx="87250" cy="125350"/>
            </a:xfrm>
            <a:custGeom>
              <a:avLst/>
              <a:gdLst/>
              <a:ahLst/>
              <a:cxnLst/>
              <a:rect l="l" t="t" r="r" b="b"/>
              <a:pathLst>
                <a:path w="3490" h="5014" extrusionOk="0">
                  <a:moveTo>
                    <a:pt x="3263" y="3239"/>
                  </a:moveTo>
                  <a:lnTo>
                    <a:pt x="3192" y="2858"/>
                  </a:lnTo>
                  <a:cubicBezTo>
                    <a:pt x="3061" y="2216"/>
                    <a:pt x="2930" y="1561"/>
                    <a:pt x="2775" y="906"/>
                  </a:cubicBezTo>
                  <a:cubicBezTo>
                    <a:pt x="2727" y="715"/>
                    <a:pt x="2644" y="549"/>
                    <a:pt x="2573" y="382"/>
                  </a:cubicBezTo>
                  <a:cubicBezTo>
                    <a:pt x="2537" y="311"/>
                    <a:pt x="2489" y="239"/>
                    <a:pt x="2466" y="180"/>
                  </a:cubicBezTo>
                  <a:lnTo>
                    <a:pt x="2430" y="120"/>
                  </a:lnTo>
                  <a:lnTo>
                    <a:pt x="2370" y="96"/>
                  </a:lnTo>
                  <a:cubicBezTo>
                    <a:pt x="2335" y="84"/>
                    <a:pt x="2263" y="72"/>
                    <a:pt x="2227" y="37"/>
                  </a:cubicBezTo>
                  <a:lnTo>
                    <a:pt x="2108" y="1"/>
                  </a:lnTo>
                  <a:lnTo>
                    <a:pt x="2049" y="96"/>
                  </a:lnTo>
                  <a:cubicBezTo>
                    <a:pt x="2037" y="120"/>
                    <a:pt x="2013" y="144"/>
                    <a:pt x="2013" y="156"/>
                  </a:cubicBezTo>
                  <a:cubicBezTo>
                    <a:pt x="1989" y="203"/>
                    <a:pt x="1954" y="263"/>
                    <a:pt x="1930" y="322"/>
                  </a:cubicBezTo>
                  <a:lnTo>
                    <a:pt x="1715" y="775"/>
                  </a:lnTo>
                  <a:cubicBezTo>
                    <a:pt x="1168" y="1965"/>
                    <a:pt x="596" y="3192"/>
                    <a:pt x="49" y="4418"/>
                  </a:cubicBezTo>
                  <a:cubicBezTo>
                    <a:pt x="1" y="4525"/>
                    <a:pt x="49" y="4621"/>
                    <a:pt x="84" y="4716"/>
                  </a:cubicBezTo>
                  <a:cubicBezTo>
                    <a:pt x="96" y="4740"/>
                    <a:pt x="96" y="4775"/>
                    <a:pt x="108" y="4787"/>
                  </a:cubicBezTo>
                  <a:lnTo>
                    <a:pt x="168" y="5013"/>
                  </a:lnTo>
                  <a:lnTo>
                    <a:pt x="346" y="4859"/>
                  </a:lnTo>
                  <a:cubicBezTo>
                    <a:pt x="584" y="4680"/>
                    <a:pt x="692" y="4478"/>
                    <a:pt x="763" y="4287"/>
                  </a:cubicBezTo>
                  <a:lnTo>
                    <a:pt x="906" y="3966"/>
                  </a:lnTo>
                  <a:cubicBezTo>
                    <a:pt x="989" y="3763"/>
                    <a:pt x="1061" y="3573"/>
                    <a:pt x="1168" y="3394"/>
                  </a:cubicBezTo>
                  <a:cubicBezTo>
                    <a:pt x="1215" y="3311"/>
                    <a:pt x="1334" y="3228"/>
                    <a:pt x="1394" y="3228"/>
                  </a:cubicBezTo>
                  <a:lnTo>
                    <a:pt x="1537" y="3228"/>
                  </a:lnTo>
                  <a:cubicBezTo>
                    <a:pt x="1775" y="3228"/>
                    <a:pt x="2013" y="3239"/>
                    <a:pt x="2251" y="3251"/>
                  </a:cubicBezTo>
                  <a:cubicBezTo>
                    <a:pt x="2335" y="3251"/>
                    <a:pt x="2406" y="3275"/>
                    <a:pt x="2477" y="3275"/>
                  </a:cubicBezTo>
                  <a:cubicBezTo>
                    <a:pt x="2608" y="3489"/>
                    <a:pt x="2644" y="3751"/>
                    <a:pt x="2656" y="4013"/>
                  </a:cubicBezTo>
                  <a:cubicBezTo>
                    <a:pt x="2692" y="4299"/>
                    <a:pt x="2716" y="4597"/>
                    <a:pt x="2894" y="4883"/>
                  </a:cubicBezTo>
                  <a:lnTo>
                    <a:pt x="2978" y="5013"/>
                  </a:lnTo>
                  <a:lnTo>
                    <a:pt x="3120" y="4894"/>
                  </a:lnTo>
                  <a:cubicBezTo>
                    <a:pt x="3430" y="4621"/>
                    <a:pt x="3489" y="4585"/>
                    <a:pt x="3430" y="4240"/>
                  </a:cubicBezTo>
                  <a:cubicBezTo>
                    <a:pt x="3406" y="3906"/>
                    <a:pt x="3347" y="3585"/>
                    <a:pt x="3263" y="3239"/>
                  </a:cubicBezTo>
                  <a:close/>
                  <a:moveTo>
                    <a:pt x="2370" y="2466"/>
                  </a:moveTo>
                  <a:cubicBezTo>
                    <a:pt x="2239" y="2501"/>
                    <a:pt x="2132" y="2501"/>
                    <a:pt x="2037" y="2501"/>
                  </a:cubicBezTo>
                  <a:cubicBezTo>
                    <a:pt x="1870" y="2501"/>
                    <a:pt x="1739" y="2466"/>
                    <a:pt x="1596" y="2394"/>
                  </a:cubicBezTo>
                  <a:cubicBezTo>
                    <a:pt x="1656" y="2001"/>
                    <a:pt x="1858" y="1680"/>
                    <a:pt x="2108" y="1287"/>
                  </a:cubicBezTo>
                  <a:cubicBezTo>
                    <a:pt x="2275" y="1680"/>
                    <a:pt x="2335" y="2049"/>
                    <a:pt x="2370" y="246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sp>
          <p:nvSpPr>
            <p:cNvPr id="56" name="Google Shape;289;p26">
              <a:extLst>
                <a:ext uri="{FF2B5EF4-FFF2-40B4-BE49-F238E27FC236}">
                  <a16:creationId xmlns:a16="http://schemas.microsoft.com/office/drawing/2014/main" id="{98152696-C9D6-F140-81BC-5DED424D594E}"/>
                </a:ext>
              </a:extLst>
            </p:cNvPr>
            <p:cNvSpPr/>
            <p:nvPr/>
          </p:nvSpPr>
          <p:spPr>
            <a:xfrm>
              <a:off x="6404950" y="3120750"/>
              <a:ext cx="91400" cy="122375"/>
            </a:xfrm>
            <a:custGeom>
              <a:avLst/>
              <a:gdLst/>
              <a:ahLst/>
              <a:cxnLst/>
              <a:rect l="l" t="t" r="r" b="b"/>
              <a:pathLst>
                <a:path w="3656" h="4895" extrusionOk="0">
                  <a:moveTo>
                    <a:pt x="1156" y="4513"/>
                  </a:moveTo>
                  <a:cubicBezTo>
                    <a:pt x="1560" y="4763"/>
                    <a:pt x="2025" y="4894"/>
                    <a:pt x="2537" y="4894"/>
                  </a:cubicBezTo>
                  <a:cubicBezTo>
                    <a:pt x="2751" y="4894"/>
                    <a:pt x="2953" y="4882"/>
                    <a:pt x="3180" y="4834"/>
                  </a:cubicBezTo>
                  <a:cubicBezTo>
                    <a:pt x="3358" y="4811"/>
                    <a:pt x="3489" y="4739"/>
                    <a:pt x="3573" y="4596"/>
                  </a:cubicBezTo>
                  <a:cubicBezTo>
                    <a:pt x="3656" y="4465"/>
                    <a:pt x="3656" y="4287"/>
                    <a:pt x="3584" y="4061"/>
                  </a:cubicBezTo>
                  <a:lnTo>
                    <a:pt x="3537" y="3942"/>
                  </a:lnTo>
                  <a:lnTo>
                    <a:pt x="3418" y="3965"/>
                  </a:lnTo>
                  <a:cubicBezTo>
                    <a:pt x="3370" y="3965"/>
                    <a:pt x="3334" y="3977"/>
                    <a:pt x="3299" y="3977"/>
                  </a:cubicBezTo>
                  <a:cubicBezTo>
                    <a:pt x="3227" y="3977"/>
                    <a:pt x="3132" y="3989"/>
                    <a:pt x="3061" y="4025"/>
                  </a:cubicBezTo>
                  <a:cubicBezTo>
                    <a:pt x="2930" y="4061"/>
                    <a:pt x="2799" y="4096"/>
                    <a:pt x="2632" y="4096"/>
                  </a:cubicBezTo>
                  <a:cubicBezTo>
                    <a:pt x="2418" y="4096"/>
                    <a:pt x="2227" y="4049"/>
                    <a:pt x="2049" y="4001"/>
                  </a:cubicBezTo>
                  <a:cubicBezTo>
                    <a:pt x="1596" y="3906"/>
                    <a:pt x="1263" y="3632"/>
                    <a:pt x="1096" y="3275"/>
                  </a:cubicBezTo>
                  <a:cubicBezTo>
                    <a:pt x="917" y="2906"/>
                    <a:pt x="929" y="2489"/>
                    <a:pt x="1144" y="2084"/>
                  </a:cubicBezTo>
                  <a:cubicBezTo>
                    <a:pt x="1572" y="1227"/>
                    <a:pt x="2191" y="763"/>
                    <a:pt x="3073" y="703"/>
                  </a:cubicBezTo>
                  <a:cubicBezTo>
                    <a:pt x="3239" y="691"/>
                    <a:pt x="3561" y="655"/>
                    <a:pt x="3549" y="251"/>
                  </a:cubicBezTo>
                  <a:lnTo>
                    <a:pt x="3549" y="179"/>
                  </a:lnTo>
                  <a:lnTo>
                    <a:pt x="3477" y="132"/>
                  </a:lnTo>
                  <a:cubicBezTo>
                    <a:pt x="3323" y="48"/>
                    <a:pt x="3180" y="1"/>
                    <a:pt x="3013" y="1"/>
                  </a:cubicBezTo>
                  <a:cubicBezTo>
                    <a:pt x="2787" y="1"/>
                    <a:pt x="2596" y="72"/>
                    <a:pt x="2394" y="155"/>
                  </a:cubicBezTo>
                  <a:lnTo>
                    <a:pt x="2346" y="167"/>
                  </a:lnTo>
                  <a:cubicBezTo>
                    <a:pt x="1418" y="489"/>
                    <a:pt x="751" y="1144"/>
                    <a:pt x="394" y="2096"/>
                  </a:cubicBezTo>
                  <a:cubicBezTo>
                    <a:pt x="1" y="3084"/>
                    <a:pt x="263" y="3942"/>
                    <a:pt x="1156" y="451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849"/>
                </a:solidFill>
                <a:effectLst/>
                <a:uLnTx/>
                <a:uFillTx/>
                <a:latin typeface="Times New Roman" panose="02020603050405020304" pitchFamily="18" charset="0"/>
                <a:cs typeface="Times New Roman" panose="02020603050405020304" pitchFamily="18" charset="0"/>
              </a:endParaRPr>
            </a:p>
          </p:txBody>
        </p:sp>
      </p:grpSp>
      <p:sp>
        <p:nvSpPr>
          <p:cNvPr id="57" name="Hình chữ nhật 56">
            <a:extLst>
              <a:ext uri="{FF2B5EF4-FFF2-40B4-BE49-F238E27FC236}">
                <a16:creationId xmlns:a16="http://schemas.microsoft.com/office/drawing/2014/main" id="{C54E7743-2A7E-4493-BE97-1E640CC78EF5}"/>
              </a:ext>
            </a:extLst>
          </p:cNvPr>
          <p:cNvSpPr/>
          <p:nvPr/>
        </p:nvSpPr>
        <p:spPr>
          <a:xfrm>
            <a:off x="9229725" y="6515100"/>
            <a:ext cx="2171700" cy="228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5042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0F6A86-186B-8CD8-97F7-F8A0697C5583}"/>
              </a:ext>
            </a:extLst>
          </p:cNvPr>
          <p:cNvGrpSpPr/>
          <p:nvPr/>
        </p:nvGrpSpPr>
        <p:grpSpPr>
          <a:xfrm>
            <a:off x="637130" y="1326065"/>
            <a:ext cx="859340" cy="504922"/>
            <a:chOff x="2036763" y="1373091"/>
            <a:chExt cx="859340" cy="504922"/>
          </a:xfrm>
        </p:grpSpPr>
        <p:sp>
          <p:nvSpPr>
            <p:cNvPr id="9" name="KSO_Shape">
              <a:extLst>
                <a:ext uri="{FF2B5EF4-FFF2-40B4-BE49-F238E27FC236}">
                  <a16:creationId xmlns:a16="http://schemas.microsoft.com/office/drawing/2014/main" id="{44D71BD5-2EDB-EF9D-BFB0-D33DE82F58D8}"/>
                </a:ext>
              </a:extLst>
            </p:cNvPr>
            <p:cNvSpPr/>
            <p:nvPr>
              <p:custDataLst>
                <p:tags r:id="rId8"/>
              </p:custDataLst>
            </p:nvPr>
          </p:nvSpPr>
          <p:spPr>
            <a:xfrm>
              <a:off x="2036763" y="1373188"/>
              <a:ext cx="554037" cy="504825"/>
            </a:xfrm>
            <a:prstGeom prst="heart">
              <a:avLst/>
            </a:prstGeom>
            <a:noFill/>
            <a:ln w="25400">
              <a:solidFill>
                <a:srgbClr val="FFB7C8"/>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panose="02020603050405020304" pitchFamily="18" charset="0"/>
                <a:ea typeface="黑体"/>
                <a:cs typeface="Times New Roman" panose="02020603050405020304" pitchFamily="18" charset="0"/>
              </a:endParaRPr>
            </a:p>
          </p:txBody>
        </p:sp>
        <p:sp>
          <p:nvSpPr>
            <p:cNvPr id="10" name="KSO_Shape">
              <a:extLst>
                <a:ext uri="{FF2B5EF4-FFF2-40B4-BE49-F238E27FC236}">
                  <a16:creationId xmlns:a16="http://schemas.microsoft.com/office/drawing/2014/main" id="{BDA0B6FD-6DF0-169B-91C6-A55DDAB2B533}"/>
                </a:ext>
              </a:extLst>
            </p:cNvPr>
            <p:cNvSpPr/>
            <p:nvPr>
              <p:custDataLst>
                <p:tags r:id="rId9"/>
              </p:custDataLst>
            </p:nvPr>
          </p:nvSpPr>
          <p:spPr>
            <a:xfrm rot="922652">
              <a:off x="2342764" y="1373091"/>
              <a:ext cx="553339" cy="504056"/>
            </a:xfrm>
            <a:prstGeom prst="heart">
              <a:avLst/>
            </a:prstGeom>
            <a:solidFill>
              <a:srgbClr val="7E9F3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FFFFFF"/>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01</a:t>
              </a:r>
              <a:endParaRPr kumimoji="0" lang="zh-CN"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p:txBody>
        </p:sp>
      </p:grpSp>
      <p:grpSp>
        <p:nvGrpSpPr>
          <p:cNvPr id="3" name="Group 2">
            <a:extLst>
              <a:ext uri="{FF2B5EF4-FFF2-40B4-BE49-F238E27FC236}">
                <a16:creationId xmlns:a16="http://schemas.microsoft.com/office/drawing/2014/main" id="{CF5776DF-781A-3938-A130-9B62930A0F2A}"/>
              </a:ext>
            </a:extLst>
          </p:cNvPr>
          <p:cNvGrpSpPr/>
          <p:nvPr/>
        </p:nvGrpSpPr>
        <p:grpSpPr>
          <a:xfrm>
            <a:off x="637130" y="2701799"/>
            <a:ext cx="859340" cy="504825"/>
            <a:chOff x="2036763" y="2979738"/>
            <a:chExt cx="859340" cy="504825"/>
          </a:xfrm>
        </p:grpSpPr>
        <p:sp>
          <p:nvSpPr>
            <p:cNvPr id="11" name="KSO_Shape">
              <a:extLst>
                <a:ext uri="{FF2B5EF4-FFF2-40B4-BE49-F238E27FC236}">
                  <a16:creationId xmlns:a16="http://schemas.microsoft.com/office/drawing/2014/main" id="{88132031-1BB8-E084-FAE0-9CEDBE935276}"/>
                </a:ext>
              </a:extLst>
            </p:cNvPr>
            <p:cNvSpPr/>
            <p:nvPr>
              <p:custDataLst>
                <p:tags r:id="rId6"/>
              </p:custDataLst>
            </p:nvPr>
          </p:nvSpPr>
          <p:spPr>
            <a:xfrm>
              <a:off x="2036763" y="2979738"/>
              <a:ext cx="554037" cy="504825"/>
            </a:xfrm>
            <a:prstGeom prst="heart">
              <a:avLst/>
            </a:prstGeom>
            <a:noFill/>
            <a:ln w="25400">
              <a:solidFill>
                <a:srgbClr val="FFB7C8"/>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panose="02020603050405020304" pitchFamily="18" charset="0"/>
                <a:ea typeface="黑体"/>
                <a:cs typeface="Times New Roman" panose="02020603050405020304" pitchFamily="18" charset="0"/>
              </a:endParaRPr>
            </a:p>
          </p:txBody>
        </p:sp>
        <p:sp>
          <p:nvSpPr>
            <p:cNvPr id="12" name="KSO_Shape">
              <a:extLst>
                <a:ext uri="{FF2B5EF4-FFF2-40B4-BE49-F238E27FC236}">
                  <a16:creationId xmlns:a16="http://schemas.microsoft.com/office/drawing/2014/main" id="{8E2FFFA0-9F1B-7ADC-A565-A3060C2831B0}"/>
                </a:ext>
              </a:extLst>
            </p:cNvPr>
            <p:cNvSpPr/>
            <p:nvPr>
              <p:custDataLst>
                <p:tags r:id="rId7"/>
              </p:custDataLst>
            </p:nvPr>
          </p:nvSpPr>
          <p:spPr>
            <a:xfrm rot="922652">
              <a:off x="2342764" y="2980139"/>
              <a:ext cx="553339" cy="504056"/>
            </a:xfrm>
            <a:prstGeom prst="heart">
              <a:avLst/>
            </a:prstGeom>
            <a:solidFill>
              <a:srgbClr val="3A84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a:ln>
                    <a:noFill/>
                  </a:ln>
                  <a:solidFill>
                    <a:srgbClr val="FFFFFF"/>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02</a:t>
              </a:r>
              <a:endParaRPr kumimoji="0" lang="zh-CN" altLang="en-US" sz="1600" b="1" i="0" u="none" strike="noStrike" kern="1200" cap="none" spc="0" normalizeH="0" baseline="0" noProof="0">
                <a:ln>
                  <a:noFill/>
                </a:ln>
                <a:solidFill>
                  <a:srgbClr val="FFFFFF"/>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p:txBody>
        </p:sp>
      </p:grpSp>
      <p:grpSp>
        <p:nvGrpSpPr>
          <p:cNvPr id="4" name="Group 3">
            <a:extLst>
              <a:ext uri="{FF2B5EF4-FFF2-40B4-BE49-F238E27FC236}">
                <a16:creationId xmlns:a16="http://schemas.microsoft.com/office/drawing/2014/main" id="{F4EA74FB-F0E4-843E-3E4F-13BC94211A60}"/>
              </a:ext>
            </a:extLst>
          </p:cNvPr>
          <p:cNvGrpSpPr/>
          <p:nvPr/>
        </p:nvGrpSpPr>
        <p:grpSpPr>
          <a:xfrm>
            <a:off x="670044" y="3952888"/>
            <a:ext cx="859340" cy="504056"/>
            <a:chOff x="2036763" y="4263337"/>
            <a:chExt cx="859340" cy="504056"/>
          </a:xfrm>
        </p:grpSpPr>
        <p:sp>
          <p:nvSpPr>
            <p:cNvPr id="13" name="KSO_Shape">
              <a:extLst>
                <a:ext uri="{FF2B5EF4-FFF2-40B4-BE49-F238E27FC236}">
                  <a16:creationId xmlns:a16="http://schemas.microsoft.com/office/drawing/2014/main" id="{50C55FF1-C135-B1A7-5552-81FF7636DCDB}"/>
                </a:ext>
              </a:extLst>
            </p:cNvPr>
            <p:cNvSpPr/>
            <p:nvPr>
              <p:custDataLst>
                <p:tags r:id="rId4"/>
              </p:custDataLst>
            </p:nvPr>
          </p:nvSpPr>
          <p:spPr>
            <a:xfrm>
              <a:off x="2036763" y="4264025"/>
              <a:ext cx="554037" cy="503238"/>
            </a:xfrm>
            <a:prstGeom prst="heart">
              <a:avLst/>
            </a:prstGeom>
            <a:noFill/>
            <a:ln w="25400">
              <a:solidFill>
                <a:srgbClr val="FFB7C8"/>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panose="02020603050405020304" pitchFamily="18" charset="0"/>
                <a:ea typeface="黑体"/>
                <a:cs typeface="Times New Roman" panose="02020603050405020304" pitchFamily="18" charset="0"/>
              </a:endParaRPr>
            </a:p>
          </p:txBody>
        </p:sp>
        <p:sp>
          <p:nvSpPr>
            <p:cNvPr id="19" name="KSO_Shape">
              <a:extLst>
                <a:ext uri="{FF2B5EF4-FFF2-40B4-BE49-F238E27FC236}">
                  <a16:creationId xmlns:a16="http://schemas.microsoft.com/office/drawing/2014/main" id="{B0E150CC-4FDD-6234-8723-D3C019BBE6BB}"/>
                </a:ext>
              </a:extLst>
            </p:cNvPr>
            <p:cNvSpPr/>
            <p:nvPr>
              <p:custDataLst>
                <p:tags r:id="rId5"/>
              </p:custDataLst>
            </p:nvPr>
          </p:nvSpPr>
          <p:spPr>
            <a:xfrm rot="922652">
              <a:off x="2342764" y="4263337"/>
              <a:ext cx="553339" cy="504056"/>
            </a:xfrm>
            <a:prstGeom prst="heart">
              <a:avLst/>
            </a:prstGeom>
            <a:solidFill>
              <a:srgbClr val="FE4D5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FFFFFF"/>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03</a:t>
              </a:r>
              <a:endParaRPr kumimoji="0" lang="zh-CN"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p:txBody>
        </p:sp>
      </p:grpSp>
      <p:sp>
        <p:nvSpPr>
          <p:cNvPr id="20" name="文本框 44">
            <a:extLst>
              <a:ext uri="{FF2B5EF4-FFF2-40B4-BE49-F238E27FC236}">
                <a16:creationId xmlns:a16="http://schemas.microsoft.com/office/drawing/2014/main" id="{FD29C266-53D5-6419-65F9-A63EAB13D5A4}"/>
              </a:ext>
            </a:extLst>
          </p:cNvPr>
          <p:cNvSpPr txBox="1">
            <a:spLocks noChangeArrowheads="1"/>
          </p:cNvSpPr>
          <p:nvPr>
            <p:custDataLst>
              <p:tags r:id="rId1"/>
            </p:custDataLst>
          </p:nvPr>
        </p:nvSpPr>
        <p:spPr bwMode="auto">
          <a:xfrm>
            <a:off x="1715958" y="1452313"/>
            <a:ext cx="8977312"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200" b="0" i="0" u="none" strike="noStrike" kern="1200" cap="none" spc="0" normalizeH="0" baseline="0" noProof="0">
                <a:ln>
                  <a:noFill/>
                </a:ln>
                <a:solidFill>
                  <a:srgbClr val="FF0000"/>
                </a:solidFill>
                <a:effectLst/>
                <a:uLnTx/>
                <a:uFillTx/>
                <a:latin typeface="Times New Roman" panose="02020603050405020304" pitchFamily="18" charset="0"/>
                <a:ea typeface="方正准圆_GBK"/>
                <a:cs typeface="Times New Roman" panose="02020603050405020304" pitchFamily="18" charset="0"/>
              </a:rPr>
              <a:t>K</a:t>
            </a:r>
            <a:r>
              <a:rPr kumimoji="0" lang="vi-VN" altLang="zh-CN" sz="3200" b="0" i="0" u="none" strike="noStrike" kern="1200" cap="none" spc="0" normalizeH="0" baseline="0" noProof="0">
                <a:ln>
                  <a:noFill/>
                </a:ln>
                <a:solidFill>
                  <a:srgbClr val="FF0000"/>
                </a:solidFill>
                <a:effectLst/>
                <a:uLnTx/>
                <a:uFillTx/>
                <a:latin typeface="Times New Roman" panose="02020603050405020304" pitchFamily="18" charset="0"/>
                <a:ea typeface="方正准圆_GBK"/>
                <a:cs typeface="Times New Roman" panose="02020603050405020304" pitchFamily="18" charset="0"/>
              </a:rPr>
              <a:t>ể tên được một số cuốn sách đã đọc.</a:t>
            </a:r>
            <a:endParaRPr kumimoji="0" lang="zh-CN" altLang="en-US" sz="3200" b="0" i="0" u="none" strike="noStrike" kern="1200" cap="none" spc="0" normalizeH="0" baseline="0" noProof="0">
              <a:ln>
                <a:noFill/>
              </a:ln>
              <a:solidFill>
                <a:srgbClr val="FF0000"/>
              </a:solidFill>
              <a:effectLst/>
              <a:uLnTx/>
              <a:uFillTx/>
              <a:latin typeface="Times New Roman" panose="02020603050405020304" pitchFamily="18" charset="0"/>
              <a:ea typeface="方正准圆_GBK"/>
              <a:cs typeface="Times New Roman" panose="02020603050405020304" pitchFamily="18" charset="0"/>
            </a:endParaRPr>
          </a:p>
        </p:txBody>
      </p:sp>
      <p:sp>
        <p:nvSpPr>
          <p:cNvPr id="22" name="文本框 45">
            <a:extLst>
              <a:ext uri="{FF2B5EF4-FFF2-40B4-BE49-F238E27FC236}">
                <a16:creationId xmlns:a16="http://schemas.microsoft.com/office/drawing/2014/main" id="{72F7BDD5-0DDA-EAEC-3FA9-4D1323C0DAE7}"/>
              </a:ext>
            </a:extLst>
          </p:cNvPr>
          <p:cNvSpPr txBox="1">
            <a:spLocks noChangeArrowheads="1"/>
          </p:cNvSpPr>
          <p:nvPr>
            <p:custDataLst>
              <p:tags r:id="rId2"/>
            </p:custDataLst>
          </p:nvPr>
        </p:nvSpPr>
        <p:spPr bwMode="auto">
          <a:xfrm>
            <a:off x="1715958" y="2558907"/>
            <a:ext cx="996855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200" b="0" i="0" u="none" strike="noStrike" kern="1200" cap="none" spc="0" normalizeH="0" baseline="0" noProof="0">
                <a:ln>
                  <a:noFill/>
                </a:ln>
                <a:solidFill>
                  <a:srgbClr val="FF0000"/>
                </a:solidFill>
                <a:effectLst/>
                <a:uLnTx/>
                <a:uFillTx/>
                <a:latin typeface="Times New Roman" panose="02020603050405020304" pitchFamily="18" charset="0"/>
                <a:ea typeface="方正准圆_GBK"/>
                <a:cs typeface="Times New Roman" panose="02020603050405020304" pitchFamily="18" charset="0"/>
              </a:rPr>
              <a:t>K</a:t>
            </a:r>
            <a:r>
              <a:rPr kumimoji="0" lang="vi-VN" altLang="zh-CN" sz="3200" b="0" i="0" u="none" strike="noStrike" kern="1200" cap="none" spc="0" normalizeH="0" baseline="0" noProof="0">
                <a:ln>
                  <a:noFill/>
                </a:ln>
                <a:solidFill>
                  <a:srgbClr val="FF0000"/>
                </a:solidFill>
                <a:effectLst/>
                <a:uLnTx/>
                <a:uFillTx/>
                <a:latin typeface="Times New Roman" panose="02020603050405020304" pitchFamily="18" charset="0"/>
                <a:ea typeface="方正准圆_GBK"/>
                <a:cs typeface="Times New Roman" panose="02020603050405020304" pitchFamily="18" charset="0"/>
              </a:rPr>
              <a:t>ể được một số hoạt động diễn ra trong ngày hội đọc sách và nói được ý nghĩa của ngày đó. </a:t>
            </a:r>
            <a:endParaRPr kumimoji="0" lang="zh-CN" altLang="en-US" sz="3200" b="0" i="0" u="none" strike="noStrike" kern="1200" cap="none" spc="0" normalizeH="0" baseline="0" noProof="0">
              <a:ln>
                <a:noFill/>
              </a:ln>
              <a:solidFill>
                <a:srgbClr val="FF0000"/>
              </a:solidFill>
              <a:effectLst/>
              <a:uLnTx/>
              <a:uFillTx/>
              <a:latin typeface="Times New Roman" panose="02020603050405020304" pitchFamily="18" charset="0"/>
              <a:ea typeface="方正准圆_GBK"/>
              <a:cs typeface="Times New Roman" panose="02020603050405020304" pitchFamily="18" charset="0"/>
            </a:endParaRPr>
          </a:p>
        </p:txBody>
      </p:sp>
      <p:sp>
        <p:nvSpPr>
          <p:cNvPr id="23" name="文本框 46">
            <a:extLst>
              <a:ext uri="{FF2B5EF4-FFF2-40B4-BE49-F238E27FC236}">
                <a16:creationId xmlns:a16="http://schemas.microsoft.com/office/drawing/2014/main" id="{058231C3-541D-E6C0-4BAF-BD3D4F3DF20D}"/>
              </a:ext>
            </a:extLst>
          </p:cNvPr>
          <p:cNvSpPr txBox="1">
            <a:spLocks noChangeArrowheads="1"/>
          </p:cNvSpPr>
          <p:nvPr>
            <p:custDataLst>
              <p:tags r:id="rId3"/>
            </p:custDataLst>
          </p:nvPr>
        </p:nvSpPr>
        <p:spPr bwMode="auto">
          <a:xfrm>
            <a:off x="1715958" y="4015544"/>
            <a:ext cx="10638602"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200" b="0" i="0" u="none" strike="noStrike" kern="1200" cap="none" spc="0" normalizeH="0" baseline="0" noProof="0">
                <a:ln>
                  <a:noFill/>
                </a:ln>
                <a:solidFill>
                  <a:srgbClr val="FF0000"/>
                </a:solidFill>
                <a:effectLst/>
                <a:uLnTx/>
                <a:uFillTx/>
                <a:latin typeface="Times New Roman" panose="02020603050405020304" pitchFamily="18" charset="0"/>
                <a:ea typeface="方正准圆_GBK"/>
                <a:cs typeface="Times New Roman" panose="02020603050405020304" pitchFamily="18" charset="0"/>
              </a:rPr>
              <a:t>N</a:t>
            </a:r>
            <a:r>
              <a:rPr kumimoji="0" lang="vi-VN" altLang="zh-CN" sz="3200" b="0" i="0" u="none" strike="noStrike" kern="1200" cap="none" spc="0" normalizeH="0" baseline="0" noProof="0">
                <a:ln>
                  <a:noFill/>
                </a:ln>
                <a:solidFill>
                  <a:srgbClr val="FF0000"/>
                </a:solidFill>
                <a:effectLst/>
                <a:uLnTx/>
                <a:uFillTx/>
                <a:latin typeface="Times New Roman" panose="02020603050405020304" pitchFamily="18" charset="0"/>
                <a:ea typeface="方正准圆_GBK"/>
                <a:cs typeface="Times New Roman" panose="02020603050405020304" pitchFamily="18" charset="0"/>
              </a:rPr>
              <a:t>hận xét được sự tham gia của các bạn và chia sẻ cảm nhận của bản thân trong ngày hội đọc sách.</a:t>
            </a:r>
            <a:endParaRPr kumimoji="0" lang="zh-CN" altLang="en-US" sz="3200" b="0" i="0" u="none" strike="noStrike" kern="1200" cap="none" spc="0" normalizeH="0" baseline="0" noProof="0">
              <a:ln>
                <a:noFill/>
              </a:ln>
              <a:solidFill>
                <a:srgbClr val="FF0000"/>
              </a:solidFill>
              <a:effectLst/>
              <a:uLnTx/>
              <a:uFillTx/>
              <a:latin typeface="Times New Roman" panose="02020603050405020304" pitchFamily="18" charset="0"/>
              <a:ea typeface="方正准圆_GBK"/>
              <a:cs typeface="Times New Roman" panose="02020603050405020304" pitchFamily="18" charset="0"/>
            </a:endParaRPr>
          </a:p>
        </p:txBody>
      </p:sp>
      <p:sp>
        <p:nvSpPr>
          <p:cNvPr id="25" name="TextBox 24">
            <a:extLst>
              <a:ext uri="{FF2B5EF4-FFF2-40B4-BE49-F238E27FC236}">
                <a16:creationId xmlns:a16="http://schemas.microsoft.com/office/drawing/2014/main" id="{C7F0E417-270F-EAA7-C439-5EC2D01DA60C}"/>
              </a:ext>
            </a:extLst>
          </p:cNvPr>
          <p:cNvSpPr txBox="1"/>
          <p:nvPr/>
        </p:nvSpPr>
        <p:spPr>
          <a:xfrm>
            <a:off x="4499255" y="536367"/>
            <a:ext cx="4022725" cy="70802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Yêu cầu cần đạt</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黑体"/>
              <a:cs typeface="Times New Roman" panose="02020603050405020304" pitchFamily="18" charset="0"/>
            </a:endParaRPr>
          </a:p>
        </p:txBody>
      </p:sp>
    </p:spTree>
    <p:extLst>
      <p:ext uri="{BB962C8B-B14F-4D97-AF65-F5344CB8AC3E}">
        <p14:creationId xmlns:p14="http://schemas.microsoft.com/office/powerpoint/2010/main" val="2798430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t="68889" r="140"/>
          <a:stretch/>
        </p:blipFill>
        <p:spPr>
          <a:xfrm>
            <a:off x="-101600" y="4724400"/>
            <a:ext cx="12181114" cy="2133600"/>
          </a:xfrm>
          <a:prstGeom prst="rect">
            <a:avLst/>
          </a:prstGeom>
        </p:spPr>
      </p:pic>
      <p:pic>
        <p:nvPicPr>
          <p:cNvPr id="1026" name="Picture 2" descr="Premium Vector | Cute happy kid girl read under the 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757" b="100000" l="479" r="95048"/>
                    </a14:imgEffect>
                  </a14:imgLayer>
                </a14:imgProps>
              </a:ext>
              <a:ext uri="{28A0092B-C50C-407E-A947-70E740481C1C}">
                <a14:useLocalDpi xmlns:a14="http://schemas.microsoft.com/office/drawing/2010/main" val="0"/>
              </a:ext>
            </a:extLst>
          </a:blip>
          <a:srcRect l="9584" r="8957"/>
          <a:stretch/>
        </p:blipFill>
        <p:spPr bwMode="auto">
          <a:xfrm>
            <a:off x="-252628" y="3077609"/>
            <a:ext cx="3149600" cy="40861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Rainbow Clipart For Free Download - Kids School Clipart , Free Transparent  Clipart - ClipartKey"/>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12" b="99729" l="556" r="10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1356296">
            <a:off x="8771256" y="284151"/>
            <a:ext cx="3331541" cy="1842017"/>
          </a:xfrm>
          <a:prstGeom prst="rect">
            <a:avLst/>
          </a:prstGeom>
          <a:noFill/>
          <a:extLst>
            <a:ext uri="{909E8E84-426E-40DD-AFC4-6F175D3DCCD1}">
              <a14:hiddenFill xmlns:a14="http://schemas.microsoft.com/office/drawing/2010/main">
                <a:solidFill>
                  <a:srgbClr val="FFFFFF"/>
                </a:solidFill>
              </a14:hiddenFill>
            </a:ext>
          </a:extLst>
        </p:spPr>
      </p:pic>
      <p:sp>
        <p:nvSpPr>
          <p:cNvPr id="4" name="Cloud 3">
            <a:extLst>
              <a:ext uri="{FF2B5EF4-FFF2-40B4-BE49-F238E27FC236}">
                <a16:creationId xmlns:a16="http://schemas.microsoft.com/office/drawing/2014/main" id="{9F1784A3-EDB4-4C85-BA94-4203F1D5A68B}"/>
              </a:ext>
            </a:extLst>
          </p:cNvPr>
          <p:cNvSpPr/>
          <p:nvPr/>
        </p:nvSpPr>
        <p:spPr>
          <a:xfrm>
            <a:off x="257175" y="123825"/>
            <a:ext cx="5095875" cy="3429000"/>
          </a:xfrm>
          <a:prstGeom prst="cloud">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CỦNG CỐ</a:t>
            </a:r>
          </a:p>
        </p:txBody>
      </p:sp>
      <p:sp>
        <p:nvSpPr>
          <p:cNvPr id="5" name="Rectangle: Rounded Corners 4">
            <a:extLst>
              <a:ext uri="{FF2B5EF4-FFF2-40B4-BE49-F238E27FC236}">
                <a16:creationId xmlns:a16="http://schemas.microsoft.com/office/drawing/2014/main" id="{D6474C38-812D-4BEE-911B-CB2477EFC35B}"/>
              </a:ext>
            </a:extLst>
          </p:cNvPr>
          <p:cNvSpPr/>
          <p:nvPr/>
        </p:nvSpPr>
        <p:spPr>
          <a:xfrm>
            <a:off x="3486150" y="3552825"/>
            <a:ext cx="7593018" cy="25336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 Vận dụng bài học vào cuộc sống hằng ngày.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 Chuẩn bị bài sau:</a:t>
            </a:r>
            <a:r>
              <a:rPr lang="en-US" sz="3600" b="1">
                <a:solidFill>
                  <a:srgbClr val="002060"/>
                </a:solidFill>
                <a:latin typeface="Times New Roman" panose="02020603050405020304" pitchFamily="18" charset="0"/>
                <a:cs typeface="Times New Roman" panose="02020603050405020304" pitchFamily="18" charset="0"/>
              </a:rPr>
              <a:t> Ngày hội đọc sách của chúng em (Tiết 2)</a:t>
            </a:r>
            <a:endParaRPr kumimoji="0" lang="en-US" sz="3600" b="1" i="0"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5680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55">
            <a:extLst>
              <a:ext uri="{FF2B5EF4-FFF2-40B4-BE49-F238E27FC236}">
                <a16:creationId xmlns:a16="http://schemas.microsoft.com/office/drawing/2014/main" id="{609E6E36-6E80-CBFC-4C1B-B7F6143F9E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6644" y="1028500"/>
            <a:ext cx="12157855" cy="4563097"/>
          </a:xfrm>
          <a:prstGeom prst="rect">
            <a:avLst/>
          </a:prstGeom>
        </p:spPr>
      </p:pic>
      <p:sp>
        <p:nvSpPr>
          <p:cNvPr id="5" name="TextBox 4">
            <a:extLst>
              <a:ext uri="{FF2B5EF4-FFF2-40B4-BE49-F238E27FC236}">
                <a16:creationId xmlns:a16="http://schemas.microsoft.com/office/drawing/2014/main" id="{5407C8A4-715F-7781-4897-4F925640D07C}"/>
              </a:ext>
            </a:extLst>
          </p:cNvPr>
          <p:cNvSpPr txBox="1"/>
          <p:nvPr/>
        </p:nvSpPr>
        <p:spPr>
          <a:xfrm>
            <a:off x="386202" y="2473564"/>
            <a:ext cx="10931913" cy="2308324"/>
          </a:xfrm>
          <a:prstGeom prst="rect">
            <a:avLst/>
          </a:prstGeom>
          <a:noFill/>
        </p:spPr>
        <p:txBody>
          <a:bodyPr wrap="square">
            <a:sp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a:ln>
                  <a:solidFill>
                    <a:srgbClr val="005F60">
                      <a:lumMod val="75000"/>
                    </a:srgbClr>
                  </a:solidFill>
                </a:ln>
                <a:solidFill>
                  <a:srgbClr val="FF0000"/>
                </a:solidFill>
                <a:effectLst>
                  <a:outerShdw dist="50800" dir="4800000" algn="ctr" rotWithShape="0">
                    <a:srgbClr val="005F60">
                      <a:lumMod val="50000"/>
                    </a:srgbClr>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Chào tạm biệt và hẹn gặp lại các con!</a:t>
            </a:r>
            <a:endParaRPr kumimoji="0" lang="zh-CN" altLang="en-US" sz="7200" b="1" i="0" u="none" strike="noStrike" kern="1200" cap="none" spc="0" normalizeH="0" baseline="0" noProof="0" dirty="0">
              <a:ln>
                <a:solidFill>
                  <a:srgbClr val="005F60">
                    <a:lumMod val="75000"/>
                  </a:srgbClr>
                </a:solidFill>
              </a:ln>
              <a:solidFill>
                <a:srgbClr val="FF0000"/>
              </a:solidFill>
              <a:effectLst>
                <a:outerShdw dist="50800" dir="4800000" algn="ctr" rotWithShape="0">
                  <a:srgbClr val="005F60">
                    <a:lumMod val="50000"/>
                  </a:srgbClr>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lt"/>
            </a:endParaRPr>
          </a:p>
        </p:txBody>
      </p:sp>
      <p:pic>
        <p:nvPicPr>
          <p:cNvPr id="6" name="69">
            <a:extLst>
              <a:ext uri="{FF2B5EF4-FFF2-40B4-BE49-F238E27FC236}">
                <a16:creationId xmlns:a16="http://schemas.microsoft.com/office/drawing/2014/main" id="{74EBE366-0835-033A-338D-A86982EBD9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9331" y="674159"/>
            <a:ext cx="4465329" cy="2328677"/>
          </a:xfrm>
          <a:prstGeom prst="rect">
            <a:avLst/>
          </a:prstGeom>
        </p:spPr>
      </p:pic>
    </p:spTree>
    <p:extLst>
      <p:ext uri="{BB962C8B-B14F-4D97-AF65-F5344CB8AC3E}">
        <p14:creationId xmlns:p14="http://schemas.microsoft.com/office/powerpoint/2010/main" val="304558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D0E70A-8797-4EC0-A063-A969933EA27F}"/>
              </a:ext>
            </a:extLst>
          </p:cNvPr>
          <p:cNvSpPr txBox="1"/>
          <p:nvPr/>
        </p:nvSpPr>
        <p:spPr>
          <a:xfrm>
            <a:off x="1092553" y="2653716"/>
            <a:ext cx="3520069" cy="1200329"/>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7200" b="0" i="0" u="none" strike="noStrike" kern="1200" cap="none" spc="0" normalizeH="0" baseline="0" noProof="0" dirty="0">
                <a:ln>
                  <a:noFill/>
                </a:ln>
                <a:solidFill>
                  <a:prstClr val="white"/>
                </a:solidFill>
                <a:effectLst>
                  <a:outerShdw blurRad="50800" dist="38100" algn="l" rotWithShape="0">
                    <a:prstClr val="black">
                      <a:alpha val="40000"/>
                    </a:prstClr>
                  </a:outerShdw>
                </a:effectLst>
                <a:uLnTx/>
                <a:uFillTx/>
                <a:latin typeface="Times New Roman" panose="02020603050405020304" pitchFamily="18" charset="0"/>
                <a:cs typeface="Times New Roman" panose="02020603050405020304" pitchFamily="18" charset="0"/>
              </a:rPr>
              <a:t>BÀI </a:t>
            </a:r>
            <a:r>
              <a:rPr kumimoji="0" lang="en-US" sz="7200" b="0" i="0" u="none" strike="noStrike" kern="1200" cap="none" spc="0" normalizeH="0" baseline="0" noProof="0" dirty="0">
                <a:ln>
                  <a:noFill/>
                </a:ln>
                <a:solidFill>
                  <a:prstClr val="white"/>
                </a:solidFill>
                <a:effectLst>
                  <a:outerShdw blurRad="50800" dist="38100" algn="l" rotWithShape="0">
                    <a:prstClr val="black">
                      <a:alpha val="40000"/>
                    </a:prstClr>
                  </a:outerShdw>
                </a:effectLst>
                <a:uLnTx/>
                <a:uFillTx/>
                <a:latin typeface="Times New Roman" panose="02020603050405020304" pitchFamily="18" charset="0"/>
                <a:cs typeface="Times New Roman" panose="02020603050405020304" pitchFamily="18" charset="0"/>
              </a:rPr>
              <a:t>7</a:t>
            </a:r>
            <a:endParaRPr kumimoji="0" lang="vi-VN" sz="7200" b="0" i="0" u="none" strike="noStrike" kern="1200" cap="none" spc="0" normalizeH="0" baseline="0" noProof="0" dirty="0">
              <a:ln>
                <a:noFill/>
              </a:ln>
              <a:solidFill>
                <a:prstClr val="white"/>
              </a:solidFill>
              <a:effectLst>
                <a:outerShdw blurRad="50800" dist="38100" algn="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49D992B-8D72-4F1C-8B2E-EE9508802A73}"/>
              </a:ext>
            </a:extLst>
          </p:cNvPr>
          <p:cNvSpPr txBox="1"/>
          <p:nvPr/>
        </p:nvSpPr>
        <p:spPr>
          <a:xfrm>
            <a:off x="5194851" y="118258"/>
            <a:ext cx="7191513"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solidFill>
                    <a:srgbClr val="FFC000">
                      <a:lumMod val="40000"/>
                      <a:lumOff val="60000"/>
                    </a:srgbClr>
                  </a:solidFill>
                </a:ln>
                <a:solidFill>
                  <a:prstClr val="white"/>
                </a:solidFill>
                <a:effectLst/>
                <a:uLnTx/>
                <a:uFillTx/>
                <a:latin typeface="Times New Roman" panose="02020603050405020304" pitchFamily="18" charset="0"/>
                <a:cs typeface="Times New Roman" panose="02020603050405020304" pitchFamily="18" charset="0"/>
              </a:rPr>
              <a:t>CHỦ ĐỀ </a:t>
            </a:r>
            <a:r>
              <a:rPr kumimoji="0" lang="en-US" sz="3600" b="0" i="0" u="none" strike="noStrike" kern="1200" cap="none" spc="0" normalizeH="0" baseline="0" noProof="0" dirty="0">
                <a:ln>
                  <a:solidFill>
                    <a:srgbClr val="FFC000">
                      <a:lumMod val="40000"/>
                      <a:lumOff val="60000"/>
                    </a:srgbClr>
                  </a:solidFill>
                </a:ln>
                <a:solidFill>
                  <a:prstClr val="white"/>
                </a:solidFill>
                <a:effectLst/>
                <a:uLnTx/>
                <a:uFillTx/>
                <a:latin typeface="Times New Roman" panose="02020603050405020304" pitchFamily="18" charset="0"/>
                <a:cs typeface="Times New Roman" panose="02020603050405020304" pitchFamily="18" charset="0"/>
              </a:rPr>
              <a:t>2</a:t>
            </a:r>
            <a:endParaRPr kumimoji="0" lang="vi-VN" sz="3600" b="0" i="0" u="none" strike="noStrike" kern="1200" cap="none" spc="0" normalizeH="0" baseline="0" noProof="0" dirty="0">
              <a:ln>
                <a:solidFill>
                  <a:srgbClr val="FFC000">
                    <a:lumMod val="40000"/>
                    <a:lumOff val="60000"/>
                  </a:srgbClr>
                </a:solid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solidFill>
                    <a:srgbClr val="FFC000">
                      <a:lumMod val="40000"/>
                      <a:lumOff val="60000"/>
                    </a:srgbClr>
                  </a:solidFill>
                </a:ln>
                <a:solidFill>
                  <a:prstClr val="white"/>
                </a:solidFill>
                <a:effectLst/>
                <a:uLnTx/>
                <a:uFillTx/>
                <a:latin typeface="Times New Roman" panose="02020603050405020304" pitchFamily="18" charset="0"/>
                <a:cs typeface="Times New Roman" panose="02020603050405020304" pitchFamily="18" charset="0"/>
              </a:rPr>
              <a:t>TRƯỜNG HỌC</a:t>
            </a:r>
            <a:endParaRPr kumimoji="0" lang="vi-VN" sz="4800" b="0" i="0" u="none" strike="noStrike" kern="1200" cap="none" spc="0" normalizeH="0" baseline="0" noProof="0" dirty="0">
              <a:ln>
                <a:solidFill>
                  <a:srgbClr val="FFC000">
                    <a:lumMod val="40000"/>
                    <a:lumOff val="60000"/>
                  </a:srgbClr>
                </a:solid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1" name="Google Shape;199;p25">
            <a:extLst>
              <a:ext uri="{FF2B5EF4-FFF2-40B4-BE49-F238E27FC236}">
                <a16:creationId xmlns:a16="http://schemas.microsoft.com/office/drawing/2014/main" id="{7EEA65AD-07A3-4B1C-AC72-7CB6D8F72B49}"/>
              </a:ext>
            </a:extLst>
          </p:cNvPr>
          <p:cNvSpPr/>
          <p:nvPr/>
        </p:nvSpPr>
        <p:spPr>
          <a:xfrm>
            <a:off x="1119294" y="551064"/>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rgbClr val="0038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2" name="Google Shape;201;p25">
            <a:extLst>
              <a:ext uri="{FF2B5EF4-FFF2-40B4-BE49-F238E27FC236}">
                <a16:creationId xmlns:a16="http://schemas.microsoft.com/office/drawing/2014/main" id="{3E9513A6-E9B9-431D-9E2A-32CAF97D0E5F}"/>
              </a:ext>
            </a:extLst>
          </p:cNvPr>
          <p:cNvGrpSpPr/>
          <p:nvPr/>
        </p:nvGrpSpPr>
        <p:grpSpPr>
          <a:xfrm rot="870046">
            <a:off x="714006" y="2188196"/>
            <a:ext cx="501149" cy="1012800"/>
            <a:chOff x="656025" y="2751350"/>
            <a:chExt cx="311375" cy="629275"/>
          </a:xfrm>
        </p:grpSpPr>
        <p:sp>
          <p:nvSpPr>
            <p:cNvPr id="143" name="Google Shape;202;p25">
              <a:extLst>
                <a:ext uri="{FF2B5EF4-FFF2-40B4-BE49-F238E27FC236}">
                  <a16:creationId xmlns:a16="http://schemas.microsoft.com/office/drawing/2014/main" id="{15211DCF-FECB-4BFE-96B1-B708B7728FC5}"/>
                </a:ext>
              </a:extLst>
            </p:cNvPr>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rgbClr val="FE8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203;p25">
              <a:extLst>
                <a:ext uri="{FF2B5EF4-FFF2-40B4-BE49-F238E27FC236}">
                  <a16:creationId xmlns:a16="http://schemas.microsoft.com/office/drawing/2014/main" id="{049D2789-EF78-45A8-9B9C-9EDA8887008D}"/>
                </a:ext>
              </a:extLst>
            </p:cNvPr>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204;p25">
              <a:extLst>
                <a:ext uri="{FF2B5EF4-FFF2-40B4-BE49-F238E27FC236}">
                  <a16:creationId xmlns:a16="http://schemas.microsoft.com/office/drawing/2014/main" id="{495E7F83-A078-4BBF-8180-5C7A285946D6}"/>
                </a:ext>
              </a:extLst>
            </p:cNvPr>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205;p25">
              <a:extLst>
                <a:ext uri="{FF2B5EF4-FFF2-40B4-BE49-F238E27FC236}">
                  <a16:creationId xmlns:a16="http://schemas.microsoft.com/office/drawing/2014/main" id="{0357BF07-0F24-445B-96C7-4A1B5A2498CB}"/>
                </a:ext>
              </a:extLst>
            </p:cNvPr>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206;p25">
              <a:extLst>
                <a:ext uri="{FF2B5EF4-FFF2-40B4-BE49-F238E27FC236}">
                  <a16:creationId xmlns:a16="http://schemas.microsoft.com/office/drawing/2014/main" id="{29C3CC6A-66D1-4299-9423-B782257B264C}"/>
                </a:ext>
              </a:extLst>
            </p:cNvPr>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rgbClr val="FE8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207;p25">
              <a:extLst>
                <a:ext uri="{FF2B5EF4-FFF2-40B4-BE49-F238E27FC236}">
                  <a16:creationId xmlns:a16="http://schemas.microsoft.com/office/drawing/2014/main" id="{6987CAA2-B1C9-494B-B91B-68420345F186}"/>
                </a:ext>
              </a:extLst>
            </p:cNvPr>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208;p25">
              <a:extLst>
                <a:ext uri="{FF2B5EF4-FFF2-40B4-BE49-F238E27FC236}">
                  <a16:creationId xmlns:a16="http://schemas.microsoft.com/office/drawing/2014/main" id="{71CD5431-509F-449C-B1E4-E7F4D48126B4}"/>
                </a:ext>
              </a:extLst>
            </p:cNvPr>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209;p25">
              <a:extLst>
                <a:ext uri="{FF2B5EF4-FFF2-40B4-BE49-F238E27FC236}">
                  <a16:creationId xmlns:a16="http://schemas.microsoft.com/office/drawing/2014/main" id="{888DD9BB-12B9-481C-BBBB-C558F444838A}"/>
                </a:ext>
              </a:extLst>
            </p:cNvPr>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210;p25">
              <a:extLst>
                <a:ext uri="{FF2B5EF4-FFF2-40B4-BE49-F238E27FC236}">
                  <a16:creationId xmlns:a16="http://schemas.microsoft.com/office/drawing/2014/main" id="{9831CC01-A8AB-49DC-872F-E830D2F1D291}"/>
                </a:ext>
              </a:extLst>
            </p:cNvPr>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211;p25">
              <a:extLst>
                <a:ext uri="{FF2B5EF4-FFF2-40B4-BE49-F238E27FC236}">
                  <a16:creationId xmlns:a16="http://schemas.microsoft.com/office/drawing/2014/main" id="{33E9F605-ACBC-4297-B899-0A6235C78287}"/>
                </a:ext>
              </a:extLst>
            </p:cNvPr>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76" name="Google Shape;536;p34">
            <a:extLst>
              <a:ext uri="{FF2B5EF4-FFF2-40B4-BE49-F238E27FC236}">
                <a16:creationId xmlns:a16="http://schemas.microsoft.com/office/drawing/2014/main" id="{8AC655FA-2F9A-48C2-988A-6A43FEA949C1}"/>
              </a:ext>
            </a:extLst>
          </p:cNvPr>
          <p:cNvGrpSpPr/>
          <p:nvPr/>
        </p:nvGrpSpPr>
        <p:grpSpPr>
          <a:xfrm>
            <a:off x="4546863" y="2196965"/>
            <a:ext cx="1191594" cy="1544846"/>
            <a:chOff x="5685225" y="1586850"/>
            <a:chExt cx="598600" cy="724900"/>
          </a:xfrm>
        </p:grpSpPr>
        <p:sp>
          <p:nvSpPr>
            <p:cNvPr id="177" name="Google Shape;537;p34">
              <a:extLst>
                <a:ext uri="{FF2B5EF4-FFF2-40B4-BE49-F238E27FC236}">
                  <a16:creationId xmlns:a16="http://schemas.microsoft.com/office/drawing/2014/main" id="{05E2BE2B-8DBD-44C7-8EE3-7463EFC004D9}"/>
                </a:ext>
              </a:extLst>
            </p:cNvPr>
            <p:cNvSpPr/>
            <p:nvPr/>
          </p:nvSpPr>
          <p:spPr>
            <a:xfrm>
              <a:off x="5982875" y="1825225"/>
              <a:ext cx="300950" cy="420750"/>
            </a:xfrm>
            <a:custGeom>
              <a:avLst/>
              <a:gdLst/>
              <a:ahLst/>
              <a:cxnLst/>
              <a:rect l="l" t="t" r="r" b="b"/>
              <a:pathLst>
                <a:path w="12038" h="16830" extrusionOk="0">
                  <a:moveTo>
                    <a:pt x="6058" y="759"/>
                  </a:moveTo>
                  <a:cubicBezTo>
                    <a:pt x="7204" y="759"/>
                    <a:pt x="8291" y="1014"/>
                    <a:pt x="9299" y="1518"/>
                  </a:cubicBezTo>
                  <a:cubicBezTo>
                    <a:pt x="9871" y="1804"/>
                    <a:pt x="10264" y="2280"/>
                    <a:pt x="10621" y="3077"/>
                  </a:cubicBezTo>
                  <a:cubicBezTo>
                    <a:pt x="11014" y="3959"/>
                    <a:pt x="11216" y="4923"/>
                    <a:pt x="11216" y="5959"/>
                  </a:cubicBezTo>
                  <a:cubicBezTo>
                    <a:pt x="11252" y="6221"/>
                    <a:pt x="11252" y="6471"/>
                    <a:pt x="11264" y="6733"/>
                  </a:cubicBezTo>
                  <a:cubicBezTo>
                    <a:pt x="11288" y="7030"/>
                    <a:pt x="11288" y="7352"/>
                    <a:pt x="11288" y="7649"/>
                  </a:cubicBezTo>
                  <a:cubicBezTo>
                    <a:pt x="11288" y="7923"/>
                    <a:pt x="11252" y="8185"/>
                    <a:pt x="11204" y="8471"/>
                  </a:cubicBezTo>
                  <a:lnTo>
                    <a:pt x="11181" y="8673"/>
                  </a:lnTo>
                  <a:cubicBezTo>
                    <a:pt x="11169" y="8781"/>
                    <a:pt x="11133" y="8792"/>
                    <a:pt x="11062" y="8792"/>
                  </a:cubicBezTo>
                  <a:lnTo>
                    <a:pt x="10109" y="8852"/>
                  </a:lnTo>
                  <a:lnTo>
                    <a:pt x="10109" y="8852"/>
                  </a:lnTo>
                  <a:lnTo>
                    <a:pt x="10145" y="8769"/>
                  </a:lnTo>
                  <a:cubicBezTo>
                    <a:pt x="10300" y="8435"/>
                    <a:pt x="10442" y="8126"/>
                    <a:pt x="10538" y="7792"/>
                  </a:cubicBezTo>
                  <a:cubicBezTo>
                    <a:pt x="10657" y="7364"/>
                    <a:pt x="10704" y="6899"/>
                    <a:pt x="10740" y="6459"/>
                  </a:cubicBezTo>
                  <a:lnTo>
                    <a:pt x="10764" y="6292"/>
                  </a:lnTo>
                  <a:cubicBezTo>
                    <a:pt x="10788" y="5947"/>
                    <a:pt x="10823" y="5625"/>
                    <a:pt x="10835" y="5268"/>
                  </a:cubicBezTo>
                  <a:cubicBezTo>
                    <a:pt x="10847" y="5102"/>
                    <a:pt x="10847" y="4959"/>
                    <a:pt x="10859" y="4780"/>
                  </a:cubicBezTo>
                  <a:lnTo>
                    <a:pt x="10883" y="4578"/>
                  </a:lnTo>
                  <a:lnTo>
                    <a:pt x="10526" y="4506"/>
                  </a:lnTo>
                  <a:cubicBezTo>
                    <a:pt x="10195" y="4440"/>
                    <a:pt x="9895" y="4374"/>
                    <a:pt x="9569" y="4374"/>
                  </a:cubicBezTo>
                  <a:cubicBezTo>
                    <a:pt x="9543" y="4374"/>
                    <a:pt x="9516" y="4374"/>
                    <a:pt x="9490" y="4375"/>
                  </a:cubicBezTo>
                  <a:cubicBezTo>
                    <a:pt x="9398" y="4378"/>
                    <a:pt x="9305" y="4380"/>
                    <a:pt x="9211" y="4380"/>
                  </a:cubicBezTo>
                  <a:cubicBezTo>
                    <a:pt x="8930" y="4380"/>
                    <a:pt x="8642" y="4366"/>
                    <a:pt x="8347" y="4340"/>
                  </a:cubicBezTo>
                  <a:cubicBezTo>
                    <a:pt x="8180" y="4328"/>
                    <a:pt x="8025" y="4328"/>
                    <a:pt x="7871" y="4316"/>
                  </a:cubicBezTo>
                  <a:cubicBezTo>
                    <a:pt x="7764" y="4316"/>
                    <a:pt x="7668" y="4304"/>
                    <a:pt x="7549" y="4304"/>
                  </a:cubicBezTo>
                  <a:cubicBezTo>
                    <a:pt x="7323" y="4280"/>
                    <a:pt x="7097" y="4268"/>
                    <a:pt x="6871" y="4268"/>
                  </a:cubicBezTo>
                  <a:cubicBezTo>
                    <a:pt x="6668" y="4268"/>
                    <a:pt x="6573" y="4209"/>
                    <a:pt x="6501" y="3982"/>
                  </a:cubicBezTo>
                  <a:cubicBezTo>
                    <a:pt x="6394" y="3685"/>
                    <a:pt x="6275" y="3387"/>
                    <a:pt x="6120" y="3066"/>
                  </a:cubicBezTo>
                  <a:cubicBezTo>
                    <a:pt x="6037" y="2911"/>
                    <a:pt x="5942" y="2768"/>
                    <a:pt x="5859" y="2649"/>
                  </a:cubicBezTo>
                  <a:cubicBezTo>
                    <a:pt x="5835" y="2601"/>
                    <a:pt x="5787" y="2554"/>
                    <a:pt x="5763" y="2518"/>
                  </a:cubicBezTo>
                  <a:lnTo>
                    <a:pt x="5680" y="2399"/>
                  </a:lnTo>
                  <a:lnTo>
                    <a:pt x="5549" y="2411"/>
                  </a:lnTo>
                  <a:cubicBezTo>
                    <a:pt x="5168" y="2458"/>
                    <a:pt x="5085" y="2720"/>
                    <a:pt x="5049" y="2875"/>
                  </a:cubicBezTo>
                  <a:lnTo>
                    <a:pt x="4954" y="3137"/>
                  </a:lnTo>
                  <a:cubicBezTo>
                    <a:pt x="4870" y="3435"/>
                    <a:pt x="4763" y="3756"/>
                    <a:pt x="4668" y="4054"/>
                  </a:cubicBezTo>
                  <a:cubicBezTo>
                    <a:pt x="4632" y="4197"/>
                    <a:pt x="4585" y="4244"/>
                    <a:pt x="4418" y="4268"/>
                  </a:cubicBezTo>
                  <a:cubicBezTo>
                    <a:pt x="4049" y="4328"/>
                    <a:pt x="3656" y="4387"/>
                    <a:pt x="3299" y="4447"/>
                  </a:cubicBezTo>
                  <a:cubicBezTo>
                    <a:pt x="3001" y="4494"/>
                    <a:pt x="2727" y="4554"/>
                    <a:pt x="2406" y="4601"/>
                  </a:cubicBezTo>
                  <a:cubicBezTo>
                    <a:pt x="1846" y="4685"/>
                    <a:pt x="1751" y="4768"/>
                    <a:pt x="1691" y="5328"/>
                  </a:cubicBezTo>
                  <a:cubicBezTo>
                    <a:pt x="1560" y="6566"/>
                    <a:pt x="1751" y="7769"/>
                    <a:pt x="2275" y="9019"/>
                  </a:cubicBezTo>
                  <a:lnTo>
                    <a:pt x="2310" y="9114"/>
                  </a:lnTo>
                  <a:cubicBezTo>
                    <a:pt x="2310" y="9126"/>
                    <a:pt x="2322" y="9138"/>
                    <a:pt x="2322" y="9138"/>
                  </a:cubicBezTo>
                  <a:cubicBezTo>
                    <a:pt x="2096" y="9190"/>
                    <a:pt x="1863" y="9223"/>
                    <a:pt x="1633" y="9223"/>
                  </a:cubicBezTo>
                  <a:cubicBezTo>
                    <a:pt x="1549" y="9223"/>
                    <a:pt x="1465" y="9219"/>
                    <a:pt x="1382" y="9209"/>
                  </a:cubicBezTo>
                  <a:cubicBezTo>
                    <a:pt x="1370" y="9185"/>
                    <a:pt x="1370" y="9114"/>
                    <a:pt x="1358" y="9066"/>
                  </a:cubicBezTo>
                  <a:lnTo>
                    <a:pt x="1310" y="8661"/>
                  </a:lnTo>
                  <a:cubicBezTo>
                    <a:pt x="1263" y="8316"/>
                    <a:pt x="1215" y="7959"/>
                    <a:pt x="1215" y="7626"/>
                  </a:cubicBezTo>
                  <a:lnTo>
                    <a:pt x="1215" y="7566"/>
                  </a:lnTo>
                  <a:cubicBezTo>
                    <a:pt x="1179" y="6376"/>
                    <a:pt x="1144" y="5149"/>
                    <a:pt x="1382" y="3959"/>
                  </a:cubicBezTo>
                  <a:cubicBezTo>
                    <a:pt x="1572" y="3006"/>
                    <a:pt x="1989" y="2268"/>
                    <a:pt x="2644" y="1768"/>
                  </a:cubicBezTo>
                  <a:cubicBezTo>
                    <a:pt x="3287" y="1280"/>
                    <a:pt x="4037" y="970"/>
                    <a:pt x="4846" y="851"/>
                  </a:cubicBezTo>
                  <a:cubicBezTo>
                    <a:pt x="5257" y="790"/>
                    <a:pt x="5661" y="759"/>
                    <a:pt x="6058" y="759"/>
                  </a:cubicBezTo>
                  <a:close/>
                  <a:moveTo>
                    <a:pt x="5537" y="3613"/>
                  </a:moveTo>
                  <a:cubicBezTo>
                    <a:pt x="5644" y="3804"/>
                    <a:pt x="5716" y="4006"/>
                    <a:pt x="5787" y="4209"/>
                  </a:cubicBezTo>
                  <a:cubicBezTo>
                    <a:pt x="5811" y="4268"/>
                    <a:pt x="5835" y="4328"/>
                    <a:pt x="5847" y="4387"/>
                  </a:cubicBezTo>
                  <a:cubicBezTo>
                    <a:pt x="6061" y="4959"/>
                    <a:pt x="6132" y="5018"/>
                    <a:pt x="6680" y="5042"/>
                  </a:cubicBezTo>
                  <a:lnTo>
                    <a:pt x="6716" y="5042"/>
                  </a:lnTo>
                  <a:cubicBezTo>
                    <a:pt x="7263" y="5078"/>
                    <a:pt x="7799" y="5102"/>
                    <a:pt x="8347" y="5137"/>
                  </a:cubicBezTo>
                  <a:cubicBezTo>
                    <a:pt x="8740" y="5161"/>
                    <a:pt x="9109" y="5173"/>
                    <a:pt x="9502" y="5209"/>
                  </a:cubicBezTo>
                  <a:lnTo>
                    <a:pt x="9752" y="5209"/>
                  </a:lnTo>
                  <a:cubicBezTo>
                    <a:pt x="9792" y="5209"/>
                    <a:pt x="9831" y="5203"/>
                    <a:pt x="9867" y="5203"/>
                  </a:cubicBezTo>
                  <a:cubicBezTo>
                    <a:pt x="9885" y="5203"/>
                    <a:pt x="9903" y="5205"/>
                    <a:pt x="9919" y="5209"/>
                  </a:cubicBezTo>
                  <a:cubicBezTo>
                    <a:pt x="10002" y="5209"/>
                    <a:pt x="10038" y="5221"/>
                    <a:pt x="10038" y="5221"/>
                  </a:cubicBezTo>
                  <a:cubicBezTo>
                    <a:pt x="10038" y="5221"/>
                    <a:pt x="10050" y="5256"/>
                    <a:pt x="10038" y="5328"/>
                  </a:cubicBezTo>
                  <a:cubicBezTo>
                    <a:pt x="10014" y="5506"/>
                    <a:pt x="10014" y="5685"/>
                    <a:pt x="10002" y="5875"/>
                  </a:cubicBezTo>
                  <a:cubicBezTo>
                    <a:pt x="9978" y="6411"/>
                    <a:pt x="9954" y="6959"/>
                    <a:pt x="9835" y="7483"/>
                  </a:cubicBezTo>
                  <a:cubicBezTo>
                    <a:pt x="9645" y="8411"/>
                    <a:pt x="9121" y="9138"/>
                    <a:pt x="8335" y="9626"/>
                  </a:cubicBezTo>
                  <a:lnTo>
                    <a:pt x="8073" y="9804"/>
                  </a:lnTo>
                  <a:cubicBezTo>
                    <a:pt x="7716" y="10031"/>
                    <a:pt x="7383" y="10257"/>
                    <a:pt x="7002" y="10340"/>
                  </a:cubicBezTo>
                  <a:cubicBezTo>
                    <a:pt x="6662" y="10421"/>
                    <a:pt x="6339" y="10462"/>
                    <a:pt x="6034" y="10462"/>
                  </a:cubicBezTo>
                  <a:cubicBezTo>
                    <a:pt x="5709" y="10462"/>
                    <a:pt x="5403" y="10415"/>
                    <a:pt x="5120" y="10316"/>
                  </a:cubicBezTo>
                  <a:cubicBezTo>
                    <a:pt x="4406" y="10078"/>
                    <a:pt x="3680" y="9769"/>
                    <a:pt x="3192" y="9102"/>
                  </a:cubicBezTo>
                  <a:cubicBezTo>
                    <a:pt x="2906" y="8733"/>
                    <a:pt x="2727" y="8316"/>
                    <a:pt x="2632" y="7852"/>
                  </a:cubicBezTo>
                  <a:cubicBezTo>
                    <a:pt x="2549" y="7399"/>
                    <a:pt x="2501" y="6923"/>
                    <a:pt x="2453" y="6471"/>
                  </a:cubicBezTo>
                  <a:cubicBezTo>
                    <a:pt x="2441" y="6292"/>
                    <a:pt x="2418" y="6102"/>
                    <a:pt x="2394" y="5923"/>
                  </a:cubicBezTo>
                  <a:cubicBezTo>
                    <a:pt x="2418" y="5840"/>
                    <a:pt x="2418" y="5780"/>
                    <a:pt x="2430" y="5733"/>
                  </a:cubicBezTo>
                  <a:cubicBezTo>
                    <a:pt x="2441" y="5602"/>
                    <a:pt x="2453" y="5399"/>
                    <a:pt x="2489" y="5375"/>
                  </a:cubicBezTo>
                  <a:cubicBezTo>
                    <a:pt x="2513" y="5340"/>
                    <a:pt x="2715" y="5316"/>
                    <a:pt x="2834" y="5304"/>
                  </a:cubicBezTo>
                  <a:cubicBezTo>
                    <a:pt x="3346" y="5209"/>
                    <a:pt x="3918" y="5137"/>
                    <a:pt x="4620" y="5030"/>
                  </a:cubicBezTo>
                  <a:cubicBezTo>
                    <a:pt x="4823" y="5006"/>
                    <a:pt x="5239" y="4947"/>
                    <a:pt x="5311" y="4387"/>
                  </a:cubicBezTo>
                  <a:cubicBezTo>
                    <a:pt x="5347" y="4185"/>
                    <a:pt x="5406" y="3994"/>
                    <a:pt x="5478" y="3780"/>
                  </a:cubicBezTo>
                  <a:cubicBezTo>
                    <a:pt x="5489" y="3720"/>
                    <a:pt x="5513" y="3673"/>
                    <a:pt x="5537" y="3613"/>
                  </a:cubicBezTo>
                  <a:close/>
                  <a:moveTo>
                    <a:pt x="6882" y="11174"/>
                  </a:moveTo>
                  <a:cubicBezTo>
                    <a:pt x="6918" y="11448"/>
                    <a:pt x="6906" y="11733"/>
                    <a:pt x="6906" y="12043"/>
                  </a:cubicBezTo>
                  <a:lnTo>
                    <a:pt x="6906" y="12126"/>
                  </a:lnTo>
                  <a:cubicBezTo>
                    <a:pt x="6894" y="12150"/>
                    <a:pt x="6859" y="12174"/>
                    <a:pt x="6847" y="12174"/>
                  </a:cubicBezTo>
                  <a:cubicBezTo>
                    <a:pt x="6638" y="12245"/>
                    <a:pt x="6434" y="12280"/>
                    <a:pt x="6235" y="12280"/>
                  </a:cubicBezTo>
                  <a:cubicBezTo>
                    <a:pt x="5935" y="12280"/>
                    <a:pt x="5645" y="12200"/>
                    <a:pt x="5358" y="12043"/>
                  </a:cubicBezTo>
                  <a:cubicBezTo>
                    <a:pt x="5335" y="12031"/>
                    <a:pt x="5287" y="11971"/>
                    <a:pt x="5275" y="11936"/>
                  </a:cubicBezTo>
                  <a:cubicBezTo>
                    <a:pt x="5251" y="11733"/>
                    <a:pt x="5275" y="11495"/>
                    <a:pt x="5275" y="11257"/>
                  </a:cubicBezTo>
                  <a:lnTo>
                    <a:pt x="5275" y="11174"/>
                  </a:lnTo>
                  <a:close/>
                  <a:moveTo>
                    <a:pt x="4465" y="12352"/>
                  </a:moveTo>
                  <a:cubicBezTo>
                    <a:pt x="4561" y="12579"/>
                    <a:pt x="4763" y="12686"/>
                    <a:pt x="4930" y="12769"/>
                  </a:cubicBezTo>
                  <a:cubicBezTo>
                    <a:pt x="5321" y="12975"/>
                    <a:pt x="5733" y="13079"/>
                    <a:pt x="6181" y="13079"/>
                  </a:cubicBezTo>
                  <a:cubicBezTo>
                    <a:pt x="6484" y="13079"/>
                    <a:pt x="6803" y="13032"/>
                    <a:pt x="7144" y="12936"/>
                  </a:cubicBezTo>
                  <a:lnTo>
                    <a:pt x="7156" y="12936"/>
                  </a:lnTo>
                  <a:cubicBezTo>
                    <a:pt x="7299" y="12900"/>
                    <a:pt x="7454" y="12841"/>
                    <a:pt x="7561" y="12710"/>
                  </a:cubicBezTo>
                  <a:cubicBezTo>
                    <a:pt x="7619" y="12623"/>
                    <a:pt x="7692" y="12599"/>
                    <a:pt x="7837" y="12599"/>
                  </a:cubicBezTo>
                  <a:cubicBezTo>
                    <a:pt x="7871" y="12599"/>
                    <a:pt x="7910" y="12600"/>
                    <a:pt x="7954" y="12602"/>
                  </a:cubicBezTo>
                  <a:lnTo>
                    <a:pt x="8025" y="12602"/>
                  </a:lnTo>
                  <a:cubicBezTo>
                    <a:pt x="8490" y="12626"/>
                    <a:pt x="8883" y="12769"/>
                    <a:pt x="9323" y="13114"/>
                  </a:cubicBezTo>
                  <a:cubicBezTo>
                    <a:pt x="10180" y="13793"/>
                    <a:pt x="10692" y="14746"/>
                    <a:pt x="11050" y="15496"/>
                  </a:cubicBezTo>
                  <a:cubicBezTo>
                    <a:pt x="11073" y="15555"/>
                    <a:pt x="11085" y="15639"/>
                    <a:pt x="11109" y="15734"/>
                  </a:cubicBezTo>
                  <a:lnTo>
                    <a:pt x="11109" y="15781"/>
                  </a:lnTo>
                  <a:lnTo>
                    <a:pt x="10847" y="15793"/>
                  </a:lnTo>
                  <a:cubicBezTo>
                    <a:pt x="10490" y="15805"/>
                    <a:pt x="10133" y="15817"/>
                    <a:pt x="9799" y="15841"/>
                  </a:cubicBezTo>
                  <a:cubicBezTo>
                    <a:pt x="8907" y="15877"/>
                    <a:pt x="8025" y="15912"/>
                    <a:pt x="7144" y="15960"/>
                  </a:cubicBezTo>
                  <a:cubicBezTo>
                    <a:pt x="6966" y="15960"/>
                    <a:pt x="6787" y="15972"/>
                    <a:pt x="6609" y="15984"/>
                  </a:cubicBezTo>
                  <a:cubicBezTo>
                    <a:pt x="6308" y="16010"/>
                    <a:pt x="6008" y="16029"/>
                    <a:pt x="5708" y="16029"/>
                  </a:cubicBezTo>
                  <a:cubicBezTo>
                    <a:pt x="5591" y="16029"/>
                    <a:pt x="5475" y="16026"/>
                    <a:pt x="5358" y="16020"/>
                  </a:cubicBezTo>
                  <a:cubicBezTo>
                    <a:pt x="3739" y="15912"/>
                    <a:pt x="2382" y="15841"/>
                    <a:pt x="1001" y="15841"/>
                  </a:cubicBezTo>
                  <a:cubicBezTo>
                    <a:pt x="953" y="15841"/>
                    <a:pt x="894" y="15841"/>
                    <a:pt x="846" y="15817"/>
                  </a:cubicBezTo>
                  <a:cubicBezTo>
                    <a:pt x="846" y="15317"/>
                    <a:pt x="1263" y="14388"/>
                    <a:pt x="1798" y="13698"/>
                  </a:cubicBezTo>
                  <a:cubicBezTo>
                    <a:pt x="2263" y="13079"/>
                    <a:pt x="3453" y="12424"/>
                    <a:pt x="4465" y="12352"/>
                  </a:cubicBezTo>
                  <a:close/>
                  <a:moveTo>
                    <a:pt x="6347" y="1"/>
                  </a:moveTo>
                  <a:cubicBezTo>
                    <a:pt x="6248" y="1"/>
                    <a:pt x="6149" y="2"/>
                    <a:pt x="6049" y="6"/>
                  </a:cubicBezTo>
                  <a:cubicBezTo>
                    <a:pt x="4680" y="41"/>
                    <a:pt x="3561" y="387"/>
                    <a:pt x="2656" y="1042"/>
                  </a:cubicBezTo>
                  <a:cubicBezTo>
                    <a:pt x="2560" y="1101"/>
                    <a:pt x="2453" y="1161"/>
                    <a:pt x="2370" y="1232"/>
                  </a:cubicBezTo>
                  <a:cubicBezTo>
                    <a:pt x="2132" y="1387"/>
                    <a:pt x="1882" y="1530"/>
                    <a:pt x="1703" y="1768"/>
                  </a:cubicBezTo>
                  <a:cubicBezTo>
                    <a:pt x="1251" y="2387"/>
                    <a:pt x="786" y="3137"/>
                    <a:pt x="655" y="4030"/>
                  </a:cubicBezTo>
                  <a:cubicBezTo>
                    <a:pt x="536" y="4923"/>
                    <a:pt x="477" y="5637"/>
                    <a:pt x="489" y="6292"/>
                  </a:cubicBezTo>
                  <a:cubicBezTo>
                    <a:pt x="513" y="7090"/>
                    <a:pt x="572" y="7888"/>
                    <a:pt x="632" y="8661"/>
                  </a:cubicBezTo>
                  <a:cubicBezTo>
                    <a:pt x="655" y="8947"/>
                    <a:pt x="667" y="9233"/>
                    <a:pt x="691" y="9507"/>
                  </a:cubicBezTo>
                  <a:cubicBezTo>
                    <a:pt x="713" y="9937"/>
                    <a:pt x="858" y="10081"/>
                    <a:pt x="1248" y="10081"/>
                  </a:cubicBezTo>
                  <a:cubicBezTo>
                    <a:pt x="1279" y="10081"/>
                    <a:pt x="1312" y="10080"/>
                    <a:pt x="1346" y="10078"/>
                  </a:cubicBezTo>
                  <a:cubicBezTo>
                    <a:pt x="1763" y="10043"/>
                    <a:pt x="2191" y="10007"/>
                    <a:pt x="2668" y="9947"/>
                  </a:cubicBezTo>
                  <a:cubicBezTo>
                    <a:pt x="2714" y="9939"/>
                    <a:pt x="2756" y="9934"/>
                    <a:pt x="2794" y="9934"/>
                  </a:cubicBezTo>
                  <a:cubicBezTo>
                    <a:pt x="2911" y="9934"/>
                    <a:pt x="2994" y="9977"/>
                    <a:pt x="3084" y="10066"/>
                  </a:cubicBezTo>
                  <a:cubicBezTo>
                    <a:pt x="3227" y="10209"/>
                    <a:pt x="3406" y="10364"/>
                    <a:pt x="3680" y="10507"/>
                  </a:cubicBezTo>
                  <a:cubicBezTo>
                    <a:pt x="3906" y="10638"/>
                    <a:pt x="4144" y="10757"/>
                    <a:pt x="4358" y="10864"/>
                  </a:cubicBezTo>
                  <a:cubicBezTo>
                    <a:pt x="4418" y="10900"/>
                    <a:pt x="4465" y="10924"/>
                    <a:pt x="4525" y="10936"/>
                  </a:cubicBezTo>
                  <a:lnTo>
                    <a:pt x="4525" y="11055"/>
                  </a:lnTo>
                  <a:lnTo>
                    <a:pt x="4525" y="11198"/>
                  </a:lnTo>
                  <a:lnTo>
                    <a:pt x="4525" y="11317"/>
                  </a:lnTo>
                  <a:cubicBezTo>
                    <a:pt x="4525" y="11388"/>
                    <a:pt x="4525" y="11471"/>
                    <a:pt x="4513" y="11507"/>
                  </a:cubicBezTo>
                  <a:cubicBezTo>
                    <a:pt x="4465" y="11519"/>
                    <a:pt x="4394" y="11531"/>
                    <a:pt x="4323" y="11531"/>
                  </a:cubicBezTo>
                  <a:cubicBezTo>
                    <a:pt x="3251" y="11698"/>
                    <a:pt x="2275" y="12186"/>
                    <a:pt x="1465" y="12995"/>
                  </a:cubicBezTo>
                  <a:cubicBezTo>
                    <a:pt x="775" y="13662"/>
                    <a:pt x="405" y="14531"/>
                    <a:pt x="132" y="15281"/>
                  </a:cubicBezTo>
                  <a:cubicBezTo>
                    <a:pt x="1" y="15639"/>
                    <a:pt x="1" y="16020"/>
                    <a:pt x="120" y="16448"/>
                  </a:cubicBezTo>
                  <a:lnTo>
                    <a:pt x="167" y="16591"/>
                  </a:lnTo>
                  <a:lnTo>
                    <a:pt x="334" y="16615"/>
                  </a:lnTo>
                  <a:cubicBezTo>
                    <a:pt x="370" y="16615"/>
                    <a:pt x="429" y="16615"/>
                    <a:pt x="477" y="16627"/>
                  </a:cubicBezTo>
                  <a:cubicBezTo>
                    <a:pt x="584" y="16639"/>
                    <a:pt x="703" y="16639"/>
                    <a:pt x="810" y="16639"/>
                  </a:cubicBezTo>
                  <a:lnTo>
                    <a:pt x="1322" y="16639"/>
                  </a:lnTo>
                  <a:cubicBezTo>
                    <a:pt x="1537" y="16639"/>
                    <a:pt x="1746" y="16633"/>
                    <a:pt x="1953" y="16633"/>
                  </a:cubicBezTo>
                  <a:cubicBezTo>
                    <a:pt x="2056" y="16633"/>
                    <a:pt x="2160" y="16635"/>
                    <a:pt x="2263" y="16639"/>
                  </a:cubicBezTo>
                  <a:cubicBezTo>
                    <a:pt x="2715" y="16651"/>
                    <a:pt x="3168" y="16698"/>
                    <a:pt x="3608" y="16734"/>
                  </a:cubicBezTo>
                  <a:cubicBezTo>
                    <a:pt x="4037" y="16758"/>
                    <a:pt x="4477" y="16793"/>
                    <a:pt x="4918" y="16817"/>
                  </a:cubicBezTo>
                  <a:cubicBezTo>
                    <a:pt x="5108" y="16829"/>
                    <a:pt x="5299" y="16829"/>
                    <a:pt x="5513" y="16829"/>
                  </a:cubicBezTo>
                  <a:cubicBezTo>
                    <a:pt x="5763" y="16829"/>
                    <a:pt x="6025" y="16829"/>
                    <a:pt x="6323" y="16817"/>
                  </a:cubicBezTo>
                  <a:cubicBezTo>
                    <a:pt x="6775" y="16805"/>
                    <a:pt x="7216" y="16770"/>
                    <a:pt x="7656" y="16746"/>
                  </a:cubicBezTo>
                  <a:cubicBezTo>
                    <a:pt x="8145" y="16710"/>
                    <a:pt x="8645" y="16686"/>
                    <a:pt x="9145" y="16651"/>
                  </a:cubicBezTo>
                  <a:cubicBezTo>
                    <a:pt x="9657" y="16639"/>
                    <a:pt x="10192" y="16627"/>
                    <a:pt x="10716" y="16627"/>
                  </a:cubicBezTo>
                  <a:cubicBezTo>
                    <a:pt x="10942" y="16627"/>
                    <a:pt x="11145" y="16627"/>
                    <a:pt x="11371" y="16615"/>
                  </a:cubicBezTo>
                  <a:cubicBezTo>
                    <a:pt x="11538" y="16615"/>
                    <a:pt x="11669" y="16555"/>
                    <a:pt x="11764" y="16460"/>
                  </a:cubicBezTo>
                  <a:cubicBezTo>
                    <a:pt x="11824" y="16401"/>
                    <a:pt x="11883" y="16293"/>
                    <a:pt x="11859" y="16115"/>
                  </a:cubicBezTo>
                  <a:cubicBezTo>
                    <a:pt x="11859" y="16055"/>
                    <a:pt x="11847" y="15984"/>
                    <a:pt x="11847" y="15924"/>
                  </a:cubicBezTo>
                  <a:cubicBezTo>
                    <a:pt x="11835" y="15686"/>
                    <a:pt x="11824" y="15436"/>
                    <a:pt x="11716" y="15198"/>
                  </a:cubicBezTo>
                  <a:cubicBezTo>
                    <a:pt x="11609" y="14948"/>
                    <a:pt x="11466" y="14710"/>
                    <a:pt x="11323" y="14484"/>
                  </a:cubicBezTo>
                  <a:cubicBezTo>
                    <a:pt x="11228" y="14305"/>
                    <a:pt x="11121" y="14126"/>
                    <a:pt x="11026" y="13948"/>
                  </a:cubicBezTo>
                  <a:cubicBezTo>
                    <a:pt x="10728" y="13341"/>
                    <a:pt x="10276" y="12829"/>
                    <a:pt x="9585" y="12352"/>
                  </a:cubicBezTo>
                  <a:cubicBezTo>
                    <a:pt x="9216" y="12102"/>
                    <a:pt x="8823" y="11936"/>
                    <a:pt x="8395" y="11888"/>
                  </a:cubicBezTo>
                  <a:cubicBezTo>
                    <a:pt x="8204" y="11864"/>
                    <a:pt x="8014" y="11829"/>
                    <a:pt x="7787" y="11805"/>
                  </a:cubicBezTo>
                  <a:lnTo>
                    <a:pt x="7668" y="11793"/>
                  </a:lnTo>
                  <a:lnTo>
                    <a:pt x="7668" y="11686"/>
                  </a:lnTo>
                  <a:lnTo>
                    <a:pt x="7668" y="11102"/>
                  </a:lnTo>
                  <a:cubicBezTo>
                    <a:pt x="7656" y="11019"/>
                    <a:pt x="7680" y="10971"/>
                    <a:pt x="7847" y="10852"/>
                  </a:cubicBezTo>
                  <a:cubicBezTo>
                    <a:pt x="8014" y="10733"/>
                    <a:pt x="8204" y="10626"/>
                    <a:pt x="8371" y="10519"/>
                  </a:cubicBezTo>
                  <a:cubicBezTo>
                    <a:pt x="8752" y="10281"/>
                    <a:pt x="9168" y="10043"/>
                    <a:pt x="9514" y="9709"/>
                  </a:cubicBezTo>
                  <a:cubicBezTo>
                    <a:pt x="9538" y="9674"/>
                    <a:pt x="9573" y="9662"/>
                    <a:pt x="9585" y="9662"/>
                  </a:cubicBezTo>
                  <a:cubicBezTo>
                    <a:pt x="9990" y="9626"/>
                    <a:pt x="10371" y="9614"/>
                    <a:pt x="10752" y="9602"/>
                  </a:cubicBezTo>
                  <a:cubicBezTo>
                    <a:pt x="11764" y="9566"/>
                    <a:pt x="11978" y="9364"/>
                    <a:pt x="12038" y="8352"/>
                  </a:cubicBezTo>
                  <a:lnTo>
                    <a:pt x="12038" y="8126"/>
                  </a:lnTo>
                  <a:cubicBezTo>
                    <a:pt x="12026" y="7816"/>
                    <a:pt x="12026" y="7483"/>
                    <a:pt x="12026" y="7173"/>
                  </a:cubicBezTo>
                  <a:cubicBezTo>
                    <a:pt x="12014" y="6435"/>
                    <a:pt x="12002" y="5673"/>
                    <a:pt x="11966" y="4923"/>
                  </a:cubicBezTo>
                  <a:cubicBezTo>
                    <a:pt x="11907" y="3828"/>
                    <a:pt x="11526" y="2780"/>
                    <a:pt x="10764" y="1732"/>
                  </a:cubicBezTo>
                  <a:cubicBezTo>
                    <a:pt x="10288" y="1077"/>
                    <a:pt x="9585" y="732"/>
                    <a:pt x="8942" y="482"/>
                  </a:cubicBezTo>
                  <a:cubicBezTo>
                    <a:pt x="8165" y="158"/>
                    <a:pt x="7300" y="1"/>
                    <a:pt x="6347" y="1"/>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538;p34">
              <a:extLst>
                <a:ext uri="{FF2B5EF4-FFF2-40B4-BE49-F238E27FC236}">
                  <a16:creationId xmlns:a16="http://schemas.microsoft.com/office/drawing/2014/main" id="{37E27875-5212-47D9-B37C-7ABE06171F4B}"/>
                </a:ext>
              </a:extLst>
            </p:cNvPr>
            <p:cNvSpPr/>
            <p:nvPr/>
          </p:nvSpPr>
          <p:spPr>
            <a:xfrm>
              <a:off x="5685225" y="1900300"/>
              <a:ext cx="312275" cy="411450"/>
            </a:xfrm>
            <a:custGeom>
              <a:avLst/>
              <a:gdLst/>
              <a:ahLst/>
              <a:cxnLst/>
              <a:rect l="l" t="t" r="r" b="b"/>
              <a:pathLst>
                <a:path w="12491" h="16458" extrusionOk="0">
                  <a:moveTo>
                    <a:pt x="7063" y="755"/>
                  </a:moveTo>
                  <a:cubicBezTo>
                    <a:pt x="7831" y="755"/>
                    <a:pt x="8540" y="960"/>
                    <a:pt x="9192" y="1372"/>
                  </a:cubicBezTo>
                  <a:cubicBezTo>
                    <a:pt x="9406" y="1503"/>
                    <a:pt x="9597" y="1682"/>
                    <a:pt x="9775" y="1896"/>
                  </a:cubicBezTo>
                  <a:cubicBezTo>
                    <a:pt x="9930" y="2075"/>
                    <a:pt x="10049" y="2265"/>
                    <a:pt x="10180" y="2456"/>
                  </a:cubicBezTo>
                  <a:cubicBezTo>
                    <a:pt x="10240" y="2551"/>
                    <a:pt x="10287" y="2622"/>
                    <a:pt x="10347" y="2706"/>
                  </a:cubicBezTo>
                  <a:cubicBezTo>
                    <a:pt x="10609" y="3134"/>
                    <a:pt x="10728" y="3587"/>
                    <a:pt x="10704" y="4123"/>
                  </a:cubicBezTo>
                  <a:lnTo>
                    <a:pt x="10668" y="4123"/>
                  </a:lnTo>
                  <a:cubicBezTo>
                    <a:pt x="10587" y="4123"/>
                    <a:pt x="10501" y="4130"/>
                    <a:pt x="10418" y="4130"/>
                  </a:cubicBezTo>
                  <a:cubicBezTo>
                    <a:pt x="10356" y="4130"/>
                    <a:pt x="10296" y="4126"/>
                    <a:pt x="10240" y="4111"/>
                  </a:cubicBezTo>
                  <a:cubicBezTo>
                    <a:pt x="9775" y="4039"/>
                    <a:pt x="9287" y="3956"/>
                    <a:pt x="8811" y="3837"/>
                  </a:cubicBezTo>
                  <a:cubicBezTo>
                    <a:pt x="8144" y="3682"/>
                    <a:pt x="7632" y="3289"/>
                    <a:pt x="7335" y="2706"/>
                  </a:cubicBezTo>
                  <a:cubicBezTo>
                    <a:pt x="7299" y="2622"/>
                    <a:pt x="7251" y="2527"/>
                    <a:pt x="7192" y="2456"/>
                  </a:cubicBezTo>
                  <a:lnTo>
                    <a:pt x="7156" y="2408"/>
                  </a:lnTo>
                  <a:cubicBezTo>
                    <a:pt x="7132" y="2349"/>
                    <a:pt x="7085" y="2325"/>
                    <a:pt x="7061" y="2313"/>
                  </a:cubicBezTo>
                  <a:cubicBezTo>
                    <a:pt x="7037" y="2313"/>
                    <a:pt x="7037" y="2289"/>
                    <a:pt x="7013" y="2277"/>
                  </a:cubicBezTo>
                  <a:lnTo>
                    <a:pt x="6906" y="2206"/>
                  </a:lnTo>
                  <a:lnTo>
                    <a:pt x="6787" y="2265"/>
                  </a:lnTo>
                  <a:cubicBezTo>
                    <a:pt x="6727" y="2289"/>
                    <a:pt x="6656" y="2337"/>
                    <a:pt x="6573" y="2372"/>
                  </a:cubicBezTo>
                  <a:cubicBezTo>
                    <a:pt x="6394" y="2456"/>
                    <a:pt x="6239" y="2551"/>
                    <a:pt x="6061" y="2670"/>
                  </a:cubicBezTo>
                  <a:cubicBezTo>
                    <a:pt x="5311" y="3218"/>
                    <a:pt x="4453" y="3444"/>
                    <a:pt x="3691" y="3587"/>
                  </a:cubicBezTo>
                  <a:cubicBezTo>
                    <a:pt x="3525" y="3619"/>
                    <a:pt x="3347" y="3629"/>
                    <a:pt x="3152" y="3629"/>
                  </a:cubicBezTo>
                  <a:cubicBezTo>
                    <a:pt x="3055" y="3629"/>
                    <a:pt x="2953" y="3626"/>
                    <a:pt x="2846" y="3623"/>
                  </a:cubicBezTo>
                  <a:lnTo>
                    <a:pt x="2667" y="3623"/>
                  </a:lnTo>
                  <a:cubicBezTo>
                    <a:pt x="2691" y="3539"/>
                    <a:pt x="2727" y="3468"/>
                    <a:pt x="2751" y="3408"/>
                  </a:cubicBezTo>
                  <a:cubicBezTo>
                    <a:pt x="3501" y="2110"/>
                    <a:pt x="4453" y="1313"/>
                    <a:pt x="5644" y="967"/>
                  </a:cubicBezTo>
                  <a:cubicBezTo>
                    <a:pt x="6138" y="826"/>
                    <a:pt x="6611" y="755"/>
                    <a:pt x="7063" y="755"/>
                  </a:cubicBezTo>
                  <a:close/>
                  <a:moveTo>
                    <a:pt x="6716" y="3146"/>
                  </a:moveTo>
                  <a:cubicBezTo>
                    <a:pt x="6727" y="3158"/>
                    <a:pt x="6727" y="3170"/>
                    <a:pt x="6739" y="3170"/>
                  </a:cubicBezTo>
                  <a:cubicBezTo>
                    <a:pt x="7180" y="4063"/>
                    <a:pt x="7989" y="4361"/>
                    <a:pt x="8573" y="4515"/>
                  </a:cubicBezTo>
                  <a:cubicBezTo>
                    <a:pt x="9228" y="4694"/>
                    <a:pt x="9918" y="4825"/>
                    <a:pt x="10573" y="4944"/>
                  </a:cubicBezTo>
                  <a:lnTo>
                    <a:pt x="10645" y="4956"/>
                  </a:lnTo>
                  <a:cubicBezTo>
                    <a:pt x="10728" y="4980"/>
                    <a:pt x="10752" y="4992"/>
                    <a:pt x="10752" y="5063"/>
                  </a:cubicBezTo>
                  <a:lnTo>
                    <a:pt x="10835" y="5909"/>
                  </a:lnTo>
                  <a:lnTo>
                    <a:pt x="11418" y="5468"/>
                  </a:lnTo>
                  <a:cubicBezTo>
                    <a:pt x="11621" y="5587"/>
                    <a:pt x="11609" y="5718"/>
                    <a:pt x="11561" y="5837"/>
                  </a:cubicBezTo>
                  <a:cubicBezTo>
                    <a:pt x="11516" y="5992"/>
                    <a:pt x="11470" y="6092"/>
                    <a:pt x="11273" y="6092"/>
                  </a:cubicBezTo>
                  <a:cubicBezTo>
                    <a:pt x="11214" y="6092"/>
                    <a:pt x="11141" y="6083"/>
                    <a:pt x="11049" y="6063"/>
                  </a:cubicBezTo>
                  <a:lnTo>
                    <a:pt x="10835" y="6016"/>
                  </a:lnTo>
                  <a:lnTo>
                    <a:pt x="10776" y="6218"/>
                  </a:lnTo>
                  <a:cubicBezTo>
                    <a:pt x="10776" y="6242"/>
                    <a:pt x="10764" y="6266"/>
                    <a:pt x="10764" y="6278"/>
                  </a:cubicBezTo>
                  <a:cubicBezTo>
                    <a:pt x="10752" y="6337"/>
                    <a:pt x="10716" y="6420"/>
                    <a:pt x="10704" y="6492"/>
                  </a:cubicBezTo>
                  <a:cubicBezTo>
                    <a:pt x="10633" y="7397"/>
                    <a:pt x="10133" y="8171"/>
                    <a:pt x="9692" y="8837"/>
                  </a:cubicBezTo>
                  <a:cubicBezTo>
                    <a:pt x="9097" y="9719"/>
                    <a:pt x="8216" y="10242"/>
                    <a:pt x="7073" y="10385"/>
                  </a:cubicBezTo>
                  <a:cubicBezTo>
                    <a:pt x="6864" y="10413"/>
                    <a:pt x="6655" y="10427"/>
                    <a:pt x="6449" y="10427"/>
                  </a:cubicBezTo>
                  <a:cubicBezTo>
                    <a:pt x="5583" y="10427"/>
                    <a:pt x="4739" y="10185"/>
                    <a:pt x="3941" y="9695"/>
                  </a:cubicBezTo>
                  <a:cubicBezTo>
                    <a:pt x="3691" y="9540"/>
                    <a:pt x="3453" y="9290"/>
                    <a:pt x="3287" y="9016"/>
                  </a:cubicBezTo>
                  <a:cubicBezTo>
                    <a:pt x="2798" y="8218"/>
                    <a:pt x="2560" y="7528"/>
                    <a:pt x="2536" y="6837"/>
                  </a:cubicBezTo>
                  <a:cubicBezTo>
                    <a:pt x="2536" y="6718"/>
                    <a:pt x="2501" y="6599"/>
                    <a:pt x="2477" y="6492"/>
                  </a:cubicBezTo>
                  <a:lnTo>
                    <a:pt x="2429" y="6313"/>
                  </a:lnTo>
                  <a:lnTo>
                    <a:pt x="2358" y="5968"/>
                  </a:lnTo>
                  <a:lnTo>
                    <a:pt x="2072" y="6194"/>
                  </a:lnTo>
                  <a:cubicBezTo>
                    <a:pt x="1871" y="6349"/>
                    <a:pt x="1765" y="6418"/>
                    <a:pt x="1683" y="6418"/>
                  </a:cubicBezTo>
                  <a:cubicBezTo>
                    <a:pt x="1639" y="6418"/>
                    <a:pt x="1602" y="6398"/>
                    <a:pt x="1560" y="6361"/>
                  </a:cubicBezTo>
                  <a:cubicBezTo>
                    <a:pt x="1477" y="6290"/>
                    <a:pt x="1405" y="5956"/>
                    <a:pt x="1477" y="5789"/>
                  </a:cubicBezTo>
                  <a:cubicBezTo>
                    <a:pt x="1524" y="5677"/>
                    <a:pt x="1541" y="5623"/>
                    <a:pt x="1745" y="5623"/>
                  </a:cubicBezTo>
                  <a:cubicBezTo>
                    <a:pt x="1800" y="5623"/>
                    <a:pt x="1868" y="5627"/>
                    <a:pt x="1953" y="5635"/>
                  </a:cubicBezTo>
                  <a:lnTo>
                    <a:pt x="2036" y="5635"/>
                  </a:lnTo>
                  <a:lnTo>
                    <a:pt x="2096" y="5587"/>
                  </a:lnTo>
                  <a:cubicBezTo>
                    <a:pt x="2441" y="5337"/>
                    <a:pt x="2513" y="4992"/>
                    <a:pt x="2560" y="4718"/>
                  </a:cubicBezTo>
                  <a:cubicBezTo>
                    <a:pt x="2608" y="4420"/>
                    <a:pt x="2620" y="4396"/>
                    <a:pt x="2989" y="4373"/>
                  </a:cubicBezTo>
                  <a:cubicBezTo>
                    <a:pt x="4358" y="4325"/>
                    <a:pt x="5465" y="3980"/>
                    <a:pt x="6406" y="3301"/>
                  </a:cubicBezTo>
                  <a:cubicBezTo>
                    <a:pt x="6465" y="3265"/>
                    <a:pt x="6537" y="3218"/>
                    <a:pt x="6620" y="3170"/>
                  </a:cubicBezTo>
                  <a:cubicBezTo>
                    <a:pt x="6656" y="3158"/>
                    <a:pt x="6680" y="3146"/>
                    <a:pt x="6716" y="3146"/>
                  </a:cubicBezTo>
                  <a:close/>
                  <a:moveTo>
                    <a:pt x="5275" y="11147"/>
                  </a:moveTo>
                  <a:cubicBezTo>
                    <a:pt x="5311" y="11147"/>
                    <a:pt x="5358" y="11171"/>
                    <a:pt x="5418" y="11171"/>
                  </a:cubicBezTo>
                  <a:cubicBezTo>
                    <a:pt x="5703" y="11195"/>
                    <a:pt x="5965" y="11207"/>
                    <a:pt x="6251" y="11231"/>
                  </a:cubicBezTo>
                  <a:cubicBezTo>
                    <a:pt x="6388" y="11237"/>
                    <a:pt x="6525" y="11240"/>
                    <a:pt x="6663" y="11240"/>
                  </a:cubicBezTo>
                  <a:cubicBezTo>
                    <a:pt x="6802" y="11240"/>
                    <a:pt x="6942" y="11237"/>
                    <a:pt x="7085" y="11231"/>
                  </a:cubicBezTo>
                  <a:lnTo>
                    <a:pt x="7299" y="11231"/>
                  </a:lnTo>
                  <a:cubicBezTo>
                    <a:pt x="7323" y="11493"/>
                    <a:pt x="7311" y="11778"/>
                    <a:pt x="7216" y="12028"/>
                  </a:cubicBezTo>
                  <a:cubicBezTo>
                    <a:pt x="7204" y="12088"/>
                    <a:pt x="7144" y="12255"/>
                    <a:pt x="6763" y="12314"/>
                  </a:cubicBezTo>
                  <a:cubicBezTo>
                    <a:pt x="6637" y="12335"/>
                    <a:pt x="6516" y="12345"/>
                    <a:pt x="6399" y="12345"/>
                  </a:cubicBezTo>
                  <a:cubicBezTo>
                    <a:pt x="6038" y="12345"/>
                    <a:pt x="5717" y="12247"/>
                    <a:pt x="5430" y="12040"/>
                  </a:cubicBezTo>
                  <a:cubicBezTo>
                    <a:pt x="5311" y="11957"/>
                    <a:pt x="5287" y="11897"/>
                    <a:pt x="5287" y="11814"/>
                  </a:cubicBezTo>
                  <a:cubicBezTo>
                    <a:pt x="5275" y="11612"/>
                    <a:pt x="5275" y="11421"/>
                    <a:pt x="5275" y="11195"/>
                  </a:cubicBezTo>
                  <a:lnTo>
                    <a:pt x="5275" y="11147"/>
                  </a:lnTo>
                  <a:close/>
                  <a:moveTo>
                    <a:pt x="8001" y="11766"/>
                  </a:moveTo>
                  <a:cubicBezTo>
                    <a:pt x="8037" y="11766"/>
                    <a:pt x="8120" y="11766"/>
                    <a:pt x="8240" y="11778"/>
                  </a:cubicBezTo>
                  <a:cubicBezTo>
                    <a:pt x="9192" y="11885"/>
                    <a:pt x="10002" y="12314"/>
                    <a:pt x="10609" y="13040"/>
                  </a:cubicBezTo>
                  <a:cubicBezTo>
                    <a:pt x="11061" y="13576"/>
                    <a:pt x="11538" y="14231"/>
                    <a:pt x="11657" y="15041"/>
                  </a:cubicBezTo>
                  <a:cubicBezTo>
                    <a:pt x="11657" y="15076"/>
                    <a:pt x="11669" y="15112"/>
                    <a:pt x="11680" y="15160"/>
                  </a:cubicBezTo>
                  <a:cubicBezTo>
                    <a:pt x="11680" y="15183"/>
                    <a:pt x="11692" y="15219"/>
                    <a:pt x="11692" y="15243"/>
                  </a:cubicBezTo>
                  <a:cubicBezTo>
                    <a:pt x="11716" y="15374"/>
                    <a:pt x="11716" y="15434"/>
                    <a:pt x="11716" y="15457"/>
                  </a:cubicBezTo>
                  <a:cubicBezTo>
                    <a:pt x="11680" y="15469"/>
                    <a:pt x="11621" y="15469"/>
                    <a:pt x="11478" y="15469"/>
                  </a:cubicBezTo>
                  <a:cubicBezTo>
                    <a:pt x="10668" y="15481"/>
                    <a:pt x="9847" y="15517"/>
                    <a:pt x="9061" y="15541"/>
                  </a:cubicBezTo>
                  <a:cubicBezTo>
                    <a:pt x="8585" y="15553"/>
                    <a:pt x="8109" y="15576"/>
                    <a:pt x="7644" y="15588"/>
                  </a:cubicBezTo>
                  <a:cubicBezTo>
                    <a:pt x="7192" y="15600"/>
                    <a:pt x="6727" y="15612"/>
                    <a:pt x="6263" y="15612"/>
                  </a:cubicBezTo>
                  <a:lnTo>
                    <a:pt x="5965" y="15612"/>
                  </a:lnTo>
                  <a:cubicBezTo>
                    <a:pt x="5763" y="15612"/>
                    <a:pt x="5537" y="15636"/>
                    <a:pt x="5322" y="15636"/>
                  </a:cubicBezTo>
                  <a:cubicBezTo>
                    <a:pt x="4960" y="15661"/>
                    <a:pt x="4598" y="15686"/>
                    <a:pt x="4241" y="15686"/>
                  </a:cubicBezTo>
                  <a:cubicBezTo>
                    <a:pt x="4092" y="15686"/>
                    <a:pt x="3945" y="15682"/>
                    <a:pt x="3798" y="15672"/>
                  </a:cubicBezTo>
                  <a:cubicBezTo>
                    <a:pt x="3108" y="15648"/>
                    <a:pt x="2394" y="15588"/>
                    <a:pt x="1727" y="15529"/>
                  </a:cubicBezTo>
                  <a:cubicBezTo>
                    <a:pt x="1489" y="15517"/>
                    <a:pt x="1239" y="15481"/>
                    <a:pt x="1001" y="15469"/>
                  </a:cubicBezTo>
                  <a:cubicBezTo>
                    <a:pt x="953" y="15469"/>
                    <a:pt x="893" y="15434"/>
                    <a:pt x="822" y="15410"/>
                  </a:cubicBezTo>
                  <a:cubicBezTo>
                    <a:pt x="1001" y="14636"/>
                    <a:pt x="1322" y="14029"/>
                    <a:pt x="1834" y="13529"/>
                  </a:cubicBezTo>
                  <a:cubicBezTo>
                    <a:pt x="2191" y="13195"/>
                    <a:pt x="2560" y="12897"/>
                    <a:pt x="2870" y="12636"/>
                  </a:cubicBezTo>
                  <a:cubicBezTo>
                    <a:pt x="3298" y="12302"/>
                    <a:pt x="3834" y="12076"/>
                    <a:pt x="4549" y="11969"/>
                  </a:cubicBezTo>
                  <a:lnTo>
                    <a:pt x="4549" y="11981"/>
                  </a:lnTo>
                  <a:cubicBezTo>
                    <a:pt x="4465" y="12481"/>
                    <a:pt x="4822" y="12659"/>
                    <a:pt x="5049" y="12778"/>
                  </a:cubicBezTo>
                  <a:cubicBezTo>
                    <a:pt x="5392" y="12950"/>
                    <a:pt x="5835" y="13137"/>
                    <a:pt x="6366" y="13137"/>
                  </a:cubicBezTo>
                  <a:cubicBezTo>
                    <a:pt x="6497" y="13137"/>
                    <a:pt x="6633" y="13126"/>
                    <a:pt x="6775" y="13100"/>
                  </a:cubicBezTo>
                  <a:cubicBezTo>
                    <a:pt x="7108" y="13040"/>
                    <a:pt x="7406" y="12874"/>
                    <a:pt x="7728" y="12600"/>
                  </a:cubicBezTo>
                  <a:cubicBezTo>
                    <a:pt x="7882" y="12445"/>
                    <a:pt x="7930" y="12183"/>
                    <a:pt x="7966" y="12005"/>
                  </a:cubicBezTo>
                  <a:cubicBezTo>
                    <a:pt x="7978" y="11945"/>
                    <a:pt x="7989" y="11802"/>
                    <a:pt x="8001" y="11766"/>
                  </a:cubicBezTo>
                  <a:close/>
                  <a:moveTo>
                    <a:pt x="7165" y="0"/>
                  </a:moveTo>
                  <a:cubicBezTo>
                    <a:pt x="6492" y="0"/>
                    <a:pt x="5790" y="140"/>
                    <a:pt x="5061" y="420"/>
                  </a:cubicBezTo>
                  <a:cubicBezTo>
                    <a:pt x="4179" y="765"/>
                    <a:pt x="3394" y="1372"/>
                    <a:pt x="2691" y="2277"/>
                  </a:cubicBezTo>
                  <a:cubicBezTo>
                    <a:pt x="2108" y="3039"/>
                    <a:pt x="1786" y="3777"/>
                    <a:pt x="1691" y="4575"/>
                  </a:cubicBezTo>
                  <a:cubicBezTo>
                    <a:pt x="1679" y="4658"/>
                    <a:pt x="1679" y="4766"/>
                    <a:pt x="1667" y="4849"/>
                  </a:cubicBezTo>
                  <a:cubicBezTo>
                    <a:pt x="774" y="5087"/>
                    <a:pt x="679" y="5670"/>
                    <a:pt x="715" y="6099"/>
                  </a:cubicBezTo>
                  <a:cubicBezTo>
                    <a:pt x="762" y="6837"/>
                    <a:pt x="1084" y="7171"/>
                    <a:pt x="1846" y="7278"/>
                  </a:cubicBezTo>
                  <a:cubicBezTo>
                    <a:pt x="2013" y="8230"/>
                    <a:pt x="2429" y="9064"/>
                    <a:pt x="2786" y="9671"/>
                  </a:cubicBezTo>
                  <a:cubicBezTo>
                    <a:pt x="2882" y="9873"/>
                    <a:pt x="3048" y="10028"/>
                    <a:pt x="3227" y="10147"/>
                  </a:cubicBezTo>
                  <a:cubicBezTo>
                    <a:pt x="3596" y="10385"/>
                    <a:pt x="4001" y="10623"/>
                    <a:pt x="4453" y="10850"/>
                  </a:cubicBezTo>
                  <a:cubicBezTo>
                    <a:pt x="4549" y="10909"/>
                    <a:pt x="4596" y="10969"/>
                    <a:pt x="4584" y="11159"/>
                  </a:cubicBezTo>
                  <a:cubicBezTo>
                    <a:pt x="4584" y="11207"/>
                    <a:pt x="4584" y="11207"/>
                    <a:pt x="4430" y="11254"/>
                  </a:cubicBezTo>
                  <a:lnTo>
                    <a:pt x="4394" y="11266"/>
                  </a:lnTo>
                  <a:cubicBezTo>
                    <a:pt x="3465" y="11540"/>
                    <a:pt x="2644" y="11981"/>
                    <a:pt x="1893" y="12636"/>
                  </a:cubicBezTo>
                  <a:cubicBezTo>
                    <a:pt x="1143" y="13290"/>
                    <a:pt x="584" y="14112"/>
                    <a:pt x="179" y="15136"/>
                  </a:cubicBezTo>
                  <a:cubicBezTo>
                    <a:pt x="131" y="15255"/>
                    <a:pt x="108" y="15386"/>
                    <a:pt x="84" y="15505"/>
                  </a:cubicBezTo>
                  <a:cubicBezTo>
                    <a:pt x="72" y="15553"/>
                    <a:pt x="72" y="15612"/>
                    <a:pt x="60" y="15660"/>
                  </a:cubicBezTo>
                  <a:cubicBezTo>
                    <a:pt x="0" y="15945"/>
                    <a:pt x="131" y="16148"/>
                    <a:pt x="429" y="16243"/>
                  </a:cubicBezTo>
                  <a:cubicBezTo>
                    <a:pt x="500" y="16255"/>
                    <a:pt x="596" y="16267"/>
                    <a:pt x="679" y="16279"/>
                  </a:cubicBezTo>
                  <a:cubicBezTo>
                    <a:pt x="893" y="16303"/>
                    <a:pt x="1120" y="16326"/>
                    <a:pt x="1322" y="16338"/>
                  </a:cubicBezTo>
                  <a:cubicBezTo>
                    <a:pt x="1810" y="16386"/>
                    <a:pt x="2334" y="16446"/>
                    <a:pt x="2846" y="16446"/>
                  </a:cubicBezTo>
                  <a:cubicBezTo>
                    <a:pt x="3417" y="16457"/>
                    <a:pt x="4013" y="16457"/>
                    <a:pt x="4608" y="16457"/>
                  </a:cubicBezTo>
                  <a:cubicBezTo>
                    <a:pt x="5358" y="16457"/>
                    <a:pt x="6096" y="16457"/>
                    <a:pt x="6858" y="16446"/>
                  </a:cubicBezTo>
                  <a:cubicBezTo>
                    <a:pt x="7144" y="16446"/>
                    <a:pt x="7430" y="16422"/>
                    <a:pt x="7692" y="16398"/>
                  </a:cubicBezTo>
                  <a:cubicBezTo>
                    <a:pt x="7942" y="16386"/>
                    <a:pt x="8216" y="16362"/>
                    <a:pt x="8466" y="16362"/>
                  </a:cubicBezTo>
                  <a:cubicBezTo>
                    <a:pt x="9513" y="16338"/>
                    <a:pt x="10549" y="16338"/>
                    <a:pt x="11716" y="16338"/>
                  </a:cubicBezTo>
                  <a:lnTo>
                    <a:pt x="11728" y="16338"/>
                  </a:lnTo>
                  <a:cubicBezTo>
                    <a:pt x="12323" y="16338"/>
                    <a:pt x="12466" y="16196"/>
                    <a:pt x="12490" y="15612"/>
                  </a:cubicBezTo>
                  <a:cubicBezTo>
                    <a:pt x="12490" y="15541"/>
                    <a:pt x="12490" y="15445"/>
                    <a:pt x="12466" y="15362"/>
                  </a:cubicBezTo>
                  <a:cubicBezTo>
                    <a:pt x="12311" y="14600"/>
                    <a:pt x="12145" y="13790"/>
                    <a:pt x="11561" y="13136"/>
                  </a:cubicBezTo>
                  <a:cubicBezTo>
                    <a:pt x="11538" y="13100"/>
                    <a:pt x="11502" y="13052"/>
                    <a:pt x="11490" y="13028"/>
                  </a:cubicBezTo>
                  <a:lnTo>
                    <a:pt x="11466" y="12981"/>
                  </a:lnTo>
                  <a:cubicBezTo>
                    <a:pt x="10573" y="11695"/>
                    <a:pt x="9454" y="11052"/>
                    <a:pt x="8049" y="11004"/>
                  </a:cubicBezTo>
                  <a:cubicBezTo>
                    <a:pt x="8061" y="11004"/>
                    <a:pt x="8085" y="10981"/>
                    <a:pt x="8132" y="10969"/>
                  </a:cubicBezTo>
                  <a:cubicBezTo>
                    <a:pt x="8228" y="10945"/>
                    <a:pt x="8323" y="10897"/>
                    <a:pt x="8382" y="10873"/>
                  </a:cubicBezTo>
                  <a:cubicBezTo>
                    <a:pt x="8942" y="10611"/>
                    <a:pt x="9764" y="10195"/>
                    <a:pt x="10287" y="9385"/>
                  </a:cubicBezTo>
                  <a:cubicBezTo>
                    <a:pt x="10764" y="8635"/>
                    <a:pt x="11240" y="7837"/>
                    <a:pt x="11442" y="6921"/>
                  </a:cubicBezTo>
                  <a:cubicBezTo>
                    <a:pt x="12085" y="6671"/>
                    <a:pt x="12395" y="6254"/>
                    <a:pt x="12383" y="5670"/>
                  </a:cubicBezTo>
                  <a:cubicBezTo>
                    <a:pt x="12371" y="5158"/>
                    <a:pt x="12085" y="4801"/>
                    <a:pt x="11538" y="4587"/>
                  </a:cubicBezTo>
                  <a:lnTo>
                    <a:pt x="11538" y="4575"/>
                  </a:lnTo>
                  <a:cubicBezTo>
                    <a:pt x="11526" y="4480"/>
                    <a:pt x="11502" y="4396"/>
                    <a:pt x="11526" y="4301"/>
                  </a:cubicBezTo>
                  <a:cubicBezTo>
                    <a:pt x="11526" y="3182"/>
                    <a:pt x="11145" y="2218"/>
                    <a:pt x="10418" y="1432"/>
                  </a:cubicBezTo>
                  <a:cubicBezTo>
                    <a:pt x="10371" y="1384"/>
                    <a:pt x="10335" y="1325"/>
                    <a:pt x="10299" y="1277"/>
                  </a:cubicBezTo>
                  <a:cubicBezTo>
                    <a:pt x="10216" y="1182"/>
                    <a:pt x="10121" y="1063"/>
                    <a:pt x="10002" y="967"/>
                  </a:cubicBezTo>
                  <a:cubicBezTo>
                    <a:pt x="9134" y="322"/>
                    <a:pt x="8184" y="0"/>
                    <a:pt x="7165" y="0"/>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539;p34">
              <a:extLst>
                <a:ext uri="{FF2B5EF4-FFF2-40B4-BE49-F238E27FC236}">
                  <a16:creationId xmlns:a16="http://schemas.microsoft.com/office/drawing/2014/main" id="{F7F48E71-A545-48E0-B78D-3AE798F37F6D}"/>
                </a:ext>
              </a:extLst>
            </p:cNvPr>
            <p:cNvSpPr/>
            <p:nvPr/>
          </p:nvSpPr>
          <p:spPr>
            <a:xfrm>
              <a:off x="5732850" y="1586850"/>
              <a:ext cx="514675" cy="296875"/>
            </a:xfrm>
            <a:custGeom>
              <a:avLst/>
              <a:gdLst/>
              <a:ahLst/>
              <a:cxnLst/>
              <a:rect l="l" t="t" r="r" b="b"/>
              <a:pathLst>
                <a:path w="20587" h="11875" extrusionOk="0">
                  <a:moveTo>
                    <a:pt x="15021" y="660"/>
                  </a:moveTo>
                  <a:cubicBezTo>
                    <a:pt x="15175" y="660"/>
                    <a:pt x="15332" y="663"/>
                    <a:pt x="15490" y="671"/>
                  </a:cubicBezTo>
                  <a:cubicBezTo>
                    <a:pt x="15574" y="671"/>
                    <a:pt x="15633" y="682"/>
                    <a:pt x="15705" y="682"/>
                  </a:cubicBezTo>
                  <a:cubicBezTo>
                    <a:pt x="15824" y="694"/>
                    <a:pt x="15955" y="694"/>
                    <a:pt x="16074" y="694"/>
                  </a:cubicBezTo>
                  <a:lnTo>
                    <a:pt x="16121" y="694"/>
                  </a:lnTo>
                  <a:cubicBezTo>
                    <a:pt x="16907" y="694"/>
                    <a:pt x="17693" y="921"/>
                    <a:pt x="18467" y="1385"/>
                  </a:cubicBezTo>
                  <a:cubicBezTo>
                    <a:pt x="19158" y="1778"/>
                    <a:pt x="19634" y="2421"/>
                    <a:pt x="19824" y="3242"/>
                  </a:cubicBezTo>
                  <a:cubicBezTo>
                    <a:pt x="19943" y="3683"/>
                    <a:pt x="19848" y="4183"/>
                    <a:pt x="19598" y="4623"/>
                  </a:cubicBezTo>
                  <a:cubicBezTo>
                    <a:pt x="19015" y="5635"/>
                    <a:pt x="18181" y="6278"/>
                    <a:pt x="17145" y="6505"/>
                  </a:cubicBezTo>
                  <a:cubicBezTo>
                    <a:pt x="17014" y="6528"/>
                    <a:pt x="16860" y="6528"/>
                    <a:pt x="16693" y="6528"/>
                  </a:cubicBezTo>
                  <a:lnTo>
                    <a:pt x="16598" y="6528"/>
                  </a:lnTo>
                  <a:cubicBezTo>
                    <a:pt x="16181" y="6540"/>
                    <a:pt x="16038" y="6647"/>
                    <a:pt x="15955" y="7052"/>
                  </a:cubicBezTo>
                  <a:lnTo>
                    <a:pt x="15883" y="7398"/>
                  </a:lnTo>
                  <a:cubicBezTo>
                    <a:pt x="15848" y="7552"/>
                    <a:pt x="15800" y="7719"/>
                    <a:pt x="15776" y="7886"/>
                  </a:cubicBezTo>
                  <a:cubicBezTo>
                    <a:pt x="15586" y="7659"/>
                    <a:pt x="15490" y="7374"/>
                    <a:pt x="15490" y="7005"/>
                  </a:cubicBezTo>
                  <a:lnTo>
                    <a:pt x="15490" y="6778"/>
                  </a:lnTo>
                  <a:lnTo>
                    <a:pt x="15062" y="6778"/>
                  </a:lnTo>
                  <a:cubicBezTo>
                    <a:pt x="15014" y="6778"/>
                    <a:pt x="14955" y="6778"/>
                    <a:pt x="14907" y="6802"/>
                  </a:cubicBezTo>
                  <a:cubicBezTo>
                    <a:pt x="14589" y="6855"/>
                    <a:pt x="14270" y="6882"/>
                    <a:pt x="13948" y="6882"/>
                  </a:cubicBezTo>
                  <a:cubicBezTo>
                    <a:pt x="13329" y="6882"/>
                    <a:pt x="12700" y="6784"/>
                    <a:pt x="12050" y="6588"/>
                  </a:cubicBezTo>
                  <a:cubicBezTo>
                    <a:pt x="11978" y="6564"/>
                    <a:pt x="11871" y="6528"/>
                    <a:pt x="11847" y="6516"/>
                  </a:cubicBezTo>
                  <a:cubicBezTo>
                    <a:pt x="11835" y="6469"/>
                    <a:pt x="11835" y="6386"/>
                    <a:pt x="11835" y="6290"/>
                  </a:cubicBezTo>
                  <a:lnTo>
                    <a:pt x="11835" y="6266"/>
                  </a:lnTo>
                  <a:cubicBezTo>
                    <a:pt x="11799" y="5576"/>
                    <a:pt x="11752" y="4909"/>
                    <a:pt x="11454" y="4278"/>
                  </a:cubicBezTo>
                  <a:cubicBezTo>
                    <a:pt x="11335" y="4016"/>
                    <a:pt x="11192" y="3742"/>
                    <a:pt x="11037" y="3528"/>
                  </a:cubicBezTo>
                  <a:cubicBezTo>
                    <a:pt x="10561" y="2814"/>
                    <a:pt x="10537" y="2695"/>
                    <a:pt x="11085" y="1933"/>
                  </a:cubicBezTo>
                  <a:cubicBezTo>
                    <a:pt x="11264" y="1635"/>
                    <a:pt x="11561" y="1409"/>
                    <a:pt x="11954" y="1242"/>
                  </a:cubicBezTo>
                  <a:cubicBezTo>
                    <a:pt x="12867" y="854"/>
                    <a:pt x="13881" y="660"/>
                    <a:pt x="15021" y="660"/>
                  </a:cubicBezTo>
                  <a:close/>
                  <a:moveTo>
                    <a:pt x="7132" y="2361"/>
                  </a:moveTo>
                  <a:cubicBezTo>
                    <a:pt x="7835" y="2361"/>
                    <a:pt x="8478" y="2528"/>
                    <a:pt x="9121" y="2849"/>
                  </a:cubicBezTo>
                  <a:cubicBezTo>
                    <a:pt x="10287" y="3445"/>
                    <a:pt x="10895" y="4421"/>
                    <a:pt x="11014" y="5909"/>
                  </a:cubicBezTo>
                  <a:cubicBezTo>
                    <a:pt x="11049" y="6243"/>
                    <a:pt x="11014" y="6624"/>
                    <a:pt x="10942" y="7112"/>
                  </a:cubicBezTo>
                  <a:cubicBezTo>
                    <a:pt x="10823" y="7814"/>
                    <a:pt x="10430" y="8314"/>
                    <a:pt x="9799" y="8648"/>
                  </a:cubicBezTo>
                  <a:cubicBezTo>
                    <a:pt x="8799" y="9136"/>
                    <a:pt x="7716" y="9434"/>
                    <a:pt x="6561" y="9505"/>
                  </a:cubicBezTo>
                  <a:cubicBezTo>
                    <a:pt x="6477" y="9505"/>
                    <a:pt x="6382" y="9505"/>
                    <a:pt x="6275" y="9493"/>
                  </a:cubicBezTo>
                  <a:cubicBezTo>
                    <a:pt x="6239" y="9493"/>
                    <a:pt x="6180" y="9493"/>
                    <a:pt x="6132" y="9469"/>
                  </a:cubicBezTo>
                  <a:cubicBezTo>
                    <a:pt x="6110" y="9469"/>
                    <a:pt x="6088" y="9468"/>
                    <a:pt x="6067" y="9468"/>
                  </a:cubicBezTo>
                  <a:cubicBezTo>
                    <a:pt x="5602" y="9468"/>
                    <a:pt x="5408" y="9598"/>
                    <a:pt x="5203" y="10065"/>
                  </a:cubicBezTo>
                  <a:cubicBezTo>
                    <a:pt x="5120" y="10291"/>
                    <a:pt x="5013" y="10517"/>
                    <a:pt x="4870" y="10719"/>
                  </a:cubicBezTo>
                  <a:cubicBezTo>
                    <a:pt x="4822" y="10648"/>
                    <a:pt x="4787" y="10577"/>
                    <a:pt x="4763" y="10505"/>
                  </a:cubicBezTo>
                  <a:cubicBezTo>
                    <a:pt x="4715" y="10410"/>
                    <a:pt x="4703" y="10303"/>
                    <a:pt x="4656" y="10207"/>
                  </a:cubicBezTo>
                  <a:cubicBezTo>
                    <a:pt x="4644" y="10148"/>
                    <a:pt x="4632" y="10088"/>
                    <a:pt x="4608" y="10041"/>
                  </a:cubicBezTo>
                  <a:cubicBezTo>
                    <a:pt x="4430" y="9445"/>
                    <a:pt x="4346" y="9386"/>
                    <a:pt x="3751" y="9386"/>
                  </a:cubicBezTo>
                  <a:lnTo>
                    <a:pt x="3668" y="9386"/>
                  </a:lnTo>
                  <a:cubicBezTo>
                    <a:pt x="2739" y="9374"/>
                    <a:pt x="1953" y="9100"/>
                    <a:pt x="1310" y="8552"/>
                  </a:cubicBezTo>
                  <a:cubicBezTo>
                    <a:pt x="941" y="8219"/>
                    <a:pt x="727" y="7767"/>
                    <a:pt x="703" y="7124"/>
                  </a:cubicBezTo>
                  <a:cubicBezTo>
                    <a:pt x="667" y="6433"/>
                    <a:pt x="834" y="5754"/>
                    <a:pt x="1203" y="5100"/>
                  </a:cubicBezTo>
                  <a:cubicBezTo>
                    <a:pt x="1703" y="4219"/>
                    <a:pt x="2298" y="3623"/>
                    <a:pt x="3048" y="3266"/>
                  </a:cubicBezTo>
                  <a:cubicBezTo>
                    <a:pt x="3310" y="3147"/>
                    <a:pt x="3560" y="3052"/>
                    <a:pt x="3846" y="2968"/>
                  </a:cubicBezTo>
                  <a:cubicBezTo>
                    <a:pt x="4918" y="2659"/>
                    <a:pt x="5823" y="2468"/>
                    <a:pt x="6680" y="2373"/>
                  </a:cubicBezTo>
                  <a:cubicBezTo>
                    <a:pt x="6835" y="2361"/>
                    <a:pt x="6977" y="2361"/>
                    <a:pt x="7132" y="2361"/>
                  </a:cubicBezTo>
                  <a:close/>
                  <a:moveTo>
                    <a:pt x="15126" y="1"/>
                  </a:moveTo>
                  <a:cubicBezTo>
                    <a:pt x="13938" y="1"/>
                    <a:pt x="12881" y="173"/>
                    <a:pt x="11919" y="528"/>
                  </a:cubicBezTo>
                  <a:cubicBezTo>
                    <a:pt x="11180" y="813"/>
                    <a:pt x="10692" y="1182"/>
                    <a:pt x="10347" y="1706"/>
                  </a:cubicBezTo>
                  <a:cubicBezTo>
                    <a:pt x="10228" y="1897"/>
                    <a:pt x="10121" y="2111"/>
                    <a:pt x="10014" y="2337"/>
                  </a:cubicBezTo>
                  <a:cubicBezTo>
                    <a:pt x="10002" y="2361"/>
                    <a:pt x="9990" y="2409"/>
                    <a:pt x="9978" y="2433"/>
                  </a:cubicBezTo>
                  <a:lnTo>
                    <a:pt x="9918" y="2409"/>
                  </a:lnTo>
                  <a:cubicBezTo>
                    <a:pt x="9752" y="2337"/>
                    <a:pt x="9585" y="2242"/>
                    <a:pt x="9442" y="2171"/>
                  </a:cubicBezTo>
                  <a:cubicBezTo>
                    <a:pt x="8680" y="1778"/>
                    <a:pt x="8073" y="1623"/>
                    <a:pt x="7442" y="1623"/>
                  </a:cubicBezTo>
                  <a:lnTo>
                    <a:pt x="7394" y="1623"/>
                  </a:lnTo>
                  <a:cubicBezTo>
                    <a:pt x="6787" y="1623"/>
                    <a:pt x="6168" y="1635"/>
                    <a:pt x="5537" y="1778"/>
                  </a:cubicBezTo>
                  <a:cubicBezTo>
                    <a:pt x="4858" y="1956"/>
                    <a:pt x="4299" y="2075"/>
                    <a:pt x="3787" y="2183"/>
                  </a:cubicBezTo>
                  <a:cubicBezTo>
                    <a:pt x="2929" y="2349"/>
                    <a:pt x="2155" y="2814"/>
                    <a:pt x="1417" y="3599"/>
                  </a:cubicBezTo>
                  <a:cubicBezTo>
                    <a:pt x="572" y="4481"/>
                    <a:pt x="72" y="5612"/>
                    <a:pt x="36" y="6874"/>
                  </a:cubicBezTo>
                  <a:cubicBezTo>
                    <a:pt x="0" y="7969"/>
                    <a:pt x="453" y="8850"/>
                    <a:pt x="1382" y="9434"/>
                  </a:cubicBezTo>
                  <a:cubicBezTo>
                    <a:pt x="2036" y="9850"/>
                    <a:pt x="2751" y="10076"/>
                    <a:pt x="3513" y="10112"/>
                  </a:cubicBezTo>
                  <a:cubicBezTo>
                    <a:pt x="3798" y="10136"/>
                    <a:pt x="3894" y="10219"/>
                    <a:pt x="4001" y="10553"/>
                  </a:cubicBezTo>
                  <a:cubicBezTo>
                    <a:pt x="4108" y="10874"/>
                    <a:pt x="4239" y="11208"/>
                    <a:pt x="4394" y="11517"/>
                  </a:cubicBezTo>
                  <a:lnTo>
                    <a:pt x="4406" y="11565"/>
                  </a:lnTo>
                  <a:cubicBezTo>
                    <a:pt x="4489" y="11743"/>
                    <a:pt x="4608" y="11839"/>
                    <a:pt x="4751" y="11874"/>
                  </a:cubicBezTo>
                  <a:lnTo>
                    <a:pt x="4787" y="11874"/>
                  </a:lnTo>
                  <a:cubicBezTo>
                    <a:pt x="4930" y="11874"/>
                    <a:pt x="5049" y="11803"/>
                    <a:pt x="5144" y="11660"/>
                  </a:cubicBezTo>
                  <a:cubicBezTo>
                    <a:pt x="5263" y="11529"/>
                    <a:pt x="5358" y="11386"/>
                    <a:pt x="5430" y="11231"/>
                  </a:cubicBezTo>
                  <a:lnTo>
                    <a:pt x="5465" y="11172"/>
                  </a:lnTo>
                  <a:cubicBezTo>
                    <a:pt x="5596" y="10934"/>
                    <a:pt x="5763" y="10672"/>
                    <a:pt x="5894" y="10386"/>
                  </a:cubicBezTo>
                  <a:cubicBezTo>
                    <a:pt x="5942" y="10291"/>
                    <a:pt x="5977" y="10279"/>
                    <a:pt x="6061" y="10267"/>
                  </a:cubicBezTo>
                  <a:cubicBezTo>
                    <a:pt x="6132" y="10267"/>
                    <a:pt x="6192" y="10255"/>
                    <a:pt x="6263" y="10255"/>
                  </a:cubicBezTo>
                  <a:cubicBezTo>
                    <a:pt x="6311" y="10255"/>
                    <a:pt x="6358" y="10231"/>
                    <a:pt x="6406" y="10231"/>
                  </a:cubicBezTo>
                  <a:cubicBezTo>
                    <a:pt x="7918" y="10172"/>
                    <a:pt x="9228" y="9791"/>
                    <a:pt x="10395" y="9076"/>
                  </a:cubicBezTo>
                  <a:cubicBezTo>
                    <a:pt x="10907" y="8743"/>
                    <a:pt x="11252" y="8326"/>
                    <a:pt x="11442" y="7767"/>
                  </a:cubicBezTo>
                  <a:cubicBezTo>
                    <a:pt x="11490" y="7612"/>
                    <a:pt x="11549" y="7481"/>
                    <a:pt x="11621" y="7338"/>
                  </a:cubicBezTo>
                  <a:cubicBezTo>
                    <a:pt x="11621" y="7314"/>
                    <a:pt x="11633" y="7314"/>
                    <a:pt x="11633" y="7302"/>
                  </a:cubicBezTo>
                  <a:cubicBezTo>
                    <a:pt x="12507" y="7511"/>
                    <a:pt x="13254" y="7619"/>
                    <a:pt x="13969" y="7619"/>
                  </a:cubicBezTo>
                  <a:cubicBezTo>
                    <a:pt x="14072" y="7619"/>
                    <a:pt x="14174" y="7616"/>
                    <a:pt x="14276" y="7612"/>
                  </a:cubicBezTo>
                  <a:cubicBezTo>
                    <a:pt x="14336" y="7612"/>
                    <a:pt x="14383" y="7612"/>
                    <a:pt x="14431" y="7600"/>
                  </a:cubicBezTo>
                  <a:cubicBezTo>
                    <a:pt x="14478" y="7594"/>
                    <a:pt x="14529" y="7591"/>
                    <a:pt x="14577" y="7591"/>
                  </a:cubicBezTo>
                  <a:cubicBezTo>
                    <a:pt x="14624" y="7591"/>
                    <a:pt x="14669" y="7594"/>
                    <a:pt x="14705" y="7600"/>
                  </a:cubicBezTo>
                  <a:cubicBezTo>
                    <a:pt x="14752" y="7600"/>
                    <a:pt x="14788" y="7636"/>
                    <a:pt x="14812" y="7648"/>
                  </a:cubicBezTo>
                  <a:cubicBezTo>
                    <a:pt x="14931" y="7850"/>
                    <a:pt x="15050" y="8064"/>
                    <a:pt x="15169" y="8291"/>
                  </a:cubicBezTo>
                  <a:cubicBezTo>
                    <a:pt x="15276" y="8469"/>
                    <a:pt x="15359" y="8648"/>
                    <a:pt x="15467" y="8826"/>
                  </a:cubicBezTo>
                  <a:cubicBezTo>
                    <a:pt x="15526" y="8910"/>
                    <a:pt x="15598" y="8981"/>
                    <a:pt x="15669" y="9029"/>
                  </a:cubicBezTo>
                  <a:cubicBezTo>
                    <a:pt x="15681" y="9041"/>
                    <a:pt x="15717" y="9064"/>
                    <a:pt x="15729" y="9076"/>
                  </a:cubicBezTo>
                  <a:lnTo>
                    <a:pt x="15931" y="9243"/>
                  </a:lnTo>
                  <a:lnTo>
                    <a:pt x="16074" y="9029"/>
                  </a:lnTo>
                  <a:cubicBezTo>
                    <a:pt x="16086" y="9017"/>
                    <a:pt x="16110" y="8981"/>
                    <a:pt x="16121" y="8969"/>
                  </a:cubicBezTo>
                  <a:cubicBezTo>
                    <a:pt x="16181" y="8898"/>
                    <a:pt x="16252" y="8826"/>
                    <a:pt x="16264" y="8707"/>
                  </a:cubicBezTo>
                  <a:cubicBezTo>
                    <a:pt x="16348" y="8386"/>
                    <a:pt x="16419" y="8064"/>
                    <a:pt x="16479" y="7731"/>
                  </a:cubicBezTo>
                  <a:cubicBezTo>
                    <a:pt x="16533" y="7382"/>
                    <a:pt x="16638" y="7313"/>
                    <a:pt x="16829" y="7313"/>
                  </a:cubicBezTo>
                  <a:cubicBezTo>
                    <a:pt x="16846" y="7313"/>
                    <a:pt x="16864" y="7313"/>
                    <a:pt x="16883" y="7314"/>
                  </a:cubicBezTo>
                  <a:cubicBezTo>
                    <a:pt x="16967" y="7314"/>
                    <a:pt x="17062" y="7302"/>
                    <a:pt x="17133" y="7290"/>
                  </a:cubicBezTo>
                  <a:cubicBezTo>
                    <a:pt x="17157" y="7290"/>
                    <a:pt x="17193" y="7278"/>
                    <a:pt x="17217" y="7278"/>
                  </a:cubicBezTo>
                  <a:cubicBezTo>
                    <a:pt x="18157" y="7159"/>
                    <a:pt x="18991" y="6647"/>
                    <a:pt x="19753" y="5731"/>
                  </a:cubicBezTo>
                  <a:cubicBezTo>
                    <a:pt x="20181" y="5207"/>
                    <a:pt x="20467" y="4504"/>
                    <a:pt x="20551" y="3671"/>
                  </a:cubicBezTo>
                  <a:cubicBezTo>
                    <a:pt x="20586" y="3409"/>
                    <a:pt x="20551" y="3087"/>
                    <a:pt x="20467" y="2837"/>
                  </a:cubicBezTo>
                  <a:cubicBezTo>
                    <a:pt x="20360" y="2552"/>
                    <a:pt x="20217" y="2254"/>
                    <a:pt x="20015" y="1956"/>
                  </a:cubicBezTo>
                  <a:cubicBezTo>
                    <a:pt x="19408" y="1063"/>
                    <a:pt x="18729" y="528"/>
                    <a:pt x="17872" y="313"/>
                  </a:cubicBezTo>
                  <a:cubicBezTo>
                    <a:pt x="17253" y="147"/>
                    <a:pt x="16645" y="87"/>
                    <a:pt x="16133" y="40"/>
                  </a:cubicBezTo>
                  <a:cubicBezTo>
                    <a:pt x="15787" y="14"/>
                    <a:pt x="15451" y="1"/>
                    <a:pt x="15126" y="1"/>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540;p34">
              <a:extLst>
                <a:ext uri="{FF2B5EF4-FFF2-40B4-BE49-F238E27FC236}">
                  <a16:creationId xmlns:a16="http://schemas.microsoft.com/office/drawing/2014/main" id="{9FDECF8D-BD51-47D2-880D-E7D62DDCBF6F}"/>
                </a:ext>
              </a:extLst>
            </p:cNvPr>
            <p:cNvSpPr/>
            <p:nvPr/>
          </p:nvSpPr>
          <p:spPr>
            <a:xfrm>
              <a:off x="6007000" y="1835175"/>
              <a:ext cx="264325" cy="227425"/>
            </a:xfrm>
            <a:custGeom>
              <a:avLst/>
              <a:gdLst/>
              <a:ahLst/>
              <a:cxnLst/>
              <a:rect l="l" t="t" r="r" b="b"/>
              <a:pathLst>
                <a:path w="10573" h="9097" extrusionOk="0">
                  <a:moveTo>
                    <a:pt x="9870" y="4418"/>
                  </a:moveTo>
                  <a:cubicBezTo>
                    <a:pt x="9454" y="4334"/>
                    <a:pt x="8918" y="4203"/>
                    <a:pt x="8549" y="4215"/>
                  </a:cubicBezTo>
                  <a:cubicBezTo>
                    <a:pt x="7989" y="4251"/>
                    <a:pt x="7441" y="4192"/>
                    <a:pt x="6906" y="4156"/>
                  </a:cubicBezTo>
                  <a:cubicBezTo>
                    <a:pt x="6584" y="4144"/>
                    <a:pt x="6275" y="4108"/>
                    <a:pt x="5941" y="4108"/>
                  </a:cubicBezTo>
                  <a:cubicBezTo>
                    <a:pt x="5632" y="4108"/>
                    <a:pt x="5453" y="3977"/>
                    <a:pt x="5358" y="3680"/>
                  </a:cubicBezTo>
                  <a:cubicBezTo>
                    <a:pt x="5251" y="3370"/>
                    <a:pt x="5120" y="3072"/>
                    <a:pt x="4989" y="2787"/>
                  </a:cubicBezTo>
                  <a:cubicBezTo>
                    <a:pt x="4905" y="2596"/>
                    <a:pt x="4751" y="2418"/>
                    <a:pt x="4643" y="2251"/>
                  </a:cubicBezTo>
                  <a:cubicBezTo>
                    <a:pt x="4382" y="2287"/>
                    <a:pt x="4358" y="2441"/>
                    <a:pt x="4322" y="2596"/>
                  </a:cubicBezTo>
                  <a:cubicBezTo>
                    <a:pt x="4203" y="2965"/>
                    <a:pt x="4084" y="3334"/>
                    <a:pt x="3977" y="3727"/>
                  </a:cubicBezTo>
                  <a:cubicBezTo>
                    <a:pt x="3917" y="3965"/>
                    <a:pt x="3786" y="4073"/>
                    <a:pt x="3548" y="4108"/>
                  </a:cubicBezTo>
                  <a:cubicBezTo>
                    <a:pt x="2869" y="4203"/>
                    <a:pt x="2203" y="4334"/>
                    <a:pt x="1548" y="4442"/>
                  </a:cubicBezTo>
                  <a:cubicBezTo>
                    <a:pt x="1072" y="4513"/>
                    <a:pt x="929" y="4525"/>
                    <a:pt x="881" y="4989"/>
                  </a:cubicBezTo>
                  <a:cubicBezTo>
                    <a:pt x="750" y="6239"/>
                    <a:pt x="964" y="7430"/>
                    <a:pt x="1441" y="8573"/>
                  </a:cubicBezTo>
                  <a:cubicBezTo>
                    <a:pt x="1476" y="8656"/>
                    <a:pt x="1524" y="8728"/>
                    <a:pt x="1548" y="8811"/>
                  </a:cubicBezTo>
                  <a:cubicBezTo>
                    <a:pt x="1560" y="8847"/>
                    <a:pt x="1548" y="8871"/>
                    <a:pt x="1548" y="8954"/>
                  </a:cubicBezTo>
                  <a:cubicBezTo>
                    <a:pt x="1167" y="9049"/>
                    <a:pt x="893" y="9097"/>
                    <a:pt x="476" y="9073"/>
                  </a:cubicBezTo>
                  <a:cubicBezTo>
                    <a:pt x="286" y="9049"/>
                    <a:pt x="274" y="8871"/>
                    <a:pt x="238" y="8716"/>
                  </a:cubicBezTo>
                  <a:cubicBezTo>
                    <a:pt x="179" y="8216"/>
                    <a:pt x="107" y="7728"/>
                    <a:pt x="95" y="7240"/>
                  </a:cubicBezTo>
                  <a:cubicBezTo>
                    <a:pt x="48" y="6001"/>
                    <a:pt x="0" y="4751"/>
                    <a:pt x="250" y="3537"/>
                  </a:cubicBezTo>
                  <a:cubicBezTo>
                    <a:pt x="429" y="2608"/>
                    <a:pt x="845" y="1787"/>
                    <a:pt x="1595" y="1215"/>
                  </a:cubicBezTo>
                  <a:cubicBezTo>
                    <a:pt x="2262" y="691"/>
                    <a:pt x="3048" y="382"/>
                    <a:pt x="3905" y="239"/>
                  </a:cubicBezTo>
                  <a:cubicBezTo>
                    <a:pt x="5513" y="1"/>
                    <a:pt x="7037" y="203"/>
                    <a:pt x="8489" y="941"/>
                  </a:cubicBezTo>
                  <a:cubicBezTo>
                    <a:pt x="9180" y="1298"/>
                    <a:pt x="9596" y="1906"/>
                    <a:pt x="9918" y="2608"/>
                  </a:cubicBezTo>
                  <a:cubicBezTo>
                    <a:pt x="10335" y="3549"/>
                    <a:pt x="10525" y="4549"/>
                    <a:pt x="10525" y="5573"/>
                  </a:cubicBezTo>
                  <a:cubicBezTo>
                    <a:pt x="10525" y="6132"/>
                    <a:pt x="10573" y="6704"/>
                    <a:pt x="10573" y="7263"/>
                  </a:cubicBezTo>
                  <a:cubicBezTo>
                    <a:pt x="10573" y="7621"/>
                    <a:pt x="10513" y="7966"/>
                    <a:pt x="10478" y="8311"/>
                  </a:cubicBezTo>
                  <a:cubicBezTo>
                    <a:pt x="10466" y="8502"/>
                    <a:pt x="10358" y="8621"/>
                    <a:pt x="10156" y="8633"/>
                  </a:cubicBezTo>
                  <a:cubicBezTo>
                    <a:pt x="9716" y="8668"/>
                    <a:pt x="9477" y="8740"/>
                    <a:pt x="9025" y="8775"/>
                  </a:cubicBezTo>
                  <a:cubicBezTo>
                    <a:pt x="9227" y="8299"/>
                    <a:pt x="9466" y="7859"/>
                    <a:pt x="9585" y="7406"/>
                  </a:cubicBezTo>
                  <a:cubicBezTo>
                    <a:pt x="9716" y="6930"/>
                    <a:pt x="9751" y="6430"/>
                    <a:pt x="9811" y="5942"/>
                  </a:cubicBezTo>
                  <a:cubicBezTo>
                    <a:pt x="9823" y="5454"/>
                    <a:pt x="9847" y="4965"/>
                    <a:pt x="9870" y="4418"/>
                  </a:cubicBezTo>
                  <a:close/>
                </a:path>
              </a:pathLst>
            </a:custGeom>
            <a:solidFill>
              <a:srgbClr val="66C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541;p34">
              <a:extLst>
                <a:ext uri="{FF2B5EF4-FFF2-40B4-BE49-F238E27FC236}">
                  <a16:creationId xmlns:a16="http://schemas.microsoft.com/office/drawing/2014/main" id="{1D923AF9-653E-4F06-B6A0-8C662D6D2A5D}"/>
                </a:ext>
              </a:extLst>
            </p:cNvPr>
            <p:cNvSpPr/>
            <p:nvPr/>
          </p:nvSpPr>
          <p:spPr>
            <a:xfrm>
              <a:off x="6037350" y="1907500"/>
              <a:ext cx="203025" cy="186375"/>
            </a:xfrm>
            <a:custGeom>
              <a:avLst/>
              <a:gdLst/>
              <a:ahLst/>
              <a:cxnLst/>
              <a:rect l="l" t="t" r="r" b="b"/>
              <a:pathLst>
                <a:path w="8121" h="7455" extrusionOk="0">
                  <a:moveTo>
                    <a:pt x="3310" y="1"/>
                  </a:moveTo>
                  <a:cubicBezTo>
                    <a:pt x="3644" y="370"/>
                    <a:pt x="3751" y="775"/>
                    <a:pt x="3882" y="1156"/>
                  </a:cubicBezTo>
                  <a:cubicBezTo>
                    <a:pt x="4061" y="1656"/>
                    <a:pt x="4061" y="1632"/>
                    <a:pt x="4549" y="1668"/>
                  </a:cubicBezTo>
                  <a:cubicBezTo>
                    <a:pt x="5477" y="1715"/>
                    <a:pt x="6406" y="1787"/>
                    <a:pt x="7335" y="1834"/>
                  </a:cubicBezTo>
                  <a:cubicBezTo>
                    <a:pt x="7466" y="1846"/>
                    <a:pt x="7620" y="1811"/>
                    <a:pt x="7751" y="1811"/>
                  </a:cubicBezTo>
                  <a:cubicBezTo>
                    <a:pt x="8013" y="1811"/>
                    <a:pt x="8121" y="1906"/>
                    <a:pt x="8109" y="2168"/>
                  </a:cubicBezTo>
                  <a:cubicBezTo>
                    <a:pt x="8061" y="2894"/>
                    <a:pt x="8061" y="3513"/>
                    <a:pt x="7918" y="4227"/>
                  </a:cubicBezTo>
                  <a:cubicBezTo>
                    <a:pt x="7704" y="5192"/>
                    <a:pt x="7168" y="5978"/>
                    <a:pt x="6311" y="6513"/>
                  </a:cubicBezTo>
                  <a:cubicBezTo>
                    <a:pt x="5858" y="6799"/>
                    <a:pt x="5430" y="7133"/>
                    <a:pt x="4894" y="7264"/>
                  </a:cubicBezTo>
                  <a:cubicBezTo>
                    <a:pt x="4227" y="7430"/>
                    <a:pt x="3549" y="7454"/>
                    <a:pt x="2894" y="7228"/>
                  </a:cubicBezTo>
                  <a:cubicBezTo>
                    <a:pt x="2120" y="6966"/>
                    <a:pt x="1382" y="6633"/>
                    <a:pt x="858" y="5954"/>
                  </a:cubicBezTo>
                  <a:cubicBezTo>
                    <a:pt x="560" y="5549"/>
                    <a:pt x="358" y="5085"/>
                    <a:pt x="262" y="4608"/>
                  </a:cubicBezTo>
                  <a:cubicBezTo>
                    <a:pt x="131" y="3966"/>
                    <a:pt x="84" y="3299"/>
                    <a:pt x="12" y="2644"/>
                  </a:cubicBezTo>
                  <a:cubicBezTo>
                    <a:pt x="0" y="2573"/>
                    <a:pt x="12" y="2513"/>
                    <a:pt x="12" y="2442"/>
                  </a:cubicBezTo>
                  <a:cubicBezTo>
                    <a:pt x="72" y="1906"/>
                    <a:pt x="84" y="2025"/>
                    <a:pt x="608" y="1930"/>
                  </a:cubicBezTo>
                  <a:cubicBezTo>
                    <a:pt x="1203" y="1846"/>
                    <a:pt x="1798" y="1751"/>
                    <a:pt x="2406" y="1668"/>
                  </a:cubicBezTo>
                  <a:cubicBezTo>
                    <a:pt x="2679" y="1620"/>
                    <a:pt x="2882" y="1561"/>
                    <a:pt x="2929" y="1215"/>
                  </a:cubicBezTo>
                  <a:cubicBezTo>
                    <a:pt x="2977" y="918"/>
                    <a:pt x="3096" y="620"/>
                    <a:pt x="3179" y="322"/>
                  </a:cubicBezTo>
                  <a:cubicBezTo>
                    <a:pt x="3215" y="227"/>
                    <a:pt x="3251" y="132"/>
                    <a:pt x="3310" y="1"/>
                  </a:cubicBezTo>
                  <a:close/>
                  <a:moveTo>
                    <a:pt x="4358" y="4406"/>
                  </a:moveTo>
                  <a:cubicBezTo>
                    <a:pt x="4132" y="4430"/>
                    <a:pt x="3906" y="4466"/>
                    <a:pt x="3691" y="4478"/>
                  </a:cubicBezTo>
                  <a:cubicBezTo>
                    <a:pt x="3465" y="4489"/>
                    <a:pt x="3239" y="4489"/>
                    <a:pt x="3013" y="4501"/>
                  </a:cubicBezTo>
                  <a:cubicBezTo>
                    <a:pt x="2798" y="4525"/>
                    <a:pt x="2715" y="4608"/>
                    <a:pt x="2751" y="4835"/>
                  </a:cubicBezTo>
                  <a:cubicBezTo>
                    <a:pt x="2775" y="5013"/>
                    <a:pt x="2822" y="5192"/>
                    <a:pt x="2870" y="5370"/>
                  </a:cubicBezTo>
                  <a:cubicBezTo>
                    <a:pt x="3013" y="5871"/>
                    <a:pt x="3358" y="6132"/>
                    <a:pt x="3941" y="6144"/>
                  </a:cubicBezTo>
                  <a:cubicBezTo>
                    <a:pt x="4382" y="6156"/>
                    <a:pt x="4763" y="5871"/>
                    <a:pt x="4906" y="5418"/>
                  </a:cubicBezTo>
                  <a:cubicBezTo>
                    <a:pt x="4942" y="5347"/>
                    <a:pt x="4953" y="5251"/>
                    <a:pt x="4965" y="5180"/>
                  </a:cubicBezTo>
                  <a:cubicBezTo>
                    <a:pt x="5144" y="4466"/>
                    <a:pt x="5084" y="4394"/>
                    <a:pt x="4358" y="4406"/>
                  </a:cubicBezTo>
                  <a:close/>
                  <a:moveTo>
                    <a:pt x="6347" y="3418"/>
                  </a:moveTo>
                  <a:cubicBezTo>
                    <a:pt x="6347" y="3144"/>
                    <a:pt x="6275" y="2977"/>
                    <a:pt x="6132" y="2977"/>
                  </a:cubicBezTo>
                  <a:cubicBezTo>
                    <a:pt x="5977" y="2977"/>
                    <a:pt x="5858" y="3180"/>
                    <a:pt x="5894" y="3454"/>
                  </a:cubicBezTo>
                  <a:cubicBezTo>
                    <a:pt x="5906" y="3620"/>
                    <a:pt x="5870" y="3823"/>
                    <a:pt x="6108" y="3858"/>
                  </a:cubicBezTo>
                  <a:cubicBezTo>
                    <a:pt x="6263" y="3870"/>
                    <a:pt x="6347" y="3704"/>
                    <a:pt x="6347" y="3418"/>
                  </a:cubicBezTo>
                  <a:close/>
                  <a:moveTo>
                    <a:pt x="2203" y="3692"/>
                  </a:moveTo>
                  <a:cubicBezTo>
                    <a:pt x="2179" y="3608"/>
                    <a:pt x="2167" y="3525"/>
                    <a:pt x="2120" y="3442"/>
                  </a:cubicBezTo>
                  <a:cubicBezTo>
                    <a:pt x="2096" y="3394"/>
                    <a:pt x="2025" y="3311"/>
                    <a:pt x="1977" y="3335"/>
                  </a:cubicBezTo>
                  <a:cubicBezTo>
                    <a:pt x="1917" y="3346"/>
                    <a:pt x="1822" y="3406"/>
                    <a:pt x="1810" y="3465"/>
                  </a:cubicBezTo>
                  <a:cubicBezTo>
                    <a:pt x="1763" y="3585"/>
                    <a:pt x="1751" y="3716"/>
                    <a:pt x="1763" y="3835"/>
                  </a:cubicBezTo>
                  <a:cubicBezTo>
                    <a:pt x="1786" y="3930"/>
                    <a:pt x="1870" y="4049"/>
                    <a:pt x="1965" y="4073"/>
                  </a:cubicBezTo>
                  <a:cubicBezTo>
                    <a:pt x="2108" y="4120"/>
                    <a:pt x="2167" y="3977"/>
                    <a:pt x="2203" y="3835"/>
                  </a:cubicBezTo>
                  <a:cubicBezTo>
                    <a:pt x="2203" y="3799"/>
                    <a:pt x="2179" y="3763"/>
                    <a:pt x="2203" y="3692"/>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542;p34">
              <a:extLst>
                <a:ext uri="{FF2B5EF4-FFF2-40B4-BE49-F238E27FC236}">
                  <a16:creationId xmlns:a16="http://schemas.microsoft.com/office/drawing/2014/main" id="{36B58637-1F5D-4DBF-94A1-9215128916C4}"/>
                </a:ext>
              </a:extLst>
            </p:cNvPr>
            <p:cNvSpPr/>
            <p:nvPr/>
          </p:nvSpPr>
          <p:spPr>
            <a:xfrm>
              <a:off x="5995375" y="2128375"/>
              <a:ext cx="270600" cy="103600"/>
            </a:xfrm>
            <a:custGeom>
              <a:avLst/>
              <a:gdLst/>
              <a:ahLst/>
              <a:cxnLst/>
              <a:rect l="l" t="t" r="r" b="b"/>
              <a:pathLst>
                <a:path w="10824" h="4144" extrusionOk="0">
                  <a:moveTo>
                    <a:pt x="4132" y="0"/>
                  </a:moveTo>
                  <a:cubicBezTo>
                    <a:pt x="4144" y="262"/>
                    <a:pt x="4335" y="357"/>
                    <a:pt x="4513" y="453"/>
                  </a:cubicBezTo>
                  <a:cubicBezTo>
                    <a:pt x="5180" y="810"/>
                    <a:pt x="5870" y="798"/>
                    <a:pt x="6573" y="596"/>
                  </a:cubicBezTo>
                  <a:cubicBezTo>
                    <a:pt x="6668" y="572"/>
                    <a:pt x="6811" y="536"/>
                    <a:pt x="6871" y="453"/>
                  </a:cubicBezTo>
                  <a:cubicBezTo>
                    <a:pt x="7049" y="215"/>
                    <a:pt x="7287" y="238"/>
                    <a:pt x="7502" y="262"/>
                  </a:cubicBezTo>
                  <a:cubicBezTo>
                    <a:pt x="8037" y="274"/>
                    <a:pt x="8502" y="465"/>
                    <a:pt x="8930" y="810"/>
                  </a:cubicBezTo>
                  <a:cubicBezTo>
                    <a:pt x="9764" y="1465"/>
                    <a:pt x="10288" y="2346"/>
                    <a:pt x="10716" y="3274"/>
                  </a:cubicBezTo>
                  <a:cubicBezTo>
                    <a:pt x="10764" y="3393"/>
                    <a:pt x="10776" y="3513"/>
                    <a:pt x="10812" y="3655"/>
                  </a:cubicBezTo>
                  <a:cubicBezTo>
                    <a:pt x="10823" y="3715"/>
                    <a:pt x="10800" y="3751"/>
                    <a:pt x="10800" y="3858"/>
                  </a:cubicBezTo>
                  <a:cubicBezTo>
                    <a:pt x="10288" y="3894"/>
                    <a:pt x="9800" y="3905"/>
                    <a:pt x="9288" y="3929"/>
                  </a:cubicBezTo>
                  <a:cubicBezTo>
                    <a:pt x="8395" y="3977"/>
                    <a:pt x="7525" y="4013"/>
                    <a:pt x="6632" y="4048"/>
                  </a:cubicBezTo>
                  <a:cubicBezTo>
                    <a:pt x="6013" y="4084"/>
                    <a:pt x="5418" y="4144"/>
                    <a:pt x="4811" y="4108"/>
                  </a:cubicBezTo>
                  <a:cubicBezTo>
                    <a:pt x="3370" y="4025"/>
                    <a:pt x="1930" y="3929"/>
                    <a:pt x="465" y="3929"/>
                  </a:cubicBezTo>
                  <a:cubicBezTo>
                    <a:pt x="346" y="3929"/>
                    <a:pt x="227" y="3905"/>
                    <a:pt x="108" y="3905"/>
                  </a:cubicBezTo>
                  <a:cubicBezTo>
                    <a:pt x="1" y="3358"/>
                    <a:pt x="453" y="2262"/>
                    <a:pt x="1096" y="1429"/>
                  </a:cubicBezTo>
                  <a:cubicBezTo>
                    <a:pt x="1632" y="774"/>
                    <a:pt x="2953" y="0"/>
                    <a:pt x="4132" y="0"/>
                  </a:cubicBezTo>
                  <a:close/>
                </a:path>
              </a:pathLst>
            </a:custGeom>
            <a:solidFill>
              <a:srgbClr val="66C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543;p34">
              <a:extLst>
                <a:ext uri="{FF2B5EF4-FFF2-40B4-BE49-F238E27FC236}">
                  <a16:creationId xmlns:a16="http://schemas.microsoft.com/office/drawing/2014/main" id="{CAAFDA24-DB5E-4090-8B1D-1C2149DEEFF0}"/>
                </a:ext>
              </a:extLst>
            </p:cNvPr>
            <p:cNvSpPr/>
            <p:nvPr/>
          </p:nvSpPr>
          <p:spPr>
            <a:xfrm>
              <a:off x="6108775" y="2101575"/>
              <a:ext cx="53625" cy="34250"/>
            </a:xfrm>
            <a:custGeom>
              <a:avLst/>
              <a:gdLst/>
              <a:ahLst/>
              <a:cxnLst/>
              <a:rect l="l" t="t" r="r" b="b"/>
              <a:pathLst>
                <a:path w="2145" h="1370" extrusionOk="0">
                  <a:moveTo>
                    <a:pt x="2037" y="1"/>
                  </a:moveTo>
                  <a:cubicBezTo>
                    <a:pt x="2144" y="334"/>
                    <a:pt x="2108" y="679"/>
                    <a:pt x="2096" y="1036"/>
                  </a:cubicBezTo>
                  <a:cubicBezTo>
                    <a:pt x="2096" y="1096"/>
                    <a:pt x="1977" y="1191"/>
                    <a:pt x="1882" y="1215"/>
                  </a:cubicBezTo>
                  <a:cubicBezTo>
                    <a:pt x="1311" y="1370"/>
                    <a:pt x="751" y="1334"/>
                    <a:pt x="215" y="1096"/>
                  </a:cubicBezTo>
                  <a:cubicBezTo>
                    <a:pt x="132" y="1048"/>
                    <a:pt x="25" y="941"/>
                    <a:pt x="13" y="846"/>
                  </a:cubicBezTo>
                  <a:cubicBezTo>
                    <a:pt x="1" y="572"/>
                    <a:pt x="13" y="298"/>
                    <a:pt x="25" y="13"/>
                  </a:cubicBezTo>
                  <a:cubicBezTo>
                    <a:pt x="727" y="1"/>
                    <a:pt x="1346" y="1"/>
                    <a:pt x="20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544;p34">
              <a:extLst>
                <a:ext uri="{FF2B5EF4-FFF2-40B4-BE49-F238E27FC236}">
                  <a16:creationId xmlns:a16="http://schemas.microsoft.com/office/drawing/2014/main" id="{DB4807AC-B282-446C-8F87-C409501181AD}"/>
                </a:ext>
              </a:extLst>
            </p:cNvPr>
            <p:cNvSpPr/>
            <p:nvPr/>
          </p:nvSpPr>
          <p:spPr>
            <a:xfrm>
              <a:off x="5714700" y="1971800"/>
              <a:ext cx="267000" cy="197375"/>
            </a:xfrm>
            <a:custGeom>
              <a:avLst/>
              <a:gdLst/>
              <a:ahLst/>
              <a:cxnLst/>
              <a:rect l="l" t="t" r="r" b="b"/>
              <a:pathLst>
                <a:path w="10680" h="7895" extrusionOk="0">
                  <a:moveTo>
                    <a:pt x="9835" y="3406"/>
                  </a:moveTo>
                  <a:cubicBezTo>
                    <a:pt x="9811" y="3489"/>
                    <a:pt x="9775" y="3572"/>
                    <a:pt x="9775" y="3644"/>
                  </a:cubicBezTo>
                  <a:cubicBezTo>
                    <a:pt x="9692" y="4584"/>
                    <a:pt x="9239" y="5358"/>
                    <a:pt x="8739" y="6108"/>
                  </a:cubicBezTo>
                  <a:cubicBezTo>
                    <a:pt x="8073" y="7073"/>
                    <a:pt x="7108" y="7597"/>
                    <a:pt x="5953" y="7740"/>
                  </a:cubicBezTo>
                  <a:cubicBezTo>
                    <a:pt x="4775" y="7894"/>
                    <a:pt x="3679" y="7621"/>
                    <a:pt x="2679" y="7013"/>
                  </a:cubicBezTo>
                  <a:cubicBezTo>
                    <a:pt x="2393" y="6835"/>
                    <a:pt x="2119" y="6561"/>
                    <a:pt x="1941" y="6263"/>
                  </a:cubicBezTo>
                  <a:cubicBezTo>
                    <a:pt x="1512" y="5573"/>
                    <a:pt x="1203" y="4823"/>
                    <a:pt x="1155" y="3977"/>
                  </a:cubicBezTo>
                  <a:cubicBezTo>
                    <a:pt x="1155" y="3822"/>
                    <a:pt x="1095" y="3691"/>
                    <a:pt x="1048" y="3489"/>
                  </a:cubicBezTo>
                  <a:cubicBezTo>
                    <a:pt x="786" y="3691"/>
                    <a:pt x="548" y="3882"/>
                    <a:pt x="262" y="3644"/>
                  </a:cubicBezTo>
                  <a:cubicBezTo>
                    <a:pt x="83" y="3501"/>
                    <a:pt x="0" y="3072"/>
                    <a:pt x="107" y="2810"/>
                  </a:cubicBezTo>
                  <a:cubicBezTo>
                    <a:pt x="226" y="2548"/>
                    <a:pt x="333" y="2489"/>
                    <a:pt x="798" y="2513"/>
                  </a:cubicBezTo>
                  <a:cubicBezTo>
                    <a:pt x="1036" y="2334"/>
                    <a:pt x="1131" y="2096"/>
                    <a:pt x="1179" y="1798"/>
                  </a:cubicBezTo>
                  <a:cubicBezTo>
                    <a:pt x="1238" y="1358"/>
                    <a:pt x="1369" y="1286"/>
                    <a:pt x="1810" y="1263"/>
                  </a:cubicBezTo>
                  <a:cubicBezTo>
                    <a:pt x="3000" y="1227"/>
                    <a:pt x="4120" y="941"/>
                    <a:pt x="5096" y="239"/>
                  </a:cubicBezTo>
                  <a:cubicBezTo>
                    <a:pt x="5179" y="179"/>
                    <a:pt x="5263" y="132"/>
                    <a:pt x="5358" y="96"/>
                  </a:cubicBezTo>
                  <a:cubicBezTo>
                    <a:pt x="5429" y="60"/>
                    <a:pt x="5501" y="36"/>
                    <a:pt x="5596" y="1"/>
                  </a:cubicBezTo>
                  <a:cubicBezTo>
                    <a:pt x="5656" y="60"/>
                    <a:pt x="5727" y="120"/>
                    <a:pt x="5751" y="191"/>
                  </a:cubicBezTo>
                  <a:cubicBezTo>
                    <a:pt x="6096" y="905"/>
                    <a:pt x="6727" y="1239"/>
                    <a:pt x="7442" y="1417"/>
                  </a:cubicBezTo>
                  <a:cubicBezTo>
                    <a:pt x="8120" y="1596"/>
                    <a:pt x="8811" y="1727"/>
                    <a:pt x="9489" y="1858"/>
                  </a:cubicBezTo>
                  <a:cubicBezTo>
                    <a:pt x="9680" y="1906"/>
                    <a:pt x="9763" y="2001"/>
                    <a:pt x="9775" y="2156"/>
                  </a:cubicBezTo>
                  <a:cubicBezTo>
                    <a:pt x="9787" y="2275"/>
                    <a:pt x="9799" y="2394"/>
                    <a:pt x="9823" y="2608"/>
                  </a:cubicBezTo>
                  <a:cubicBezTo>
                    <a:pt x="10001" y="2477"/>
                    <a:pt x="10085" y="2394"/>
                    <a:pt x="10192" y="2310"/>
                  </a:cubicBezTo>
                  <a:cubicBezTo>
                    <a:pt x="10549" y="2453"/>
                    <a:pt x="10680" y="2691"/>
                    <a:pt x="10597" y="3013"/>
                  </a:cubicBezTo>
                  <a:cubicBezTo>
                    <a:pt x="10501" y="3418"/>
                    <a:pt x="10287" y="3525"/>
                    <a:pt x="9835" y="3406"/>
                  </a:cubicBezTo>
                  <a:close/>
                  <a:moveTo>
                    <a:pt x="4786" y="4322"/>
                  </a:moveTo>
                  <a:lnTo>
                    <a:pt x="4786" y="4346"/>
                  </a:lnTo>
                  <a:cubicBezTo>
                    <a:pt x="4644" y="4346"/>
                    <a:pt x="4477" y="4334"/>
                    <a:pt x="4334" y="4334"/>
                  </a:cubicBezTo>
                  <a:cubicBezTo>
                    <a:pt x="3953" y="4334"/>
                    <a:pt x="3810" y="4477"/>
                    <a:pt x="3953" y="4823"/>
                  </a:cubicBezTo>
                  <a:cubicBezTo>
                    <a:pt x="4096" y="5132"/>
                    <a:pt x="4251" y="5465"/>
                    <a:pt x="4489" y="5704"/>
                  </a:cubicBezTo>
                  <a:cubicBezTo>
                    <a:pt x="4965" y="6192"/>
                    <a:pt x="5656" y="6275"/>
                    <a:pt x="6215" y="5656"/>
                  </a:cubicBezTo>
                  <a:cubicBezTo>
                    <a:pt x="6453" y="5382"/>
                    <a:pt x="6549" y="5073"/>
                    <a:pt x="6620" y="4751"/>
                  </a:cubicBezTo>
                  <a:cubicBezTo>
                    <a:pt x="6691" y="4406"/>
                    <a:pt x="6608" y="4334"/>
                    <a:pt x="6251" y="4311"/>
                  </a:cubicBezTo>
                  <a:cubicBezTo>
                    <a:pt x="5763" y="4299"/>
                    <a:pt x="5263" y="4322"/>
                    <a:pt x="4786" y="4322"/>
                  </a:cubicBezTo>
                  <a:close/>
                  <a:moveTo>
                    <a:pt x="3203" y="3501"/>
                  </a:moveTo>
                  <a:cubicBezTo>
                    <a:pt x="3453" y="3156"/>
                    <a:pt x="3453" y="2882"/>
                    <a:pt x="3334" y="2620"/>
                  </a:cubicBezTo>
                  <a:cubicBezTo>
                    <a:pt x="3274" y="2501"/>
                    <a:pt x="3108" y="2489"/>
                    <a:pt x="3084" y="2620"/>
                  </a:cubicBezTo>
                  <a:cubicBezTo>
                    <a:pt x="3036" y="2798"/>
                    <a:pt x="3024" y="2977"/>
                    <a:pt x="3036" y="3156"/>
                  </a:cubicBezTo>
                  <a:cubicBezTo>
                    <a:pt x="3036" y="3251"/>
                    <a:pt x="3120" y="3334"/>
                    <a:pt x="3203" y="3501"/>
                  </a:cubicBezTo>
                  <a:close/>
                  <a:moveTo>
                    <a:pt x="7584" y="2513"/>
                  </a:moveTo>
                  <a:cubicBezTo>
                    <a:pt x="7370" y="2715"/>
                    <a:pt x="7275" y="3013"/>
                    <a:pt x="7370" y="3203"/>
                  </a:cubicBezTo>
                  <a:cubicBezTo>
                    <a:pt x="7394" y="3263"/>
                    <a:pt x="7453" y="3322"/>
                    <a:pt x="7513" y="3322"/>
                  </a:cubicBezTo>
                  <a:cubicBezTo>
                    <a:pt x="7572" y="3322"/>
                    <a:pt x="7644" y="3275"/>
                    <a:pt x="7680" y="3215"/>
                  </a:cubicBezTo>
                  <a:cubicBezTo>
                    <a:pt x="7763" y="2989"/>
                    <a:pt x="7751" y="2775"/>
                    <a:pt x="7584" y="2513"/>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545;p34">
              <a:extLst>
                <a:ext uri="{FF2B5EF4-FFF2-40B4-BE49-F238E27FC236}">
                  <a16:creationId xmlns:a16="http://schemas.microsoft.com/office/drawing/2014/main" id="{153B099C-8C86-419C-9505-CCC4443722C8}"/>
                </a:ext>
              </a:extLst>
            </p:cNvPr>
            <p:cNvSpPr/>
            <p:nvPr/>
          </p:nvSpPr>
          <p:spPr>
            <a:xfrm>
              <a:off x="5699500" y="2187900"/>
              <a:ext cx="284600" cy="110450"/>
            </a:xfrm>
            <a:custGeom>
              <a:avLst/>
              <a:gdLst/>
              <a:ahLst/>
              <a:cxnLst/>
              <a:rect l="l" t="t" r="r" b="b"/>
              <a:pathLst>
                <a:path w="11384" h="4418" extrusionOk="0">
                  <a:moveTo>
                    <a:pt x="1" y="4013"/>
                  </a:moveTo>
                  <a:cubicBezTo>
                    <a:pt x="156" y="3191"/>
                    <a:pt x="501" y="2465"/>
                    <a:pt x="1108" y="1882"/>
                  </a:cubicBezTo>
                  <a:cubicBezTo>
                    <a:pt x="1442" y="1548"/>
                    <a:pt x="1811" y="1251"/>
                    <a:pt x="2168" y="965"/>
                  </a:cubicBezTo>
                  <a:cubicBezTo>
                    <a:pt x="2727" y="524"/>
                    <a:pt x="3406" y="322"/>
                    <a:pt x="4132" y="227"/>
                  </a:cubicBezTo>
                  <a:cubicBezTo>
                    <a:pt x="4168" y="334"/>
                    <a:pt x="4216" y="429"/>
                    <a:pt x="4204" y="512"/>
                  </a:cubicBezTo>
                  <a:cubicBezTo>
                    <a:pt x="4144" y="834"/>
                    <a:pt x="4347" y="941"/>
                    <a:pt x="4585" y="1072"/>
                  </a:cubicBezTo>
                  <a:cubicBezTo>
                    <a:pt x="5085" y="1322"/>
                    <a:pt x="5597" y="1489"/>
                    <a:pt x="6156" y="1382"/>
                  </a:cubicBezTo>
                  <a:cubicBezTo>
                    <a:pt x="6502" y="1334"/>
                    <a:pt x="6764" y="1143"/>
                    <a:pt x="6990" y="929"/>
                  </a:cubicBezTo>
                  <a:cubicBezTo>
                    <a:pt x="7097" y="822"/>
                    <a:pt x="7121" y="631"/>
                    <a:pt x="7157" y="465"/>
                  </a:cubicBezTo>
                  <a:cubicBezTo>
                    <a:pt x="7216" y="36"/>
                    <a:pt x="7252" y="0"/>
                    <a:pt x="7692" y="48"/>
                  </a:cubicBezTo>
                  <a:cubicBezTo>
                    <a:pt x="8704" y="167"/>
                    <a:pt x="9550" y="608"/>
                    <a:pt x="10193" y="1382"/>
                  </a:cubicBezTo>
                  <a:cubicBezTo>
                    <a:pt x="10705" y="2013"/>
                    <a:pt x="11157" y="2667"/>
                    <a:pt x="11276" y="3501"/>
                  </a:cubicBezTo>
                  <a:cubicBezTo>
                    <a:pt x="11288" y="3572"/>
                    <a:pt x="11300" y="3632"/>
                    <a:pt x="11324" y="3703"/>
                  </a:cubicBezTo>
                  <a:cubicBezTo>
                    <a:pt x="11383" y="4120"/>
                    <a:pt x="11300" y="4180"/>
                    <a:pt x="10871" y="4203"/>
                  </a:cubicBezTo>
                  <a:cubicBezTo>
                    <a:pt x="9597" y="4227"/>
                    <a:pt x="8311" y="4287"/>
                    <a:pt x="7037" y="4322"/>
                  </a:cubicBezTo>
                  <a:cubicBezTo>
                    <a:pt x="6466" y="4334"/>
                    <a:pt x="5906" y="4346"/>
                    <a:pt x="5347" y="4358"/>
                  </a:cubicBezTo>
                  <a:cubicBezTo>
                    <a:pt x="4632" y="4382"/>
                    <a:pt x="3918" y="4418"/>
                    <a:pt x="3192" y="4394"/>
                  </a:cubicBezTo>
                  <a:cubicBezTo>
                    <a:pt x="2251" y="4346"/>
                    <a:pt x="1322" y="4263"/>
                    <a:pt x="382" y="4180"/>
                  </a:cubicBezTo>
                  <a:cubicBezTo>
                    <a:pt x="287" y="4180"/>
                    <a:pt x="215" y="4144"/>
                    <a:pt x="144" y="4108"/>
                  </a:cubicBezTo>
                  <a:cubicBezTo>
                    <a:pt x="120" y="4096"/>
                    <a:pt x="72" y="4049"/>
                    <a:pt x="1" y="4013"/>
                  </a:cubicBezTo>
                  <a:close/>
                </a:path>
              </a:pathLst>
            </a:custGeom>
            <a:solidFill>
              <a:srgbClr val="A775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546;p34">
              <a:extLst>
                <a:ext uri="{FF2B5EF4-FFF2-40B4-BE49-F238E27FC236}">
                  <a16:creationId xmlns:a16="http://schemas.microsoft.com/office/drawing/2014/main" id="{CB60B173-A6A9-4AC0-A989-DD617E27C7D2}"/>
                </a:ext>
              </a:extLst>
            </p:cNvPr>
            <p:cNvSpPr/>
            <p:nvPr/>
          </p:nvSpPr>
          <p:spPr>
            <a:xfrm>
              <a:off x="5744450" y="1909900"/>
              <a:ext cx="214950" cy="93475"/>
            </a:xfrm>
            <a:custGeom>
              <a:avLst/>
              <a:gdLst/>
              <a:ahLst/>
              <a:cxnLst/>
              <a:rect l="l" t="t" r="r" b="b"/>
              <a:pathLst>
                <a:path w="8598" h="3739" extrusionOk="0">
                  <a:moveTo>
                    <a:pt x="1" y="3239"/>
                  </a:moveTo>
                  <a:cubicBezTo>
                    <a:pt x="72" y="3024"/>
                    <a:pt x="108" y="3072"/>
                    <a:pt x="191" y="2917"/>
                  </a:cubicBezTo>
                  <a:cubicBezTo>
                    <a:pt x="894" y="1715"/>
                    <a:pt x="1846" y="786"/>
                    <a:pt x="3215" y="381"/>
                  </a:cubicBezTo>
                  <a:cubicBezTo>
                    <a:pt x="4513" y="0"/>
                    <a:pt x="5775" y="60"/>
                    <a:pt x="6954" y="798"/>
                  </a:cubicBezTo>
                  <a:cubicBezTo>
                    <a:pt x="7180" y="941"/>
                    <a:pt x="7395" y="1131"/>
                    <a:pt x="7573" y="1345"/>
                  </a:cubicBezTo>
                  <a:cubicBezTo>
                    <a:pt x="7787" y="1595"/>
                    <a:pt x="7966" y="1893"/>
                    <a:pt x="8145" y="2179"/>
                  </a:cubicBezTo>
                  <a:cubicBezTo>
                    <a:pt x="8478" y="2703"/>
                    <a:pt x="8597" y="3072"/>
                    <a:pt x="8526" y="3715"/>
                  </a:cubicBezTo>
                  <a:cubicBezTo>
                    <a:pt x="8287" y="3715"/>
                    <a:pt x="8049" y="3739"/>
                    <a:pt x="7823" y="3715"/>
                  </a:cubicBezTo>
                  <a:cubicBezTo>
                    <a:pt x="7335" y="3643"/>
                    <a:pt x="6859" y="3560"/>
                    <a:pt x="6382" y="3441"/>
                  </a:cubicBezTo>
                  <a:cubicBezTo>
                    <a:pt x="5668" y="3262"/>
                    <a:pt x="5120" y="2869"/>
                    <a:pt x="4763" y="2191"/>
                  </a:cubicBezTo>
                  <a:cubicBezTo>
                    <a:pt x="4704" y="2096"/>
                    <a:pt x="4656" y="2000"/>
                    <a:pt x="4597" y="1893"/>
                  </a:cubicBezTo>
                  <a:cubicBezTo>
                    <a:pt x="4597" y="1881"/>
                    <a:pt x="4561" y="1881"/>
                    <a:pt x="4525" y="1857"/>
                  </a:cubicBezTo>
                  <a:cubicBezTo>
                    <a:pt x="4299" y="1976"/>
                    <a:pt x="4049" y="2096"/>
                    <a:pt x="3823" y="2238"/>
                  </a:cubicBezTo>
                  <a:cubicBezTo>
                    <a:pt x="3096" y="2774"/>
                    <a:pt x="2239" y="3024"/>
                    <a:pt x="1370" y="3191"/>
                  </a:cubicBezTo>
                  <a:cubicBezTo>
                    <a:pt x="953" y="3310"/>
                    <a:pt x="501" y="3239"/>
                    <a:pt x="1" y="3239"/>
                  </a:cubicBezTo>
                  <a:close/>
                </a:path>
              </a:pathLst>
            </a:custGeom>
            <a:solidFill>
              <a:srgbClr val="A775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547;p34">
              <a:extLst>
                <a:ext uri="{FF2B5EF4-FFF2-40B4-BE49-F238E27FC236}">
                  <a16:creationId xmlns:a16="http://schemas.microsoft.com/office/drawing/2014/main" id="{AD421F90-12B5-43C1-BB5F-23CD4724BE5F}"/>
                </a:ext>
              </a:extLst>
            </p:cNvPr>
            <p:cNvSpPr/>
            <p:nvPr/>
          </p:nvSpPr>
          <p:spPr>
            <a:xfrm>
              <a:off x="5811425" y="2175400"/>
              <a:ext cx="61350" cy="38725"/>
            </a:xfrm>
            <a:custGeom>
              <a:avLst/>
              <a:gdLst/>
              <a:ahLst/>
              <a:cxnLst/>
              <a:rect l="l" t="t" r="r" b="b"/>
              <a:pathLst>
                <a:path w="2454" h="1549" extrusionOk="0">
                  <a:moveTo>
                    <a:pt x="1" y="0"/>
                  </a:moveTo>
                  <a:cubicBezTo>
                    <a:pt x="417" y="24"/>
                    <a:pt x="786" y="72"/>
                    <a:pt x="1179" y="84"/>
                  </a:cubicBezTo>
                  <a:cubicBezTo>
                    <a:pt x="1560" y="108"/>
                    <a:pt x="1929" y="84"/>
                    <a:pt x="2370" y="84"/>
                  </a:cubicBezTo>
                  <a:cubicBezTo>
                    <a:pt x="2441" y="429"/>
                    <a:pt x="2453" y="715"/>
                    <a:pt x="2334" y="1060"/>
                  </a:cubicBezTo>
                  <a:cubicBezTo>
                    <a:pt x="2251" y="1322"/>
                    <a:pt x="1989" y="1429"/>
                    <a:pt x="1727" y="1477"/>
                  </a:cubicBezTo>
                  <a:cubicBezTo>
                    <a:pt x="1203" y="1548"/>
                    <a:pt x="715" y="1489"/>
                    <a:pt x="263" y="1191"/>
                  </a:cubicBezTo>
                  <a:cubicBezTo>
                    <a:pt x="120" y="1084"/>
                    <a:pt x="24" y="977"/>
                    <a:pt x="24" y="798"/>
                  </a:cubicBezTo>
                  <a:cubicBezTo>
                    <a:pt x="13" y="500"/>
                    <a:pt x="1" y="298"/>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548;p34">
              <a:extLst>
                <a:ext uri="{FF2B5EF4-FFF2-40B4-BE49-F238E27FC236}">
                  <a16:creationId xmlns:a16="http://schemas.microsoft.com/office/drawing/2014/main" id="{F766F200-DA1F-4736-AE8E-4CF9224705AE}"/>
                </a:ext>
              </a:extLst>
            </p:cNvPr>
            <p:cNvSpPr/>
            <p:nvPr/>
          </p:nvSpPr>
          <p:spPr>
            <a:xfrm>
              <a:off x="5744450" y="1638425"/>
              <a:ext cx="270600" cy="226250"/>
            </a:xfrm>
            <a:custGeom>
              <a:avLst/>
              <a:gdLst/>
              <a:ahLst/>
              <a:cxnLst/>
              <a:rect l="l" t="t" r="r" b="b"/>
              <a:pathLst>
                <a:path w="10824" h="9050" extrusionOk="0">
                  <a:moveTo>
                    <a:pt x="4358" y="9049"/>
                  </a:moveTo>
                  <a:cubicBezTo>
                    <a:pt x="4251" y="8823"/>
                    <a:pt x="4168" y="8680"/>
                    <a:pt x="4108" y="8514"/>
                  </a:cubicBezTo>
                  <a:cubicBezTo>
                    <a:pt x="4049" y="8347"/>
                    <a:pt x="4001" y="8192"/>
                    <a:pt x="3954" y="8037"/>
                  </a:cubicBezTo>
                  <a:cubicBezTo>
                    <a:pt x="3799" y="7513"/>
                    <a:pt x="3799" y="7537"/>
                    <a:pt x="3227" y="7537"/>
                  </a:cubicBezTo>
                  <a:cubicBezTo>
                    <a:pt x="2311" y="7513"/>
                    <a:pt x="1441" y="7251"/>
                    <a:pt x="727" y="6644"/>
                  </a:cubicBezTo>
                  <a:cubicBezTo>
                    <a:pt x="251" y="6239"/>
                    <a:pt x="72" y="5656"/>
                    <a:pt x="48" y="5049"/>
                  </a:cubicBezTo>
                  <a:cubicBezTo>
                    <a:pt x="1" y="4275"/>
                    <a:pt x="203" y="3561"/>
                    <a:pt x="560" y="2906"/>
                  </a:cubicBezTo>
                  <a:cubicBezTo>
                    <a:pt x="1013" y="2084"/>
                    <a:pt x="1632" y="1417"/>
                    <a:pt x="2489" y="1001"/>
                  </a:cubicBezTo>
                  <a:cubicBezTo>
                    <a:pt x="2751" y="870"/>
                    <a:pt x="3025" y="763"/>
                    <a:pt x="3299" y="691"/>
                  </a:cubicBezTo>
                  <a:cubicBezTo>
                    <a:pt x="4251" y="405"/>
                    <a:pt x="5204" y="179"/>
                    <a:pt x="6192" y="96"/>
                  </a:cubicBezTo>
                  <a:cubicBezTo>
                    <a:pt x="7085" y="1"/>
                    <a:pt x="7942" y="167"/>
                    <a:pt x="8764" y="584"/>
                  </a:cubicBezTo>
                  <a:cubicBezTo>
                    <a:pt x="10109" y="1263"/>
                    <a:pt x="10657" y="2418"/>
                    <a:pt x="10788" y="3811"/>
                  </a:cubicBezTo>
                  <a:cubicBezTo>
                    <a:pt x="10824" y="4227"/>
                    <a:pt x="10776" y="4656"/>
                    <a:pt x="10716" y="5061"/>
                  </a:cubicBezTo>
                  <a:cubicBezTo>
                    <a:pt x="10585" y="5835"/>
                    <a:pt x="10145" y="6406"/>
                    <a:pt x="9454" y="6763"/>
                  </a:cubicBezTo>
                  <a:cubicBezTo>
                    <a:pt x="8407" y="7275"/>
                    <a:pt x="7287" y="7561"/>
                    <a:pt x="6132" y="7656"/>
                  </a:cubicBezTo>
                  <a:cubicBezTo>
                    <a:pt x="5978" y="7668"/>
                    <a:pt x="5823" y="7632"/>
                    <a:pt x="5668" y="7632"/>
                  </a:cubicBezTo>
                  <a:cubicBezTo>
                    <a:pt x="5239" y="7621"/>
                    <a:pt x="5132" y="7692"/>
                    <a:pt x="4966" y="8085"/>
                  </a:cubicBezTo>
                  <a:cubicBezTo>
                    <a:pt x="4811" y="8406"/>
                    <a:pt x="4668" y="8740"/>
                    <a:pt x="4358" y="9049"/>
                  </a:cubicBezTo>
                  <a:close/>
                  <a:moveTo>
                    <a:pt x="8954" y="3691"/>
                  </a:moveTo>
                  <a:cubicBezTo>
                    <a:pt x="8954" y="3632"/>
                    <a:pt x="8942" y="3572"/>
                    <a:pt x="8942" y="3513"/>
                  </a:cubicBezTo>
                  <a:cubicBezTo>
                    <a:pt x="8883" y="3156"/>
                    <a:pt x="8692" y="2977"/>
                    <a:pt x="8359" y="2989"/>
                  </a:cubicBezTo>
                  <a:cubicBezTo>
                    <a:pt x="8073" y="3013"/>
                    <a:pt x="7859" y="3227"/>
                    <a:pt x="7871" y="3561"/>
                  </a:cubicBezTo>
                  <a:cubicBezTo>
                    <a:pt x="7871" y="3739"/>
                    <a:pt x="7918" y="3918"/>
                    <a:pt x="7990" y="4084"/>
                  </a:cubicBezTo>
                  <a:cubicBezTo>
                    <a:pt x="8073" y="4287"/>
                    <a:pt x="8359" y="4406"/>
                    <a:pt x="8585" y="4382"/>
                  </a:cubicBezTo>
                  <a:cubicBezTo>
                    <a:pt x="8799" y="4346"/>
                    <a:pt x="8895" y="4215"/>
                    <a:pt x="8942" y="3930"/>
                  </a:cubicBezTo>
                  <a:cubicBezTo>
                    <a:pt x="8942" y="3858"/>
                    <a:pt x="8942" y="3763"/>
                    <a:pt x="8954" y="3691"/>
                  </a:cubicBezTo>
                  <a:close/>
                  <a:moveTo>
                    <a:pt x="5668" y="3072"/>
                  </a:moveTo>
                  <a:cubicBezTo>
                    <a:pt x="5311" y="3049"/>
                    <a:pt x="5001" y="3322"/>
                    <a:pt x="4989" y="3668"/>
                  </a:cubicBezTo>
                  <a:cubicBezTo>
                    <a:pt x="4966" y="4001"/>
                    <a:pt x="5263" y="4394"/>
                    <a:pt x="5549" y="4394"/>
                  </a:cubicBezTo>
                  <a:cubicBezTo>
                    <a:pt x="5835" y="4406"/>
                    <a:pt x="6156" y="4037"/>
                    <a:pt x="6180" y="3644"/>
                  </a:cubicBezTo>
                  <a:cubicBezTo>
                    <a:pt x="6204" y="3322"/>
                    <a:pt x="6001" y="3084"/>
                    <a:pt x="5668" y="3072"/>
                  </a:cubicBezTo>
                  <a:close/>
                  <a:moveTo>
                    <a:pt x="2072" y="3942"/>
                  </a:moveTo>
                  <a:cubicBezTo>
                    <a:pt x="2072" y="4275"/>
                    <a:pt x="2346" y="4573"/>
                    <a:pt x="2632" y="4561"/>
                  </a:cubicBezTo>
                  <a:cubicBezTo>
                    <a:pt x="2965" y="4537"/>
                    <a:pt x="3204" y="4275"/>
                    <a:pt x="3204" y="3906"/>
                  </a:cubicBezTo>
                  <a:cubicBezTo>
                    <a:pt x="3204" y="3513"/>
                    <a:pt x="2989" y="3370"/>
                    <a:pt x="2572" y="3334"/>
                  </a:cubicBezTo>
                  <a:cubicBezTo>
                    <a:pt x="2287" y="3334"/>
                    <a:pt x="2072" y="3620"/>
                    <a:pt x="2072" y="3942"/>
                  </a:cubicBezTo>
                  <a:close/>
                </a:path>
              </a:pathLst>
            </a:custGeom>
            <a:solidFill>
              <a:srgbClr val="FE8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549;p34">
              <a:extLst>
                <a:ext uri="{FF2B5EF4-FFF2-40B4-BE49-F238E27FC236}">
                  <a16:creationId xmlns:a16="http://schemas.microsoft.com/office/drawing/2014/main" id="{D7FB693F-2B2E-4E10-8EF8-B91FC43AC483}"/>
                </a:ext>
              </a:extLst>
            </p:cNvPr>
            <p:cNvSpPr/>
            <p:nvPr/>
          </p:nvSpPr>
          <p:spPr>
            <a:xfrm>
              <a:off x="5988825" y="1596750"/>
              <a:ext cx="247975" cy="196775"/>
            </a:xfrm>
            <a:custGeom>
              <a:avLst/>
              <a:gdLst/>
              <a:ahLst/>
              <a:cxnLst/>
              <a:rect l="l" t="t" r="r" b="b"/>
              <a:pathLst>
                <a:path w="9919" h="7871" extrusionOk="0">
                  <a:moveTo>
                    <a:pt x="5597" y="7871"/>
                  </a:moveTo>
                  <a:cubicBezTo>
                    <a:pt x="5180" y="7549"/>
                    <a:pt x="5013" y="7144"/>
                    <a:pt x="5001" y="6621"/>
                  </a:cubicBezTo>
                  <a:cubicBezTo>
                    <a:pt x="4882" y="6621"/>
                    <a:pt x="4775" y="6609"/>
                    <a:pt x="4680" y="6621"/>
                  </a:cubicBezTo>
                  <a:cubicBezTo>
                    <a:pt x="3668" y="6799"/>
                    <a:pt x="2680" y="6716"/>
                    <a:pt x="1715" y="6418"/>
                  </a:cubicBezTo>
                  <a:cubicBezTo>
                    <a:pt x="1346" y="6299"/>
                    <a:pt x="1525" y="6287"/>
                    <a:pt x="1489" y="5870"/>
                  </a:cubicBezTo>
                  <a:cubicBezTo>
                    <a:pt x="1465" y="5216"/>
                    <a:pt x="1418" y="4573"/>
                    <a:pt x="1132" y="3977"/>
                  </a:cubicBezTo>
                  <a:cubicBezTo>
                    <a:pt x="1013" y="3727"/>
                    <a:pt x="882" y="3465"/>
                    <a:pt x="727" y="3251"/>
                  </a:cubicBezTo>
                  <a:cubicBezTo>
                    <a:pt x="203" y="2453"/>
                    <a:pt x="1" y="2251"/>
                    <a:pt x="608" y="1418"/>
                  </a:cubicBezTo>
                  <a:cubicBezTo>
                    <a:pt x="870" y="1060"/>
                    <a:pt x="1203" y="822"/>
                    <a:pt x="1608" y="656"/>
                  </a:cubicBezTo>
                  <a:cubicBezTo>
                    <a:pt x="2763" y="167"/>
                    <a:pt x="3989" y="1"/>
                    <a:pt x="5240" y="60"/>
                  </a:cubicBezTo>
                  <a:cubicBezTo>
                    <a:pt x="5430" y="72"/>
                    <a:pt x="5632" y="96"/>
                    <a:pt x="5835" y="96"/>
                  </a:cubicBezTo>
                  <a:cubicBezTo>
                    <a:pt x="6728" y="96"/>
                    <a:pt x="7561" y="358"/>
                    <a:pt x="8323" y="810"/>
                  </a:cubicBezTo>
                  <a:cubicBezTo>
                    <a:pt x="9085" y="1251"/>
                    <a:pt x="9573" y="1953"/>
                    <a:pt x="9776" y="2799"/>
                  </a:cubicBezTo>
                  <a:cubicBezTo>
                    <a:pt x="9919" y="3334"/>
                    <a:pt x="9800" y="3882"/>
                    <a:pt x="9526" y="4346"/>
                  </a:cubicBezTo>
                  <a:cubicBezTo>
                    <a:pt x="8942" y="5358"/>
                    <a:pt x="8097" y="6073"/>
                    <a:pt x="6918" y="6323"/>
                  </a:cubicBezTo>
                  <a:cubicBezTo>
                    <a:pt x="6728" y="6371"/>
                    <a:pt x="6537" y="6359"/>
                    <a:pt x="6323" y="6371"/>
                  </a:cubicBezTo>
                  <a:cubicBezTo>
                    <a:pt x="6013" y="6382"/>
                    <a:pt x="5966" y="6418"/>
                    <a:pt x="5894" y="6716"/>
                  </a:cubicBezTo>
                  <a:lnTo>
                    <a:pt x="5668" y="7692"/>
                  </a:lnTo>
                  <a:cubicBezTo>
                    <a:pt x="5692" y="7740"/>
                    <a:pt x="5656" y="7787"/>
                    <a:pt x="5597" y="7871"/>
                  </a:cubicBezTo>
                  <a:close/>
                  <a:moveTo>
                    <a:pt x="7895" y="2930"/>
                  </a:moveTo>
                  <a:cubicBezTo>
                    <a:pt x="7823" y="2846"/>
                    <a:pt x="7776" y="2691"/>
                    <a:pt x="7668" y="2608"/>
                  </a:cubicBezTo>
                  <a:cubicBezTo>
                    <a:pt x="7514" y="2489"/>
                    <a:pt x="7371" y="2596"/>
                    <a:pt x="7252" y="2680"/>
                  </a:cubicBezTo>
                  <a:cubicBezTo>
                    <a:pt x="7204" y="2715"/>
                    <a:pt x="7156" y="2751"/>
                    <a:pt x="7121" y="2787"/>
                  </a:cubicBezTo>
                  <a:cubicBezTo>
                    <a:pt x="6978" y="2930"/>
                    <a:pt x="6894" y="3108"/>
                    <a:pt x="7014" y="3275"/>
                  </a:cubicBezTo>
                  <a:cubicBezTo>
                    <a:pt x="7085" y="3394"/>
                    <a:pt x="7228" y="3501"/>
                    <a:pt x="7347" y="3525"/>
                  </a:cubicBezTo>
                  <a:cubicBezTo>
                    <a:pt x="7549" y="3573"/>
                    <a:pt x="7692" y="3430"/>
                    <a:pt x="7787" y="3263"/>
                  </a:cubicBezTo>
                  <a:cubicBezTo>
                    <a:pt x="7835" y="3203"/>
                    <a:pt x="7847" y="3096"/>
                    <a:pt x="7895" y="2930"/>
                  </a:cubicBezTo>
                  <a:close/>
                  <a:moveTo>
                    <a:pt x="4835" y="3192"/>
                  </a:moveTo>
                  <a:cubicBezTo>
                    <a:pt x="4835" y="3465"/>
                    <a:pt x="4894" y="3584"/>
                    <a:pt x="5073" y="3608"/>
                  </a:cubicBezTo>
                  <a:cubicBezTo>
                    <a:pt x="5299" y="3632"/>
                    <a:pt x="5549" y="3442"/>
                    <a:pt x="5585" y="3203"/>
                  </a:cubicBezTo>
                  <a:cubicBezTo>
                    <a:pt x="5609" y="2965"/>
                    <a:pt x="5430" y="2656"/>
                    <a:pt x="5275" y="2620"/>
                  </a:cubicBezTo>
                  <a:cubicBezTo>
                    <a:pt x="5049" y="2596"/>
                    <a:pt x="4882" y="2787"/>
                    <a:pt x="4859" y="3096"/>
                  </a:cubicBezTo>
                  <a:cubicBezTo>
                    <a:pt x="4835" y="3144"/>
                    <a:pt x="4835" y="3156"/>
                    <a:pt x="4835" y="3192"/>
                  </a:cubicBezTo>
                  <a:close/>
                  <a:moveTo>
                    <a:pt x="3275" y="3323"/>
                  </a:moveTo>
                  <a:cubicBezTo>
                    <a:pt x="3275" y="3084"/>
                    <a:pt x="3108" y="2870"/>
                    <a:pt x="2918" y="2870"/>
                  </a:cubicBezTo>
                  <a:cubicBezTo>
                    <a:pt x="2680" y="2870"/>
                    <a:pt x="2465" y="3132"/>
                    <a:pt x="2465" y="3394"/>
                  </a:cubicBezTo>
                  <a:cubicBezTo>
                    <a:pt x="2489" y="3632"/>
                    <a:pt x="2656" y="3823"/>
                    <a:pt x="2858" y="3823"/>
                  </a:cubicBezTo>
                  <a:cubicBezTo>
                    <a:pt x="3073" y="3823"/>
                    <a:pt x="3275" y="3573"/>
                    <a:pt x="3275" y="3323"/>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550;p34">
              <a:extLst>
                <a:ext uri="{FF2B5EF4-FFF2-40B4-BE49-F238E27FC236}">
                  <a16:creationId xmlns:a16="http://schemas.microsoft.com/office/drawing/2014/main" id="{0AE39276-9A57-4092-B936-13E9674901BB}"/>
                </a:ext>
              </a:extLst>
            </p:cNvPr>
            <p:cNvSpPr/>
            <p:nvPr/>
          </p:nvSpPr>
          <p:spPr>
            <a:xfrm>
              <a:off x="6105225" y="2017050"/>
              <a:ext cx="60725" cy="44375"/>
            </a:xfrm>
            <a:custGeom>
              <a:avLst/>
              <a:gdLst/>
              <a:ahLst/>
              <a:cxnLst/>
              <a:rect l="l" t="t" r="r" b="b"/>
              <a:pathLst>
                <a:path w="2429" h="1775" extrusionOk="0">
                  <a:moveTo>
                    <a:pt x="1643" y="24"/>
                  </a:moveTo>
                  <a:cubicBezTo>
                    <a:pt x="2381" y="0"/>
                    <a:pt x="2429" y="84"/>
                    <a:pt x="2250" y="798"/>
                  </a:cubicBezTo>
                  <a:cubicBezTo>
                    <a:pt x="2238" y="869"/>
                    <a:pt x="2203" y="965"/>
                    <a:pt x="2191" y="1036"/>
                  </a:cubicBezTo>
                  <a:cubicBezTo>
                    <a:pt x="2048" y="1500"/>
                    <a:pt x="1667" y="1774"/>
                    <a:pt x="1226" y="1762"/>
                  </a:cubicBezTo>
                  <a:cubicBezTo>
                    <a:pt x="643" y="1750"/>
                    <a:pt x="298" y="1512"/>
                    <a:pt x="155" y="988"/>
                  </a:cubicBezTo>
                  <a:cubicBezTo>
                    <a:pt x="107" y="810"/>
                    <a:pt x="60" y="631"/>
                    <a:pt x="36" y="453"/>
                  </a:cubicBezTo>
                  <a:cubicBezTo>
                    <a:pt x="0" y="226"/>
                    <a:pt x="83" y="143"/>
                    <a:pt x="298" y="119"/>
                  </a:cubicBezTo>
                  <a:cubicBezTo>
                    <a:pt x="524" y="107"/>
                    <a:pt x="750" y="107"/>
                    <a:pt x="976" y="96"/>
                  </a:cubicBezTo>
                  <a:cubicBezTo>
                    <a:pt x="1191" y="84"/>
                    <a:pt x="1417" y="36"/>
                    <a:pt x="1643" y="24"/>
                  </a:cubicBezTo>
                  <a:close/>
                  <a:moveTo>
                    <a:pt x="393" y="465"/>
                  </a:moveTo>
                  <a:cubicBezTo>
                    <a:pt x="381" y="881"/>
                    <a:pt x="464" y="1191"/>
                    <a:pt x="822" y="1346"/>
                  </a:cubicBezTo>
                  <a:cubicBezTo>
                    <a:pt x="1119" y="1477"/>
                    <a:pt x="1429" y="1524"/>
                    <a:pt x="1691" y="1274"/>
                  </a:cubicBezTo>
                  <a:cubicBezTo>
                    <a:pt x="1929" y="1048"/>
                    <a:pt x="2060" y="762"/>
                    <a:pt x="1965" y="405"/>
                  </a:cubicBezTo>
                  <a:cubicBezTo>
                    <a:pt x="1405" y="369"/>
                    <a:pt x="893" y="405"/>
                    <a:pt x="393" y="465"/>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551;p34">
              <a:extLst>
                <a:ext uri="{FF2B5EF4-FFF2-40B4-BE49-F238E27FC236}">
                  <a16:creationId xmlns:a16="http://schemas.microsoft.com/office/drawing/2014/main" id="{0309AA5E-3B58-4E50-BEEE-E394BBF85868}"/>
                </a:ext>
              </a:extLst>
            </p:cNvPr>
            <p:cNvSpPr/>
            <p:nvPr/>
          </p:nvSpPr>
          <p:spPr>
            <a:xfrm>
              <a:off x="6183800" y="1981925"/>
              <a:ext cx="12225" cy="22350"/>
            </a:xfrm>
            <a:custGeom>
              <a:avLst/>
              <a:gdLst/>
              <a:ahLst/>
              <a:cxnLst/>
              <a:rect l="l" t="t" r="r" b="b"/>
              <a:pathLst>
                <a:path w="489" h="894" extrusionOk="0">
                  <a:moveTo>
                    <a:pt x="489" y="441"/>
                  </a:moveTo>
                  <a:cubicBezTo>
                    <a:pt x="489" y="727"/>
                    <a:pt x="405" y="893"/>
                    <a:pt x="250" y="881"/>
                  </a:cubicBezTo>
                  <a:cubicBezTo>
                    <a:pt x="12" y="846"/>
                    <a:pt x="48" y="631"/>
                    <a:pt x="36" y="477"/>
                  </a:cubicBezTo>
                  <a:cubicBezTo>
                    <a:pt x="0" y="227"/>
                    <a:pt x="119" y="0"/>
                    <a:pt x="274" y="0"/>
                  </a:cubicBezTo>
                  <a:cubicBezTo>
                    <a:pt x="417" y="0"/>
                    <a:pt x="489" y="167"/>
                    <a:pt x="489"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552;p34">
              <a:extLst>
                <a:ext uri="{FF2B5EF4-FFF2-40B4-BE49-F238E27FC236}">
                  <a16:creationId xmlns:a16="http://schemas.microsoft.com/office/drawing/2014/main" id="{72C3FF59-6C67-419D-B1F9-57795AC32BC8}"/>
                </a:ext>
              </a:extLst>
            </p:cNvPr>
            <p:cNvSpPr/>
            <p:nvPr/>
          </p:nvSpPr>
          <p:spPr>
            <a:xfrm>
              <a:off x="6080500" y="1990250"/>
              <a:ext cx="11950" cy="19975"/>
            </a:xfrm>
            <a:custGeom>
              <a:avLst/>
              <a:gdLst/>
              <a:ahLst/>
              <a:cxnLst/>
              <a:rect l="l" t="t" r="r" b="b"/>
              <a:pathLst>
                <a:path w="478" h="799" extrusionOk="0">
                  <a:moveTo>
                    <a:pt x="477" y="382"/>
                  </a:moveTo>
                  <a:cubicBezTo>
                    <a:pt x="477" y="453"/>
                    <a:pt x="477" y="501"/>
                    <a:pt x="453" y="525"/>
                  </a:cubicBezTo>
                  <a:cubicBezTo>
                    <a:pt x="430" y="644"/>
                    <a:pt x="370" y="798"/>
                    <a:pt x="215" y="763"/>
                  </a:cubicBezTo>
                  <a:cubicBezTo>
                    <a:pt x="144" y="751"/>
                    <a:pt x="60" y="620"/>
                    <a:pt x="25" y="525"/>
                  </a:cubicBezTo>
                  <a:cubicBezTo>
                    <a:pt x="1" y="406"/>
                    <a:pt x="25" y="275"/>
                    <a:pt x="72" y="155"/>
                  </a:cubicBezTo>
                  <a:cubicBezTo>
                    <a:pt x="84" y="96"/>
                    <a:pt x="179" y="36"/>
                    <a:pt x="239" y="25"/>
                  </a:cubicBezTo>
                  <a:cubicBezTo>
                    <a:pt x="275" y="1"/>
                    <a:pt x="370" y="84"/>
                    <a:pt x="382" y="132"/>
                  </a:cubicBezTo>
                  <a:cubicBezTo>
                    <a:pt x="441" y="203"/>
                    <a:pt x="441" y="298"/>
                    <a:pt x="477" y="382"/>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553;p34">
              <a:extLst>
                <a:ext uri="{FF2B5EF4-FFF2-40B4-BE49-F238E27FC236}">
                  <a16:creationId xmlns:a16="http://schemas.microsoft.com/office/drawing/2014/main" id="{6194DF72-6EBD-4635-B3A0-EE55C7C34310}"/>
                </a:ext>
              </a:extLst>
            </p:cNvPr>
            <p:cNvSpPr/>
            <p:nvPr/>
          </p:nvSpPr>
          <p:spPr>
            <a:xfrm>
              <a:off x="5810250" y="2079850"/>
              <a:ext cx="72350" cy="49150"/>
            </a:xfrm>
            <a:custGeom>
              <a:avLst/>
              <a:gdLst/>
              <a:ahLst/>
              <a:cxnLst/>
              <a:rect l="l" t="t" r="r" b="b"/>
              <a:pathLst>
                <a:path w="2894" h="1966" extrusionOk="0">
                  <a:moveTo>
                    <a:pt x="964" y="0"/>
                  </a:moveTo>
                  <a:lnTo>
                    <a:pt x="2441" y="0"/>
                  </a:lnTo>
                  <a:cubicBezTo>
                    <a:pt x="2798" y="0"/>
                    <a:pt x="2893" y="84"/>
                    <a:pt x="2810" y="429"/>
                  </a:cubicBezTo>
                  <a:cubicBezTo>
                    <a:pt x="2738" y="751"/>
                    <a:pt x="2655" y="1072"/>
                    <a:pt x="2417" y="1334"/>
                  </a:cubicBezTo>
                  <a:cubicBezTo>
                    <a:pt x="1845" y="1965"/>
                    <a:pt x="1143" y="1858"/>
                    <a:pt x="691" y="1382"/>
                  </a:cubicBezTo>
                  <a:cubicBezTo>
                    <a:pt x="452" y="1143"/>
                    <a:pt x="286" y="810"/>
                    <a:pt x="155" y="501"/>
                  </a:cubicBezTo>
                  <a:cubicBezTo>
                    <a:pt x="0" y="155"/>
                    <a:pt x="155" y="12"/>
                    <a:pt x="524" y="12"/>
                  </a:cubicBezTo>
                  <a:cubicBezTo>
                    <a:pt x="667" y="12"/>
                    <a:pt x="833" y="24"/>
                    <a:pt x="988" y="24"/>
                  </a:cubicBezTo>
                  <a:cubicBezTo>
                    <a:pt x="964" y="12"/>
                    <a:pt x="964" y="0"/>
                    <a:pt x="964" y="0"/>
                  </a:cubicBezTo>
                  <a:close/>
                  <a:moveTo>
                    <a:pt x="2453" y="393"/>
                  </a:moveTo>
                  <a:cubicBezTo>
                    <a:pt x="1786" y="381"/>
                    <a:pt x="1143" y="262"/>
                    <a:pt x="488" y="417"/>
                  </a:cubicBezTo>
                  <a:cubicBezTo>
                    <a:pt x="607" y="1084"/>
                    <a:pt x="964" y="1429"/>
                    <a:pt x="1524" y="1429"/>
                  </a:cubicBezTo>
                  <a:cubicBezTo>
                    <a:pt x="2036" y="1429"/>
                    <a:pt x="2334" y="1108"/>
                    <a:pt x="2453" y="393"/>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554;p34">
              <a:extLst>
                <a:ext uri="{FF2B5EF4-FFF2-40B4-BE49-F238E27FC236}">
                  <a16:creationId xmlns:a16="http://schemas.microsoft.com/office/drawing/2014/main" id="{FFE18C06-CAC4-4DF2-A18B-FA988052C160}"/>
                </a:ext>
              </a:extLst>
            </p:cNvPr>
            <p:cNvSpPr/>
            <p:nvPr/>
          </p:nvSpPr>
          <p:spPr>
            <a:xfrm>
              <a:off x="5790300" y="2034300"/>
              <a:ext cx="11025" cy="25025"/>
            </a:xfrm>
            <a:custGeom>
              <a:avLst/>
              <a:gdLst/>
              <a:ahLst/>
              <a:cxnLst/>
              <a:rect l="l" t="t" r="r" b="b"/>
              <a:pathLst>
                <a:path w="441" h="1001" extrusionOk="0">
                  <a:moveTo>
                    <a:pt x="179" y="1001"/>
                  </a:moveTo>
                  <a:cubicBezTo>
                    <a:pt x="84" y="834"/>
                    <a:pt x="12" y="751"/>
                    <a:pt x="12" y="656"/>
                  </a:cubicBezTo>
                  <a:cubicBezTo>
                    <a:pt x="0" y="477"/>
                    <a:pt x="12" y="298"/>
                    <a:pt x="60" y="120"/>
                  </a:cubicBezTo>
                  <a:cubicBezTo>
                    <a:pt x="84" y="1"/>
                    <a:pt x="250" y="1"/>
                    <a:pt x="310" y="120"/>
                  </a:cubicBezTo>
                  <a:cubicBezTo>
                    <a:pt x="441" y="394"/>
                    <a:pt x="429" y="656"/>
                    <a:pt x="179" y="1001"/>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555;p34">
              <a:extLst>
                <a:ext uri="{FF2B5EF4-FFF2-40B4-BE49-F238E27FC236}">
                  <a16:creationId xmlns:a16="http://schemas.microsoft.com/office/drawing/2014/main" id="{C3ADC966-7815-4107-BDA8-ABC4ABE5EE85}"/>
                </a:ext>
              </a:extLst>
            </p:cNvPr>
            <p:cNvSpPr/>
            <p:nvPr/>
          </p:nvSpPr>
          <p:spPr>
            <a:xfrm>
              <a:off x="5896550" y="2034600"/>
              <a:ext cx="12225" cy="20275"/>
            </a:xfrm>
            <a:custGeom>
              <a:avLst/>
              <a:gdLst/>
              <a:ahLst/>
              <a:cxnLst/>
              <a:rect l="l" t="t" r="r" b="b"/>
              <a:pathLst>
                <a:path w="489" h="811" extrusionOk="0">
                  <a:moveTo>
                    <a:pt x="310" y="1"/>
                  </a:moveTo>
                  <a:cubicBezTo>
                    <a:pt x="477" y="263"/>
                    <a:pt x="489" y="465"/>
                    <a:pt x="394" y="703"/>
                  </a:cubicBezTo>
                  <a:cubicBezTo>
                    <a:pt x="358" y="751"/>
                    <a:pt x="287" y="810"/>
                    <a:pt x="227" y="810"/>
                  </a:cubicBezTo>
                  <a:cubicBezTo>
                    <a:pt x="179" y="810"/>
                    <a:pt x="108" y="751"/>
                    <a:pt x="72" y="691"/>
                  </a:cubicBezTo>
                  <a:cubicBezTo>
                    <a:pt x="1" y="513"/>
                    <a:pt x="96" y="215"/>
                    <a:pt x="31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556;p34">
              <a:extLst>
                <a:ext uri="{FF2B5EF4-FFF2-40B4-BE49-F238E27FC236}">
                  <a16:creationId xmlns:a16="http://schemas.microsoft.com/office/drawing/2014/main" id="{C88F1B55-155B-489B-A066-D9D80671A467}"/>
                </a:ext>
              </a:extLst>
            </p:cNvPr>
            <p:cNvSpPr/>
            <p:nvPr/>
          </p:nvSpPr>
          <p:spPr>
            <a:xfrm>
              <a:off x="5940900" y="1712850"/>
              <a:ext cx="27425" cy="35725"/>
            </a:xfrm>
            <a:custGeom>
              <a:avLst/>
              <a:gdLst/>
              <a:ahLst/>
              <a:cxnLst/>
              <a:rect l="l" t="t" r="r" b="b"/>
              <a:pathLst>
                <a:path w="1097" h="1429" extrusionOk="0">
                  <a:moveTo>
                    <a:pt x="1096" y="714"/>
                  </a:moveTo>
                  <a:cubicBezTo>
                    <a:pt x="1084" y="786"/>
                    <a:pt x="1084" y="881"/>
                    <a:pt x="1072" y="953"/>
                  </a:cubicBezTo>
                  <a:cubicBezTo>
                    <a:pt x="1025" y="1250"/>
                    <a:pt x="918" y="1369"/>
                    <a:pt x="715" y="1405"/>
                  </a:cubicBezTo>
                  <a:cubicBezTo>
                    <a:pt x="489" y="1429"/>
                    <a:pt x="203" y="1310"/>
                    <a:pt x="120" y="1107"/>
                  </a:cubicBezTo>
                  <a:cubicBezTo>
                    <a:pt x="37" y="941"/>
                    <a:pt x="13" y="762"/>
                    <a:pt x="1" y="584"/>
                  </a:cubicBezTo>
                  <a:cubicBezTo>
                    <a:pt x="1" y="250"/>
                    <a:pt x="215" y="12"/>
                    <a:pt x="489" y="12"/>
                  </a:cubicBezTo>
                  <a:cubicBezTo>
                    <a:pt x="810" y="0"/>
                    <a:pt x="1025" y="179"/>
                    <a:pt x="1072" y="536"/>
                  </a:cubicBezTo>
                  <a:cubicBezTo>
                    <a:pt x="1084" y="595"/>
                    <a:pt x="1084" y="655"/>
                    <a:pt x="1096" y="714"/>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557;p34">
              <a:extLst>
                <a:ext uri="{FF2B5EF4-FFF2-40B4-BE49-F238E27FC236}">
                  <a16:creationId xmlns:a16="http://schemas.microsoft.com/office/drawing/2014/main" id="{2FEAF762-CF6E-4337-90CA-7A65DEC2DBCA}"/>
                </a:ext>
              </a:extLst>
            </p:cNvPr>
            <p:cNvSpPr/>
            <p:nvPr/>
          </p:nvSpPr>
          <p:spPr>
            <a:xfrm>
              <a:off x="5869175" y="1714625"/>
              <a:ext cx="30375" cy="34250"/>
            </a:xfrm>
            <a:custGeom>
              <a:avLst/>
              <a:gdLst/>
              <a:ahLst/>
              <a:cxnLst/>
              <a:rect l="l" t="t" r="r" b="b"/>
              <a:pathLst>
                <a:path w="1215" h="1370" extrusionOk="0">
                  <a:moveTo>
                    <a:pt x="679" y="24"/>
                  </a:moveTo>
                  <a:cubicBezTo>
                    <a:pt x="1012" y="36"/>
                    <a:pt x="1215" y="274"/>
                    <a:pt x="1203" y="620"/>
                  </a:cubicBezTo>
                  <a:cubicBezTo>
                    <a:pt x="1167" y="989"/>
                    <a:pt x="858" y="1370"/>
                    <a:pt x="572" y="1358"/>
                  </a:cubicBezTo>
                  <a:cubicBezTo>
                    <a:pt x="298" y="1346"/>
                    <a:pt x="0" y="953"/>
                    <a:pt x="12" y="632"/>
                  </a:cubicBezTo>
                  <a:cubicBezTo>
                    <a:pt x="12" y="274"/>
                    <a:pt x="322" y="1"/>
                    <a:pt x="679" y="24"/>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558;p34">
              <a:extLst>
                <a:ext uri="{FF2B5EF4-FFF2-40B4-BE49-F238E27FC236}">
                  <a16:creationId xmlns:a16="http://schemas.microsoft.com/office/drawing/2014/main" id="{742DA12E-CB56-41EB-AE34-1D6C5EEC6FEB}"/>
                </a:ext>
              </a:extLst>
            </p:cNvPr>
            <p:cNvSpPr/>
            <p:nvPr/>
          </p:nvSpPr>
          <p:spPr>
            <a:xfrm>
              <a:off x="5796250" y="1721475"/>
              <a:ext cx="28300" cy="31275"/>
            </a:xfrm>
            <a:custGeom>
              <a:avLst/>
              <a:gdLst/>
              <a:ahLst/>
              <a:cxnLst/>
              <a:rect l="l" t="t" r="r" b="b"/>
              <a:pathLst>
                <a:path w="1132" h="1251" extrusionOk="0">
                  <a:moveTo>
                    <a:pt x="0" y="620"/>
                  </a:moveTo>
                  <a:cubicBezTo>
                    <a:pt x="0" y="298"/>
                    <a:pt x="215" y="0"/>
                    <a:pt x="500" y="12"/>
                  </a:cubicBezTo>
                  <a:cubicBezTo>
                    <a:pt x="917" y="24"/>
                    <a:pt x="1132" y="191"/>
                    <a:pt x="1132" y="584"/>
                  </a:cubicBezTo>
                  <a:cubicBezTo>
                    <a:pt x="1132" y="953"/>
                    <a:pt x="893" y="1215"/>
                    <a:pt x="560" y="1239"/>
                  </a:cubicBezTo>
                  <a:cubicBezTo>
                    <a:pt x="274" y="1251"/>
                    <a:pt x="0" y="953"/>
                    <a:pt x="0" y="620"/>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559;p34">
              <a:extLst>
                <a:ext uri="{FF2B5EF4-FFF2-40B4-BE49-F238E27FC236}">
                  <a16:creationId xmlns:a16="http://schemas.microsoft.com/office/drawing/2014/main" id="{DDC24585-CD9B-4BA1-8242-56A5AF1B78AA}"/>
                </a:ext>
              </a:extLst>
            </p:cNvPr>
            <p:cNvSpPr/>
            <p:nvPr/>
          </p:nvSpPr>
          <p:spPr>
            <a:xfrm>
              <a:off x="6161775" y="1659250"/>
              <a:ext cx="24425" cy="27125"/>
            </a:xfrm>
            <a:custGeom>
              <a:avLst/>
              <a:gdLst/>
              <a:ahLst/>
              <a:cxnLst/>
              <a:rect l="l" t="t" r="r" b="b"/>
              <a:pathLst>
                <a:path w="977" h="1085" extrusionOk="0">
                  <a:moveTo>
                    <a:pt x="977" y="430"/>
                  </a:moveTo>
                  <a:cubicBezTo>
                    <a:pt x="929" y="584"/>
                    <a:pt x="929" y="692"/>
                    <a:pt x="881" y="775"/>
                  </a:cubicBezTo>
                  <a:cubicBezTo>
                    <a:pt x="798" y="942"/>
                    <a:pt x="643" y="1084"/>
                    <a:pt x="453" y="1049"/>
                  </a:cubicBezTo>
                  <a:cubicBezTo>
                    <a:pt x="310" y="1013"/>
                    <a:pt x="179" y="906"/>
                    <a:pt x="107" y="787"/>
                  </a:cubicBezTo>
                  <a:cubicBezTo>
                    <a:pt x="0" y="608"/>
                    <a:pt x="84" y="430"/>
                    <a:pt x="215" y="299"/>
                  </a:cubicBezTo>
                  <a:cubicBezTo>
                    <a:pt x="262" y="251"/>
                    <a:pt x="298" y="227"/>
                    <a:pt x="346" y="191"/>
                  </a:cubicBezTo>
                  <a:cubicBezTo>
                    <a:pt x="477" y="108"/>
                    <a:pt x="631" y="1"/>
                    <a:pt x="762" y="120"/>
                  </a:cubicBezTo>
                  <a:cubicBezTo>
                    <a:pt x="858" y="191"/>
                    <a:pt x="917" y="346"/>
                    <a:pt x="977" y="430"/>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560;p34">
              <a:extLst>
                <a:ext uri="{FF2B5EF4-FFF2-40B4-BE49-F238E27FC236}">
                  <a16:creationId xmlns:a16="http://schemas.microsoft.com/office/drawing/2014/main" id="{B1D46610-B295-4831-8B0C-468FE5DD515C}"/>
                </a:ext>
              </a:extLst>
            </p:cNvPr>
            <p:cNvSpPr/>
            <p:nvPr/>
          </p:nvSpPr>
          <p:spPr>
            <a:xfrm>
              <a:off x="6109375" y="1661650"/>
              <a:ext cx="19375" cy="25925"/>
            </a:xfrm>
            <a:custGeom>
              <a:avLst/>
              <a:gdLst/>
              <a:ahLst/>
              <a:cxnLst/>
              <a:rect l="l" t="t" r="r" b="b"/>
              <a:pathLst>
                <a:path w="775" h="1037" extrusionOk="0">
                  <a:moveTo>
                    <a:pt x="13" y="596"/>
                  </a:moveTo>
                  <a:lnTo>
                    <a:pt x="13" y="500"/>
                  </a:lnTo>
                  <a:cubicBezTo>
                    <a:pt x="48" y="191"/>
                    <a:pt x="215" y="0"/>
                    <a:pt x="429" y="24"/>
                  </a:cubicBezTo>
                  <a:cubicBezTo>
                    <a:pt x="608" y="60"/>
                    <a:pt x="775" y="357"/>
                    <a:pt x="739" y="607"/>
                  </a:cubicBezTo>
                  <a:cubicBezTo>
                    <a:pt x="715" y="846"/>
                    <a:pt x="477" y="1036"/>
                    <a:pt x="239" y="1012"/>
                  </a:cubicBezTo>
                  <a:cubicBezTo>
                    <a:pt x="60" y="988"/>
                    <a:pt x="1" y="869"/>
                    <a:pt x="13" y="596"/>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561;p34">
              <a:extLst>
                <a:ext uri="{FF2B5EF4-FFF2-40B4-BE49-F238E27FC236}">
                  <a16:creationId xmlns:a16="http://schemas.microsoft.com/office/drawing/2014/main" id="{99C46B81-80EE-4036-91CF-B851FAC0B18E}"/>
                </a:ext>
              </a:extLst>
            </p:cNvPr>
            <p:cNvSpPr/>
            <p:nvPr/>
          </p:nvSpPr>
          <p:spPr>
            <a:xfrm>
              <a:off x="6050150" y="1668500"/>
              <a:ext cx="20550" cy="23825"/>
            </a:xfrm>
            <a:custGeom>
              <a:avLst/>
              <a:gdLst/>
              <a:ahLst/>
              <a:cxnLst/>
              <a:rect l="l" t="t" r="r" b="b"/>
              <a:pathLst>
                <a:path w="822" h="953" extrusionOk="0">
                  <a:moveTo>
                    <a:pt x="822" y="453"/>
                  </a:moveTo>
                  <a:cubicBezTo>
                    <a:pt x="822" y="703"/>
                    <a:pt x="608" y="953"/>
                    <a:pt x="405" y="953"/>
                  </a:cubicBezTo>
                  <a:cubicBezTo>
                    <a:pt x="215" y="953"/>
                    <a:pt x="36" y="762"/>
                    <a:pt x="24" y="524"/>
                  </a:cubicBezTo>
                  <a:cubicBezTo>
                    <a:pt x="0" y="262"/>
                    <a:pt x="227" y="0"/>
                    <a:pt x="465" y="0"/>
                  </a:cubicBezTo>
                  <a:cubicBezTo>
                    <a:pt x="655" y="0"/>
                    <a:pt x="822" y="214"/>
                    <a:pt x="822" y="453"/>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562;p34">
              <a:extLst>
                <a:ext uri="{FF2B5EF4-FFF2-40B4-BE49-F238E27FC236}">
                  <a16:creationId xmlns:a16="http://schemas.microsoft.com/office/drawing/2014/main" id="{26263F99-DB19-4F9C-951B-8DD136CDE6CC}"/>
                </a:ext>
              </a:extLst>
            </p:cNvPr>
            <p:cNvSpPr/>
            <p:nvPr/>
          </p:nvSpPr>
          <p:spPr>
            <a:xfrm>
              <a:off x="6114750" y="2026275"/>
              <a:ext cx="42275" cy="29200"/>
            </a:xfrm>
            <a:custGeom>
              <a:avLst/>
              <a:gdLst/>
              <a:ahLst/>
              <a:cxnLst/>
              <a:rect l="l" t="t" r="r" b="b"/>
              <a:pathLst>
                <a:path w="1691" h="1168" extrusionOk="0">
                  <a:moveTo>
                    <a:pt x="12" y="96"/>
                  </a:moveTo>
                  <a:cubicBezTo>
                    <a:pt x="536" y="24"/>
                    <a:pt x="1036" y="0"/>
                    <a:pt x="1584" y="48"/>
                  </a:cubicBezTo>
                  <a:cubicBezTo>
                    <a:pt x="1691" y="405"/>
                    <a:pt x="1548" y="691"/>
                    <a:pt x="1298" y="917"/>
                  </a:cubicBezTo>
                  <a:cubicBezTo>
                    <a:pt x="1048" y="1167"/>
                    <a:pt x="738" y="1108"/>
                    <a:pt x="441" y="989"/>
                  </a:cubicBezTo>
                  <a:cubicBezTo>
                    <a:pt x="72" y="834"/>
                    <a:pt x="0" y="512"/>
                    <a:pt x="12" y="96"/>
                  </a:cubicBezTo>
                  <a:close/>
                </a:path>
              </a:pathLst>
            </a:custGeom>
            <a:solidFill>
              <a:srgbClr val="FE8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563;p34">
              <a:extLst>
                <a:ext uri="{FF2B5EF4-FFF2-40B4-BE49-F238E27FC236}">
                  <a16:creationId xmlns:a16="http://schemas.microsoft.com/office/drawing/2014/main" id="{E0D11FC6-812A-46AC-9864-723AE0DD0F42}"/>
                </a:ext>
              </a:extLst>
            </p:cNvPr>
            <p:cNvSpPr/>
            <p:nvPr/>
          </p:nvSpPr>
          <p:spPr>
            <a:xfrm>
              <a:off x="5822450" y="2086400"/>
              <a:ext cx="49125" cy="29200"/>
            </a:xfrm>
            <a:custGeom>
              <a:avLst/>
              <a:gdLst/>
              <a:ahLst/>
              <a:cxnLst/>
              <a:rect l="l" t="t" r="r" b="b"/>
              <a:pathLst>
                <a:path w="1965" h="1168" extrusionOk="0">
                  <a:moveTo>
                    <a:pt x="1965" y="131"/>
                  </a:moveTo>
                  <a:cubicBezTo>
                    <a:pt x="1846" y="870"/>
                    <a:pt x="1536" y="1167"/>
                    <a:pt x="1036" y="1167"/>
                  </a:cubicBezTo>
                  <a:cubicBezTo>
                    <a:pt x="476" y="1167"/>
                    <a:pt x="143" y="822"/>
                    <a:pt x="0" y="155"/>
                  </a:cubicBezTo>
                  <a:cubicBezTo>
                    <a:pt x="655" y="0"/>
                    <a:pt x="1298" y="119"/>
                    <a:pt x="1965" y="131"/>
                  </a:cubicBezTo>
                  <a:close/>
                </a:path>
              </a:pathLst>
            </a:custGeom>
            <a:solidFill>
              <a:srgbClr val="FE8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 name="TextBox 6">
            <a:extLst>
              <a:ext uri="{FF2B5EF4-FFF2-40B4-BE49-F238E27FC236}">
                <a16:creationId xmlns:a16="http://schemas.microsoft.com/office/drawing/2014/main" id="{C99738E0-B68F-4582-998E-0E46AE3F974C}"/>
              </a:ext>
            </a:extLst>
          </p:cNvPr>
          <p:cNvSpPr txBox="1"/>
          <p:nvPr/>
        </p:nvSpPr>
        <p:spPr>
          <a:xfrm>
            <a:off x="-276773" y="4466954"/>
            <a:ext cx="793487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cs typeface="Times New Roman" panose="02020603050405020304" pitchFamily="18" charset="0"/>
              </a:rPr>
              <a:t>NGÀY HỘI ĐỌC SÁCH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cs typeface="Times New Roman" panose="02020603050405020304" pitchFamily="18" charset="0"/>
              </a:rPr>
              <a:t>CỦA </a:t>
            </a:r>
            <a:r>
              <a:rPr kumimoji="0" lang="en-US" sz="5400" b="0" i="0" u="none" strike="noStrike" kern="1200" cap="none" spc="0" normalizeH="0" baseline="0" noProof="0">
                <a:ln>
                  <a:noFill/>
                </a:ln>
                <a:solidFill>
                  <a:srgbClr val="5B9BD5">
                    <a:lumMod val="75000"/>
                  </a:srgbClr>
                </a:solidFill>
                <a:effectLst/>
                <a:uLnTx/>
                <a:uFillTx/>
                <a:latin typeface="Times New Roman" panose="02020603050405020304" pitchFamily="18" charset="0"/>
                <a:cs typeface="Times New Roman" panose="02020603050405020304" pitchFamily="18" charset="0"/>
              </a:rPr>
              <a:t>CHÚNG EM ( tiết 1)</a:t>
            </a:r>
            <a:endParaRPr kumimoji="0" lang="vi-VN" sz="54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cs typeface="Times New Roman" panose="02020603050405020304" pitchFamily="18" charset="0"/>
            </a:endParaRPr>
          </a:p>
        </p:txBody>
      </p:sp>
      <p:sp>
        <p:nvSpPr>
          <p:cNvPr id="90" name="Google Shape;532;p34">
            <a:extLst>
              <a:ext uri="{FF2B5EF4-FFF2-40B4-BE49-F238E27FC236}">
                <a16:creationId xmlns:a16="http://schemas.microsoft.com/office/drawing/2014/main" id="{28347CFC-9067-1946-BFD5-F1FA7A67EE8C}"/>
              </a:ext>
            </a:extLst>
          </p:cNvPr>
          <p:cNvSpPr/>
          <p:nvPr/>
        </p:nvSpPr>
        <p:spPr>
          <a:xfrm rot="3922278">
            <a:off x="6871637" y="2333501"/>
            <a:ext cx="479396" cy="430805"/>
          </a:xfrm>
          <a:custGeom>
            <a:avLst/>
            <a:gdLst/>
            <a:ahLst/>
            <a:cxnLst/>
            <a:rect l="l" t="t" r="r" b="b"/>
            <a:pathLst>
              <a:path w="5632" h="5061" extrusionOk="0">
                <a:moveTo>
                  <a:pt x="2572" y="3835"/>
                </a:moveTo>
                <a:cubicBezTo>
                  <a:pt x="2500" y="4013"/>
                  <a:pt x="2393" y="4192"/>
                  <a:pt x="2262" y="4323"/>
                </a:cubicBezTo>
                <a:cubicBezTo>
                  <a:pt x="2036" y="4561"/>
                  <a:pt x="1786" y="4597"/>
                  <a:pt x="1584" y="4382"/>
                </a:cubicBezTo>
                <a:cubicBezTo>
                  <a:pt x="1441" y="4739"/>
                  <a:pt x="1167" y="5061"/>
                  <a:pt x="738" y="5025"/>
                </a:cubicBezTo>
                <a:cubicBezTo>
                  <a:pt x="631" y="5013"/>
                  <a:pt x="536" y="4978"/>
                  <a:pt x="429" y="4918"/>
                </a:cubicBezTo>
                <a:cubicBezTo>
                  <a:pt x="83" y="4680"/>
                  <a:pt x="0" y="4073"/>
                  <a:pt x="131" y="3692"/>
                </a:cubicBezTo>
                <a:cubicBezTo>
                  <a:pt x="310" y="3192"/>
                  <a:pt x="869" y="2465"/>
                  <a:pt x="1441" y="2870"/>
                </a:cubicBezTo>
                <a:cubicBezTo>
                  <a:pt x="1679" y="3025"/>
                  <a:pt x="1726" y="3311"/>
                  <a:pt x="1619" y="3513"/>
                </a:cubicBezTo>
                <a:cubicBezTo>
                  <a:pt x="1679" y="3525"/>
                  <a:pt x="1738" y="3573"/>
                  <a:pt x="1726" y="3656"/>
                </a:cubicBezTo>
                <a:cubicBezTo>
                  <a:pt x="1726" y="3775"/>
                  <a:pt x="1703" y="3882"/>
                  <a:pt x="1679" y="4001"/>
                </a:cubicBezTo>
                <a:cubicBezTo>
                  <a:pt x="1679" y="4037"/>
                  <a:pt x="1691" y="4108"/>
                  <a:pt x="1726" y="4132"/>
                </a:cubicBezTo>
                <a:cubicBezTo>
                  <a:pt x="1881" y="4168"/>
                  <a:pt x="2036" y="4132"/>
                  <a:pt x="2119" y="3966"/>
                </a:cubicBezTo>
                <a:lnTo>
                  <a:pt x="2119" y="3966"/>
                </a:lnTo>
                <a:cubicBezTo>
                  <a:pt x="2167" y="3906"/>
                  <a:pt x="2203" y="3835"/>
                  <a:pt x="2227" y="3775"/>
                </a:cubicBezTo>
                <a:cubicBezTo>
                  <a:pt x="2286" y="3644"/>
                  <a:pt x="2346" y="3525"/>
                  <a:pt x="2405" y="3394"/>
                </a:cubicBezTo>
                <a:cubicBezTo>
                  <a:pt x="2358" y="3227"/>
                  <a:pt x="2334" y="3061"/>
                  <a:pt x="2298" y="2894"/>
                </a:cubicBezTo>
                <a:cubicBezTo>
                  <a:pt x="2238" y="2573"/>
                  <a:pt x="2203" y="2227"/>
                  <a:pt x="2167" y="1882"/>
                </a:cubicBezTo>
                <a:cubicBezTo>
                  <a:pt x="2155" y="1680"/>
                  <a:pt x="2143" y="1441"/>
                  <a:pt x="2143" y="1227"/>
                </a:cubicBezTo>
                <a:cubicBezTo>
                  <a:pt x="2155" y="1049"/>
                  <a:pt x="2179" y="870"/>
                  <a:pt x="2227" y="691"/>
                </a:cubicBezTo>
                <a:cubicBezTo>
                  <a:pt x="2322" y="382"/>
                  <a:pt x="2512" y="1"/>
                  <a:pt x="2893" y="203"/>
                </a:cubicBezTo>
                <a:cubicBezTo>
                  <a:pt x="3310" y="429"/>
                  <a:pt x="3298" y="1322"/>
                  <a:pt x="3274" y="1739"/>
                </a:cubicBezTo>
                <a:cubicBezTo>
                  <a:pt x="3239" y="2025"/>
                  <a:pt x="3167" y="2287"/>
                  <a:pt x="3060" y="2561"/>
                </a:cubicBezTo>
                <a:cubicBezTo>
                  <a:pt x="3215" y="2442"/>
                  <a:pt x="3417" y="2418"/>
                  <a:pt x="3643" y="2632"/>
                </a:cubicBezTo>
                <a:cubicBezTo>
                  <a:pt x="3667" y="2656"/>
                  <a:pt x="3715" y="2703"/>
                  <a:pt x="3727" y="2751"/>
                </a:cubicBezTo>
                <a:cubicBezTo>
                  <a:pt x="3810" y="2644"/>
                  <a:pt x="3893" y="2537"/>
                  <a:pt x="4024" y="2501"/>
                </a:cubicBezTo>
                <a:cubicBezTo>
                  <a:pt x="4322" y="2394"/>
                  <a:pt x="4608" y="2406"/>
                  <a:pt x="4894" y="2561"/>
                </a:cubicBezTo>
                <a:cubicBezTo>
                  <a:pt x="5132" y="2525"/>
                  <a:pt x="5263" y="2692"/>
                  <a:pt x="5227" y="2942"/>
                </a:cubicBezTo>
                <a:cubicBezTo>
                  <a:pt x="5215" y="3061"/>
                  <a:pt x="5048" y="3096"/>
                  <a:pt x="4977" y="3013"/>
                </a:cubicBezTo>
                <a:cubicBezTo>
                  <a:pt x="4929" y="2977"/>
                  <a:pt x="4894" y="2930"/>
                  <a:pt x="4834" y="2882"/>
                </a:cubicBezTo>
                <a:cubicBezTo>
                  <a:pt x="4739" y="2930"/>
                  <a:pt x="4572" y="3037"/>
                  <a:pt x="4548" y="3073"/>
                </a:cubicBezTo>
                <a:cubicBezTo>
                  <a:pt x="4477" y="3215"/>
                  <a:pt x="4358" y="3394"/>
                  <a:pt x="4382" y="3549"/>
                </a:cubicBezTo>
                <a:cubicBezTo>
                  <a:pt x="4417" y="3727"/>
                  <a:pt x="4620" y="3906"/>
                  <a:pt x="4798" y="3811"/>
                </a:cubicBezTo>
                <a:cubicBezTo>
                  <a:pt x="5108" y="3608"/>
                  <a:pt x="5322" y="3156"/>
                  <a:pt x="5334" y="2799"/>
                </a:cubicBezTo>
                <a:cubicBezTo>
                  <a:pt x="5346" y="2596"/>
                  <a:pt x="5632" y="2620"/>
                  <a:pt x="5632" y="2799"/>
                </a:cubicBezTo>
                <a:cubicBezTo>
                  <a:pt x="5620" y="3239"/>
                  <a:pt x="5382" y="3716"/>
                  <a:pt x="5036" y="4001"/>
                </a:cubicBezTo>
                <a:cubicBezTo>
                  <a:pt x="4691" y="4263"/>
                  <a:pt x="4251" y="4085"/>
                  <a:pt x="4120" y="3704"/>
                </a:cubicBezTo>
                <a:cubicBezTo>
                  <a:pt x="4001" y="3346"/>
                  <a:pt x="4239" y="2954"/>
                  <a:pt x="4513" y="2739"/>
                </a:cubicBezTo>
                <a:cubicBezTo>
                  <a:pt x="4310" y="2692"/>
                  <a:pt x="4120" y="2739"/>
                  <a:pt x="3977" y="2930"/>
                </a:cubicBezTo>
                <a:cubicBezTo>
                  <a:pt x="3941" y="2989"/>
                  <a:pt x="3905" y="3049"/>
                  <a:pt x="3882" y="3108"/>
                </a:cubicBezTo>
                <a:cubicBezTo>
                  <a:pt x="3941" y="3477"/>
                  <a:pt x="3882" y="4061"/>
                  <a:pt x="3608" y="4323"/>
                </a:cubicBezTo>
                <a:cubicBezTo>
                  <a:pt x="3477" y="4466"/>
                  <a:pt x="3298" y="4561"/>
                  <a:pt x="3120" y="4525"/>
                </a:cubicBezTo>
                <a:cubicBezTo>
                  <a:pt x="2834" y="4489"/>
                  <a:pt x="2679" y="4120"/>
                  <a:pt x="2572" y="3835"/>
                </a:cubicBezTo>
                <a:close/>
                <a:moveTo>
                  <a:pt x="1429" y="3716"/>
                </a:moveTo>
                <a:cubicBezTo>
                  <a:pt x="1357" y="3751"/>
                  <a:pt x="1310" y="3763"/>
                  <a:pt x="1250" y="3763"/>
                </a:cubicBezTo>
                <a:cubicBezTo>
                  <a:pt x="1048" y="3775"/>
                  <a:pt x="1048" y="3489"/>
                  <a:pt x="1226" y="3465"/>
                </a:cubicBezTo>
                <a:cubicBezTo>
                  <a:pt x="1286" y="3465"/>
                  <a:pt x="1345" y="3430"/>
                  <a:pt x="1369" y="3394"/>
                </a:cubicBezTo>
                <a:cubicBezTo>
                  <a:pt x="1405" y="3299"/>
                  <a:pt x="1345" y="3168"/>
                  <a:pt x="1274" y="3108"/>
                </a:cubicBezTo>
                <a:cubicBezTo>
                  <a:pt x="1203" y="3049"/>
                  <a:pt x="1131" y="3013"/>
                  <a:pt x="1036" y="3049"/>
                </a:cubicBezTo>
                <a:cubicBezTo>
                  <a:pt x="845" y="3120"/>
                  <a:pt x="679" y="3251"/>
                  <a:pt x="572" y="3430"/>
                </a:cubicBezTo>
                <a:cubicBezTo>
                  <a:pt x="417" y="3680"/>
                  <a:pt x="322" y="3977"/>
                  <a:pt x="393" y="4299"/>
                </a:cubicBezTo>
                <a:cubicBezTo>
                  <a:pt x="500" y="4716"/>
                  <a:pt x="964" y="4918"/>
                  <a:pt x="1215" y="4477"/>
                </a:cubicBezTo>
                <a:cubicBezTo>
                  <a:pt x="1322" y="4311"/>
                  <a:pt x="1381" y="4120"/>
                  <a:pt x="1405" y="3918"/>
                </a:cubicBezTo>
                <a:cubicBezTo>
                  <a:pt x="1405" y="3870"/>
                  <a:pt x="1405" y="3787"/>
                  <a:pt x="1429" y="3716"/>
                </a:cubicBezTo>
                <a:close/>
                <a:moveTo>
                  <a:pt x="2869" y="3073"/>
                </a:moveTo>
                <a:cubicBezTo>
                  <a:pt x="2858" y="3096"/>
                  <a:pt x="2858" y="3120"/>
                  <a:pt x="2834" y="3132"/>
                </a:cubicBezTo>
                <a:cubicBezTo>
                  <a:pt x="2798" y="3227"/>
                  <a:pt x="2762" y="3311"/>
                  <a:pt x="2739" y="3406"/>
                </a:cubicBezTo>
                <a:lnTo>
                  <a:pt x="2774" y="3573"/>
                </a:lnTo>
                <a:cubicBezTo>
                  <a:pt x="2822" y="3763"/>
                  <a:pt x="2881" y="4049"/>
                  <a:pt x="3048" y="4192"/>
                </a:cubicBezTo>
                <a:cubicBezTo>
                  <a:pt x="3108" y="4239"/>
                  <a:pt x="3167" y="4287"/>
                  <a:pt x="3239" y="4263"/>
                </a:cubicBezTo>
                <a:cubicBezTo>
                  <a:pt x="3441" y="4227"/>
                  <a:pt x="3560" y="3787"/>
                  <a:pt x="3584" y="3608"/>
                </a:cubicBezTo>
                <a:lnTo>
                  <a:pt x="3584" y="3489"/>
                </a:lnTo>
                <a:cubicBezTo>
                  <a:pt x="3358" y="3656"/>
                  <a:pt x="3060" y="3704"/>
                  <a:pt x="2929" y="3406"/>
                </a:cubicBezTo>
                <a:cubicBezTo>
                  <a:pt x="2881" y="3311"/>
                  <a:pt x="2869" y="3215"/>
                  <a:pt x="2846" y="3096"/>
                </a:cubicBezTo>
                <a:cubicBezTo>
                  <a:pt x="2869" y="3108"/>
                  <a:pt x="2869" y="3096"/>
                  <a:pt x="2869" y="3073"/>
                </a:cubicBezTo>
                <a:close/>
                <a:moveTo>
                  <a:pt x="3572" y="3073"/>
                </a:moveTo>
                <a:cubicBezTo>
                  <a:pt x="3548" y="3037"/>
                  <a:pt x="3548" y="3001"/>
                  <a:pt x="3536" y="2977"/>
                </a:cubicBezTo>
                <a:lnTo>
                  <a:pt x="3536" y="2954"/>
                </a:lnTo>
                <a:cubicBezTo>
                  <a:pt x="3524" y="2918"/>
                  <a:pt x="3512" y="2870"/>
                  <a:pt x="3465" y="2858"/>
                </a:cubicBezTo>
                <a:cubicBezTo>
                  <a:pt x="3393" y="2811"/>
                  <a:pt x="3250" y="2870"/>
                  <a:pt x="3179" y="2918"/>
                </a:cubicBezTo>
                <a:cubicBezTo>
                  <a:pt x="3143" y="2977"/>
                  <a:pt x="3120" y="3049"/>
                  <a:pt x="3143" y="3096"/>
                </a:cubicBezTo>
                <a:cubicBezTo>
                  <a:pt x="3191" y="3180"/>
                  <a:pt x="3358" y="3215"/>
                  <a:pt x="3477" y="3227"/>
                </a:cubicBezTo>
                <a:cubicBezTo>
                  <a:pt x="3512" y="3180"/>
                  <a:pt x="3536" y="3132"/>
                  <a:pt x="3572" y="3073"/>
                </a:cubicBezTo>
                <a:close/>
                <a:moveTo>
                  <a:pt x="2631" y="2930"/>
                </a:moveTo>
                <a:cubicBezTo>
                  <a:pt x="2631" y="2930"/>
                  <a:pt x="2631" y="2918"/>
                  <a:pt x="2643" y="2918"/>
                </a:cubicBezTo>
                <a:cubicBezTo>
                  <a:pt x="2881" y="2346"/>
                  <a:pt x="3108" y="1763"/>
                  <a:pt x="3012" y="1144"/>
                </a:cubicBezTo>
                <a:cubicBezTo>
                  <a:pt x="2989" y="953"/>
                  <a:pt x="2953" y="691"/>
                  <a:pt x="2858" y="537"/>
                </a:cubicBezTo>
                <a:cubicBezTo>
                  <a:pt x="2834" y="501"/>
                  <a:pt x="2798" y="441"/>
                  <a:pt x="2762" y="453"/>
                </a:cubicBezTo>
                <a:cubicBezTo>
                  <a:pt x="2691" y="477"/>
                  <a:pt x="2596" y="668"/>
                  <a:pt x="2584" y="727"/>
                </a:cubicBezTo>
                <a:cubicBezTo>
                  <a:pt x="2560" y="810"/>
                  <a:pt x="2512" y="965"/>
                  <a:pt x="2500" y="1049"/>
                </a:cubicBezTo>
                <a:cubicBezTo>
                  <a:pt x="2453" y="1525"/>
                  <a:pt x="2453" y="2061"/>
                  <a:pt x="2560" y="2537"/>
                </a:cubicBezTo>
                <a:cubicBezTo>
                  <a:pt x="2572" y="2680"/>
                  <a:pt x="2584" y="2811"/>
                  <a:pt x="2631" y="293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533;p34">
            <a:extLst>
              <a:ext uri="{FF2B5EF4-FFF2-40B4-BE49-F238E27FC236}">
                <a16:creationId xmlns:a16="http://schemas.microsoft.com/office/drawing/2014/main" id="{BB4EFD43-9A4B-CE46-84A1-AC37EDA884E6}"/>
              </a:ext>
            </a:extLst>
          </p:cNvPr>
          <p:cNvSpPr/>
          <p:nvPr/>
        </p:nvSpPr>
        <p:spPr>
          <a:xfrm>
            <a:off x="5508626" y="551064"/>
            <a:ext cx="606731" cy="490655"/>
          </a:xfrm>
          <a:custGeom>
            <a:avLst/>
            <a:gdLst/>
            <a:ahLst/>
            <a:cxnLst/>
            <a:rect l="l" t="t" r="r" b="b"/>
            <a:pathLst>
              <a:path w="10264" h="8300" extrusionOk="0">
                <a:moveTo>
                  <a:pt x="9037" y="4752"/>
                </a:moveTo>
                <a:cubicBezTo>
                  <a:pt x="9418" y="4894"/>
                  <a:pt x="9776" y="5085"/>
                  <a:pt x="10157" y="5228"/>
                </a:cubicBezTo>
                <a:cubicBezTo>
                  <a:pt x="10228" y="5264"/>
                  <a:pt x="10264" y="5311"/>
                  <a:pt x="10264" y="5383"/>
                </a:cubicBezTo>
                <a:cubicBezTo>
                  <a:pt x="10264" y="5466"/>
                  <a:pt x="10109" y="5585"/>
                  <a:pt x="10049" y="5645"/>
                </a:cubicBezTo>
                <a:cubicBezTo>
                  <a:pt x="9883" y="5787"/>
                  <a:pt x="9704" y="5906"/>
                  <a:pt x="9526" y="6026"/>
                </a:cubicBezTo>
                <a:cubicBezTo>
                  <a:pt x="9014" y="6359"/>
                  <a:pt x="8478" y="6692"/>
                  <a:pt x="7942" y="7002"/>
                </a:cubicBezTo>
                <a:cubicBezTo>
                  <a:pt x="7644" y="7180"/>
                  <a:pt x="5763" y="8300"/>
                  <a:pt x="5489" y="8276"/>
                </a:cubicBezTo>
                <a:cubicBezTo>
                  <a:pt x="5180" y="8276"/>
                  <a:pt x="4334" y="7490"/>
                  <a:pt x="4061" y="7276"/>
                </a:cubicBezTo>
                <a:cubicBezTo>
                  <a:pt x="2703" y="6168"/>
                  <a:pt x="1441" y="4978"/>
                  <a:pt x="167" y="3787"/>
                </a:cubicBezTo>
                <a:cubicBezTo>
                  <a:pt x="1" y="3656"/>
                  <a:pt x="108" y="3228"/>
                  <a:pt x="143" y="3061"/>
                </a:cubicBezTo>
                <a:cubicBezTo>
                  <a:pt x="191" y="2894"/>
                  <a:pt x="286" y="2608"/>
                  <a:pt x="370" y="2477"/>
                </a:cubicBezTo>
                <a:cubicBezTo>
                  <a:pt x="608" y="2025"/>
                  <a:pt x="3942" y="394"/>
                  <a:pt x="4608" y="37"/>
                </a:cubicBezTo>
                <a:cubicBezTo>
                  <a:pt x="4692" y="1"/>
                  <a:pt x="4763" y="25"/>
                  <a:pt x="4811" y="61"/>
                </a:cubicBezTo>
                <a:lnTo>
                  <a:pt x="4846" y="108"/>
                </a:lnTo>
                <a:cubicBezTo>
                  <a:pt x="4942" y="227"/>
                  <a:pt x="5061" y="358"/>
                  <a:pt x="5168" y="465"/>
                </a:cubicBezTo>
                <a:cubicBezTo>
                  <a:pt x="5323" y="644"/>
                  <a:pt x="5501" y="811"/>
                  <a:pt x="5680" y="977"/>
                </a:cubicBezTo>
                <a:cubicBezTo>
                  <a:pt x="6144" y="1394"/>
                  <a:pt x="6620" y="1787"/>
                  <a:pt x="7109" y="2192"/>
                </a:cubicBezTo>
                <a:cubicBezTo>
                  <a:pt x="7573" y="2573"/>
                  <a:pt x="8049" y="2942"/>
                  <a:pt x="8537" y="3287"/>
                </a:cubicBezTo>
                <a:cubicBezTo>
                  <a:pt x="8728" y="3418"/>
                  <a:pt x="8930" y="3549"/>
                  <a:pt x="9133" y="3668"/>
                </a:cubicBezTo>
                <a:cubicBezTo>
                  <a:pt x="9264" y="3751"/>
                  <a:pt x="9430" y="3835"/>
                  <a:pt x="9585" y="3894"/>
                </a:cubicBezTo>
                <a:cubicBezTo>
                  <a:pt x="9597" y="3894"/>
                  <a:pt x="9597" y="3894"/>
                  <a:pt x="9609" y="3906"/>
                </a:cubicBezTo>
                <a:cubicBezTo>
                  <a:pt x="9752" y="3906"/>
                  <a:pt x="9823" y="4109"/>
                  <a:pt x="9680" y="4204"/>
                </a:cubicBezTo>
                <a:cubicBezTo>
                  <a:pt x="9478" y="4335"/>
                  <a:pt x="9252" y="4442"/>
                  <a:pt x="9014" y="4513"/>
                </a:cubicBezTo>
                <a:lnTo>
                  <a:pt x="9014" y="4525"/>
                </a:lnTo>
                <a:cubicBezTo>
                  <a:pt x="8990" y="4573"/>
                  <a:pt x="9002" y="4680"/>
                  <a:pt x="9037" y="4752"/>
                </a:cubicBezTo>
                <a:close/>
                <a:moveTo>
                  <a:pt x="4989" y="5490"/>
                </a:moveTo>
                <a:cubicBezTo>
                  <a:pt x="5132" y="5633"/>
                  <a:pt x="5299" y="5764"/>
                  <a:pt x="5442" y="5918"/>
                </a:cubicBezTo>
                <a:cubicBezTo>
                  <a:pt x="5918" y="5442"/>
                  <a:pt x="6573" y="5097"/>
                  <a:pt x="7168" y="4835"/>
                </a:cubicBezTo>
                <a:cubicBezTo>
                  <a:pt x="7549" y="4668"/>
                  <a:pt x="7918" y="4513"/>
                  <a:pt x="8287" y="4371"/>
                </a:cubicBezTo>
                <a:cubicBezTo>
                  <a:pt x="8573" y="4252"/>
                  <a:pt x="8859" y="4144"/>
                  <a:pt x="9121" y="4013"/>
                </a:cubicBezTo>
                <a:cubicBezTo>
                  <a:pt x="8871" y="3894"/>
                  <a:pt x="8656" y="3740"/>
                  <a:pt x="8418" y="3585"/>
                </a:cubicBezTo>
                <a:cubicBezTo>
                  <a:pt x="7763" y="3835"/>
                  <a:pt x="7156" y="4252"/>
                  <a:pt x="6549" y="4597"/>
                </a:cubicBezTo>
                <a:cubicBezTo>
                  <a:pt x="6144" y="4811"/>
                  <a:pt x="5763" y="5037"/>
                  <a:pt x="5370" y="5264"/>
                </a:cubicBezTo>
                <a:cubicBezTo>
                  <a:pt x="5251" y="5335"/>
                  <a:pt x="5108" y="5406"/>
                  <a:pt x="4989" y="5490"/>
                </a:cubicBezTo>
                <a:close/>
                <a:moveTo>
                  <a:pt x="8109" y="3370"/>
                </a:moveTo>
                <a:cubicBezTo>
                  <a:pt x="7525" y="2954"/>
                  <a:pt x="6966" y="2513"/>
                  <a:pt x="6418" y="2061"/>
                </a:cubicBezTo>
                <a:cubicBezTo>
                  <a:pt x="6073" y="1775"/>
                  <a:pt x="5716" y="1477"/>
                  <a:pt x="5406" y="1168"/>
                </a:cubicBezTo>
                <a:cubicBezTo>
                  <a:pt x="5144" y="930"/>
                  <a:pt x="4882" y="668"/>
                  <a:pt x="4668" y="382"/>
                </a:cubicBezTo>
                <a:cubicBezTo>
                  <a:pt x="4156" y="668"/>
                  <a:pt x="3620" y="942"/>
                  <a:pt x="3096" y="1227"/>
                </a:cubicBezTo>
                <a:cubicBezTo>
                  <a:pt x="2465" y="1561"/>
                  <a:pt x="1846" y="1894"/>
                  <a:pt x="1251" y="2275"/>
                </a:cubicBezTo>
                <a:cubicBezTo>
                  <a:pt x="1263" y="2287"/>
                  <a:pt x="1275" y="2299"/>
                  <a:pt x="1298" y="2299"/>
                </a:cubicBezTo>
                <a:cubicBezTo>
                  <a:pt x="1394" y="2370"/>
                  <a:pt x="1489" y="2466"/>
                  <a:pt x="1596" y="2537"/>
                </a:cubicBezTo>
                <a:cubicBezTo>
                  <a:pt x="1894" y="2775"/>
                  <a:pt x="2191" y="3013"/>
                  <a:pt x="2489" y="3263"/>
                </a:cubicBezTo>
                <a:cubicBezTo>
                  <a:pt x="2763" y="3501"/>
                  <a:pt x="3049" y="3728"/>
                  <a:pt x="3334" y="3966"/>
                </a:cubicBezTo>
                <a:cubicBezTo>
                  <a:pt x="3441" y="4061"/>
                  <a:pt x="3525" y="4132"/>
                  <a:pt x="3632" y="4216"/>
                </a:cubicBezTo>
                <a:cubicBezTo>
                  <a:pt x="3680" y="4263"/>
                  <a:pt x="3739" y="4311"/>
                  <a:pt x="3775" y="4359"/>
                </a:cubicBezTo>
                <a:cubicBezTo>
                  <a:pt x="3930" y="4502"/>
                  <a:pt x="3703" y="4728"/>
                  <a:pt x="3561" y="4573"/>
                </a:cubicBezTo>
                <a:cubicBezTo>
                  <a:pt x="3406" y="4430"/>
                  <a:pt x="3227" y="4275"/>
                  <a:pt x="3060" y="4144"/>
                </a:cubicBezTo>
                <a:cubicBezTo>
                  <a:pt x="2799" y="3918"/>
                  <a:pt x="2525" y="3704"/>
                  <a:pt x="2251" y="3490"/>
                </a:cubicBezTo>
                <a:cubicBezTo>
                  <a:pt x="1977" y="3287"/>
                  <a:pt x="1691" y="3061"/>
                  <a:pt x="1429" y="2847"/>
                </a:cubicBezTo>
                <a:cubicBezTo>
                  <a:pt x="1322" y="2775"/>
                  <a:pt x="1215" y="2692"/>
                  <a:pt x="1096" y="2608"/>
                </a:cubicBezTo>
                <a:cubicBezTo>
                  <a:pt x="1036" y="2573"/>
                  <a:pt x="1001" y="2537"/>
                  <a:pt x="941" y="2489"/>
                </a:cubicBezTo>
                <a:cubicBezTo>
                  <a:pt x="739" y="2692"/>
                  <a:pt x="596" y="2930"/>
                  <a:pt x="536" y="3192"/>
                </a:cubicBezTo>
                <a:cubicBezTo>
                  <a:pt x="489" y="3359"/>
                  <a:pt x="489" y="3490"/>
                  <a:pt x="489" y="3656"/>
                </a:cubicBezTo>
                <a:cubicBezTo>
                  <a:pt x="1370" y="4359"/>
                  <a:pt x="2156" y="5133"/>
                  <a:pt x="2977" y="5883"/>
                </a:cubicBezTo>
                <a:cubicBezTo>
                  <a:pt x="3346" y="6228"/>
                  <a:pt x="3715" y="6573"/>
                  <a:pt x="4096" y="6883"/>
                </a:cubicBezTo>
                <a:cubicBezTo>
                  <a:pt x="3953" y="6502"/>
                  <a:pt x="3918" y="6061"/>
                  <a:pt x="4180" y="5704"/>
                </a:cubicBezTo>
                <a:cubicBezTo>
                  <a:pt x="4430" y="5383"/>
                  <a:pt x="4870" y="5216"/>
                  <a:pt x="5227" y="5014"/>
                </a:cubicBezTo>
                <a:cubicBezTo>
                  <a:pt x="5644" y="4775"/>
                  <a:pt x="6061" y="4537"/>
                  <a:pt x="6489" y="4299"/>
                </a:cubicBezTo>
                <a:cubicBezTo>
                  <a:pt x="7025" y="3978"/>
                  <a:pt x="7549" y="3620"/>
                  <a:pt x="8109" y="3370"/>
                </a:cubicBezTo>
                <a:close/>
                <a:moveTo>
                  <a:pt x="4894" y="2811"/>
                </a:moveTo>
                <a:cubicBezTo>
                  <a:pt x="5049" y="2716"/>
                  <a:pt x="5192" y="2632"/>
                  <a:pt x="5358" y="2525"/>
                </a:cubicBezTo>
                <a:cubicBezTo>
                  <a:pt x="5489" y="2454"/>
                  <a:pt x="5608" y="2358"/>
                  <a:pt x="5739" y="2299"/>
                </a:cubicBezTo>
                <a:cubicBezTo>
                  <a:pt x="5858" y="2239"/>
                  <a:pt x="5847" y="2085"/>
                  <a:pt x="5739" y="2037"/>
                </a:cubicBezTo>
                <a:cubicBezTo>
                  <a:pt x="5692" y="2001"/>
                  <a:pt x="5632" y="2001"/>
                  <a:pt x="5597" y="2037"/>
                </a:cubicBezTo>
                <a:cubicBezTo>
                  <a:pt x="5454" y="2108"/>
                  <a:pt x="5335" y="2180"/>
                  <a:pt x="5204" y="2251"/>
                </a:cubicBezTo>
                <a:cubicBezTo>
                  <a:pt x="5001" y="2370"/>
                  <a:pt x="4787" y="2513"/>
                  <a:pt x="4584" y="2632"/>
                </a:cubicBezTo>
                <a:lnTo>
                  <a:pt x="3906" y="3025"/>
                </a:lnTo>
                <a:cubicBezTo>
                  <a:pt x="3834" y="3073"/>
                  <a:pt x="3751" y="3120"/>
                  <a:pt x="3680" y="3180"/>
                </a:cubicBezTo>
                <a:cubicBezTo>
                  <a:pt x="3644" y="3192"/>
                  <a:pt x="3596" y="3228"/>
                  <a:pt x="3572" y="3239"/>
                </a:cubicBezTo>
                <a:lnTo>
                  <a:pt x="3561" y="3239"/>
                </a:lnTo>
                <a:cubicBezTo>
                  <a:pt x="3358" y="3370"/>
                  <a:pt x="3525" y="3620"/>
                  <a:pt x="3692" y="3525"/>
                </a:cubicBezTo>
                <a:cubicBezTo>
                  <a:pt x="3811" y="3466"/>
                  <a:pt x="3942" y="3370"/>
                  <a:pt x="4061" y="3299"/>
                </a:cubicBezTo>
                <a:cubicBezTo>
                  <a:pt x="4156" y="3251"/>
                  <a:pt x="4239" y="3192"/>
                  <a:pt x="4311" y="3144"/>
                </a:cubicBezTo>
                <a:cubicBezTo>
                  <a:pt x="4275" y="3228"/>
                  <a:pt x="4299" y="3311"/>
                  <a:pt x="4370" y="3359"/>
                </a:cubicBezTo>
                <a:cubicBezTo>
                  <a:pt x="4418" y="3382"/>
                  <a:pt x="4477" y="3382"/>
                  <a:pt x="4525" y="3359"/>
                </a:cubicBezTo>
                <a:lnTo>
                  <a:pt x="5549" y="2775"/>
                </a:lnTo>
                <a:cubicBezTo>
                  <a:pt x="5668" y="2716"/>
                  <a:pt x="5656" y="2549"/>
                  <a:pt x="5549" y="2513"/>
                </a:cubicBezTo>
                <a:cubicBezTo>
                  <a:pt x="5501" y="2477"/>
                  <a:pt x="5442" y="2477"/>
                  <a:pt x="5406" y="2513"/>
                </a:cubicBezTo>
                <a:cubicBezTo>
                  <a:pt x="5239" y="2608"/>
                  <a:pt x="5073" y="2716"/>
                  <a:pt x="4894" y="2811"/>
                </a:cubicBezTo>
                <a:close/>
                <a:moveTo>
                  <a:pt x="3358" y="3228"/>
                </a:moveTo>
                <a:cubicBezTo>
                  <a:pt x="4013" y="2775"/>
                  <a:pt x="4704" y="2394"/>
                  <a:pt x="5406" y="2001"/>
                </a:cubicBezTo>
                <a:cubicBezTo>
                  <a:pt x="5585" y="1930"/>
                  <a:pt x="5489" y="1632"/>
                  <a:pt x="5299" y="1704"/>
                </a:cubicBezTo>
                <a:lnTo>
                  <a:pt x="5299" y="1704"/>
                </a:lnTo>
                <a:cubicBezTo>
                  <a:pt x="4573" y="2108"/>
                  <a:pt x="3822" y="2477"/>
                  <a:pt x="3168" y="2989"/>
                </a:cubicBezTo>
                <a:lnTo>
                  <a:pt x="3168" y="2989"/>
                </a:lnTo>
                <a:cubicBezTo>
                  <a:pt x="3001" y="3132"/>
                  <a:pt x="3215" y="3359"/>
                  <a:pt x="3358" y="3228"/>
                </a:cubicBezTo>
                <a:close/>
                <a:moveTo>
                  <a:pt x="5549" y="3239"/>
                </a:moveTo>
                <a:cubicBezTo>
                  <a:pt x="5204" y="3239"/>
                  <a:pt x="5108" y="3620"/>
                  <a:pt x="5204" y="3906"/>
                </a:cubicBezTo>
                <a:cubicBezTo>
                  <a:pt x="5311" y="4180"/>
                  <a:pt x="5656" y="4323"/>
                  <a:pt x="5906" y="4144"/>
                </a:cubicBezTo>
                <a:cubicBezTo>
                  <a:pt x="6097" y="4013"/>
                  <a:pt x="6156" y="3740"/>
                  <a:pt x="6097" y="3537"/>
                </a:cubicBezTo>
                <a:cubicBezTo>
                  <a:pt x="6025" y="3263"/>
                  <a:pt x="5787" y="3192"/>
                  <a:pt x="5549" y="3239"/>
                </a:cubicBezTo>
                <a:close/>
                <a:moveTo>
                  <a:pt x="5501" y="3585"/>
                </a:moveTo>
                <a:cubicBezTo>
                  <a:pt x="5466" y="3644"/>
                  <a:pt x="5489" y="3775"/>
                  <a:pt x="5537" y="3835"/>
                </a:cubicBezTo>
                <a:cubicBezTo>
                  <a:pt x="5585" y="3906"/>
                  <a:pt x="5704" y="3942"/>
                  <a:pt x="5763" y="3859"/>
                </a:cubicBezTo>
                <a:cubicBezTo>
                  <a:pt x="5823" y="3787"/>
                  <a:pt x="5835" y="3680"/>
                  <a:pt x="5799" y="3609"/>
                </a:cubicBezTo>
                <a:cubicBezTo>
                  <a:pt x="5775" y="3549"/>
                  <a:pt x="5727" y="3549"/>
                  <a:pt x="5680" y="3549"/>
                </a:cubicBezTo>
                <a:cubicBezTo>
                  <a:pt x="5656" y="3561"/>
                  <a:pt x="5620" y="3561"/>
                  <a:pt x="5608" y="3561"/>
                </a:cubicBezTo>
                <a:cubicBezTo>
                  <a:pt x="5597" y="3561"/>
                  <a:pt x="5585" y="3573"/>
                  <a:pt x="5561" y="3573"/>
                </a:cubicBezTo>
                <a:close/>
                <a:moveTo>
                  <a:pt x="4596" y="7288"/>
                </a:moveTo>
                <a:cubicBezTo>
                  <a:pt x="4715" y="7395"/>
                  <a:pt x="4846" y="7478"/>
                  <a:pt x="4989" y="7573"/>
                </a:cubicBezTo>
                <a:cubicBezTo>
                  <a:pt x="5132" y="7692"/>
                  <a:pt x="5346" y="7835"/>
                  <a:pt x="5513" y="7907"/>
                </a:cubicBezTo>
                <a:cubicBezTo>
                  <a:pt x="5537" y="7907"/>
                  <a:pt x="5561" y="7895"/>
                  <a:pt x="5585" y="7895"/>
                </a:cubicBezTo>
                <a:cubicBezTo>
                  <a:pt x="5085" y="7538"/>
                  <a:pt x="5013" y="6692"/>
                  <a:pt x="5251" y="6168"/>
                </a:cubicBezTo>
                <a:cubicBezTo>
                  <a:pt x="5073" y="5978"/>
                  <a:pt x="4882" y="5811"/>
                  <a:pt x="4692" y="5645"/>
                </a:cubicBezTo>
                <a:cubicBezTo>
                  <a:pt x="4358" y="5906"/>
                  <a:pt x="4239" y="6240"/>
                  <a:pt x="4311" y="6645"/>
                </a:cubicBezTo>
                <a:cubicBezTo>
                  <a:pt x="4346" y="6799"/>
                  <a:pt x="4406" y="6930"/>
                  <a:pt x="4465" y="7061"/>
                </a:cubicBezTo>
                <a:cubicBezTo>
                  <a:pt x="4489" y="7109"/>
                  <a:pt x="4501" y="7169"/>
                  <a:pt x="4537" y="7216"/>
                </a:cubicBezTo>
                <a:cubicBezTo>
                  <a:pt x="4584" y="7240"/>
                  <a:pt x="4596" y="7276"/>
                  <a:pt x="4596" y="7288"/>
                </a:cubicBezTo>
                <a:close/>
                <a:moveTo>
                  <a:pt x="5906" y="7704"/>
                </a:moveTo>
                <a:cubicBezTo>
                  <a:pt x="6954" y="7038"/>
                  <a:pt x="8037" y="6442"/>
                  <a:pt x="9109" y="5823"/>
                </a:cubicBezTo>
                <a:cubicBezTo>
                  <a:pt x="9109" y="5823"/>
                  <a:pt x="9109" y="5811"/>
                  <a:pt x="9097" y="5811"/>
                </a:cubicBezTo>
                <a:cubicBezTo>
                  <a:pt x="8954" y="5549"/>
                  <a:pt x="8811" y="5264"/>
                  <a:pt x="8740" y="4966"/>
                </a:cubicBezTo>
                <a:cubicBezTo>
                  <a:pt x="8692" y="4918"/>
                  <a:pt x="8692" y="4859"/>
                  <a:pt x="8704" y="4811"/>
                </a:cubicBezTo>
                <a:cubicBezTo>
                  <a:pt x="8692" y="4740"/>
                  <a:pt x="8692" y="4668"/>
                  <a:pt x="8692" y="4597"/>
                </a:cubicBezTo>
                <a:cubicBezTo>
                  <a:pt x="7799" y="4871"/>
                  <a:pt x="6251" y="5585"/>
                  <a:pt x="5716" y="6264"/>
                </a:cubicBezTo>
                <a:cubicBezTo>
                  <a:pt x="5311" y="6764"/>
                  <a:pt x="5525" y="7288"/>
                  <a:pt x="5906" y="7704"/>
                </a:cubicBezTo>
                <a:close/>
                <a:moveTo>
                  <a:pt x="9395" y="5680"/>
                </a:moveTo>
                <a:cubicBezTo>
                  <a:pt x="9537" y="5585"/>
                  <a:pt x="9692" y="5514"/>
                  <a:pt x="9823" y="5430"/>
                </a:cubicBezTo>
                <a:cubicBezTo>
                  <a:pt x="9609" y="5323"/>
                  <a:pt x="9371" y="5228"/>
                  <a:pt x="9156" y="5144"/>
                </a:cubicBezTo>
                <a:cubicBezTo>
                  <a:pt x="9216" y="5323"/>
                  <a:pt x="9287" y="5502"/>
                  <a:pt x="9395" y="5680"/>
                </a:cubicBezTo>
                <a:cubicBezTo>
                  <a:pt x="9371" y="5668"/>
                  <a:pt x="9371" y="5680"/>
                  <a:pt x="9395" y="568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534;p34">
            <a:extLst>
              <a:ext uri="{FF2B5EF4-FFF2-40B4-BE49-F238E27FC236}">
                <a16:creationId xmlns:a16="http://schemas.microsoft.com/office/drawing/2014/main" id="{55B114B1-749C-BA44-9FDF-87AAAADA163D}"/>
              </a:ext>
            </a:extLst>
          </p:cNvPr>
          <p:cNvSpPr/>
          <p:nvPr/>
        </p:nvSpPr>
        <p:spPr>
          <a:xfrm>
            <a:off x="11141887" y="570013"/>
            <a:ext cx="808200" cy="631334"/>
          </a:xfrm>
          <a:custGeom>
            <a:avLst/>
            <a:gdLst/>
            <a:ahLst/>
            <a:cxnLst/>
            <a:rect l="l" t="t" r="r" b="b"/>
            <a:pathLst>
              <a:path w="14908" h="11645" extrusionOk="0">
                <a:moveTo>
                  <a:pt x="905" y="7156"/>
                </a:moveTo>
                <a:cubicBezTo>
                  <a:pt x="667" y="7346"/>
                  <a:pt x="501" y="7620"/>
                  <a:pt x="465" y="7906"/>
                </a:cubicBezTo>
                <a:cubicBezTo>
                  <a:pt x="417" y="8168"/>
                  <a:pt x="0" y="8108"/>
                  <a:pt x="48" y="7823"/>
                </a:cubicBezTo>
                <a:cubicBezTo>
                  <a:pt x="179" y="7013"/>
                  <a:pt x="1012" y="6322"/>
                  <a:pt x="1846" y="6501"/>
                </a:cubicBezTo>
                <a:cubicBezTo>
                  <a:pt x="2084" y="6049"/>
                  <a:pt x="2441" y="5799"/>
                  <a:pt x="2977" y="5822"/>
                </a:cubicBezTo>
                <a:cubicBezTo>
                  <a:pt x="3346" y="5834"/>
                  <a:pt x="3739" y="5918"/>
                  <a:pt x="4108" y="5906"/>
                </a:cubicBezTo>
                <a:cubicBezTo>
                  <a:pt x="4394" y="5894"/>
                  <a:pt x="4644" y="5799"/>
                  <a:pt x="4882" y="5656"/>
                </a:cubicBezTo>
                <a:cubicBezTo>
                  <a:pt x="4311" y="5203"/>
                  <a:pt x="3751" y="4775"/>
                  <a:pt x="3179" y="4322"/>
                </a:cubicBezTo>
                <a:lnTo>
                  <a:pt x="2608" y="3882"/>
                </a:lnTo>
                <a:cubicBezTo>
                  <a:pt x="2513" y="3822"/>
                  <a:pt x="2406" y="3727"/>
                  <a:pt x="2322" y="3667"/>
                </a:cubicBezTo>
                <a:cubicBezTo>
                  <a:pt x="2215" y="3608"/>
                  <a:pt x="2167" y="3489"/>
                  <a:pt x="2227" y="3393"/>
                </a:cubicBezTo>
                <a:cubicBezTo>
                  <a:pt x="2286" y="3227"/>
                  <a:pt x="2406" y="2893"/>
                  <a:pt x="2560" y="2810"/>
                </a:cubicBezTo>
                <a:cubicBezTo>
                  <a:pt x="2667" y="2715"/>
                  <a:pt x="2810" y="2631"/>
                  <a:pt x="2929" y="2572"/>
                </a:cubicBezTo>
                <a:lnTo>
                  <a:pt x="3596" y="2215"/>
                </a:lnTo>
                <a:cubicBezTo>
                  <a:pt x="4191" y="1917"/>
                  <a:pt x="4811" y="1619"/>
                  <a:pt x="5418" y="1334"/>
                </a:cubicBezTo>
                <a:cubicBezTo>
                  <a:pt x="6085" y="1024"/>
                  <a:pt x="6775" y="715"/>
                  <a:pt x="7442" y="417"/>
                </a:cubicBezTo>
                <a:cubicBezTo>
                  <a:pt x="7525" y="369"/>
                  <a:pt x="8359" y="0"/>
                  <a:pt x="8418" y="0"/>
                </a:cubicBezTo>
                <a:cubicBezTo>
                  <a:pt x="8871" y="12"/>
                  <a:pt x="8930" y="84"/>
                  <a:pt x="9299" y="310"/>
                </a:cubicBezTo>
                <a:cubicBezTo>
                  <a:pt x="10180" y="810"/>
                  <a:pt x="11061" y="1322"/>
                  <a:pt x="11954" y="1810"/>
                </a:cubicBezTo>
                <a:cubicBezTo>
                  <a:pt x="12812" y="2286"/>
                  <a:pt x="13705" y="2762"/>
                  <a:pt x="14598" y="3179"/>
                </a:cubicBezTo>
                <a:cubicBezTo>
                  <a:pt x="14645" y="3191"/>
                  <a:pt x="14669" y="3215"/>
                  <a:pt x="14705" y="3239"/>
                </a:cubicBezTo>
                <a:cubicBezTo>
                  <a:pt x="14764" y="3251"/>
                  <a:pt x="14812" y="3310"/>
                  <a:pt x="14836" y="3370"/>
                </a:cubicBezTo>
                <a:cubicBezTo>
                  <a:pt x="14895" y="3644"/>
                  <a:pt x="14907" y="4132"/>
                  <a:pt x="14812" y="4382"/>
                </a:cubicBezTo>
                <a:cubicBezTo>
                  <a:pt x="14645" y="4798"/>
                  <a:pt x="14312" y="5215"/>
                  <a:pt x="14038" y="5560"/>
                </a:cubicBezTo>
                <a:cubicBezTo>
                  <a:pt x="13657" y="6013"/>
                  <a:pt x="13240" y="6441"/>
                  <a:pt x="12823" y="6846"/>
                </a:cubicBezTo>
                <a:cubicBezTo>
                  <a:pt x="12693" y="6977"/>
                  <a:pt x="12562" y="7108"/>
                  <a:pt x="12407" y="7239"/>
                </a:cubicBezTo>
                <a:lnTo>
                  <a:pt x="12550" y="9823"/>
                </a:lnTo>
                <a:cubicBezTo>
                  <a:pt x="12550" y="9847"/>
                  <a:pt x="12550" y="9859"/>
                  <a:pt x="12514" y="9882"/>
                </a:cubicBezTo>
                <a:lnTo>
                  <a:pt x="12466" y="9918"/>
                </a:lnTo>
                <a:cubicBezTo>
                  <a:pt x="12073" y="10323"/>
                  <a:pt x="11490" y="10716"/>
                  <a:pt x="10978" y="10966"/>
                </a:cubicBezTo>
                <a:cubicBezTo>
                  <a:pt x="9811" y="11537"/>
                  <a:pt x="8561" y="11644"/>
                  <a:pt x="7323" y="11216"/>
                </a:cubicBezTo>
                <a:cubicBezTo>
                  <a:pt x="7216" y="11168"/>
                  <a:pt x="7097" y="11144"/>
                  <a:pt x="6989" y="11097"/>
                </a:cubicBezTo>
                <a:cubicBezTo>
                  <a:pt x="6073" y="10740"/>
                  <a:pt x="5061" y="10204"/>
                  <a:pt x="4406" y="9442"/>
                </a:cubicBezTo>
                <a:cubicBezTo>
                  <a:pt x="4072" y="9061"/>
                  <a:pt x="3703" y="8430"/>
                  <a:pt x="3894" y="7918"/>
                </a:cubicBezTo>
                <a:lnTo>
                  <a:pt x="3894" y="7894"/>
                </a:lnTo>
                <a:lnTo>
                  <a:pt x="3894" y="7882"/>
                </a:lnTo>
                <a:cubicBezTo>
                  <a:pt x="4049" y="7513"/>
                  <a:pt x="4191" y="7144"/>
                  <a:pt x="4358" y="6787"/>
                </a:cubicBezTo>
                <a:cubicBezTo>
                  <a:pt x="4430" y="6608"/>
                  <a:pt x="4513" y="6430"/>
                  <a:pt x="4596" y="6263"/>
                </a:cubicBezTo>
                <a:cubicBezTo>
                  <a:pt x="4394" y="6322"/>
                  <a:pt x="4180" y="6346"/>
                  <a:pt x="3953" y="6346"/>
                </a:cubicBezTo>
                <a:cubicBezTo>
                  <a:pt x="3644" y="6334"/>
                  <a:pt x="3334" y="6287"/>
                  <a:pt x="3001" y="6275"/>
                </a:cubicBezTo>
                <a:cubicBezTo>
                  <a:pt x="2632" y="6263"/>
                  <a:pt x="2394" y="6382"/>
                  <a:pt x="2215" y="6691"/>
                </a:cubicBezTo>
                <a:cubicBezTo>
                  <a:pt x="2691" y="7037"/>
                  <a:pt x="2787" y="8489"/>
                  <a:pt x="2322" y="8811"/>
                </a:cubicBezTo>
                <a:cubicBezTo>
                  <a:pt x="2191" y="8894"/>
                  <a:pt x="2036" y="8823"/>
                  <a:pt x="1989" y="8704"/>
                </a:cubicBezTo>
                <a:cubicBezTo>
                  <a:pt x="1977" y="8727"/>
                  <a:pt x="1953" y="8763"/>
                  <a:pt x="1917" y="8787"/>
                </a:cubicBezTo>
                <a:cubicBezTo>
                  <a:pt x="1870" y="8847"/>
                  <a:pt x="1810" y="8882"/>
                  <a:pt x="1739" y="8870"/>
                </a:cubicBezTo>
                <a:cubicBezTo>
                  <a:pt x="1572" y="8847"/>
                  <a:pt x="1477" y="8656"/>
                  <a:pt x="1572" y="8525"/>
                </a:cubicBezTo>
                <a:cubicBezTo>
                  <a:pt x="1751" y="8299"/>
                  <a:pt x="1810" y="8049"/>
                  <a:pt x="1810" y="7775"/>
                </a:cubicBezTo>
                <a:cubicBezTo>
                  <a:pt x="1774" y="7799"/>
                  <a:pt x="1727" y="7799"/>
                  <a:pt x="1667" y="7799"/>
                </a:cubicBezTo>
                <a:cubicBezTo>
                  <a:pt x="1560" y="8001"/>
                  <a:pt x="1477" y="8215"/>
                  <a:pt x="1429" y="8454"/>
                </a:cubicBezTo>
                <a:cubicBezTo>
                  <a:pt x="1382" y="8716"/>
                  <a:pt x="953" y="8644"/>
                  <a:pt x="1012" y="8370"/>
                </a:cubicBezTo>
                <a:cubicBezTo>
                  <a:pt x="1072" y="8096"/>
                  <a:pt x="1179" y="7823"/>
                  <a:pt x="1310" y="7573"/>
                </a:cubicBezTo>
                <a:lnTo>
                  <a:pt x="1263" y="7477"/>
                </a:lnTo>
                <a:cubicBezTo>
                  <a:pt x="1251" y="7453"/>
                  <a:pt x="1251" y="7418"/>
                  <a:pt x="1239" y="7394"/>
                </a:cubicBezTo>
                <a:cubicBezTo>
                  <a:pt x="1084" y="7584"/>
                  <a:pt x="953" y="7858"/>
                  <a:pt x="953" y="8061"/>
                </a:cubicBezTo>
                <a:cubicBezTo>
                  <a:pt x="965" y="8335"/>
                  <a:pt x="536" y="8370"/>
                  <a:pt x="524" y="8096"/>
                </a:cubicBezTo>
                <a:cubicBezTo>
                  <a:pt x="584" y="7751"/>
                  <a:pt x="715" y="7406"/>
                  <a:pt x="905" y="7156"/>
                </a:cubicBezTo>
                <a:close/>
                <a:moveTo>
                  <a:pt x="14181" y="3453"/>
                </a:moveTo>
                <a:cubicBezTo>
                  <a:pt x="14014" y="3393"/>
                  <a:pt x="13871" y="3322"/>
                  <a:pt x="13716" y="3239"/>
                </a:cubicBezTo>
                <a:cubicBezTo>
                  <a:pt x="13466" y="3120"/>
                  <a:pt x="13228" y="3001"/>
                  <a:pt x="12990" y="2870"/>
                </a:cubicBezTo>
                <a:cubicBezTo>
                  <a:pt x="12395" y="2560"/>
                  <a:pt x="11800" y="2227"/>
                  <a:pt x="11204" y="1893"/>
                </a:cubicBezTo>
                <a:cubicBezTo>
                  <a:pt x="10490" y="1488"/>
                  <a:pt x="9775" y="1072"/>
                  <a:pt x="9061" y="667"/>
                </a:cubicBezTo>
                <a:cubicBezTo>
                  <a:pt x="8871" y="548"/>
                  <a:pt x="8537" y="322"/>
                  <a:pt x="8323" y="524"/>
                </a:cubicBezTo>
                <a:cubicBezTo>
                  <a:pt x="8228" y="607"/>
                  <a:pt x="8061" y="679"/>
                  <a:pt x="7942" y="750"/>
                </a:cubicBezTo>
                <a:lnTo>
                  <a:pt x="7323" y="1072"/>
                </a:lnTo>
                <a:cubicBezTo>
                  <a:pt x="6751" y="1334"/>
                  <a:pt x="6180" y="1572"/>
                  <a:pt x="5608" y="1810"/>
                </a:cubicBezTo>
                <a:cubicBezTo>
                  <a:pt x="5013" y="2060"/>
                  <a:pt x="4418" y="2322"/>
                  <a:pt x="3834" y="2572"/>
                </a:cubicBezTo>
                <a:cubicBezTo>
                  <a:pt x="3632" y="2655"/>
                  <a:pt x="3418" y="2762"/>
                  <a:pt x="3215" y="2870"/>
                </a:cubicBezTo>
                <a:cubicBezTo>
                  <a:pt x="3168" y="2893"/>
                  <a:pt x="3084" y="2941"/>
                  <a:pt x="3001" y="2977"/>
                </a:cubicBezTo>
                <a:cubicBezTo>
                  <a:pt x="3382" y="3215"/>
                  <a:pt x="3739" y="3465"/>
                  <a:pt x="4108" y="3727"/>
                </a:cubicBezTo>
                <a:cubicBezTo>
                  <a:pt x="4632" y="4084"/>
                  <a:pt x="5132" y="4465"/>
                  <a:pt x="5644" y="4834"/>
                </a:cubicBezTo>
                <a:lnTo>
                  <a:pt x="5656" y="4834"/>
                </a:lnTo>
                <a:cubicBezTo>
                  <a:pt x="6096" y="4906"/>
                  <a:pt x="6835" y="4358"/>
                  <a:pt x="7156" y="4084"/>
                </a:cubicBezTo>
                <a:cubicBezTo>
                  <a:pt x="7406" y="3882"/>
                  <a:pt x="7668" y="3655"/>
                  <a:pt x="7918" y="3429"/>
                </a:cubicBezTo>
                <a:cubicBezTo>
                  <a:pt x="8085" y="3286"/>
                  <a:pt x="8263" y="3108"/>
                  <a:pt x="8442" y="2989"/>
                </a:cubicBezTo>
                <a:cubicBezTo>
                  <a:pt x="8466" y="2953"/>
                  <a:pt x="8513" y="2977"/>
                  <a:pt x="8537" y="2989"/>
                </a:cubicBezTo>
                <a:cubicBezTo>
                  <a:pt x="8585" y="3036"/>
                  <a:pt x="8621" y="3072"/>
                  <a:pt x="8644" y="3120"/>
                </a:cubicBezTo>
                <a:cubicBezTo>
                  <a:pt x="8692" y="3179"/>
                  <a:pt x="8835" y="3370"/>
                  <a:pt x="8752" y="3453"/>
                </a:cubicBezTo>
                <a:cubicBezTo>
                  <a:pt x="8716" y="3477"/>
                  <a:pt x="8692" y="3465"/>
                  <a:pt x="8656" y="3453"/>
                </a:cubicBezTo>
                <a:cubicBezTo>
                  <a:pt x="8597" y="3477"/>
                  <a:pt x="8537" y="3524"/>
                  <a:pt x="8478" y="3572"/>
                </a:cubicBezTo>
                <a:cubicBezTo>
                  <a:pt x="8359" y="3644"/>
                  <a:pt x="8263" y="3727"/>
                  <a:pt x="8144" y="3822"/>
                </a:cubicBezTo>
                <a:cubicBezTo>
                  <a:pt x="7847" y="4048"/>
                  <a:pt x="7561" y="4263"/>
                  <a:pt x="7263" y="4477"/>
                </a:cubicBezTo>
                <a:cubicBezTo>
                  <a:pt x="6930" y="4715"/>
                  <a:pt x="6489" y="5013"/>
                  <a:pt x="6096" y="5156"/>
                </a:cubicBezTo>
                <a:cubicBezTo>
                  <a:pt x="6180" y="5227"/>
                  <a:pt x="6251" y="5263"/>
                  <a:pt x="6323" y="5322"/>
                </a:cubicBezTo>
                <a:cubicBezTo>
                  <a:pt x="7168" y="5953"/>
                  <a:pt x="8001" y="6572"/>
                  <a:pt x="8859" y="7203"/>
                </a:cubicBezTo>
                <a:cubicBezTo>
                  <a:pt x="9156" y="7418"/>
                  <a:pt x="9430" y="7632"/>
                  <a:pt x="9728" y="7858"/>
                </a:cubicBezTo>
                <a:cubicBezTo>
                  <a:pt x="9847" y="7942"/>
                  <a:pt x="9966" y="8037"/>
                  <a:pt x="10085" y="8108"/>
                </a:cubicBezTo>
                <a:cubicBezTo>
                  <a:pt x="10323" y="7775"/>
                  <a:pt x="10621" y="7465"/>
                  <a:pt x="10895" y="7168"/>
                </a:cubicBezTo>
                <a:cubicBezTo>
                  <a:pt x="11276" y="6739"/>
                  <a:pt x="11692" y="6322"/>
                  <a:pt x="12097" y="5906"/>
                </a:cubicBezTo>
                <a:cubicBezTo>
                  <a:pt x="12573" y="5394"/>
                  <a:pt x="13062" y="4894"/>
                  <a:pt x="13526" y="4370"/>
                </a:cubicBezTo>
                <a:cubicBezTo>
                  <a:pt x="13633" y="4191"/>
                  <a:pt x="14050" y="3739"/>
                  <a:pt x="14181" y="3453"/>
                </a:cubicBezTo>
                <a:close/>
                <a:moveTo>
                  <a:pt x="1834" y="7215"/>
                </a:moveTo>
                <a:cubicBezTo>
                  <a:pt x="1798" y="7215"/>
                  <a:pt x="1774" y="7203"/>
                  <a:pt x="1739" y="7168"/>
                </a:cubicBezTo>
                <a:cubicBezTo>
                  <a:pt x="1727" y="7168"/>
                  <a:pt x="1727" y="7156"/>
                  <a:pt x="1715" y="7144"/>
                </a:cubicBezTo>
                <a:cubicBezTo>
                  <a:pt x="1715" y="7203"/>
                  <a:pt x="1739" y="7275"/>
                  <a:pt x="1774" y="7311"/>
                </a:cubicBezTo>
                <a:lnTo>
                  <a:pt x="1774" y="7311"/>
                </a:lnTo>
                <a:cubicBezTo>
                  <a:pt x="1810" y="7311"/>
                  <a:pt x="1834" y="7287"/>
                  <a:pt x="1858" y="7275"/>
                </a:cubicBezTo>
                <a:lnTo>
                  <a:pt x="1858" y="7275"/>
                </a:lnTo>
                <a:cubicBezTo>
                  <a:pt x="1834" y="7275"/>
                  <a:pt x="1834" y="7251"/>
                  <a:pt x="1834" y="7215"/>
                </a:cubicBezTo>
                <a:close/>
                <a:moveTo>
                  <a:pt x="5180" y="5370"/>
                </a:moveTo>
                <a:cubicBezTo>
                  <a:pt x="5239" y="5310"/>
                  <a:pt x="5287" y="5251"/>
                  <a:pt x="5323" y="5179"/>
                </a:cubicBezTo>
                <a:cubicBezTo>
                  <a:pt x="4822" y="4810"/>
                  <a:pt x="4334" y="4429"/>
                  <a:pt x="3822" y="4060"/>
                </a:cubicBezTo>
                <a:cubicBezTo>
                  <a:pt x="3477" y="3810"/>
                  <a:pt x="3144" y="3572"/>
                  <a:pt x="2787" y="3334"/>
                </a:cubicBezTo>
                <a:cubicBezTo>
                  <a:pt x="2763" y="3370"/>
                  <a:pt x="2763" y="3405"/>
                  <a:pt x="2763" y="3441"/>
                </a:cubicBezTo>
                <a:cubicBezTo>
                  <a:pt x="3560" y="4096"/>
                  <a:pt x="4358" y="4727"/>
                  <a:pt x="5180" y="5370"/>
                </a:cubicBezTo>
                <a:close/>
                <a:moveTo>
                  <a:pt x="10347" y="9275"/>
                </a:moveTo>
                <a:cubicBezTo>
                  <a:pt x="10311" y="9418"/>
                  <a:pt x="10133" y="9585"/>
                  <a:pt x="9990" y="9466"/>
                </a:cubicBezTo>
                <a:cubicBezTo>
                  <a:pt x="9787" y="9347"/>
                  <a:pt x="9597" y="9216"/>
                  <a:pt x="9406" y="9073"/>
                </a:cubicBezTo>
                <a:cubicBezTo>
                  <a:pt x="9109" y="8870"/>
                  <a:pt x="8799" y="8644"/>
                  <a:pt x="8502" y="8418"/>
                </a:cubicBezTo>
                <a:cubicBezTo>
                  <a:pt x="7704" y="7834"/>
                  <a:pt x="6930" y="7239"/>
                  <a:pt x="6156" y="6644"/>
                </a:cubicBezTo>
                <a:cubicBezTo>
                  <a:pt x="5846" y="6418"/>
                  <a:pt x="5537" y="6168"/>
                  <a:pt x="5239" y="5941"/>
                </a:cubicBezTo>
                <a:cubicBezTo>
                  <a:pt x="5084" y="6275"/>
                  <a:pt x="4942" y="6608"/>
                  <a:pt x="4787" y="6942"/>
                </a:cubicBezTo>
                <a:cubicBezTo>
                  <a:pt x="4632" y="7311"/>
                  <a:pt x="4477" y="7680"/>
                  <a:pt x="4334" y="8037"/>
                </a:cubicBezTo>
                <a:lnTo>
                  <a:pt x="4334" y="8049"/>
                </a:lnTo>
                <a:cubicBezTo>
                  <a:pt x="4191" y="8406"/>
                  <a:pt x="4537" y="8894"/>
                  <a:pt x="4763" y="9144"/>
                </a:cubicBezTo>
                <a:cubicBezTo>
                  <a:pt x="5358" y="9847"/>
                  <a:pt x="6323" y="10347"/>
                  <a:pt x="7168" y="10668"/>
                </a:cubicBezTo>
                <a:cubicBezTo>
                  <a:pt x="7275" y="10716"/>
                  <a:pt x="7382" y="10740"/>
                  <a:pt x="7489" y="10787"/>
                </a:cubicBezTo>
                <a:lnTo>
                  <a:pt x="7489" y="10787"/>
                </a:lnTo>
                <a:cubicBezTo>
                  <a:pt x="8525" y="11156"/>
                  <a:pt x="9585" y="11085"/>
                  <a:pt x="10597" y="10656"/>
                </a:cubicBezTo>
                <a:cubicBezTo>
                  <a:pt x="11121" y="10430"/>
                  <a:pt x="11669" y="10073"/>
                  <a:pt x="12097" y="9692"/>
                </a:cubicBezTo>
                <a:lnTo>
                  <a:pt x="11990" y="7668"/>
                </a:lnTo>
                <a:cubicBezTo>
                  <a:pt x="11669" y="7965"/>
                  <a:pt x="11359" y="8275"/>
                  <a:pt x="11026" y="8573"/>
                </a:cubicBezTo>
                <a:lnTo>
                  <a:pt x="10621" y="8977"/>
                </a:lnTo>
                <a:cubicBezTo>
                  <a:pt x="10537" y="9061"/>
                  <a:pt x="10442" y="9168"/>
                  <a:pt x="10371" y="9275"/>
                </a:cubicBezTo>
                <a:cubicBezTo>
                  <a:pt x="10359" y="9251"/>
                  <a:pt x="10347" y="9251"/>
                  <a:pt x="10347" y="9275"/>
                </a:cubicBezTo>
                <a:close/>
                <a:moveTo>
                  <a:pt x="5501" y="5620"/>
                </a:moveTo>
                <a:cubicBezTo>
                  <a:pt x="5668" y="5763"/>
                  <a:pt x="5846" y="5882"/>
                  <a:pt x="6013" y="6013"/>
                </a:cubicBezTo>
                <a:cubicBezTo>
                  <a:pt x="6727" y="6561"/>
                  <a:pt x="7454" y="7096"/>
                  <a:pt x="8204" y="7632"/>
                </a:cubicBezTo>
                <a:cubicBezTo>
                  <a:pt x="8811" y="8085"/>
                  <a:pt x="9430" y="8513"/>
                  <a:pt x="10061" y="8918"/>
                </a:cubicBezTo>
                <a:cubicBezTo>
                  <a:pt x="10145" y="8799"/>
                  <a:pt x="10264" y="8680"/>
                  <a:pt x="10371" y="8573"/>
                </a:cubicBezTo>
                <a:cubicBezTo>
                  <a:pt x="10561" y="8382"/>
                  <a:pt x="10764" y="8204"/>
                  <a:pt x="10954" y="8025"/>
                </a:cubicBezTo>
                <a:cubicBezTo>
                  <a:pt x="11442" y="7537"/>
                  <a:pt x="11954" y="7084"/>
                  <a:pt x="12442" y="6608"/>
                </a:cubicBezTo>
                <a:cubicBezTo>
                  <a:pt x="12871" y="6191"/>
                  <a:pt x="13288" y="5751"/>
                  <a:pt x="13681" y="5310"/>
                </a:cubicBezTo>
                <a:cubicBezTo>
                  <a:pt x="13943" y="5001"/>
                  <a:pt x="14276" y="4596"/>
                  <a:pt x="14431" y="4227"/>
                </a:cubicBezTo>
                <a:cubicBezTo>
                  <a:pt x="14478" y="4132"/>
                  <a:pt x="14478" y="3965"/>
                  <a:pt x="14467" y="3834"/>
                </a:cubicBezTo>
                <a:cubicBezTo>
                  <a:pt x="14109" y="4298"/>
                  <a:pt x="13716" y="4751"/>
                  <a:pt x="13335" y="5191"/>
                </a:cubicBezTo>
                <a:cubicBezTo>
                  <a:pt x="12859" y="5727"/>
                  <a:pt x="12347" y="6239"/>
                  <a:pt x="11859" y="6751"/>
                </a:cubicBezTo>
                <a:cubicBezTo>
                  <a:pt x="11335" y="7311"/>
                  <a:pt x="10823" y="7870"/>
                  <a:pt x="10323" y="8454"/>
                </a:cubicBezTo>
                <a:cubicBezTo>
                  <a:pt x="10252" y="8561"/>
                  <a:pt x="9990" y="8632"/>
                  <a:pt x="9883" y="8585"/>
                </a:cubicBezTo>
                <a:cubicBezTo>
                  <a:pt x="9883" y="8585"/>
                  <a:pt x="9871" y="8585"/>
                  <a:pt x="9871" y="8573"/>
                </a:cubicBezTo>
                <a:cubicBezTo>
                  <a:pt x="9359" y="8215"/>
                  <a:pt x="8847" y="7846"/>
                  <a:pt x="8359" y="7453"/>
                </a:cubicBezTo>
                <a:cubicBezTo>
                  <a:pt x="7692" y="6953"/>
                  <a:pt x="7025" y="6453"/>
                  <a:pt x="6370" y="5953"/>
                </a:cubicBezTo>
                <a:cubicBezTo>
                  <a:pt x="6144" y="5775"/>
                  <a:pt x="5906" y="5608"/>
                  <a:pt x="5680" y="5429"/>
                </a:cubicBezTo>
                <a:cubicBezTo>
                  <a:pt x="5620" y="5501"/>
                  <a:pt x="5561" y="5560"/>
                  <a:pt x="5501" y="562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99;p25">
            <a:extLst>
              <a:ext uri="{FF2B5EF4-FFF2-40B4-BE49-F238E27FC236}">
                <a16:creationId xmlns:a16="http://schemas.microsoft.com/office/drawing/2014/main" id="{9C55DFB5-465C-4D44-B5B7-5A2194B440ED}"/>
              </a:ext>
            </a:extLst>
          </p:cNvPr>
          <p:cNvSpPr/>
          <p:nvPr/>
        </p:nvSpPr>
        <p:spPr>
          <a:xfrm>
            <a:off x="8378487" y="2058426"/>
            <a:ext cx="545192" cy="436225"/>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rgbClr val="0038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042" name="Picture 18" descr="Reading Book PNG, Clipart, Art Good, Book, Can Stock Photo, Cartoon, Child  Free PNG Download">
            <a:extLst>
              <a:ext uri="{FF2B5EF4-FFF2-40B4-BE49-F238E27FC236}">
                <a16:creationId xmlns:a16="http://schemas.microsoft.com/office/drawing/2014/main" id="{573B5956-8C30-C54E-96E3-0D9791E2E53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783" b="95547" l="9753" r="89973">
                        <a14:foregroundMark x1="23803" y1="64454" x2="31868" y2="48794"/>
                        <a14:foregroundMark x1="31868" y1="48423" x2="25687" y2="48794"/>
                        <a14:foregroundMark x1="25687" y1="48794" x2="21841" y2="53432"/>
                        <a14:foregroundMark x1="21841" y1="53432" x2="21429" y2="54917"/>
                        <a14:foregroundMark x1="62126" y1="17473" x2="64835" y2="9647"/>
                        <a14:foregroundMark x1="59890" y1="23933" x2="62126" y2="17473"/>
                        <a14:foregroundMark x1="64835" y1="9647" x2="60989" y2="2968"/>
                        <a14:foregroundMark x1="40522" y1="82189" x2="59890" y2="90353"/>
                        <a14:foregroundMark x1="59890" y1="90353" x2="61951" y2="95547"/>
                        <a14:foregroundMark x1="27885" y1="44898" x2="31456" y2="39889"/>
                        <a14:foregroundMark x1="31456" y1="39889" x2="32830" y2="39332"/>
                        <a14:foregroundMark x1="32830" y1="39332" x2="33929" y2="36735"/>
                        <a14:backgroundMark x1="21154" y1="48423" x2="25412" y2="44898"/>
                        <a14:backgroundMark x1="22390" y1="66790" x2="22390" y2="66790"/>
                        <a14:backgroundMark x1="22253" y1="66790" x2="22253" y2="66790"/>
                        <a14:backgroundMark x1="22253" y1="66790" x2="22253" y2="66790"/>
                        <a14:backgroundMark x1="21566" y1="65863" x2="22253" y2="66790"/>
                        <a14:backgroundMark x1="28571" y1="40631" x2="33379" y2="34508"/>
                        <a14:backgroundMark x1="70604" y1="17811" x2="70604" y2="17811"/>
                        <a14:backgroundMark x1="71016" y1="15213" x2="71016" y2="15213"/>
                        <a14:backgroundMark x1="69368" y1="18182" x2="69368" y2="18182"/>
                        <a14:backgroundMark x1="74313" y1="26716" x2="74313" y2="26716"/>
                        <a14:backgroundMark x1="58654" y1="18367" x2="58654" y2="18367"/>
                        <a14:backgroundMark x1="58929" y1="18553" x2="60302" y2="20037"/>
                        <a14:backgroundMark x1="60302" y1="19852" x2="60852" y2="20037"/>
                      </a14:backgroundRemoval>
                    </a14:imgEffect>
                    <a14:imgEffect>
                      <a14:sharpenSoften amount="35000"/>
                    </a14:imgEffect>
                    <a14:imgEffect>
                      <a14:brightnessContrast bright="7000"/>
                    </a14:imgEffect>
                  </a14:imgLayer>
                </a14:imgProps>
              </a:ext>
              <a:ext uri="{28A0092B-C50C-407E-A947-70E740481C1C}">
                <a14:useLocalDpi xmlns:a14="http://schemas.microsoft.com/office/drawing/2010/main" val="0"/>
              </a:ext>
            </a:extLst>
          </a:blip>
          <a:srcRect/>
          <a:stretch>
            <a:fillRect/>
          </a:stretch>
        </p:blipFill>
        <p:spPr bwMode="auto">
          <a:xfrm>
            <a:off x="6651961" y="1296657"/>
            <a:ext cx="6508633" cy="4818892"/>
          </a:xfrm>
          <a:prstGeom prst="rect">
            <a:avLst/>
          </a:prstGeom>
          <a:noFill/>
          <a:extLst>
            <a:ext uri="{909E8E84-426E-40DD-AFC4-6F175D3DCCD1}">
              <a14:hiddenFill xmlns:a14="http://schemas.microsoft.com/office/drawing/2010/main">
                <a:solidFill>
                  <a:srgbClr val="FFFFFF"/>
                </a:solidFill>
              </a14:hiddenFill>
            </a:ext>
          </a:extLst>
        </p:spPr>
      </p:pic>
      <p:sp>
        <p:nvSpPr>
          <p:cNvPr id="99" name="Google Shape;199;p25">
            <a:extLst>
              <a:ext uri="{FF2B5EF4-FFF2-40B4-BE49-F238E27FC236}">
                <a16:creationId xmlns:a16="http://schemas.microsoft.com/office/drawing/2014/main" id="{872D252C-DF1A-A041-BB16-F1FFBD0841E9}"/>
              </a:ext>
            </a:extLst>
          </p:cNvPr>
          <p:cNvSpPr/>
          <p:nvPr/>
        </p:nvSpPr>
        <p:spPr>
          <a:xfrm>
            <a:off x="3354428" y="1366744"/>
            <a:ext cx="332914" cy="35205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rgbClr val="0038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99;p25">
            <a:extLst>
              <a:ext uri="{FF2B5EF4-FFF2-40B4-BE49-F238E27FC236}">
                <a16:creationId xmlns:a16="http://schemas.microsoft.com/office/drawing/2014/main" id="{E838CB3C-B103-BA48-91CF-D5AAF5459018}"/>
              </a:ext>
            </a:extLst>
          </p:cNvPr>
          <p:cNvSpPr/>
          <p:nvPr/>
        </p:nvSpPr>
        <p:spPr>
          <a:xfrm>
            <a:off x="3901275" y="-202076"/>
            <a:ext cx="332914" cy="35205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rgbClr val="0038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Hình chữ nhật 1">
            <a:extLst>
              <a:ext uri="{FF2B5EF4-FFF2-40B4-BE49-F238E27FC236}">
                <a16:creationId xmlns:a16="http://schemas.microsoft.com/office/drawing/2014/main" id="{48F2BC2F-CBBD-4FB8-9FD8-8A06F0456F28}"/>
              </a:ext>
            </a:extLst>
          </p:cNvPr>
          <p:cNvSpPr/>
          <p:nvPr/>
        </p:nvSpPr>
        <p:spPr>
          <a:xfrm>
            <a:off x="9782175" y="6501505"/>
            <a:ext cx="1590675" cy="23823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0794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0F6A86-186B-8CD8-97F7-F8A0697C5583}"/>
              </a:ext>
            </a:extLst>
          </p:cNvPr>
          <p:cNvGrpSpPr/>
          <p:nvPr/>
        </p:nvGrpSpPr>
        <p:grpSpPr>
          <a:xfrm>
            <a:off x="637130" y="1326065"/>
            <a:ext cx="859340" cy="504922"/>
            <a:chOff x="2036763" y="1373091"/>
            <a:chExt cx="859340" cy="504922"/>
          </a:xfrm>
        </p:grpSpPr>
        <p:sp>
          <p:nvSpPr>
            <p:cNvPr id="9" name="KSO_Shape">
              <a:extLst>
                <a:ext uri="{FF2B5EF4-FFF2-40B4-BE49-F238E27FC236}">
                  <a16:creationId xmlns:a16="http://schemas.microsoft.com/office/drawing/2014/main" id="{44D71BD5-2EDB-EF9D-BFB0-D33DE82F58D8}"/>
                </a:ext>
              </a:extLst>
            </p:cNvPr>
            <p:cNvSpPr/>
            <p:nvPr>
              <p:custDataLst>
                <p:tags r:id="rId8"/>
              </p:custDataLst>
            </p:nvPr>
          </p:nvSpPr>
          <p:spPr>
            <a:xfrm>
              <a:off x="2036763" y="1373188"/>
              <a:ext cx="554037" cy="504825"/>
            </a:xfrm>
            <a:prstGeom prst="heart">
              <a:avLst/>
            </a:prstGeom>
            <a:noFill/>
            <a:ln w="25400">
              <a:solidFill>
                <a:srgbClr val="FFB7C8"/>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panose="02020603050405020304" pitchFamily="18" charset="0"/>
                <a:ea typeface="黑体"/>
                <a:cs typeface="Times New Roman" panose="02020603050405020304" pitchFamily="18" charset="0"/>
              </a:endParaRPr>
            </a:p>
          </p:txBody>
        </p:sp>
        <p:sp>
          <p:nvSpPr>
            <p:cNvPr id="10" name="KSO_Shape">
              <a:extLst>
                <a:ext uri="{FF2B5EF4-FFF2-40B4-BE49-F238E27FC236}">
                  <a16:creationId xmlns:a16="http://schemas.microsoft.com/office/drawing/2014/main" id="{BDA0B6FD-6DF0-169B-91C6-A55DDAB2B533}"/>
                </a:ext>
              </a:extLst>
            </p:cNvPr>
            <p:cNvSpPr/>
            <p:nvPr>
              <p:custDataLst>
                <p:tags r:id="rId9"/>
              </p:custDataLst>
            </p:nvPr>
          </p:nvSpPr>
          <p:spPr>
            <a:xfrm rot="922652">
              <a:off x="2342764" y="1373091"/>
              <a:ext cx="553339" cy="504056"/>
            </a:xfrm>
            <a:prstGeom prst="heart">
              <a:avLst/>
            </a:prstGeom>
            <a:solidFill>
              <a:srgbClr val="7E9F3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FFFFFF"/>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01</a:t>
              </a:r>
              <a:endParaRPr kumimoji="0" lang="zh-CN"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p:txBody>
        </p:sp>
      </p:grpSp>
      <p:grpSp>
        <p:nvGrpSpPr>
          <p:cNvPr id="3" name="Group 2">
            <a:extLst>
              <a:ext uri="{FF2B5EF4-FFF2-40B4-BE49-F238E27FC236}">
                <a16:creationId xmlns:a16="http://schemas.microsoft.com/office/drawing/2014/main" id="{CF5776DF-781A-3938-A130-9B62930A0F2A}"/>
              </a:ext>
            </a:extLst>
          </p:cNvPr>
          <p:cNvGrpSpPr/>
          <p:nvPr/>
        </p:nvGrpSpPr>
        <p:grpSpPr>
          <a:xfrm>
            <a:off x="637130" y="2701799"/>
            <a:ext cx="859340" cy="504825"/>
            <a:chOff x="2036763" y="2979738"/>
            <a:chExt cx="859340" cy="504825"/>
          </a:xfrm>
        </p:grpSpPr>
        <p:sp>
          <p:nvSpPr>
            <p:cNvPr id="11" name="KSO_Shape">
              <a:extLst>
                <a:ext uri="{FF2B5EF4-FFF2-40B4-BE49-F238E27FC236}">
                  <a16:creationId xmlns:a16="http://schemas.microsoft.com/office/drawing/2014/main" id="{88132031-1BB8-E084-FAE0-9CEDBE935276}"/>
                </a:ext>
              </a:extLst>
            </p:cNvPr>
            <p:cNvSpPr/>
            <p:nvPr>
              <p:custDataLst>
                <p:tags r:id="rId6"/>
              </p:custDataLst>
            </p:nvPr>
          </p:nvSpPr>
          <p:spPr>
            <a:xfrm>
              <a:off x="2036763" y="2979738"/>
              <a:ext cx="554037" cy="504825"/>
            </a:xfrm>
            <a:prstGeom prst="heart">
              <a:avLst/>
            </a:prstGeom>
            <a:noFill/>
            <a:ln w="25400">
              <a:solidFill>
                <a:srgbClr val="FFB7C8"/>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panose="02020603050405020304" pitchFamily="18" charset="0"/>
                <a:ea typeface="黑体"/>
                <a:cs typeface="Times New Roman" panose="02020603050405020304" pitchFamily="18" charset="0"/>
              </a:endParaRPr>
            </a:p>
          </p:txBody>
        </p:sp>
        <p:sp>
          <p:nvSpPr>
            <p:cNvPr id="12" name="KSO_Shape">
              <a:extLst>
                <a:ext uri="{FF2B5EF4-FFF2-40B4-BE49-F238E27FC236}">
                  <a16:creationId xmlns:a16="http://schemas.microsoft.com/office/drawing/2014/main" id="{8E2FFFA0-9F1B-7ADC-A565-A3060C2831B0}"/>
                </a:ext>
              </a:extLst>
            </p:cNvPr>
            <p:cNvSpPr/>
            <p:nvPr>
              <p:custDataLst>
                <p:tags r:id="rId7"/>
              </p:custDataLst>
            </p:nvPr>
          </p:nvSpPr>
          <p:spPr>
            <a:xfrm rot="922652">
              <a:off x="2342764" y="2980139"/>
              <a:ext cx="553339" cy="504056"/>
            </a:xfrm>
            <a:prstGeom prst="heart">
              <a:avLst/>
            </a:prstGeom>
            <a:solidFill>
              <a:srgbClr val="3A84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a:ln>
                    <a:noFill/>
                  </a:ln>
                  <a:solidFill>
                    <a:srgbClr val="FFFFFF"/>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02</a:t>
              </a:r>
              <a:endParaRPr kumimoji="0" lang="zh-CN" altLang="en-US" sz="1600" b="1" i="0" u="none" strike="noStrike" kern="1200" cap="none" spc="0" normalizeH="0" baseline="0" noProof="0">
                <a:ln>
                  <a:noFill/>
                </a:ln>
                <a:solidFill>
                  <a:srgbClr val="FFFFFF"/>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p:txBody>
        </p:sp>
      </p:grpSp>
      <p:grpSp>
        <p:nvGrpSpPr>
          <p:cNvPr id="4" name="Group 3">
            <a:extLst>
              <a:ext uri="{FF2B5EF4-FFF2-40B4-BE49-F238E27FC236}">
                <a16:creationId xmlns:a16="http://schemas.microsoft.com/office/drawing/2014/main" id="{F4EA74FB-F0E4-843E-3E4F-13BC94211A60}"/>
              </a:ext>
            </a:extLst>
          </p:cNvPr>
          <p:cNvGrpSpPr/>
          <p:nvPr/>
        </p:nvGrpSpPr>
        <p:grpSpPr>
          <a:xfrm>
            <a:off x="670044" y="3952888"/>
            <a:ext cx="859340" cy="504056"/>
            <a:chOff x="2036763" y="4263337"/>
            <a:chExt cx="859340" cy="504056"/>
          </a:xfrm>
        </p:grpSpPr>
        <p:sp>
          <p:nvSpPr>
            <p:cNvPr id="13" name="KSO_Shape">
              <a:extLst>
                <a:ext uri="{FF2B5EF4-FFF2-40B4-BE49-F238E27FC236}">
                  <a16:creationId xmlns:a16="http://schemas.microsoft.com/office/drawing/2014/main" id="{50C55FF1-C135-B1A7-5552-81FF7636DCDB}"/>
                </a:ext>
              </a:extLst>
            </p:cNvPr>
            <p:cNvSpPr/>
            <p:nvPr>
              <p:custDataLst>
                <p:tags r:id="rId4"/>
              </p:custDataLst>
            </p:nvPr>
          </p:nvSpPr>
          <p:spPr>
            <a:xfrm>
              <a:off x="2036763" y="4264025"/>
              <a:ext cx="554037" cy="503238"/>
            </a:xfrm>
            <a:prstGeom prst="heart">
              <a:avLst/>
            </a:prstGeom>
            <a:noFill/>
            <a:ln w="25400">
              <a:solidFill>
                <a:srgbClr val="FFB7C8"/>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panose="02020603050405020304" pitchFamily="18" charset="0"/>
                <a:ea typeface="黑体"/>
                <a:cs typeface="Times New Roman" panose="02020603050405020304" pitchFamily="18" charset="0"/>
              </a:endParaRPr>
            </a:p>
          </p:txBody>
        </p:sp>
        <p:sp>
          <p:nvSpPr>
            <p:cNvPr id="19" name="KSO_Shape">
              <a:extLst>
                <a:ext uri="{FF2B5EF4-FFF2-40B4-BE49-F238E27FC236}">
                  <a16:creationId xmlns:a16="http://schemas.microsoft.com/office/drawing/2014/main" id="{B0E150CC-4FDD-6234-8723-D3C019BBE6BB}"/>
                </a:ext>
              </a:extLst>
            </p:cNvPr>
            <p:cNvSpPr/>
            <p:nvPr>
              <p:custDataLst>
                <p:tags r:id="rId5"/>
              </p:custDataLst>
            </p:nvPr>
          </p:nvSpPr>
          <p:spPr>
            <a:xfrm rot="922652">
              <a:off x="2342764" y="4263337"/>
              <a:ext cx="553339" cy="504056"/>
            </a:xfrm>
            <a:prstGeom prst="heart">
              <a:avLst/>
            </a:prstGeom>
            <a:solidFill>
              <a:srgbClr val="FE4D5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FFFFFF"/>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03</a:t>
              </a:r>
              <a:endParaRPr kumimoji="0" lang="zh-CN"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p:txBody>
        </p:sp>
      </p:grpSp>
      <p:sp>
        <p:nvSpPr>
          <p:cNvPr id="20" name="文本框 44">
            <a:extLst>
              <a:ext uri="{FF2B5EF4-FFF2-40B4-BE49-F238E27FC236}">
                <a16:creationId xmlns:a16="http://schemas.microsoft.com/office/drawing/2014/main" id="{FD29C266-53D5-6419-65F9-A63EAB13D5A4}"/>
              </a:ext>
            </a:extLst>
          </p:cNvPr>
          <p:cNvSpPr txBox="1">
            <a:spLocks noChangeArrowheads="1"/>
          </p:cNvSpPr>
          <p:nvPr>
            <p:custDataLst>
              <p:tags r:id="rId1"/>
            </p:custDataLst>
          </p:nvPr>
        </p:nvSpPr>
        <p:spPr bwMode="auto">
          <a:xfrm>
            <a:off x="1715958" y="1452313"/>
            <a:ext cx="8977312"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9pPr>
          </a:lstStyle>
          <a:p>
            <a:pPr lvl="0" fontAlgn="base">
              <a:lnSpc>
                <a:spcPct val="100000"/>
              </a:lnSpc>
              <a:spcBef>
                <a:spcPct val="0"/>
              </a:spcBef>
              <a:spcAft>
                <a:spcPct val="0"/>
              </a:spcAft>
              <a:buNone/>
              <a:defRPr/>
            </a:pPr>
            <a:r>
              <a:rPr lang="en-US" altLang="zh-CN" sz="3200">
                <a:solidFill>
                  <a:srgbClr val="FF0000"/>
                </a:solidFill>
                <a:latin typeface="Times New Roman" panose="02020603050405020304" pitchFamily="18" charset="0"/>
                <a:ea typeface="方正准圆_GBK"/>
                <a:cs typeface="Times New Roman" panose="02020603050405020304" pitchFamily="18" charset="0"/>
              </a:rPr>
              <a:t>K</a:t>
            </a:r>
            <a:r>
              <a:rPr lang="vi-VN" altLang="zh-CN" sz="3200">
                <a:solidFill>
                  <a:srgbClr val="FF0000"/>
                </a:solidFill>
                <a:latin typeface="Times New Roman" panose="02020603050405020304" pitchFamily="18" charset="0"/>
                <a:ea typeface="方正准圆_GBK"/>
                <a:cs typeface="Times New Roman" panose="02020603050405020304" pitchFamily="18" charset="0"/>
              </a:rPr>
              <a:t>ể tên được một số cuốn sách đã đọc.</a:t>
            </a:r>
            <a:endParaRPr kumimoji="0" lang="zh-CN" altLang="en-US" sz="3200" b="0" i="0" u="none" strike="noStrike" kern="1200" cap="none" spc="0" normalizeH="0" baseline="0" noProof="0">
              <a:ln>
                <a:noFill/>
              </a:ln>
              <a:solidFill>
                <a:srgbClr val="FF0000"/>
              </a:solidFill>
              <a:effectLst/>
              <a:uLnTx/>
              <a:uFillTx/>
              <a:latin typeface="Times New Roman" panose="02020603050405020304" pitchFamily="18" charset="0"/>
              <a:ea typeface="方正准圆_GBK"/>
              <a:cs typeface="Times New Roman" panose="02020603050405020304" pitchFamily="18" charset="0"/>
            </a:endParaRPr>
          </a:p>
        </p:txBody>
      </p:sp>
      <p:sp>
        <p:nvSpPr>
          <p:cNvPr id="22" name="文本框 45">
            <a:extLst>
              <a:ext uri="{FF2B5EF4-FFF2-40B4-BE49-F238E27FC236}">
                <a16:creationId xmlns:a16="http://schemas.microsoft.com/office/drawing/2014/main" id="{72F7BDD5-0DDA-EAEC-3FA9-4D1323C0DAE7}"/>
              </a:ext>
            </a:extLst>
          </p:cNvPr>
          <p:cNvSpPr txBox="1">
            <a:spLocks noChangeArrowheads="1"/>
          </p:cNvSpPr>
          <p:nvPr>
            <p:custDataLst>
              <p:tags r:id="rId2"/>
            </p:custDataLst>
          </p:nvPr>
        </p:nvSpPr>
        <p:spPr bwMode="auto">
          <a:xfrm>
            <a:off x="1715958" y="2558907"/>
            <a:ext cx="996855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9pPr>
          </a:lstStyle>
          <a:p>
            <a:pPr lvl="0" fontAlgn="base">
              <a:lnSpc>
                <a:spcPct val="100000"/>
              </a:lnSpc>
              <a:spcBef>
                <a:spcPct val="0"/>
              </a:spcBef>
              <a:spcAft>
                <a:spcPct val="0"/>
              </a:spcAft>
              <a:buNone/>
              <a:defRPr/>
            </a:pPr>
            <a:r>
              <a:rPr lang="en-US" altLang="zh-CN" sz="3200">
                <a:solidFill>
                  <a:srgbClr val="FF0000"/>
                </a:solidFill>
                <a:latin typeface="Times New Roman" panose="02020603050405020304" pitchFamily="18" charset="0"/>
                <a:ea typeface="方正准圆_GBK"/>
                <a:cs typeface="Times New Roman" panose="02020603050405020304" pitchFamily="18" charset="0"/>
              </a:rPr>
              <a:t>K</a:t>
            </a:r>
            <a:r>
              <a:rPr lang="vi-VN" altLang="zh-CN" sz="3200">
                <a:solidFill>
                  <a:srgbClr val="FF0000"/>
                </a:solidFill>
                <a:latin typeface="Times New Roman" panose="02020603050405020304" pitchFamily="18" charset="0"/>
                <a:ea typeface="方正准圆_GBK"/>
                <a:cs typeface="Times New Roman" panose="02020603050405020304" pitchFamily="18" charset="0"/>
              </a:rPr>
              <a:t>ể được một số hoạt động diễn ra trong ngày hội đọc sách và nói được ý nghĩa của ngày đó. </a:t>
            </a:r>
            <a:endParaRPr kumimoji="0" lang="zh-CN" altLang="en-US" sz="3200" b="0" i="0" u="none" strike="noStrike" kern="1200" cap="none" spc="0" normalizeH="0" baseline="0" noProof="0">
              <a:ln>
                <a:noFill/>
              </a:ln>
              <a:solidFill>
                <a:srgbClr val="FF0000"/>
              </a:solidFill>
              <a:effectLst/>
              <a:uLnTx/>
              <a:uFillTx/>
              <a:latin typeface="Times New Roman" panose="02020603050405020304" pitchFamily="18" charset="0"/>
              <a:ea typeface="方正准圆_GBK"/>
              <a:cs typeface="Times New Roman" panose="02020603050405020304" pitchFamily="18" charset="0"/>
            </a:endParaRPr>
          </a:p>
        </p:txBody>
      </p:sp>
      <p:sp>
        <p:nvSpPr>
          <p:cNvPr id="23" name="文本框 46">
            <a:extLst>
              <a:ext uri="{FF2B5EF4-FFF2-40B4-BE49-F238E27FC236}">
                <a16:creationId xmlns:a16="http://schemas.microsoft.com/office/drawing/2014/main" id="{058231C3-541D-E6C0-4BAF-BD3D4F3DF20D}"/>
              </a:ext>
            </a:extLst>
          </p:cNvPr>
          <p:cNvSpPr txBox="1">
            <a:spLocks noChangeArrowheads="1"/>
          </p:cNvSpPr>
          <p:nvPr>
            <p:custDataLst>
              <p:tags r:id="rId3"/>
            </p:custDataLst>
          </p:nvPr>
        </p:nvSpPr>
        <p:spPr bwMode="auto">
          <a:xfrm>
            <a:off x="1715958" y="4015544"/>
            <a:ext cx="10638602"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黑体" panose="02010609060101010101" pitchFamily="49" charset="-122"/>
              </a:defRPr>
            </a:lvl9pPr>
          </a:lstStyle>
          <a:p>
            <a:pPr lvl="0" fontAlgn="base">
              <a:lnSpc>
                <a:spcPct val="100000"/>
              </a:lnSpc>
              <a:spcBef>
                <a:spcPct val="0"/>
              </a:spcBef>
              <a:spcAft>
                <a:spcPct val="0"/>
              </a:spcAft>
              <a:buNone/>
              <a:defRPr/>
            </a:pPr>
            <a:r>
              <a:rPr lang="en-US" altLang="zh-CN" sz="3200">
                <a:solidFill>
                  <a:srgbClr val="FF0000"/>
                </a:solidFill>
                <a:latin typeface="Times New Roman" panose="02020603050405020304" pitchFamily="18" charset="0"/>
                <a:ea typeface="方正准圆_GBK"/>
                <a:cs typeface="Times New Roman" panose="02020603050405020304" pitchFamily="18" charset="0"/>
              </a:rPr>
              <a:t>N</a:t>
            </a:r>
            <a:r>
              <a:rPr lang="vi-VN" altLang="zh-CN" sz="3200">
                <a:solidFill>
                  <a:srgbClr val="FF0000"/>
                </a:solidFill>
                <a:latin typeface="Times New Roman" panose="02020603050405020304" pitchFamily="18" charset="0"/>
                <a:ea typeface="方正准圆_GBK"/>
                <a:cs typeface="Times New Roman" panose="02020603050405020304" pitchFamily="18" charset="0"/>
              </a:rPr>
              <a:t>hận xét được sự tham gia của các bạn và chia sẻ cảm nhận của bản thân trong ngày hội đọc sách.</a:t>
            </a:r>
            <a:endParaRPr kumimoji="0" lang="zh-CN" altLang="en-US" sz="3200" b="0" i="0" u="none" strike="noStrike" kern="1200" cap="none" spc="0" normalizeH="0" baseline="0" noProof="0">
              <a:ln>
                <a:noFill/>
              </a:ln>
              <a:solidFill>
                <a:srgbClr val="FF0000"/>
              </a:solidFill>
              <a:effectLst/>
              <a:uLnTx/>
              <a:uFillTx/>
              <a:latin typeface="Times New Roman" panose="02020603050405020304" pitchFamily="18" charset="0"/>
              <a:ea typeface="方正准圆_GBK"/>
              <a:cs typeface="Times New Roman" panose="02020603050405020304" pitchFamily="18" charset="0"/>
            </a:endParaRPr>
          </a:p>
        </p:txBody>
      </p:sp>
      <p:sp>
        <p:nvSpPr>
          <p:cNvPr id="25" name="TextBox 24">
            <a:extLst>
              <a:ext uri="{FF2B5EF4-FFF2-40B4-BE49-F238E27FC236}">
                <a16:creationId xmlns:a16="http://schemas.microsoft.com/office/drawing/2014/main" id="{C7F0E417-270F-EAA7-C439-5EC2D01DA60C}"/>
              </a:ext>
            </a:extLst>
          </p:cNvPr>
          <p:cNvSpPr txBox="1"/>
          <p:nvPr/>
        </p:nvSpPr>
        <p:spPr>
          <a:xfrm>
            <a:off x="4499255" y="536367"/>
            <a:ext cx="4022725" cy="70802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Yêu cầu cần đạt</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黑体"/>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A67D93-BD84-4168-BC2A-96DEEC6C1B73}"/>
              </a:ext>
            </a:extLst>
          </p:cNvPr>
          <p:cNvSpPr/>
          <p:nvPr/>
        </p:nvSpPr>
        <p:spPr>
          <a:xfrm>
            <a:off x="3881074" y="226854"/>
            <a:ext cx="7743442" cy="1156065"/>
          </a:xfrm>
          <a:prstGeom prst="rect">
            <a:avLst/>
          </a:prstGeom>
          <a:solidFill>
            <a:srgbClr val="F3943E">
              <a:alpha val="51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Kể</a:t>
            </a:r>
            <a:r>
              <a:rPr kumimoji="0" lang="en-US" sz="32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tên</a:t>
            </a:r>
            <a:r>
              <a:rPr kumimoji="0" lang="en-US" sz="32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một</a:t>
            </a:r>
            <a:r>
              <a:rPr kumimoji="0" lang="en-US" sz="32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số</a:t>
            </a:r>
            <a:r>
              <a:rPr kumimoji="0" lang="en-US" sz="32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cuốn</a:t>
            </a:r>
            <a:r>
              <a:rPr kumimoji="0" lang="en-US" sz="32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sách</a:t>
            </a:r>
            <a:r>
              <a:rPr kumimoji="0" lang="en-US" sz="32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mà</a:t>
            </a:r>
            <a:r>
              <a:rPr kumimoji="0" lang="en-US" sz="32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em</a:t>
            </a:r>
            <a:r>
              <a:rPr kumimoji="0" lang="en-US" sz="32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đã</a:t>
            </a:r>
            <a:r>
              <a:rPr kumimoji="0" lang="en-US" sz="32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đọc</a:t>
            </a:r>
            <a:r>
              <a:rPr kumimoji="0" lang="en-US" sz="32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endParaRPr kumimoji="0" lang="en-VN" sz="32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pic>
        <p:nvPicPr>
          <p:cNvPr id="2056" name="Picture 8" descr="Truyện cổ tích nổi tiếng thế giới: Nàng bạch tuyết và bảy chú lùn">
            <a:extLst>
              <a:ext uri="{FF2B5EF4-FFF2-40B4-BE49-F238E27FC236}">
                <a16:creationId xmlns:a16="http://schemas.microsoft.com/office/drawing/2014/main" id="{344E7431-2117-994D-B6A3-BA9E1A489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48242">
            <a:off x="4375196" y="1696040"/>
            <a:ext cx="2147881" cy="2218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8" name="Picture 10" descr="Truyện cổ tích nổi tiếng - Little Red Riding Hood - Cô Bé Quàng Khăn Đỏ |  Nhà xuất bản Kim Đồng">
            <a:extLst>
              <a:ext uri="{FF2B5EF4-FFF2-40B4-BE49-F238E27FC236}">
                <a16:creationId xmlns:a16="http://schemas.microsoft.com/office/drawing/2014/main" id="{98E36D20-991A-484D-B7A9-0A75B35AEA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49087">
            <a:off x="872442" y="1520579"/>
            <a:ext cx="2213624" cy="22580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60" name="Picture 12" descr="Truyện Tranh Cổ Tích Việt Nam Hay Nhất - Tấm Cám | Tiki Trading | Tiki">
            <a:extLst>
              <a:ext uri="{FF2B5EF4-FFF2-40B4-BE49-F238E27FC236}">
                <a16:creationId xmlns:a16="http://schemas.microsoft.com/office/drawing/2014/main" id="{AA5CE402-C1B8-9A41-86FE-AF7E3D67B8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65128">
            <a:off x="2339801" y="4281340"/>
            <a:ext cx="1662483" cy="2381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62" name="Picture 14" descr="Doraemon | Đọc Sách, Đọc Truyện, Tải Ebook Miễn Phí - Epub.vn">
            <a:extLst>
              <a:ext uri="{FF2B5EF4-FFF2-40B4-BE49-F238E27FC236}">
                <a16:creationId xmlns:a16="http://schemas.microsoft.com/office/drawing/2014/main" id="{CBDCBE82-06E2-C44A-ACDA-2C9B994926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075906">
            <a:off x="10175840" y="2982735"/>
            <a:ext cx="1556465" cy="2490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64" name="Picture 16" descr="Shin - Cậu bé bút chì - Tập 20 | Nhà xuất bản Kim Đồng">
            <a:extLst>
              <a:ext uri="{FF2B5EF4-FFF2-40B4-BE49-F238E27FC236}">
                <a16:creationId xmlns:a16="http://schemas.microsoft.com/office/drawing/2014/main" id="{523EA71D-EA64-4F45-A740-E767D32544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81127">
            <a:off x="7767195" y="1808880"/>
            <a:ext cx="1545414" cy="22600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66" name="Picture 18" descr="Dế Mèn Phiêu Lưu Ký (Tái Bản 2019) | BookBuy.vn">
            <a:extLst>
              <a:ext uri="{FF2B5EF4-FFF2-40B4-BE49-F238E27FC236}">
                <a16:creationId xmlns:a16="http://schemas.microsoft.com/office/drawing/2014/main" id="{63D8F52C-19B1-DF45-8818-5446F1E20B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09138">
            <a:off x="6043867" y="4182124"/>
            <a:ext cx="1978968" cy="25797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Hình chữ nhật 1">
            <a:extLst>
              <a:ext uri="{FF2B5EF4-FFF2-40B4-BE49-F238E27FC236}">
                <a16:creationId xmlns:a16="http://schemas.microsoft.com/office/drawing/2014/main" id="{F0E1DB1D-2DC8-4E6E-A95E-2BC17C779530}"/>
              </a:ext>
            </a:extLst>
          </p:cNvPr>
          <p:cNvSpPr/>
          <p:nvPr/>
        </p:nvSpPr>
        <p:spPr>
          <a:xfrm>
            <a:off x="9827612" y="6496050"/>
            <a:ext cx="1669063" cy="3619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4241483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150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8"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58"/>
                                            </p:tgtEl>
                                            <p:attrNameLst>
                                              <p:attrName>style.visibility</p:attrName>
                                            </p:attrNameLst>
                                          </p:cBhvr>
                                          <p:to>
                                            <p:strVal val="visible"/>
                                          </p:to>
                                        </p:set>
                                        <p:animEffect transition="in" filter="fade">
                                          <p:cBhvr>
                                            <p:cTn id="13" dur="500"/>
                                            <p:tgtEl>
                                              <p:spTgt spid="205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fade">
                                          <p:cBhvr>
                                            <p:cTn id="18" dur="500"/>
                                            <p:tgtEl>
                                              <p:spTgt spid="20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64"/>
                                            </p:tgtEl>
                                            <p:attrNameLst>
                                              <p:attrName>style.visibility</p:attrName>
                                            </p:attrNameLst>
                                          </p:cBhvr>
                                          <p:to>
                                            <p:strVal val="visible"/>
                                          </p:to>
                                        </p:set>
                                        <p:animEffect transition="in" filter="fade">
                                          <p:cBhvr>
                                            <p:cTn id="23" dur="500"/>
                                            <p:tgtEl>
                                              <p:spTgt spid="206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62"/>
                                            </p:tgtEl>
                                            <p:attrNameLst>
                                              <p:attrName>style.visibility</p:attrName>
                                            </p:attrNameLst>
                                          </p:cBhvr>
                                          <p:to>
                                            <p:strVal val="visible"/>
                                          </p:to>
                                        </p:set>
                                        <p:animEffect transition="in" filter="fade">
                                          <p:cBhvr>
                                            <p:cTn id="28" dur="500"/>
                                            <p:tgtEl>
                                              <p:spTgt spid="206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60"/>
                                            </p:tgtEl>
                                            <p:attrNameLst>
                                              <p:attrName>style.visibility</p:attrName>
                                            </p:attrNameLst>
                                          </p:cBhvr>
                                          <p:to>
                                            <p:strVal val="visible"/>
                                          </p:to>
                                        </p:set>
                                        <p:animEffect transition="in" filter="fade">
                                          <p:cBhvr>
                                            <p:cTn id="33" dur="500"/>
                                            <p:tgtEl>
                                              <p:spTgt spid="206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66"/>
                                            </p:tgtEl>
                                            <p:attrNameLst>
                                              <p:attrName>style.visibility</p:attrName>
                                            </p:attrNameLst>
                                          </p:cBhvr>
                                          <p:to>
                                            <p:strVal val="visible"/>
                                          </p:to>
                                        </p:set>
                                        <p:animEffect transition="in" filter="fade">
                                          <p:cBhvr>
                                            <p:cTn id="38" dur="500"/>
                                            <p:tgtEl>
                                              <p:spTgt spid="2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1+#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58"/>
                                            </p:tgtEl>
                                            <p:attrNameLst>
                                              <p:attrName>style.visibility</p:attrName>
                                            </p:attrNameLst>
                                          </p:cBhvr>
                                          <p:to>
                                            <p:strVal val="visible"/>
                                          </p:to>
                                        </p:set>
                                        <p:animEffect transition="in" filter="fade">
                                          <p:cBhvr>
                                            <p:cTn id="13" dur="500"/>
                                            <p:tgtEl>
                                              <p:spTgt spid="205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fade">
                                          <p:cBhvr>
                                            <p:cTn id="18" dur="500"/>
                                            <p:tgtEl>
                                              <p:spTgt spid="20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64"/>
                                            </p:tgtEl>
                                            <p:attrNameLst>
                                              <p:attrName>style.visibility</p:attrName>
                                            </p:attrNameLst>
                                          </p:cBhvr>
                                          <p:to>
                                            <p:strVal val="visible"/>
                                          </p:to>
                                        </p:set>
                                        <p:animEffect transition="in" filter="fade">
                                          <p:cBhvr>
                                            <p:cTn id="23" dur="500"/>
                                            <p:tgtEl>
                                              <p:spTgt spid="206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62"/>
                                            </p:tgtEl>
                                            <p:attrNameLst>
                                              <p:attrName>style.visibility</p:attrName>
                                            </p:attrNameLst>
                                          </p:cBhvr>
                                          <p:to>
                                            <p:strVal val="visible"/>
                                          </p:to>
                                        </p:set>
                                        <p:animEffect transition="in" filter="fade">
                                          <p:cBhvr>
                                            <p:cTn id="28" dur="500"/>
                                            <p:tgtEl>
                                              <p:spTgt spid="206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60"/>
                                            </p:tgtEl>
                                            <p:attrNameLst>
                                              <p:attrName>style.visibility</p:attrName>
                                            </p:attrNameLst>
                                          </p:cBhvr>
                                          <p:to>
                                            <p:strVal val="visible"/>
                                          </p:to>
                                        </p:set>
                                        <p:animEffect transition="in" filter="fade">
                                          <p:cBhvr>
                                            <p:cTn id="33" dur="500"/>
                                            <p:tgtEl>
                                              <p:spTgt spid="206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66"/>
                                            </p:tgtEl>
                                            <p:attrNameLst>
                                              <p:attrName>style.visibility</p:attrName>
                                            </p:attrNameLst>
                                          </p:cBhvr>
                                          <p:to>
                                            <p:strVal val="visible"/>
                                          </p:to>
                                        </p:set>
                                        <p:animEffect transition="in" filter="fade">
                                          <p:cBhvr>
                                            <p:cTn id="38" dur="500"/>
                                            <p:tgtEl>
                                              <p:spTgt spid="2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098D387-AAC7-DE47-B925-C54AB2849964}"/>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41000"/>
                    </a14:imgEffect>
                    <a14:imgEffect>
                      <a14:brightnessContrast bright="5000"/>
                    </a14:imgEffect>
                  </a14:imgLayer>
                </a14:imgProps>
              </a:ext>
              <a:ext uri="{28A0092B-C50C-407E-A947-70E740481C1C}">
                <a14:useLocalDpi xmlns:a14="http://schemas.microsoft.com/office/drawing/2010/main" val="0"/>
              </a:ext>
            </a:extLst>
          </a:blip>
          <a:srcRect l="955"/>
          <a:stretch/>
        </p:blipFill>
        <p:spPr>
          <a:xfrm>
            <a:off x="115287" y="73916"/>
            <a:ext cx="11961426" cy="6646717"/>
          </a:xfrm>
          <a:prstGeom prst="rect">
            <a:avLst/>
          </a:prstGeom>
        </p:spPr>
      </p:pic>
      <p:sp>
        <p:nvSpPr>
          <p:cNvPr id="17" name="Rounded Rectangle 16">
            <a:extLst>
              <a:ext uri="{FF2B5EF4-FFF2-40B4-BE49-F238E27FC236}">
                <a16:creationId xmlns:a16="http://schemas.microsoft.com/office/drawing/2014/main" id="{97D132A9-F5EE-0346-BEC5-46301499C44F}"/>
              </a:ext>
            </a:extLst>
          </p:cNvPr>
          <p:cNvSpPr/>
          <p:nvPr/>
        </p:nvSpPr>
        <p:spPr>
          <a:xfrm>
            <a:off x="-338668" y="-475616"/>
            <a:ext cx="5394762" cy="2085445"/>
          </a:xfrm>
          <a:prstGeom prst="round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5617EFA-3A27-4981-A0B7-D9A6F58D2122}"/>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0" y="257128"/>
            <a:ext cx="635193" cy="746919"/>
          </a:xfrm>
          <a:prstGeom prst="roundRect">
            <a:avLst>
              <a:gd name="adj" fmla="val 42581"/>
            </a:avLst>
          </a:prstGeom>
        </p:spPr>
      </p:pic>
      <p:sp>
        <p:nvSpPr>
          <p:cNvPr id="4" name="TextBox 3">
            <a:extLst>
              <a:ext uri="{FF2B5EF4-FFF2-40B4-BE49-F238E27FC236}">
                <a16:creationId xmlns:a16="http://schemas.microsoft.com/office/drawing/2014/main" id="{4EFD33F9-EC6E-4FDA-BF7B-9700DBF31A1C}"/>
              </a:ext>
            </a:extLst>
          </p:cNvPr>
          <p:cNvSpPr txBox="1"/>
          <p:nvPr/>
        </p:nvSpPr>
        <p:spPr>
          <a:xfrm>
            <a:off x="612401" y="215088"/>
            <a:ext cx="412096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Hoa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err="1">
                <a:ln>
                  <a:noFill/>
                </a:ln>
                <a:solidFill>
                  <a:prstClr val="black"/>
                </a:solidFill>
                <a:effectLst/>
                <a:uLnTx/>
                <a:uFillTx/>
                <a:latin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2400">
                <a:solidFill>
                  <a:prstClr val="black"/>
                </a:solidFill>
                <a:latin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36B0E8ED-95BD-E246-A42F-EA2134DFFAEA}"/>
              </a:ext>
            </a:extLst>
          </p:cNvPr>
          <p:cNvGrpSpPr/>
          <p:nvPr/>
        </p:nvGrpSpPr>
        <p:grpSpPr>
          <a:xfrm>
            <a:off x="-128136" y="3079599"/>
            <a:ext cx="2136275" cy="738664"/>
            <a:chOff x="59271" y="2482674"/>
            <a:chExt cx="1079575" cy="738664"/>
          </a:xfrm>
        </p:grpSpPr>
        <p:sp>
          <p:nvSpPr>
            <p:cNvPr id="6" name="Rounded Rectangular Callout 5">
              <a:extLst>
                <a:ext uri="{FF2B5EF4-FFF2-40B4-BE49-F238E27FC236}">
                  <a16:creationId xmlns:a16="http://schemas.microsoft.com/office/drawing/2014/main" id="{F3CB3F6F-7045-1641-8EDD-037FEC8DFC84}"/>
                </a:ext>
              </a:extLst>
            </p:cNvPr>
            <p:cNvSpPr/>
            <p:nvPr/>
          </p:nvSpPr>
          <p:spPr>
            <a:xfrm>
              <a:off x="59271" y="2518582"/>
              <a:ext cx="1079575" cy="650785"/>
            </a:xfrm>
            <a:prstGeom prst="wedgeRoundRectCallout">
              <a:avLst>
                <a:gd name="adj1" fmla="val -18973"/>
                <a:gd name="adj2" fmla="val 83476"/>
                <a:gd name="adj3" fmla="val 16667"/>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BC8570C-3492-444A-949B-00938E19099F}"/>
                </a:ext>
              </a:extLst>
            </p:cNvPr>
            <p:cNvSpPr txBox="1"/>
            <p:nvPr/>
          </p:nvSpPr>
          <p:spPr>
            <a:xfrm>
              <a:off x="90655" y="2482674"/>
              <a:ext cx="1043492" cy="73866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VN"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Sách giúp chúng ta khám phá thế giới, tìm hiểu lịch sử,…</a:t>
              </a:r>
            </a:p>
          </p:txBody>
        </p:sp>
      </p:grpSp>
      <p:grpSp>
        <p:nvGrpSpPr>
          <p:cNvPr id="9" name="Group 8">
            <a:extLst>
              <a:ext uri="{FF2B5EF4-FFF2-40B4-BE49-F238E27FC236}">
                <a16:creationId xmlns:a16="http://schemas.microsoft.com/office/drawing/2014/main" id="{CA5D7443-7F67-424D-BD09-B15876DF56CF}"/>
              </a:ext>
            </a:extLst>
          </p:cNvPr>
          <p:cNvGrpSpPr/>
          <p:nvPr/>
        </p:nvGrpSpPr>
        <p:grpSpPr>
          <a:xfrm>
            <a:off x="3303031" y="3052831"/>
            <a:ext cx="1551370" cy="738664"/>
            <a:chOff x="220816" y="2518582"/>
            <a:chExt cx="783991" cy="738664"/>
          </a:xfrm>
        </p:grpSpPr>
        <p:sp>
          <p:nvSpPr>
            <p:cNvPr id="10" name="Rounded Rectangular Callout 9">
              <a:extLst>
                <a:ext uri="{FF2B5EF4-FFF2-40B4-BE49-F238E27FC236}">
                  <a16:creationId xmlns:a16="http://schemas.microsoft.com/office/drawing/2014/main" id="{C2B2E63A-76A0-8341-9C8C-40E0E897A105}"/>
                </a:ext>
              </a:extLst>
            </p:cNvPr>
            <p:cNvSpPr/>
            <p:nvPr/>
          </p:nvSpPr>
          <p:spPr>
            <a:xfrm>
              <a:off x="236795" y="2556682"/>
              <a:ext cx="737364" cy="650785"/>
            </a:xfrm>
            <a:prstGeom prst="wedgeRoundRectCallout">
              <a:avLst>
                <a:gd name="adj1" fmla="val -8528"/>
                <a:gd name="adj2" fmla="val 69816"/>
                <a:gd name="adj3" fmla="val 16667"/>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84BD232-F9B1-824D-B69A-E5B8F657135E}"/>
                </a:ext>
              </a:extLst>
            </p:cNvPr>
            <p:cNvSpPr txBox="1"/>
            <p:nvPr/>
          </p:nvSpPr>
          <p:spPr>
            <a:xfrm>
              <a:off x="220816" y="2518582"/>
              <a:ext cx="783991" cy="73866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VN"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Sách mở ra nhiều điều kì thú khác nữa…</a:t>
              </a:r>
            </a:p>
          </p:txBody>
        </p:sp>
      </p:grpSp>
      <p:grpSp>
        <p:nvGrpSpPr>
          <p:cNvPr id="12" name="Group 11">
            <a:extLst>
              <a:ext uri="{FF2B5EF4-FFF2-40B4-BE49-F238E27FC236}">
                <a16:creationId xmlns:a16="http://schemas.microsoft.com/office/drawing/2014/main" id="{D69D913C-F678-0C4A-B2E7-56FF32A48F0F}"/>
              </a:ext>
            </a:extLst>
          </p:cNvPr>
          <p:cNvGrpSpPr/>
          <p:nvPr/>
        </p:nvGrpSpPr>
        <p:grpSpPr>
          <a:xfrm>
            <a:off x="7098249" y="1508229"/>
            <a:ext cx="1410336" cy="738664"/>
            <a:chOff x="256452" y="2518582"/>
            <a:chExt cx="712719" cy="738664"/>
          </a:xfrm>
        </p:grpSpPr>
        <p:sp>
          <p:nvSpPr>
            <p:cNvPr id="13" name="Rounded Rectangular Callout 12">
              <a:extLst>
                <a:ext uri="{FF2B5EF4-FFF2-40B4-BE49-F238E27FC236}">
                  <a16:creationId xmlns:a16="http://schemas.microsoft.com/office/drawing/2014/main" id="{3B0F6564-6C1C-3640-A227-7DD46901DFE6}"/>
                </a:ext>
              </a:extLst>
            </p:cNvPr>
            <p:cNvSpPr/>
            <p:nvPr/>
          </p:nvSpPr>
          <p:spPr>
            <a:xfrm>
              <a:off x="270312" y="2556682"/>
              <a:ext cx="670331" cy="650785"/>
            </a:xfrm>
            <a:prstGeom prst="wedgeRoundRectCallout">
              <a:avLst>
                <a:gd name="adj1" fmla="val 61974"/>
                <a:gd name="adj2" fmla="val 19077"/>
                <a:gd name="adj3" fmla="val 16667"/>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E5EBC7A4-BA06-A44F-B1D9-6CB614650FBD}"/>
                </a:ext>
              </a:extLst>
            </p:cNvPr>
            <p:cNvSpPr txBox="1"/>
            <p:nvPr/>
          </p:nvSpPr>
          <p:spPr>
            <a:xfrm>
              <a:off x="256452" y="2518582"/>
              <a:ext cx="712719" cy="73866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VN"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Tích Chu hỏi đường đến suối Tiên</a:t>
              </a:r>
            </a:p>
          </p:txBody>
        </p:sp>
      </p:grpSp>
      <p:grpSp>
        <p:nvGrpSpPr>
          <p:cNvPr id="15" name="Group 14">
            <a:extLst>
              <a:ext uri="{FF2B5EF4-FFF2-40B4-BE49-F238E27FC236}">
                <a16:creationId xmlns:a16="http://schemas.microsoft.com/office/drawing/2014/main" id="{2B21D23D-5710-CB4B-9FD6-245DED64E0B8}"/>
              </a:ext>
            </a:extLst>
          </p:cNvPr>
          <p:cNvGrpSpPr/>
          <p:nvPr/>
        </p:nvGrpSpPr>
        <p:grpSpPr>
          <a:xfrm>
            <a:off x="11092464" y="4579805"/>
            <a:ext cx="1165569" cy="664691"/>
            <a:chOff x="310965" y="2620181"/>
            <a:chExt cx="589025" cy="664691"/>
          </a:xfrm>
        </p:grpSpPr>
        <p:sp>
          <p:nvSpPr>
            <p:cNvPr id="16" name="Rounded Rectangular Callout 15">
              <a:extLst>
                <a:ext uri="{FF2B5EF4-FFF2-40B4-BE49-F238E27FC236}">
                  <a16:creationId xmlns:a16="http://schemas.microsoft.com/office/drawing/2014/main" id="{75948354-C7A7-7F4F-92F9-25EA11DACEE1}"/>
                </a:ext>
              </a:extLst>
            </p:cNvPr>
            <p:cNvSpPr/>
            <p:nvPr/>
          </p:nvSpPr>
          <p:spPr>
            <a:xfrm>
              <a:off x="353662" y="2620181"/>
              <a:ext cx="503630" cy="650786"/>
            </a:xfrm>
            <a:prstGeom prst="wedgeRoundRectCallout">
              <a:avLst>
                <a:gd name="adj1" fmla="val -31054"/>
                <a:gd name="adj2" fmla="val 79573"/>
                <a:gd name="adj3" fmla="val 16667"/>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81EFEB9C-6978-D24F-BED2-D641B0F68631}"/>
                </a:ext>
              </a:extLst>
            </p:cNvPr>
            <p:cNvSpPr txBox="1"/>
            <p:nvPr/>
          </p:nvSpPr>
          <p:spPr>
            <a:xfrm>
              <a:off x="310965" y="2638541"/>
              <a:ext cx="589025" cy="64633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VN"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Cuốn sách mình muốn đọc đây rồi!</a:t>
              </a:r>
            </a:p>
          </p:txBody>
        </p:sp>
      </p:grpSp>
      <p:sp>
        <p:nvSpPr>
          <p:cNvPr id="20" name="TextBox 19">
            <a:extLst>
              <a:ext uri="{FF2B5EF4-FFF2-40B4-BE49-F238E27FC236}">
                <a16:creationId xmlns:a16="http://schemas.microsoft.com/office/drawing/2014/main" id="{3DAEB39E-B970-EF45-8EE5-D9AA451D8711}"/>
              </a:ext>
            </a:extLst>
          </p:cNvPr>
          <p:cNvSpPr txBox="1"/>
          <p:nvPr/>
        </p:nvSpPr>
        <p:spPr>
          <a:xfrm>
            <a:off x="612401" y="239977"/>
            <a:ext cx="412096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909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9A6796-0D28-7040-F7BA-4A28AD70E6F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41000"/>
                    </a14:imgEffect>
                    <a14:imgEffect>
                      <a14:brightnessContrast bright="5000"/>
                    </a14:imgEffect>
                  </a14:imgLayer>
                </a14:imgProps>
              </a:ext>
              <a:ext uri="{28A0092B-C50C-407E-A947-70E740481C1C}">
                <a14:useLocalDpi xmlns:a14="http://schemas.microsoft.com/office/drawing/2010/main" val="0"/>
              </a:ext>
            </a:extLst>
          </a:blip>
          <a:srcRect l="955"/>
          <a:stretch/>
        </p:blipFill>
        <p:spPr>
          <a:xfrm>
            <a:off x="4879811" y="819150"/>
            <a:ext cx="7079308" cy="3933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AE0789D8-9444-0CB9-03E2-E51E4F0FBA9B}"/>
              </a:ext>
            </a:extLst>
          </p:cNvPr>
          <p:cNvSpPr txBox="1"/>
          <p:nvPr/>
        </p:nvSpPr>
        <p:spPr>
          <a:xfrm>
            <a:off x="533400" y="819150"/>
            <a:ext cx="4441661" cy="4539191"/>
          </a:xfrm>
          <a:prstGeom prst="rect">
            <a:avLst/>
          </a:prstGeom>
          <a:noFill/>
        </p:spPr>
        <p:txBody>
          <a:bodyPr wrap="square">
            <a:spAutoFit/>
          </a:bodyPr>
          <a:lstStyle/>
          <a:p>
            <a:pPr>
              <a:lnSpc>
                <a:spcPct val="150000"/>
              </a:lnSpc>
            </a:pPr>
            <a:r>
              <a:rPr lang="en-US" sz="2800" b="1">
                <a:solidFill>
                  <a:srgbClr val="FF0000"/>
                </a:solidFill>
                <a:latin typeface="Times New Roman" pitchFamily="18" charset="0"/>
                <a:cs typeface="Times New Roman" pitchFamily="18" charset="0"/>
              </a:rPr>
              <a:t>Ngày hội đọc sách của trường Minh và Hoa diễn ra các hoạt động:</a:t>
            </a:r>
          </a:p>
          <a:p>
            <a:pPr>
              <a:lnSpc>
                <a:spcPct val="150000"/>
              </a:lnSpc>
              <a:buFontTx/>
              <a:buChar char="-"/>
            </a:pPr>
            <a:r>
              <a:rPr lang="en-US" sz="2800" b="1">
                <a:solidFill>
                  <a:srgbClr val="0000CC"/>
                </a:solidFill>
                <a:latin typeface="Times New Roman" pitchFamily="18" charset="0"/>
                <a:cs typeface="Times New Roman" pitchFamily="18" charset="0"/>
              </a:rPr>
              <a:t> Trưng bày, triển lãm sách</a:t>
            </a:r>
          </a:p>
          <a:p>
            <a:pPr>
              <a:lnSpc>
                <a:spcPct val="150000"/>
              </a:lnSpc>
              <a:buFontTx/>
              <a:buChar char="-"/>
            </a:pPr>
            <a:r>
              <a:rPr lang="en-US" sz="2800" b="1">
                <a:solidFill>
                  <a:srgbClr val="0000CC"/>
                </a:solidFill>
                <a:latin typeface="Times New Roman" pitchFamily="18" charset="0"/>
                <a:cs typeface="Times New Roman" pitchFamily="18" charset="0"/>
              </a:rPr>
              <a:t> Giới thiệu sách</a:t>
            </a:r>
          </a:p>
          <a:p>
            <a:pPr>
              <a:lnSpc>
                <a:spcPct val="150000"/>
              </a:lnSpc>
              <a:buFontTx/>
              <a:buChar char="-"/>
            </a:pPr>
            <a:r>
              <a:rPr lang="en-US" sz="2800" b="1">
                <a:solidFill>
                  <a:srgbClr val="0000CC"/>
                </a:solidFill>
                <a:latin typeface="Times New Roman" pitchFamily="18" charset="0"/>
                <a:cs typeface="Times New Roman" pitchFamily="18" charset="0"/>
              </a:rPr>
              <a:t> Đọc sách</a:t>
            </a:r>
          </a:p>
          <a:p>
            <a:pPr>
              <a:lnSpc>
                <a:spcPct val="150000"/>
              </a:lnSpc>
              <a:buFontTx/>
              <a:buChar char="-"/>
            </a:pPr>
            <a:r>
              <a:rPr lang="en-US" sz="2800" b="1">
                <a:solidFill>
                  <a:srgbClr val="0000CC"/>
                </a:solidFill>
                <a:latin typeface="Times New Roman" pitchFamily="18" charset="0"/>
                <a:cs typeface="Times New Roman" pitchFamily="18" charset="0"/>
              </a:rPr>
              <a:t> Xếp sách, …</a:t>
            </a:r>
            <a:endParaRPr lang="en-US" sz="2800" b="1" dirty="0">
              <a:solidFill>
                <a:srgbClr val="0000CC"/>
              </a:solidFill>
              <a:latin typeface="Times New Roman" pitchFamily="18" charset="0"/>
              <a:cs typeface="Times New Roman" pitchFamily="18" charset="0"/>
            </a:endParaRPr>
          </a:p>
        </p:txBody>
      </p:sp>
      <p:sp>
        <p:nvSpPr>
          <p:cNvPr id="3" name="Hình chữ nhật 2">
            <a:extLst>
              <a:ext uri="{FF2B5EF4-FFF2-40B4-BE49-F238E27FC236}">
                <a16:creationId xmlns:a16="http://schemas.microsoft.com/office/drawing/2014/main" id="{784D31C0-4CBF-4EF9-BA8D-FF1F9BA8135F}"/>
              </a:ext>
            </a:extLst>
          </p:cNvPr>
          <p:cNvSpPr/>
          <p:nvPr/>
        </p:nvSpPr>
        <p:spPr>
          <a:xfrm>
            <a:off x="9229725" y="6515100"/>
            <a:ext cx="2171700" cy="228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673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Book clipart - Book, Illustration, Cartoon, transparent clip art">
            <a:extLst>
              <a:ext uri="{FF2B5EF4-FFF2-40B4-BE49-F238E27FC236}">
                <a16:creationId xmlns:a16="http://schemas.microsoft.com/office/drawing/2014/main" id="{01F63B35-E0C8-37A2-86BC-ADCE9599C8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250" b="98500" l="10000" r="90000">
                        <a14:foregroundMark x1="34222" y1="34500" x2="37556" y2="39000"/>
                        <a14:foregroundMark x1="44000" y1="28000" x2="48444" y2="34750"/>
                        <a14:foregroundMark x1="48444" y1="34750" x2="48444" y2="34750"/>
                        <a14:foregroundMark x1="32667" y1="91625" x2="46222" y2="96750"/>
                        <a14:foregroundMark x1="64778" y1="86250" x2="52556" y2="98500"/>
                        <a14:foregroundMark x1="59111" y1="87125" x2="63000" y2="84000"/>
                        <a14:foregroundMark x1="64222" y1="90125" x2="55778" y2="98000"/>
                        <a14:foregroundMark x1="28778" y1="94000" x2="37444" y2="98250"/>
                        <a14:foregroundMark x1="37444" y1="98250" x2="42444" y2="98500"/>
                        <a14:foregroundMark x1="37556" y1="11375" x2="73778" y2="7750"/>
                        <a14:foregroundMark x1="73778" y1="7750" x2="50889" y2="10000"/>
                        <a14:foregroundMark x1="50889" y1="10000" x2="50889" y2="10000"/>
                        <a14:foregroundMark x1="45111" y1="8625" x2="65667" y2="5625"/>
                        <a14:foregroundMark x1="65667" y1="5625" x2="77111" y2="5875"/>
                        <a14:foregroundMark x1="47556" y1="5125" x2="63667" y2="4750"/>
                        <a14:foregroundMark x1="63667" y1="4750" x2="75333" y2="5000"/>
                        <a14:foregroundMark x1="75333" y1="4250" x2="77667" y2="4750"/>
                        <a14:foregroundMark x1="64111" y1="87250" x2="56333" y2="93500"/>
                      </a14:backgroundRemoval>
                    </a14:imgEffect>
                  </a14:imgLayer>
                </a14:imgProps>
              </a:ext>
              <a:ext uri="{28A0092B-C50C-407E-A947-70E740481C1C}">
                <a14:useLocalDpi xmlns:a14="http://schemas.microsoft.com/office/drawing/2010/main" val="0"/>
              </a:ext>
            </a:extLst>
          </a:blip>
          <a:srcRect/>
          <a:stretch>
            <a:fillRect/>
          </a:stretch>
        </p:blipFill>
        <p:spPr bwMode="auto">
          <a:xfrm>
            <a:off x="333374" y="3429000"/>
            <a:ext cx="3400425" cy="3022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D15EE7D-8AC8-5535-606B-5104EC80C1F9}"/>
              </a:ext>
            </a:extLst>
          </p:cNvPr>
          <p:cNvSpPr txBox="1"/>
          <p:nvPr/>
        </p:nvSpPr>
        <p:spPr>
          <a:xfrm>
            <a:off x="1276349" y="293313"/>
            <a:ext cx="10839451" cy="661207"/>
          </a:xfrm>
          <a:prstGeom prst="rect">
            <a:avLst/>
          </a:prstGeom>
          <a:noFill/>
        </p:spPr>
        <p:txBody>
          <a:bodyPr wrap="square">
            <a:spAutoFit/>
          </a:bodyPr>
          <a:lstStyle/>
          <a:p>
            <a:pPr>
              <a:lnSpc>
                <a:spcPct val="150000"/>
              </a:lnSpc>
            </a:pPr>
            <a:r>
              <a:rPr lang="en-US" sz="2800" b="1">
                <a:solidFill>
                  <a:srgbClr val="FF0000"/>
                </a:solidFill>
                <a:latin typeface="Times New Roman" panose="02020603050405020304" pitchFamily="18" charset="0"/>
                <a:cs typeface="Times New Roman" pitchFamily="18" charset="0"/>
              </a:rPr>
              <a:t>Sách có vai trò và ý nghĩa quan trọng trong đời sống của chúng ta</a:t>
            </a:r>
            <a:endParaRPr lang="en-US" sz="2800" b="1" dirty="0">
              <a:solidFill>
                <a:srgbClr val="FF0000"/>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1C48C80D-AEC4-7E34-D97B-F1A205DE714E}"/>
              </a:ext>
            </a:extLst>
          </p:cNvPr>
          <p:cNvSpPr txBox="1"/>
          <p:nvPr/>
        </p:nvSpPr>
        <p:spPr>
          <a:xfrm>
            <a:off x="904875" y="1193519"/>
            <a:ext cx="9467850" cy="707886"/>
          </a:xfrm>
          <a:prstGeom prst="rect">
            <a:avLst/>
          </a:prstGeom>
          <a:noFill/>
        </p:spPr>
        <p:txBody>
          <a:bodyPr wrap="square">
            <a:spAutoFit/>
          </a:bodyPr>
          <a:lstStyle/>
          <a:p>
            <a:r>
              <a:rPr lang="vi-VN" sz="2000">
                <a:solidFill>
                  <a:srgbClr val="002060"/>
                </a:solidFill>
                <a:latin typeface="Times New Roman" panose="02020603050405020304" pitchFamily="18" charset="0"/>
                <a:cs typeface="Times New Roman" panose="02020603050405020304" pitchFamily="18" charset="0"/>
              </a:rPr>
              <a:t>- Sách ghi lại những kiến thức, những giá trị của cuộc sống mà người đi trước đã kiếm tìm, học tập, trải nghiệm và truyền lại cho thế hệ sau giúp chúng ta làm giàu tri thức.</a:t>
            </a:r>
          </a:p>
        </p:txBody>
      </p:sp>
      <p:sp>
        <p:nvSpPr>
          <p:cNvPr id="9" name="TextBox 8">
            <a:extLst>
              <a:ext uri="{FF2B5EF4-FFF2-40B4-BE49-F238E27FC236}">
                <a16:creationId xmlns:a16="http://schemas.microsoft.com/office/drawing/2014/main" id="{4F57C493-B741-DA7E-A5EA-90C079F7A06D}"/>
              </a:ext>
            </a:extLst>
          </p:cNvPr>
          <p:cNvSpPr txBox="1"/>
          <p:nvPr/>
        </p:nvSpPr>
        <p:spPr>
          <a:xfrm>
            <a:off x="1895475" y="2054501"/>
            <a:ext cx="8001000" cy="798745"/>
          </a:xfrm>
          <a:prstGeom prst="rect">
            <a:avLst/>
          </a:prstGeom>
          <a:noFill/>
        </p:spPr>
        <p:txBody>
          <a:bodyPr wrap="square" rtlCol="0">
            <a:spAutoFit/>
          </a:bodyPr>
          <a:lstStyle/>
          <a:p>
            <a:pPr algn="just">
              <a:lnSpc>
                <a:spcPct val="120000"/>
              </a:lnSpc>
              <a:buNone/>
            </a:pPr>
            <a:r>
              <a:rPr lang="en-US" sz="2000" dirty="0">
                <a:solidFill>
                  <a:srgbClr val="002060"/>
                </a:solidFill>
                <a:latin typeface="Times New Roman" pitchFamily="18" charset="0"/>
                <a:cs typeface="Times New Roman" pitchFamily="18" charset="0"/>
              </a:rPr>
              <a:t>- </a:t>
            </a:r>
            <a:r>
              <a:rPr lang="vi-VN" sz="2000" dirty="0">
                <a:solidFill>
                  <a:srgbClr val="002060"/>
                </a:solidFill>
                <a:latin typeface="Times New Roman" pitchFamily="18" charset="0"/>
                <a:cs typeface="Times New Roman" pitchFamily="18" charset="0"/>
              </a:rPr>
              <a:t>Sách là chiếc chìa khoá vạn năng mở cửa lâu đài trí tuệ và tâm hồn con người, là người thầy siêu việt thắp sáng trong ta nguồn tri thức </a:t>
            </a:r>
            <a:r>
              <a:rPr lang="vi-VN" sz="2000">
                <a:solidFill>
                  <a:srgbClr val="002060"/>
                </a:solidFill>
                <a:latin typeface="Times New Roman" pitchFamily="18" charset="0"/>
                <a:cs typeface="Times New Roman" pitchFamily="18" charset="0"/>
              </a:rPr>
              <a:t>vô tận</a:t>
            </a:r>
            <a:r>
              <a:rPr lang="en-US" sz="2000">
                <a:solidFill>
                  <a:srgbClr val="002060"/>
                </a:solidFill>
                <a:latin typeface="Times New Roman" pitchFamily="18" charset="0"/>
                <a:cs typeface="Times New Roman" pitchFamily="18" charset="0"/>
              </a:rPr>
              <a:t>.</a:t>
            </a:r>
            <a:endParaRPr lang="en-US" sz="2000" dirty="0">
              <a:solidFill>
                <a:srgbClr val="002060"/>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76BC697F-DA8B-6061-B53D-E6CCE2B69F15}"/>
              </a:ext>
            </a:extLst>
          </p:cNvPr>
          <p:cNvSpPr txBox="1"/>
          <p:nvPr/>
        </p:nvSpPr>
        <p:spPr>
          <a:xfrm>
            <a:off x="2838449" y="2987104"/>
            <a:ext cx="8001000" cy="429413"/>
          </a:xfrm>
          <a:prstGeom prst="rect">
            <a:avLst/>
          </a:prstGeom>
          <a:noFill/>
        </p:spPr>
        <p:txBody>
          <a:bodyPr wrap="square" rtlCol="0">
            <a:spAutoFit/>
          </a:bodyPr>
          <a:lstStyle/>
          <a:p>
            <a:pPr algn="just">
              <a:lnSpc>
                <a:spcPct val="120000"/>
              </a:lnSpc>
              <a:buNone/>
            </a:pPr>
            <a:r>
              <a:rPr lang="en-US" sz="2000" b="1" dirty="0">
                <a:solidFill>
                  <a:srgbClr val="002060"/>
                </a:solidFill>
                <a:latin typeface="Times New Roman" pitchFamily="18" charset="0"/>
                <a:cs typeface="Times New Roman" pitchFamily="18" charset="0"/>
              </a:rPr>
              <a:t>- </a:t>
            </a:r>
            <a:r>
              <a:rPr lang="vi-VN" sz="2000" dirty="0">
                <a:solidFill>
                  <a:srgbClr val="002060"/>
                </a:solidFill>
                <a:latin typeface="Times New Roman" pitchFamily="18" charset="0"/>
                <a:cs typeface="Times New Roman" pitchFamily="18" charset="0"/>
              </a:rPr>
              <a:t>Sách dạy chúng ta biết sống và biết hy sinh.</a:t>
            </a:r>
            <a:endParaRPr lang="en-US" sz="2000" dirty="0">
              <a:solidFill>
                <a:srgbClr val="002060"/>
              </a:solidFill>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4F100139-7D26-6A0D-9B3B-47EF7E4DEAD4}"/>
              </a:ext>
            </a:extLst>
          </p:cNvPr>
          <p:cNvSpPr txBox="1"/>
          <p:nvPr/>
        </p:nvSpPr>
        <p:spPr>
          <a:xfrm>
            <a:off x="3400425" y="3571294"/>
            <a:ext cx="8001000" cy="429413"/>
          </a:xfrm>
          <a:prstGeom prst="rect">
            <a:avLst/>
          </a:prstGeom>
          <a:noFill/>
        </p:spPr>
        <p:txBody>
          <a:bodyPr wrap="square" rtlCol="0">
            <a:spAutoFit/>
          </a:bodyPr>
          <a:lstStyle/>
          <a:p>
            <a:pPr algn="just">
              <a:lnSpc>
                <a:spcPct val="120000"/>
              </a:lnSpc>
              <a:buNone/>
            </a:pPr>
            <a:r>
              <a:rPr lang="en-US" sz="2000" b="1" dirty="0">
                <a:solidFill>
                  <a:srgbClr val="002060"/>
                </a:solidFill>
                <a:latin typeface="Times New Roman" pitchFamily="18" charset="0"/>
                <a:cs typeface="Times New Roman" pitchFamily="18" charset="0"/>
              </a:rPr>
              <a:t>- </a:t>
            </a:r>
            <a:r>
              <a:rPr lang="vi-VN" sz="2000" dirty="0">
                <a:solidFill>
                  <a:srgbClr val="002060"/>
                </a:solidFill>
                <a:latin typeface="Times New Roman" pitchFamily="18" charset="0"/>
                <a:cs typeface="Times New Roman" pitchFamily="18" charset="0"/>
              </a:rPr>
              <a:t>Sách là kho tàng tri thức quan trọng đối với tất cả </a:t>
            </a:r>
            <a:r>
              <a:rPr lang="vi-VN" sz="2000">
                <a:solidFill>
                  <a:srgbClr val="002060"/>
                </a:solidFill>
                <a:latin typeface="Times New Roman" pitchFamily="18" charset="0"/>
                <a:cs typeface="Times New Roman" pitchFamily="18" charset="0"/>
              </a:rPr>
              <a:t>mọi người</a:t>
            </a:r>
            <a:r>
              <a:rPr lang="en-US" sz="2000">
                <a:solidFill>
                  <a:srgbClr val="002060"/>
                </a:solidFill>
                <a:latin typeface="Times New Roman" pitchFamily="18" charset="0"/>
                <a:cs typeface="Times New Roman" pitchFamily="18" charset="0"/>
              </a:rPr>
              <a:t>.</a:t>
            </a:r>
            <a:endParaRPr lang="en-US" sz="2000" dirty="0">
              <a:solidFill>
                <a:srgbClr val="002060"/>
              </a:solidFill>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13F033C1-3D3C-730C-3742-EC3AE04C7DEE}"/>
              </a:ext>
            </a:extLst>
          </p:cNvPr>
          <p:cNvSpPr txBox="1"/>
          <p:nvPr/>
        </p:nvSpPr>
        <p:spPr>
          <a:xfrm>
            <a:off x="3629025" y="4153106"/>
            <a:ext cx="8001000" cy="1906740"/>
          </a:xfrm>
          <a:prstGeom prst="rect">
            <a:avLst/>
          </a:prstGeom>
          <a:noFill/>
        </p:spPr>
        <p:txBody>
          <a:bodyPr wrap="square" rtlCol="0">
            <a:spAutoFit/>
          </a:bodyPr>
          <a:lstStyle/>
          <a:p>
            <a:pPr algn="just">
              <a:lnSpc>
                <a:spcPct val="120000"/>
              </a:lnSpc>
              <a:buNone/>
            </a:pPr>
            <a:r>
              <a:rPr lang="en-US" sz="2000" b="1" dirty="0">
                <a:solidFill>
                  <a:srgbClr val="002060"/>
                </a:solidFill>
                <a:latin typeface="Times New Roman" pitchFamily="18" charset="0"/>
                <a:cs typeface="Times New Roman" pitchFamily="18" charset="0"/>
              </a:rPr>
              <a:t>- </a:t>
            </a:r>
            <a:r>
              <a:rPr lang="en-US" sz="2000" dirty="0">
                <a:solidFill>
                  <a:srgbClr val="002060"/>
                </a:solidFill>
                <a:latin typeface="Times New Roman" pitchFamily="18" charset="0"/>
                <a:cs typeface="Times New Roman" pitchFamily="18" charset="0"/>
              </a:rPr>
              <a:t>S</a:t>
            </a:r>
            <a:r>
              <a:rPr lang="vi-VN" sz="2000" dirty="0">
                <a:solidFill>
                  <a:srgbClr val="002060"/>
                </a:solidFill>
                <a:latin typeface="Times New Roman" pitchFamily="18" charset="0"/>
                <a:cs typeface="Times New Roman" pitchFamily="18" charset="0"/>
              </a:rPr>
              <a:t>ách chính là người bạn tâm giao chia sẻ mọi nỗi vui, buồn sâu kín của mỗi con người. Mọi thành công của con người đều nhờ sự kết hợp của kinh nghiệm bản thân với tri thức lĩnh hội được từ việc học trong cuộc sống và trong sách vở. Chính vì vậy mà từ lâu sách đã trở thành một nhu cầu cần thiết của loài người trên thế </a:t>
            </a:r>
            <a:r>
              <a:rPr lang="en-US" sz="2000" dirty="0" err="1">
                <a:solidFill>
                  <a:srgbClr val="002060"/>
                </a:solidFill>
                <a:latin typeface="Times New Roman" pitchFamily="18" charset="0"/>
                <a:cs typeface="Times New Roman" pitchFamily="18" charset="0"/>
              </a:rPr>
              <a:t>giới</a:t>
            </a:r>
            <a:r>
              <a:rPr lang="en-US" sz="2000" dirty="0">
                <a:solidFill>
                  <a:srgbClr val="002060"/>
                </a:solidFill>
                <a:latin typeface="Times New Roman" pitchFamily="18" charset="0"/>
                <a:cs typeface="Times New Roman" pitchFamily="18" charset="0"/>
              </a:rPr>
              <a:t>.</a:t>
            </a:r>
          </a:p>
        </p:txBody>
      </p:sp>
      <p:sp>
        <p:nvSpPr>
          <p:cNvPr id="13" name="Hình chữ nhật 12">
            <a:extLst>
              <a:ext uri="{FF2B5EF4-FFF2-40B4-BE49-F238E27FC236}">
                <a16:creationId xmlns:a16="http://schemas.microsoft.com/office/drawing/2014/main" id="{5F3651A4-2A54-4898-B8F8-6FF0F449C9FE}"/>
              </a:ext>
            </a:extLst>
          </p:cNvPr>
          <p:cNvSpPr/>
          <p:nvPr/>
        </p:nvSpPr>
        <p:spPr>
          <a:xfrm>
            <a:off x="9229725" y="6515100"/>
            <a:ext cx="2171700" cy="228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68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0210409092016_wm_shs-tu-nhien-va-xa-hoi-2">
            <a:extLst>
              <a:ext uri="{FF2B5EF4-FFF2-40B4-BE49-F238E27FC236}">
                <a16:creationId xmlns:a16="http://schemas.microsoft.com/office/drawing/2014/main" id="{67670F90-73FC-16FB-E7E0-12ACAEF51FFA}"/>
              </a:ext>
            </a:extLst>
          </p:cNvPr>
          <p:cNvPicPr>
            <a:picLocks noChangeAspect="1" noChangeArrowheads="1"/>
          </p:cNvPicPr>
          <p:nvPr/>
        </p:nvPicPr>
        <p:blipFill>
          <a:blip r:embed="rId2"/>
          <a:srcRect l="7210" t="80087" r="86783" b="13662"/>
          <a:stretch>
            <a:fillRect/>
          </a:stretch>
        </p:blipFill>
        <p:spPr bwMode="auto">
          <a:xfrm>
            <a:off x="657225" y="304800"/>
            <a:ext cx="762000" cy="1066800"/>
          </a:xfrm>
          <a:prstGeom prst="rect">
            <a:avLst/>
          </a:prstGeom>
          <a:noFill/>
        </p:spPr>
      </p:pic>
      <p:sp>
        <p:nvSpPr>
          <p:cNvPr id="3" name="TextBox 2">
            <a:extLst>
              <a:ext uri="{FF2B5EF4-FFF2-40B4-BE49-F238E27FC236}">
                <a16:creationId xmlns:a16="http://schemas.microsoft.com/office/drawing/2014/main" id="{FD525D41-A936-E388-1B6B-38A88670CBD3}"/>
              </a:ext>
            </a:extLst>
          </p:cNvPr>
          <p:cNvSpPr txBox="1"/>
          <p:nvPr/>
        </p:nvSpPr>
        <p:spPr>
          <a:xfrm>
            <a:off x="762000" y="1544470"/>
            <a:ext cx="10991849" cy="4474686"/>
          </a:xfrm>
          <a:prstGeom prst="rect">
            <a:avLst/>
          </a:prstGeom>
          <a:noFill/>
        </p:spPr>
        <p:txBody>
          <a:bodyPr wrap="square" rtlCol="0">
            <a:spAutoFit/>
          </a:bodyPr>
          <a:lstStyle/>
          <a:p>
            <a:pPr>
              <a:lnSpc>
                <a:spcPct val="114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sách</a:t>
            </a:r>
            <a:r>
              <a:rPr lang="en-US" sz="2800" dirty="0">
                <a:latin typeface="Times New Roman" pitchFamily="18" charset="0"/>
                <a:cs typeface="Times New Roman" pitchFamily="18" charset="0"/>
              </a:rPr>
              <a:t> c</a:t>
            </a:r>
            <a:r>
              <a:rPr lang="vi-VN" sz="2800" dirty="0">
                <a:latin typeface="Times New Roman" pitchFamily="18" charset="0"/>
                <a:cs typeface="Times New Roman" pitchFamily="18" charset="0"/>
              </a:rPr>
              <a:t>ó ý nghĩa giúp cho các bạn học sinh hình thành thói quen đọc sách, tạo nền tảng cho việc tự học, học tập suốt đời của mỗi người, và nhằm giúp mỗi người được tiếp cận với nhiều loại sách báo từ đó giúp mình tìm được niềm vui trong đọc sách mà hình thành thói quen đọc sách bổ ích để mở rộng kiến thức, nuôi dưỡng tâm hồn, hình thành kĩ năng sống và chuẩn bị những hành trang tốt nhất cho tương lai của mình.</a:t>
            </a:r>
            <a:endParaRPr lang="en-US" sz="2800" dirty="0">
              <a:latin typeface="Times New Roman" pitchFamily="18" charset="0"/>
              <a:cs typeface="Times New Roman" pitchFamily="18" charset="0"/>
            </a:endParaRPr>
          </a:p>
          <a:p>
            <a:pPr>
              <a:lnSpc>
                <a:spcPct val="114000"/>
              </a:lnSpc>
              <a:buFontTx/>
              <a:buChar char="-"/>
            </a:pPr>
            <a:r>
              <a:rPr lang="en-US" sz="2800" dirty="0">
                <a:latin typeface="Times New Roman" pitchFamily="18" charset="0"/>
                <a:cs typeface="Times New Roman" pitchFamily="18" charset="0"/>
              </a:rPr>
              <a:t> G</a:t>
            </a:r>
            <a:r>
              <a:rPr lang="vi-VN" sz="2800" dirty="0">
                <a:latin typeface="Times New Roman" pitchFamily="18" charset="0"/>
                <a:cs typeface="Times New Roman" pitchFamily="18" charset="0"/>
              </a:rPr>
              <a:t>iúp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sách</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có thái độ đúng đắn đối với thế giới xung quanh cũng như đối với bản thân mình, nhất là bồi dưỡng sự hứng thú, năng lực và thói quen tự học suốt đời.</a:t>
            </a:r>
            <a:endParaRPr lang="en-US" sz="2800" b="1" dirty="0">
              <a:solidFill>
                <a:srgbClr val="0000CC"/>
              </a:solidFill>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BA66EC3B-89B6-6F9D-08BA-2775C7AEAEDE}"/>
              </a:ext>
            </a:extLst>
          </p:cNvPr>
          <p:cNvSpPr txBox="1"/>
          <p:nvPr/>
        </p:nvSpPr>
        <p:spPr>
          <a:xfrm>
            <a:off x="1352549" y="826707"/>
            <a:ext cx="6296025" cy="544893"/>
          </a:xfrm>
          <a:prstGeom prst="rect">
            <a:avLst/>
          </a:prstGeom>
          <a:noFill/>
        </p:spPr>
        <p:txBody>
          <a:bodyPr wrap="square" rtlCol="0">
            <a:spAutoFit/>
          </a:bodyPr>
          <a:lstStyle/>
          <a:p>
            <a:pPr>
              <a:lnSpc>
                <a:spcPct val="114000"/>
              </a:lnSpc>
            </a:pPr>
            <a:r>
              <a:rPr lang="en-US" sz="2800" b="1" dirty="0">
                <a:solidFill>
                  <a:srgbClr val="FF0000"/>
                </a:solidFill>
                <a:latin typeface="Times New Roman" pitchFamily="18" charset="0"/>
                <a:cs typeface="Times New Roman" pitchFamily="18" charset="0"/>
              </a:rPr>
              <a:t>2. Ý </a:t>
            </a:r>
            <a:r>
              <a:rPr lang="en-US" sz="2800" b="1" dirty="0" err="1">
                <a:solidFill>
                  <a:srgbClr val="FF0000"/>
                </a:solidFill>
                <a:latin typeface="Times New Roman" pitchFamily="18" charset="0"/>
                <a:cs typeface="Times New Roman" pitchFamily="18" charset="0"/>
              </a:rPr>
              <a:t>nghĩa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của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ngày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hội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đọc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sách</a:t>
            </a:r>
            <a:r>
              <a:rPr lang="en-US" sz="2800" b="1" dirty="0">
                <a:solidFill>
                  <a:srgbClr val="FF0000"/>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5" name="Hình chữ nhật 4">
            <a:extLst>
              <a:ext uri="{FF2B5EF4-FFF2-40B4-BE49-F238E27FC236}">
                <a16:creationId xmlns:a16="http://schemas.microsoft.com/office/drawing/2014/main" id="{5A8EE0D3-5A18-42B9-872F-53ACE373A80E}"/>
              </a:ext>
            </a:extLst>
          </p:cNvPr>
          <p:cNvSpPr/>
          <p:nvPr/>
        </p:nvSpPr>
        <p:spPr>
          <a:xfrm>
            <a:off x="9229725" y="6515100"/>
            <a:ext cx="2171700" cy="228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825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365E0B-EF1B-4943-9A5E-A714BE4BD024}"/>
              </a:ext>
            </a:extLst>
          </p:cNvPr>
          <p:cNvSpPr txBox="1"/>
          <p:nvPr/>
        </p:nvSpPr>
        <p:spPr>
          <a:xfrm>
            <a:off x="919517" y="519543"/>
            <a:ext cx="1082330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VN" sz="2800" b="0" i="0" u="none" strike="noStrike" kern="1200" cap="none" spc="0" normalizeH="0" baseline="0" noProof="0" dirty="0">
                <a:ln>
                  <a:noFill/>
                </a:ln>
                <a:solidFill>
                  <a:srgbClr val="003849"/>
                </a:solidFill>
                <a:effectLst/>
                <a:uLnTx/>
                <a:uFillTx/>
                <a:latin typeface="Times New Roman" panose="02020603050405020304" pitchFamily="18" charset="0"/>
                <a:cs typeface="Times New Roman" panose="02020603050405020304" pitchFamily="18" charset="0"/>
              </a:rPr>
              <a:t>1. Ngày hội đọc sách trường em diễn ra như thế nào?</a:t>
            </a:r>
          </a:p>
        </p:txBody>
      </p:sp>
      <p:pic>
        <p:nvPicPr>
          <p:cNvPr id="1026" name="Picture 2" descr="Thanh Hóa: Khai mạc ngày hội đọc sách với chủ đề “Sách - sứ mệnh phát triển  văn hóa đọc”">
            <a:extLst>
              <a:ext uri="{FF2B5EF4-FFF2-40B4-BE49-F238E27FC236}">
                <a16:creationId xmlns:a16="http://schemas.microsoft.com/office/drawing/2014/main" id="{33F051DC-76AD-294D-811E-89825FD6F2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517" y="1466491"/>
            <a:ext cx="5233359" cy="39250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GÀY HỘI ĐỌC SÁCH - TRƯỜNG TIỂU HỌC ĐÔNG THÀNH">
            <a:extLst>
              <a:ext uri="{FF2B5EF4-FFF2-40B4-BE49-F238E27FC236}">
                <a16:creationId xmlns:a16="http://schemas.microsoft.com/office/drawing/2014/main" id="{BAF31DE0-8E07-324A-88DC-4ADC9A431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3214" y="1466490"/>
            <a:ext cx="5119607" cy="392501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5B701B85-C65A-BD49-AFB4-60D6F76E3F72}"/>
              </a:ext>
            </a:extLst>
          </p:cNvPr>
          <p:cNvSpPr txBox="1"/>
          <p:nvPr/>
        </p:nvSpPr>
        <p:spPr>
          <a:xfrm>
            <a:off x="919517" y="5553628"/>
            <a:ext cx="526211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srgbClr val="003849"/>
                </a:solidFill>
                <a:effectLst/>
                <a:uLnTx/>
                <a:uFillTx/>
                <a:latin typeface="Times New Roman" panose="02020603050405020304" pitchFamily="18" charset="0"/>
                <a:cs typeface="Times New Roman" panose="02020603050405020304" pitchFamily="18" charset="0"/>
              </a:rPr>
              <a:t>Trao đổi sách</a:t>
            </a:r>
          </a:p>
        </p:txBody>
      </p:sp>
      <p:sp>
        <p:nvSpPr>
          <p:cNvPr id="28" name="TextBox 27">
            <a:extLst>
              <a:ext uri="{FF2B5EF4-FFF2-40B4-BE49-F238E27FC236}">
                <a16:creationId xmlns:a16="http://schemas.microsoft.com/office/drawing/2014/main" id="{C2E59052-9296-084E-982C-984248CC3F92}"/>
              </a:ext>
            </a:extLst>
          </p:cNvPr>
          <p:cNvSpPr txBox="1"/>
          <p:nvPr/>
        </p:nvSpPr>
        <p:spPr>
          <a:xfrm>
            <a:off x="6331169" y="5553628"/>
            <a:ext cx="526211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srgbClr val="003849"/>
                </a:solidFill>
                <a:effectLst/>
                <a:uLnTx/>
                <a:uFillTx/>
                <a:latin typeface="Times New Roman" panose="02020603050405020304" pitchFamily="18" charset="0"/>
                <a:cs typeface="Times New Roman" panose="02020603050405020304" pitchFamily="18" charset="0"/>
              </a:rPr>
              <a:t>Thuyết trình tủ sách lớp học</a:t>
            </a:r>
          </a:p>
        </p:txBody>
      </p:sp>
      <p:sp>
        <p:nvSpPr>
          <p:cNvPr id="7" name="Hình chữ nhật 6">
            <a:extLst>
              <a:ext uri="{FF2B5EF4-FFF2-40B4-BE49-F238E27FC236}">
                <a16:creationId xmlns:a16="http://schemas.microsoft.com/office/drawing/2014/main" id="{E1C8CF81-CD85-4C93-89E2-2867055DDB83}"/>
              </a:ext>
            </a:extLst>
          </p:cNvPr>
          <p:cNvSpPr/>
          <p:nvPr/>
        </p:nvSpPr>
        <p:spPr>
          <a:xfrm>
            <a:off x="9229725" y="6515100"/>
            <a:ext cx="2171700" cy="228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430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heckerboard(across)">
                                      <p:cBhvr>
                                        <p:cTn id="13" dur="500"/>
                                        <p:tgtEl>
                                          <p:spTgt spid="102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blinds(horizontal)">
                                      <p:cBhvr>
                                        <p:cTn id="20" dur="500"/>
                                        <p:tgtEl>
                                          <p:spTgt spid="1028"/>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0.xml><?xml version="1.0" encoding="utf-8"?>
<p:tagLst xmlns:a="http://schemas.openxmlformats.org/drawingml/2006/main" xmlns:r="http://schemas.openxmlformats.org/officeDocument/2006/relationships" xmlns:p="http://schemas.openxmlformats.org/presentationml/2006/main">
  <p:tag name="MH" val="20171201144904"/>
  <p:tag name="MH_LIBRARY" val="GRAPHIC"/>
  <p:tag name="MH_ORDER" val="Shape"/>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4.xml><?xml version="1.0" encoding="utf-8"?>
<p:tagLst xmlns:a="http://schemas.openxmlformats.org/drawingml/2006/main" xmlns:r="http://schemas.openxmlformats.org/officeDocument/2006/relationships" xmlns:p="http://schemas.openxmlformats.org/presentationml/2006/main">
  <p:tag name="MH" val="20171201144904"/>
  <p:tag name="MH_LIBRARY" val="GRAPHIC"/>
  <p:tag name="MH_ORDER" val="文本框 44"/>
</p:tagLst>
</file>

<file path=ppt/tags/tag15.xml><?xml version="1.0" encoding="utf-8"?>
<p:tagLst xmlns:a="http://schemas.openxmlformats.org/drawingml/2006/main" xmlns:r="http://schemas.openxmlformats.org/officeDocument/2006/relationships" xmlns:p="http://schemas.openxmlformats.org/presentationml/2006/main">
  <p:tag name="MH" val="20171201144904"/>
  <p:tag name="MH_LIBRARY" val="GRAPHIC"/>
  <p:tag name="MH_ORDER" val="文本框 45"/>
</p:tagLst>
</file>

<file path=ppt/tags/tag16.xml><?xml version="1.0" encoding="utf-8"?>
<p:tagLst xmlns:a="http://schemas.openxmlformats.org/drawingml/2006/main" xmlns:r="http://schemas.openxmlformats.org/officeDocument/2006/relationships" xmlns:p="http://schemas.openxmlformats.org/presentationml/2006/main">
  <p:tag name="MH" val="20171201144904"/>
  <p:tag name="MH_LIBRARY" val="GRAPHIC"/>
  <p:tag name="MH_ORDER" val="文本框 46"/>
</p:tagLst>
</file>

<file path=ppt/tags/tag17.xml><?xml version="1.0" encoding="utf-8"?>
<p:tagLst xmlns:a="http://schemas.openxmlformats.org/drawingml/2006/main" xmlns:r="http://schemas.openxmlformats.org/officeDocument/2006/relationships" xmlns:p="http://schemas.openxmlformats.org/presentationml/2006/main">
  <p:tag name="MH" val="20171201144904"/>
  <p:tag name="MH_LIBRARY" val="GRAPHIC"/>
  <p:tag name="MH_ORDER" val="Shape"/>
</p:tagLst>
</file>

<file path=ppt/tags/tag18.xml><?xml version="1.0" encoding="utf-8"?>
<p:tagLst xmlns:a="http://schemas.openxmlformats.org/drawingml/2006/main" xmlns:r="http://schemas.openxmlformats.org/officeDocument/2006/relationships" xmlns:p="http://schemas.openxmlformats.org/presentationml/2006/main">
  <p:tag name="MH" val="20171201144904"/>
  <p:tag name="MH_LIBRARY" val="GRAPHIC"/>
  <p:tag name="MH_ORDER" val="Shape"/>
</p:tagLst>
</file>

<file path=ppt/tags/tag19.xml><?xml version="1.0" encoding="utf-8"?>
<p:tagLst xmlns:a="http://schemas.openxmlformats.org/drawingml/2006/main" xmlns:r="http://schemas.openxmlformats.org/officeDocument/2006/relationships" xmlns:p="http://schemas.openxmlformats.org/presentationml/2006/main">
  <p:tag name="MH" val="20171201144904"/>
  <p:tag name="MH_LIBRARY" val="GRAPHIC"/>
  <p:tag name="MH_ORDER" val="Shape"/>
</p:tagLst>
</file>

<file path=ppt/tags/tag2.xml><?xml version="1.0" encoding="utf-8"?>
<p:tagLst xmlns:a="http://schemas.openxmlformats.org/drawingml/2006/main" xmlns:r="http://schemas.openxmlformats.org/officeDocument/2006/relationships" xmlns:p="http://schemas.openxmlformats.org/presentationml/2006/main">
  <p:tag name="MH" val="20171201144904"/>
  <p:tag name="MH_LIBRARY" val="GRAPHIC"/>
  <p:tag name="MH_ORDER" val="文本框 44"/>
</p:tagLst>
</file>

<file path=ppt/tags/tag20.xml><?xml version="1.0" encoding="utf-8"?>
<p:tagLst xmlns:a="http://schemas.openxmlformats.org/drawingml/2006/main" xmlns:r="http://schemas.openxmlformats.org/officeDocument/2006/relationships" xmlns:p="http://schemas.openxmlformats.org/presentationml/2006/main">
  <p:tag name="MH" val="20171201144904"/>
  <p:tag name="MH_LIBRARY" val="GRAPHIC"/>
  <p:tag name="MH_ORDER" val="Shape"/>
</p:tagLst>
</file>

<file path=ppt/tags/tag21.xml><?xml version="1.0" encoding="utf-8"?>
<p:tagLst xmlns:a="http://schemas.openxmlformats.org/drawingml/2006/main" xmlns:r="http://schemas.openxmlformats.org/officeDocument/2006/relationships" xmlns:p="http://schemas.openxmlformats.org/presentationml/2006/main">
  <p:tag name="MH" val="20171201144904"/>
  <p:tag name="MH_LIBRARY" val="GRAPHIC"/>
  <p:tag name="MH_ORDER" val="Shape"/>
</p:tagLst>
</file>

<file path=ppt/tags/tag22.xml><?xml version="1.0" encoding="utf-8"?>
<p:tagLst xmlns:a="http://schemas.openxmlformats.org/drawingml/2006/main" xmlns:r="http://schemas.openxmlformats.org/officeDocument/2006/relationships" xmlns:p="http://schemas.openxmlformats.org/presentationml/2006/main">
  <p:tag name="MH" val="20171201144904"/>
  <p:tag name="MH_LIBRARY" val="GRAPHIC"/>
  <p:tag name="MH_ORDER" val="Shape"/>
</p:tagLst>
</file>

<file path=ppt/tags/tag3.xml><?xml version="1.0" encoding="utf-8"?>
<p:tagLst xmlns:a="http://schemas.openxmlformats.org/drawingml/2006/main" xmlns:r="http://schemas.openxmlformats.org/officeDocument/2006/relationships" xmlns:p="http://schemas.openxmlformats.org/presentationml/2006/main">
  <p:tag name="MH" val="20171201144904"/>
  <p:tag name="MH_LIBRARY" val="GRAPHIC"/>
  <p:tag name="MH_ORDER" val="文本框 45"/>
</p:tagLst>
</file>

<file path=ppt/tags/tag4.xml><?xml version="1.0" encoding="utf-8"?>
<p:tagLst xmlns:a="http://schemas.openxmlformats.org/drawingml/2006/main" xmlns:r="http://schemas.openxmlformats.org/officeDocument/2006/relationships" xmlns:p="http://schemas.openxmlformats.org/presentationml/2006/main">
  <p:tag name="MH" val="20171201144904"/>
  <p:tag name="MH_LIBRARY" val="GRAPHIC"/>
  <p:tag name="MH_ORDER" val="文本框 46"/>
</p:tagLst>
</file>

<file path=ppt/tags/tag5.xml><?xml version="1.0" encoding="utf-8"?>
<p:tagLst xmlns:a="http://schemas.openxmlformats.org/drawingml/2006/main" xmlns:r="http://schemas.openxmlformats.org/officeDocument/2006/relationships" xmlns:p="http://schemas.openxmlformats.org/presentationml/2006/main">
  <p:tag name="MH" val="20171201144904"/>
  <p:tag name="MH_LIBRARY" val="GRAPHIC"/>
  <p:tag name="MH_ORDER" val="Shape"/>
</p:tagLst>
</file>

<file path=ppt/tags/tag6.xml><?xml version="1.0" encoding="utf-8"?>
<p:tagLst xmlns:a="http://schemas.openxmlformats.org/drawingml/2006/main" xmlns:r="http://schemas.openxmlformats.org/officeDocument/2006/relationships" xmlns:p="http://schemas.openxmlformats.org/presentationml/2006/main">
  <p:tag name="MH" val="20171201144904"/>
  <p:tag name="MH_LIBRARY" val="GRAPHIC"/>
  <p:tag name="MH_ORDER" val="Shape"/>
</p:tagLst>
</file>

<file path=ppt/tags/tag7.xml><?xml version="1.0" encoding="utf-8"?>
<p:tagLst xmlns:a="http://schemas.openxmlformats.org/drawingml/2006/main" xmlns:r="http://schemas.openxmlformats.org/officeDocument/2006/relationships" xmlns:p="http://schemas.openxmlformats.org/presentationml/2006/main">
  <p:tag name="MH" val="20171201144904"/>
  <p:tag name="MH_LIBRARY" val="GRAPHIC"/>
  <p:tag name="MH_ORDER" val="Shape"/>
</p:tagLst>
</file>

<file path=ppt/tags/tag8.xml><?xml version="1.0" encoding="utf-8"?>
<p:tagLst xmlns:a="http://schemas.openxmlformats.org/drawingml/2006/main" xmlns:r="http://schemas.openxmlformats.org/officeDocument/2006/relationships" xmlns:p="http://schemas.openxmlformats.org/presentationml/2006/main">
  <p:tag name="MH" val="20171201144904"/>
  <p:tag name="MH_LIBRARY" val="GRAPHIC"/>
  <p:tag name="MH_ORDER" val="Shape"/>
</p:tagLst>
</file>

<file path=ppt/tags/tag9.xml><?xml version="1.0" encoding="utf-8"?>
<p:tagLst xmlns:a="http://schemas.openxmlformats.org/drawingml/2006/main" xmlns:r="http://schemas.openxmlformats.org/officeDocument/2006/relationships" xmlns:p="http://schemas.openxmlformats.org/presentationml/2006/main">
  <p:tag name="MH" val="20171201144904"/>
  <p:tag name="MH_LIBRARY" val="GRAPHIC"/>
  <p:tag name="MH_ORDER" val="Shap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mpp25yh">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745</Words>
  <Application>Microsoft Office PowerPoint</Application>
  <PresentationFormat>Màn hình rộng</PresentationFormat>
  <Paragraphs>58</Paragraphs>
  <Slides>16</Slides>
  <Notes>4</Notes>
  <HiddenSlides>0</HiddenSlides>
  <MMClips>0</MMClips>
  <ScaleCrop>false</ScaleCrop>
  <HeadingPairs>
    <vt:vector size="6" baseType="variant">
      <vt:variant>
        <vt:lpstr>Phông được Dùng</vt:lpstr>
      </vt:variant>
      <vt:variant>
        <vt:i4>7</vt:i4>
      </vt:variant>
      <vt:variant>
        <vt:lpstr>Chủ đề</vt:lpstr>
      </vt:variant>
      <vt:variant>
        <vt:i4>5</vt:i4>
      </vt:variant>
      <vt:variant>
        <vt:lpstr>Tiêu đề Bản chiếu</vt:lpstr>
      </vt:variant>
      <vt:variant>
        <vt:i4>16</vt:i4>
      </vt:variant>
    </vt:vector>
  </HeadingPairs>
  <TitlesOfParts>
    <vt:vector size="28" baseType="lpstr">
      <vt:lpstr>Arial</vt:lpstr>
      <vt:lpstr>Baloo 2</vt:lpstr>
      <vt:lpstr>Calibri</vt:lpstr>
      <vt:lpstr>Calibri Light</vt:lpstr>
      <vt:lpstr>Pangolin</vt:lpstr>
      <vt:lpstr>Times New Roman</vt:lpstr>
      <vt:lpstr>UTM Cookies</vt:lpstr>
      <vt:lpstr>1_Office Theme</vt:lpstr>
      <vt:lpstr>English Vocabulary Workshop by Slidesgo</vt:lpstr>
      <vt:lpstr>3_Office Theme</vt:lpstr>
      <vt:lpstr>Office 主题​​</vt:lpstr>
      <vt:lpstr>4_Office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Thu Hường</dc:creator>
  <cp:lastModifiedBy>Windows 10</cp:lastModifiedBy>
  <cp:revision>8</cp:revision>
  <dcterms:created xsi:type="dcterms:W3CDTF">2022-10-16T02:57:35Z</dcterms:created>
  <dcterms:modified xsi:type="dcterms:W3CDTF">2022-10-31T05:47:41Z</dcterms:modified>
</cp:coreProperties>
</file>