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5" r:id="rId4"/>
    <p:sldId id="276" r:id="rId5"/>
    <p:sldId id="281" r:id="rId6"/>
    <p:sldId id="282" r:id="rId7"/>
    <p:sldId id="280" r:id="rId8"/>
    <p:sldId id="279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C6EAFA"/>
    <a:srgbClr val="FEEEBD"/>
    <a:srgbClr val="2FBFC8"/>
    <a:srgbClr val="C0000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4D6A8-7975-4E7D-8F3F-BB91256AFA2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69DC-F8BA-427F-B1DC-A4BA6F22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3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0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53373" y="3834656"/>
            <a:ext cx="65659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</a:p>
          <a:p>
            <a:pPr algn="ctr"/>
            <a:r>
              <a:rPr lang="en-US" sz="66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1827240"/>
            <a:ext cx="4681671" cy="34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51B9314-7C24-4E03-9C78-EEB17436419F}"/>
              </a:ext>
            </a:extLst>
          </p:cNvPr>
          <p:cNvSpPr/>
          <p:nvPr/>
        </p:nvSpPr>
        <p:spPr>
          <a:xfrm>
            <a:off x="9782175" y="6424841"/>
            <a:ext cx="1666875" cy="3149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099441" y="2545931"/>
            <a:ext cx="8288195" cy="16435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4384" y="4574637"/>
            <a:ext cx="8279472" cy="16435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734498" y="4918451"/>
            <a:ext cx="729886" cy="7155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87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767635" y="5007221"/>
            <a:ext cx="11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09FC-577B-4D0C-98B7-CBD9593AB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675" y="1252127"/>
            <a:ext cx="672465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8767FC-1F2E-4250-BEB7-0333D5789AA9}"/>
              </a:ext>
            </a:extLst>
          </p:cNvPr>
          <p:cNvSpPr/>
          <p:nvPr/>
        </p:nvSpPr>
        <p:spPr>
          <a:xfrm>
            <a:off x="9791700" y="6496050"/>
            <a:ext cx="1657350" cy="2476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6D20A-1451-487F-9766-90271DEB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4" y="1225265"/>
            <a:ext cx="5212191" cy="459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EA9C5-5829-4C2A-8655-6DCBD41C86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13" y="1317054"/>
            <a:ext cx="5126513" cy="4407470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86076135-8AEE-4404-A993-F4E1032BA977}"/>
              </a:ext>
            </a:extLst>
          </p:cNvPr>
          <p:cNvSpPr/>
          <p:nvPr/>
        </p:nvSpPr>
        <p:spPr>
          <a:xfrm>
            <a:off x="9791700" y="6496050"/>
            <a:ext cx="1657350" cy="2476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A7C95A6-5670-4E69-A54A-6CF3D2325FC8}"/>
              </a:ext>
            </a:extLst>
          </p:cNvPr>
          <p:cNvSpPr/>
          <p:nvPr/>
        </p:nvSpPr>
        <p:spPr>
          <a:xfrm>
            <a:off x="9944100" y="6648450"/>
            <a:ext cx="1657350" cy="2476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2E97E-3F39-E61E-44FF-5E6109F7BB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114" y="381985"/>
            <a:ext cx="6394811" cy="5632735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A5C4D95-1083-1F98-D457-7EDC18824F4A}"/>
              </a:ext>
            </a:extLst>
          </p:cNvPr>
          <p:cNvSpPr/>
          <p:nvPr/>
        </p:nvSpPr>
        <p:spPr>
          <a:xfrm>
            <a:off x="6679924" y="1624922"/>
            <a:ext cx="4983755" cy="2693078"/>
          </a:xfrm>
          <a:prstGeom prst="cloud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8056848E-BCC5-40B0-8E4E-34303158DD0D}"/>
              </a:ext>
            </a:extLst>
          </p:cNvPr>
          <p:cNvSpPr/>
          <p:nvPr/>
        </p:nvSpPr>
        <p:spPr>
          <a:xfrm>
            <a:off x="9677400" y="6448424"/>
            <a:ext cx="1986279" cy="3048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CC54B8-362D-8E1D-8FF3-E34010B52F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973" y="270574"/>
            <a:ext cx="6681257" cy="5744146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F93C9E63-C7A2-98C9-4D91-063C23E21A69}"/>
              </a:ext>
            </a:extLst>
          </p:cNvPr>
          <p:cNvSpPr/>
          <p:nvPr/>
        </p:nvSpPr>
        <p:spPr>
          <a:xfrm>
            <a:off x="7040881" y="1330960"/>
            <a:ext cx="4802026" cy="3362959"/>
          </a:xfrm>
          <a:prstGeom prst="cloud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4E487E94-B590-4E63-ABD9-30456035BC30}"/>
              </a:ext>
            </a:extLst>
          </p:cNvPr>
          <p:cNvSpPr/>
          <p:nvPr/>
        </p:nvSpPr>
        <p:spPr>
          <a:xfrm>
            <a:off x="9791700" y="6496050"/>
            <a:ext cx="1657350" cy="2476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099441" y="2545931"/>
            <a:ext cx="8288195" cy="16435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4384" y="4574637"/>
            <a:ext cx="8279472" cy="16435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734498" y="4918451"/>
            <a:ext cx="729886" cy="7155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770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7495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Ontapchudetruonghoc[2021061310134411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292</Words>
  <Application>Microsoft Office PowerPoint</Application>
  <PresentationFormat>Màn hình rộng</PresentationFormat>
  <Paragraphs>27</Paragraphs>
  <Slides>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58</cp:revision>
  <dcterms:created xsi:type="dcterms:W3CDTF">2021-06-02T02:35:09Z</dcterms:created>
  <dcterms:modified xsi:type="dcterms:W3CDTF">2022-11-10T04:00:33Z</dcterms:modified>
</cp:coreProperties>
</file>