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2"/>
  </p:notesMasterIdLst>
  <p:sldIdLst>
    <p:sldId id="256" r:id="rId3"/>
    <p:sldId id="11088414" r:id="rId4"/>
    <p:sldId id="11088415" r:id="rId5"/>
    <p:sldId id="265" r:id="rId6"/>
    <p:sldId id="261" r:id="rId7"/>
    <p:sldId id="269" r:id="rId8"/>
    <p:sldId id="267" r:id="rId9"/>
    <p:sldId id="11088416" r:id="rId10"/>
    <p:sldId id="11088411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F46"/>
    <a:srgbClr val="67E951"/>
    <a:srgbClr val="F25858"/>
    <a:srgbClr val="36C6F3"/>
    <a:srgbClr val="F7941D"/>
    <a:srgbClr val="F8A015"/>
    <a:srgbClr val="E6E6E6"/>
    <a:srgbClr val="F6A108"/>
    <a:srgbClr val="FEEEBD"/>
    <a:srgbClr val="2FB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75" d="100"/>
          <a:sy n="75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0E513-6821-4BFE-98CB-D3F1E2A2057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408A8-1E95-46F3-99BF-5D09DBD1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7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525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77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2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33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2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1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16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33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28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1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44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6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3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5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44723" y="4460230"/>
            <a:ext cx="9241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LÀM GÌ ĐỂ BẢO VỆ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 CỦA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CB86DEF-C431-419D-85EF-96CF6E38E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68" y="1575425"/>
            <a:ext cx="5375451" cy="44903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28200" y="6388100"/>
            <a:ext cx="1714500" cy="3804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290499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1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5098994" y="2955521"/>
            <a:ext cx="295215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3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40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1384995"/>
            <a:chOff x="774356" y="855884"/>
            <a:chExt cx="10722519" cy="13849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HS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làm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giúp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bảo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vệ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chia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sẻ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979004"/>
            <a:ext cx="11617005" cy="714672"/>
            <a:chOff x="853046" y="1773223"/>
            <a:chExt cx="9166102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748215" y="2906752"/>
            <a:ext cx="9440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ở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902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356C9-C80E-477C-B2B7-4218C7718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4" y="90682"/>
            <a:ext cx="791848" cy="798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4AB83A-E5D6-41D0-B1A6-BBE6C76FEA03}"/>
              </a:ext>
            </a:extLst>
          </p:cNvPr>
          <p:cNvSpPr txBox="1"/>
          <p:nvPr/>
        </p:nvSpPr>
        <p:spPr>
          <a:xfrm>
            <a:off x="899592" y="201711"/>
            <a:ext cx="1118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Hãy viết các việc em có thể làm để bảo vệ môi trường sống của thực vật và động vật theo gợi ý sau: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FB4221-8799-4525-B8C8-521593E3C7E1}"/>
              </a:ext>
            </a:extLst>
          </p:cNvPr>
          <p:cNvGrpSpPr/>
          <p:nvPr/>
        </p:nvGrpSpPr>
        <p:grpSpPr>
          <a:xfrm>
            <a:off x="107744" y="888968"/>
            <a:ext cx="11865019" cy="5800010"/>
            <a:chOff x="107744" y="888968"/>
            <a:chExt cx="11865019" cy="5800010"/>
          </a:xfrm>
        </p:grpSpPr>
        <p:pic>
          <p:nvPicPr>
            <p:cNvPr id="12" name="Picture 2" descr="Blue Cloud Md | Free Images at Clker.com - vector clip art online, royalty  free &amp;amp; public domain">
              <a:extLst>
                <a:ext uri="{FF2B5EF4-FFF2-40B4-BE49-F238E27FC236}">
                  <a16:creationId xmlns:a16="http://schemas.microsoft.com/office/drawing/2014/main" id="{90BB281C-810E-4293-997A-8869C9CDD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959" y="4609346"/>
              <a:ext cx="3522436" cy="207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8E51D92-00AB-427C-B079-BF6D5ACBF769}"/>
                </a:ext>
              </a:extLst>
            </p:cNvPr>
            <p:cNvGrpSpPr/>
            <p:nvPr/>
          </p:nvGrpSpPr>
          <p:grpSpPr>
            <a:xfrm>
              <a:off x="107744" y="888968"/>
              <a:ext cx="11865019" cy="4837164"/>
              <a:chOff x="107744" y="888968"/>
              <a:chExt cx="11865019" cy="4837164"/>
            </a:xfrm>
          </p:grpSpPr>
          <p:pic>
            <p:nvPicPr>
              <p:cNvPr id="1026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B2200EBB-57B5-4266-ADDA-500344837C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7256" y="888968"/>
                <a:ext cx="4221843" cy="31100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43B197A8-3E16-45AC-B7D2-FA4137B0B6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686" y="3646500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31842470-AB7C-476B-B0E8-29CFA070A2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4" y="1482211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F69F59A0-B914-41C4-8F07-CFC0523138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4327" y="3646500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73AE30BF-50A6-48FB-A2F2-2F96C60239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0327" y="1476067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16FE44D-5B76-4860-83D5-559EC4F004AE}"/>
                  </a:ext>
                </a:extLst>
              </p:cNvPr>
              <p:cNvSpPr/>
              <p:nvPr/>
            </p:nvSpPr>
            <p:spPr>
              <a:xfrm>
                <a:off x="3048000" y="3294743"/>
                <a:ext cx="1030514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9512D94-8EDC-4B7D-9C1F-0C7F4E1F1676}"/>
                  </a:ext>
                </a:extLst>
              </p:cNvPr>
              <p:cNvSpPr/>
              <p:nvPr/>
            </p:nvSpPr>
            <p:spPr>
              <a:xfrm rot="19301926">
                <a:off x="4525471" y="4296525"/>
                <a:ext cx="1030514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B16CD7C-5109-46DD-A016-8F4728F7D2A2}"/>
                  </a:ext>
                </a:extLst>
              </p:cNvPr>
              <p:cNvSpPr/>
              <p:nvPr/>
            </p:nvSpPr>
            <p:spPr>
              <a:xfrm rot="16200000">
                <a:off x="6156733" y="4232557"/>
                <a:ext cx="670384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E02D75-2423-40BF-BF36-B5D25F15EDB5}"/>
                  </a:ext>
                </a:extLst>
              </p:cNvPr>
              <p:cNvSpPr/>
              <p:nvPr/>
            </p:nvSpPr>
            <p:spPr>
              <a:xfrm rot="4647723" flipH="1">
                <a:off x="6955421" y="3825878"/>
                <a:ext cx="1042993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956BE0A-46EE-4679-9510-7C5411F28EC1}"/>
                  </a:ext>
                </a:extLst>
              </p:cNvPr>
              <p:cNvSpPr/>
              <p:nvPr/>
            </p:nvSpPr>
            <p:spPr>
              <a:xfrm rot="1103316" flipH="1">
                <a:off x="7928830" y="3195532"/>
                <a:ext cx="1042993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83C839-69FA-4DD6-8487-760FE1A33F1F}"/>
                  </a:ext>
                </a:extLst>
              </p:cNvPr>
              <p:cNvSpPr txBox="1"/>
              <p:nvPr/>
            </p:nvSpPr>
            <p:spPr>
              <a:xfrm>
                <a:off x="4223270" y="1535153"/>
                <a:ext cx="340981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Việc em có thể làm để bảo vệ môi trường sống của thực vật và động vật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800268-8536-4811-8148-0F6634159C5E}"/>
                  </a:ext>
                </a:extLst>
              </p:cNvPr>
              <p:cNvSpPr txBox="1"/>
              <p:nvPr/>
            </p:nvSpPr>
            <p:spPr>
              <a:xfrm>
                <a:off x="618166" y="2067607"/>
                <a:ext cx="22680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 rác đúng nơi quy định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CD52314-98B6-48C7-9D0C-1D43D95F088A}"/>
              </a:ext>
            </a:extLst>
          </p:cNvPr>
          <p:cNvSpPr txBox="1"/>
          <p:nvPr/>
        </p:nvSpPr>
        <p:spPr>
          <a:xfrm>
            <a:off x="1704871" y="4209262"/>
            <a:ext cx="2268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hái hoa, bẻ cành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FB48CD-1D61-4E24-92ED-6239E042FF73}"/>
              </a:ext>
            </a:extLst>
          </p:cNvPr>
          <p:cNvSpPr txBox="1"/>
          <p:nvPr/>
        </p:nvSpPr>
        <p:spPr>
          <a:xfrm>
            <a:off x="4515178" y="5279730"/>
            <a:ext cx="283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trêu chọc các con vật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E9B914-F00D-44C4-98BA-D97E37EA1B7F}"/>
              </a:ext>
            </a:extLst>
          </p:cNvPr>
          <p:cNvSpPr txBox="1"/>
          <p:nvPr/>
        </p:nvSpPr>
        <p:spPr>
          <a:xfrm>
            <a:off x="7941939" y="4302723"/>
            <a:ext cx="2545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nhiều cây xanh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18A6F3-F50F-4851-ABB3-27B35602AFC8}"/>
              </a:ext>
            </a:extLst>
          </p:cNvPr>
          <p:cNvSpPr txBox="1"/>
          <p:nvPr/>
        </p:nvSpPr>
        <p:spPr>
          <a:xfrm>
            <a:off x="8608075" y="1868330"/>
            <a:ext cx="3206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 chế sử dụng sản phẩm khó tiêu hủy (nilong,...)</a:t>
            </a:r>
          </a:p>
        </p:txBody>
      </p:sp>
      <p:sp>
        <p:nvSpPr>
          <p:cNvPr id="2" name="Rectangle 1"/>
          <p:cNvSpPr/>
          <p:nvPr/>
        </p:nvSpPr>
        <p:spPr>
          <a:xfrm>
            <a:off x="9664700" y="6536578"/>
            <a:ext cx="1968500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sẽ nói và làm gì trong tình huống sau?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95CB98-4712-4AF4-8CC2-5571E293E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480" y="1696039"/>
            <a:ext cx="8923365" cy="50250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F30130-E2AF-4978-A659-18E32949A274}"/>
              </a:ext>
            </a:extLst>
          </p:cNvPr>
          <p:cNvGrpSpPr/>
          <p:nvPr/>
        </p:nvGrpSpPr>
        <p:grpSpPr>
          <a:xfrm>
            <a:off x="8768690" y="843886"/>
            <a:ext cx="3913425" cy="5295667"/>
            <a:chOff x="8768690" y="843886"/>
            <a:chExt cx="3913425" cy="52956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4705AC-E53B-453F-B70A-AEAB3D70F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12" b="9608"/>
            <a:stretch/>
          </p:blipFill>
          <p:spPr>
            <a:xfrm>
              <a:off x="8768690" y="3896138"/>
              <a:ext cx="3913425" cy="2243415"/>
            </a:xfrm>
            <a:prstGeom prst="rect">
              <a:avLst/>
            </a:prstGeom>
          </p:spPr>
        </p:pic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1F403919-47AB-4436-BA56-F834601C1EB5}"/>
                </a:ext>
              </a:extLst>
            </p:cNvPr>
            <p:cNvSpPr/>
            <p:nvPr/>
          </p:nvSpPr>
          <p:spPr>
            <a:xfrm>
              <a:off x="9401943" y="843886"/>
              <a:ext cx="2646917" cy="3422486"/>
            </a:xfrm>
            <a:custGeom>
              <a:avLst/>
              <a:gdLst>
                <a:gd name="connsiteX0" fmla="*/ 0 w 2646917"/>
                <a:gd name="connsiteY0" fmla="*/ 439539 h 2637182"/>
                <a:gd name="connsiteX1" fmla="*/ 439539 w 2646917"/>
                <a:gd name="connsiteY1" fmla="*/ 0 h 2637182"/>
                <a:gd name="connsiteX2" fmla="*/ 1544035 w 2646917"/>
                <a:gd name="connsiteY2" fmla="*/ 0 h 2637182"/>
                <a:gd name="connsiteX3" fmla="*/ 1544035 w 2646917"/>
                <a:gd name="connsiteY3" fmla="*/ 0 h 2637182"/>
                <a:gd name="connsiteX4" fmla="*/ 2205764 w 2646917"/>
                <a:gd name="connsiteY4" fmla="*/ 0 h 2637182"/>
                <a:gd name="connsiteX5" fmla="*/ 2207378 w 2646917"/>
                <a:gd name="connsiteY5" fmla="*/ 0 h 2637182"/>
                <a:gd name="connsiteX6" fmla="*/ 2646917 w 2646917"/>
                <a:gd name="connsiteY6" fmla="*/ 439539 h 2637182"/>
                <a:gd name="connsiteX7" fmla="*/ 2646917 w 2646917"/>
                <a:gd name="connsiteY7" fmla="*/ 1538356 h 2637182"/>
                <a:gd name="connsiteX8" fmla="*/ 2646917 w 2646917"/>
                <a:gd name="connsiteY8" fmla="*/ 1538356 h 2637182"/>
                <a:gd name="connsiteX9" fmla="*/ 2646917 w 2646917"/>
                <a:gd name="connsiteY9" fmla="*/ 2197652 h 2637182"/>
                <a:gd name="connsiteX10" fmla="*/ 2646917 w 2646917"/>
                <a:gd name="connsiteY10" fmla="*/ 2197643 h 2637182"/>
                <a:gd name="connsiteX11" fmla="*/ 2207378 w 2646917"/>
                <a:gd name="connsiteY11" fmla="*/ 2637182 h 2637182"/>
                <a:gd name="connsiteX12" fmla="*/ 2205764 w 2646917"/>
                <a:gd name="connsiteY12" fmla="*/ 2637182 h 2637182"/>
                <a:gd name="connsiteX13" fmla="*/ 2508060 w 2646917"/>
                <a:gd name="connsiteY13" fmla="*/ 3139117 h 2637182"/>
                <a:gd name="connsiteX14" fmla="*/ 1544035 w 2646917"/>
                <a:gd name="connsiteY14" fmla="*/ 2637182 h 2637182"/>
                <a:gd name="connsiteX15" fmla="*/ 439539 w 2646917"/>
                <a:gd name="connsiteY15" fmla="*/ 2637182 h 2637182"/>
                <a:gd name="connsiteX16" fmla="*/ 0 w 2646917"/>
                <a:gd name="connsiteY16" fmla="*/ 2197643 h 2637182"/>
                <a:gd name="connsiteX17" fmla="*/ 0 w 2646917"/>
                <a:gd name="connsiteY17" fmla="*/ 2197652 h 2637182"/>
                <a:gd name="connsiteX18" fmla="*/ 0 w 2646917"/>
                <a:gd name="connsiteY18" fmla="*/ 1538356 h 2637182"/>
                <a:gd name="connsiteX19" fmla="*/ 0 w 2646917"/>
                <a:gd name="connsiteY19" fmla="*/ 1538356 h 2637182"/>
                <a:gd name="connsiteX20" fmla="*/ 0 w 2646917"/>
                <a:gd name="connsiteY20" fmla="*/ 439539 h 2637182"/>
                <a:gd name="connsiteX0" fmla="*/ 0 w 2646917"/>
                <a:gd name="connsiteY0" fmla="*/ 439539 h 3422486"/>
                <a:gd name="connsiteX1" fmla="*/ 439539 w 2646917"/>
                <a:gd name="connsiteY1" fmla="*/ 0 h 3422486"/>
                <a:gd name="connsiteX2" fmla="*/ 1544035 w 2646917"/>
                <a:gd name="connsiteY2" fmla="*/ 0 h 3422486"/>
                <a:gd name="connsiteX3" fmla="*/ 1544035 w 2646917"/>
                <a:gd name="connsiteY3" fmla="*/ 0 h 3422486"/>
                <a:gd name="connsiteX4" fmla="*/ 2205764 w 2646917"/>
                <a:gd name="connsiteY4" fmla="*/ 0 h 3422486"/>
                <a:gd name="connsiteX5" fmla="*/ 2207378 w 2646917"/>
                <a:gd name="connsiteY5" fmla="*/ 0 h 3422486"/>
                <a:gd name="connsiteX6" fmla="*/ 2646917 w 2646917"/>
                <a:gd name="connsiteY6" fmla="*/ 439539 h 3422486"/>
                <a:gd name="connsiteX7" fmla="*/ 2646917 w 2646917"/>
                <a:gd name="connsiteY7" fmla="*/ 1538356 h 3422486"/>
                <a:gd name="connsiteX8" fmla="*/ 2646917 w 2646917"/>
                <a:gd name="connsiteY8" fmla="*/ 1538356 h 3422486"/>
                <a:gd name="connsiteX9" fmla="*/ 2646917 w 2646917"/>
                <a:gd name="connsiteY9" fmla="*/ 2197652 h 3422486"/>
                <a:gd name="connsiteX10" fmla="*/ 2646917 w 2646917"/>
                <a:gd name="connsiteY10" fmla="*/ 2197643 h 3422486"/>
                <a:gd name="connsiteX11" fmla="*/ 2207378 w 2646917"/>
                <a:gd name="connsiteY11" fmla="*/ 2637182 h 3422486"/>
                <a:gd name="connsiteX12" fmla="*/ 2205764 w 2646917"/>
                <a:gd name="connsiteY12" fmla="*/ 2637182 h 3422486"/>
                <a:gd name="connsiteX13" fmla="*/ 2017522 w 2646917"/>
                <a:gd name="connsiteY13" fmla="*/ 3422486 h 3422486"/>
                <a:gd name="connsiteX14" fmla="*/ 1544035 w 2646917"/>
                <a:gd name="connsiteY14" fmla="*/ 2637182 h 3422486"/>
                <a:gd name="connsiteX15" fmla="*/ 439539 w 2646917"/>
                <a:gd name="connsiteY15" fmla="*/ 2637182 h 3422486"/>
                <a:gd name="connsiteX16" fmla="*/ 0 w 2646917"/>
                <a:gd name="connsiteY16" fmla="*/ 2197643 h 3422486"/>
                <a:gd name="connsiteX17" fmla="*/ 0 w 2646917"/>
                <a:gd name="connsiteY17" fmla="*/ 2197652 h 3422486"/>
                <a:gd name="connsiteX18" fmla="*/ 0 w 2646917"/>
                <a:gd name="connsiteY18" fmla="*/ 1538356 h 3422486"/>
                <a:gd name="connsiteX19" fmla="*/ 0 w 2646917"/>
                <a:gd name="connsiteY19" fmla="*/ 1538356 h 3422486"/>
                <a:gd name="connsiteX20" fmla="*/ 0 w 2646917"/>
                <a:gd name="connsiteY20" fmla="*/ 439539 h 3422486"/>
                <a:gd name="connsiteX0" fmla="*/ 0 w 2646917"/>
                <a:gd name="connsiteY0" fmla="*/ 439539 h 3422486"/>
                <a:gd name="connsiteX1" fmla="*/ 439539 w 2646917"/>
                <a:gd name="connsiteY1" fmla="*/ 0 h 3422486"/>
                <a:gd name="connsiteX2" fmla="*/ 1544035 w 2646917"/>
                <a:gd name="connsiteY2" fmla="*/ 0 h 3422486"/>
                <a:gd name="connsiteX3" fmla="*/ 1544035 w 2646917"/>
                <a:gd name="connsiteY3" fmla="*/ 0 h 3422486"/>
                <a:gd name="connsiteX4" fmla="*/ 2205764 w 2646917"/>
                <a:gd name="connsiteY4" fmla="*/ 0 h 3422486"/>
                <a:gd name="connsiteX5" fmla="*/ 2207378 w 2646917"/>
                <a:gd name="connsiteY5" fmla="*/ 0 h 3422486"/>
                <a:gd name="connsiteX6" fmla="*/ 2646917 w 2646917"/>
                <a:gd name="connsiteY6" fmla="*/ 439539 h 3422486"/>
                <a:gd name="connsiteX7" fmla="*/ 2646917 w 2646917"/>
                <a:gd name="connsiteY7" fmla="*/ 1538356 h 3422486"/>
                <a:gd name="connsiteX8" fmla="*/ 2646917 w 2646917"/>
                <a:gd name="connsiteY8" fmla="*/ 1538356 h 3422486"/>
                <a:gd name="connsiteX9" fmla="*/ 2646917 w 2646917"/>
                <a:gd name="connsiteY9" fmla="*/ 2197652 h 3422486"/>
                <a:gd name="connsiteX10" fmla="*/ 2646917 w 2646917"/>
                <a:gd name="connsiteY10" fmla="*/ 2197643 h 3422486"/>
                <a:gd name="connsiteX11" fmla="*/ 2207378 w 2646917"/>
                <a:gd name="connsiteY11" fmla="*/ 2637182 h 3422486"/>
                <a:gd name="connsiteX12" fmla="*/ 2205764 w 2646917"/>
                <a:gd name="connsiteY12" fmla="*/ 2637182 h 3422486"/>
                <a:gd name="connsiteX13" fmla="*/ 2017522 w 2646917"/>
                <a:gd name="connsiteY13" fmla="*/ 3422486 h 3422486"/>
                <a:gd name="connsiteX14" fmla="*/ 1544035 w 2646917"/>
                <a:gd name="connsiteY14" fmla="*/ 2637182 h 3422486"/>
                <a:gd name="connsiteX15" fmla="*/ 439539 w 2646917"/>
                <a:gd name="connsiteY15" fmla="*/ 2637182 h 3422486"/>
                <a:gd name="connsiteX16" fmla="*/ 0 w 2646917"/>
                <a:gd name="connsiteY16" fmla="*/ 2197643 h 3422486"/>
                <a:gd name="connsiteX17" fmla="*/ 0 w 2646917"/>
                <a:gd name="connsiteY17" fmla="*/ 2197652 h 3422486"/>
                <a:gd name="connsiteX18" fmla="*/ 0 w 2646917"/>
                <a:gd name="connsiteY18" fmla="*/ 1538356 h 3422486"/>
                <a:gd name="connsiteX19" fmla="*/ 0 w 2646917"/>
                <a:gd name="connsiteY19" fmla="*/ 1538356 h 3422486"/>
                <a:gd name="connsiteX20" fmla="*/ 0 w 2646917"/>
                <a:gd name="connsiteY20" fmla="*/ 439539 h 3422486"/>
                <a:gd name="connsiteX0" fmla="*/ 0 w 2646917"/>
                <a:gd name="connsiteY0" fmla="*/ 439539 h 3422486"/>
                <a:gd name="connsiteX1" fmla="*/ 439539 w 2646917"/>
                <a:gd name="connsiteY1" fmla="*/ 0 h 3422486"/>
                <a:gd name="connsiteX2" fmla="*/ 1544035 w 2646917"/>
                <a:gd name="connsiteY2" fmla="*/ 0 h 3422486"/>
                <a:gd name="connsiteX3" fmla="*/ 1544035 w 2646917"/>
                <a:gd name="connsiteY3" fmla="*/ 0 h 3422486"/>
                <a:gd name="connsiteX4" fmla="*/ 2205764 w 2646917"/>
                <a:gd name="connsiteY4" fmla="*/ 0 h 3422486"/>
                <a:gd name="connsiteX5" fmla="*/ 2207378 w 2646917"/>
                <a:gd name="connsiteY5" fmla="*/ 0 h 3422486"/>
                <a:gd name="connsiteX6" fmla="*/ 2646917 w 2646917"/>
                <a:gd name="connsiteY6" fmla="*/ 439539 h 3422486"/>
                <a:gd name="connsiteX7" fmla="*/ 2646917 w 2646917"/>
                <a:gd name="connsiteY7" fmla="*/ 1538356 h 3422486"/>
                <a:gd name="connsiteX8" fmla="*/ 2646917 w 2646917"/>
                <a:gd name="connsiteY8" fmla="*/ 1538356 h 3422486"/>
                <a:gd name="connsiteX9" fmla="*/ 2646917 w 2646917"/>
                <a:gd name="connsiteY9" fmla="*/ 2197652 h 3422486"/>
                <a:gd name="connsiteX10" fmla="*/ 2646917 w 2646917"/>
                <a:gd name="connsiteY10" fmla="*/ 2197643 h 3422486"/>
                <a:gd name="connsiteX11" fmla="*/ 2207378 w 2646917"/>
                <a:gd name="connsiteY11" fmla="*/ 2637182 h 3422486"/>
                <a:gd name="connsiteX12" fmla="*/ 2205764 w 2646917"/>
                <a:gd name="connsiteY12" fmla="*/ 2637182 h 3422486"/>
                <a:gd name="connsiteX13" fmla="*/ 2017522 w 2646917"/>
                <a:gd name="connsiteY13" fmla="*/ 3422486 h 3422486"/>
                <a:gd name="connsiteX14" fmla="*/ 1544035 w 2646917"/>
                <a:gd name="connsiteY14" fmla="*/ 2637182 h 3422486"/>
                <a:gd name="connsiteX15" fmla="*/ 439539 w 2646917"/>
                <a:gd name="connsiteY15" fmla="*/ 2637182 h 3422486"/>
                <a:gd name="connsiteX16" fmla="*/ 0 w 2646917"/>
                <a:gd name="connsiteY16" fmla="*/ 2197643 h 3422486"/>
                <a:gd name="connsiteX17" fmla="*/ 0 w 2646917"/>
                <a:gd name="connsiteY17" fmla="*/ 2197652 h 3422486"/>
                <a:gd name="connsiteX18" fmla="*/ 0 w 2646917"/>
                <a:gd name="connsiteY18" fmla="*/ 1538356 h 3422486"/>
                <a:gd name="connsiteX19" fmla="*/ 0 w 2646917"/>
                <a:gd name="connsiteY19" fmla="*/ 1538356 h 3422486"/>
                <a:gd name="connsiteX20" fmla="*/ 0 w 2646917"/>
                <a:gd name="connsiteY20" fmla="*/ 439539 h 342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46917" h="3422486">
                  <a:moveTo>
                    <a:pt x="0" y="439539"/>
                  </a:moveTo>
                  <a:cubicBezTo>
                    <a:pt x="0" y="196788"/>
                    <a:pt x="196788" y="0"/>
                    <a:pt x="439539" y="0"/>
                  </a:cubicBezTo>
                  <a:lnTo>
                    <a:pt x="1544035" y="0"/>
                  </a:lnTo>
                  <a:lnTo>
                    <a:pt x="1544035" y="0"/>
                  </a:lnTo>
                  <a:lnTo>
                    <a:pt x="2205764" y="0"/>
                  </a:lnTo>
                  <a:lnTo>
                    <a:pt x="2207378" y="0"/>
                  </a:lnTo>
                  <a:cubicBezTo>
                    <a:pt x="2450129" y="0"/>
                    <a:pt x="2646917" y="196788"/>
                    <a:pt x="2646917" y="439539"/>
                  </a:cubicBezTo>
                  <a:lnTo>
                    <a:pt x="2646917" y="1538356"/>
                  </a:lnTo>
                  <a:lnTo>
                    <a:pt x="2646917" y="1538356"/>
                  </a:lnTo>
                  <a:lnTo>
                    <a:pt x="2646917" y="2197652"/>
                  </a:lnTo>
                  <a:lnTo>
                    <a:pt x="2646917" y="2197643"/>
                  </a:lnTo>
                  <a:cubicBezTo>
                    <a:pt x="2646917" y="2440394"/>
                    <a:pt x="2450129" y="2637182"/>
                    <a:pt x="2207378" y="2637182"/>
                  </a:cubicBezTo>
                  <a:lnTo>
                    <a:pt x="2205764" y="2637182"/>
                  </a:lnTo>
                  <a:cubicBezTo>
                    <a:pt x="2143017" y="2898950"/>
                    <a:pt x="2366019" y="3103568"/>
                    <a:pt x="2017522" y="3422486"/>
                  </a:cubicBezTo>
                  <a:cubicBezTo>
                    <a:pt x="2100199" y="3053562"/>
                    <a:pt x="1701864" y="2898950"/>
                    <a:pt x="1544035" y="2637182"/>
                  </a:cubicBezTo>
                  <a:lnTo>
                    <a:pt x="439539" y="2637182"/>
                  </a:lnTo>
                  <a:cubicBezTo>
                    <a:pt x="196788" y="2637182"/>
                    <a:pt x="0" y="2440394"/>
                    <a:pt x="0" y="2197643"/>
                  </a:cubicBezTo>
                  <a:lnTo>
                    <a:pt x="0" y="2197652"/>
                  </a:lnTo>
                  <a:lnTo>
                    <a:pt x="0" y="1538356"/>
                  </a:lnTo>
                  <a:lnTo>
                    <a:pt x="0" y="1538356"/>
                  </a:lnTo>
                  <a:lnTo>
                    <a:pt x="0" y="439539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ED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4624C-38A2-44BB-96A4-E9C03C890592}"/>
              </a:ext>
            </a:extLst>
          </p:cNvPr>
          <p:cNvSpPr/>
          <p:nvPr/>
        </p:nvSpPr>
        <p:spPr>
          <a:xfrm>
            <a:off x="9401943" y="843886"/>
            <a:ext cx="26469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ơi, cậu đừng vứt chai xuống hồ nhé! Làm như vậy sẽ gây ô nhiễm nước, khiến cho các con cá có thể bị chết đấy!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5500" y="6451600"/>
            <a:ext cx="1701800" cy="2694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C76C4-AC27-4EBA-B593-8F86764B5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791" y="172821"/>
            <a:ext cx="6614186" cy="668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C1D051-033B-49FC-85DD-F6C9CDE3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977" y="793377"/>
            <a:ext cx="1174368" cy="1129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57FD7-14DD-4E08-AB00-55FF8A2CC7D7}"/>
              </a:ext>
            </a:extLst>
          </p:cNvPr>
          <p:cNvSpPr txBox="1"/>
          <p:nvPr/>
        </p:nvSpPr>
        <p:spPr>
          <a:xfrm>
            <a:off x="8460345" y="930279"/>
            <a:ext cx="2799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tìm hiểu về những việc làm của người dân địa phương em làm cho môi trường sống của thực vật và động vật bị thay đổi.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5500" y="6451600"/>
            <a:ext cx="1701800" cy="2694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FCB1EA-1EF6-414C-B133-21AABB9E0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28871"/>
            <a:ext cx="12182494" cy="45454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26600" y="6489700"/>
            <a:ext cx="1816100" cy="3683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1384995"/>
            <a:chOff x="774356" y="855884"/>
            <a:chExt cx="10722519" cy="13849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HS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làm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giúp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bảo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vệ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chia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sẻ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979004"/>
            <a:ext cx="11617005" cy="714672"/>
            <a:chOff x="853046" y="1773223"/>
            <a:chExt cx="9166102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748215" y="2906752"/>
            <a:ext cx="9440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ở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12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332</Words>
  <Application>Microsoft Office PowerPoint</Application>
  <PresentationFormat>Widescreen</PresentationFormat>
  <Paragraphs>28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Microsoft YaHei</vt:lpstr>
      <vt:lpstr>Arial</vt:lpstr>
      <vt:lpstr>Arial-Rounded</vt:lpstr>
      <vt:lpstr>Calibri</vt:lpstr>
      <vt:lpstr>Calibri Light</vt:lpstr>
      <vt:lpstr>等线</vt:lpstr>
      <vt:lpstr>Times New Roman</vt:lpstr>
      <vt:lpstr>UTM Cookies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Giang</dc:creator>
  <cp:lastModifiedBy>Windows User</cp:lastModifiedBy>
  <cp:revision>9</cp:revision>
  <dcterms:created xsi:type="dcterms:W3CDTF">2021-06-02T02:35:09Z</dcterms:created>
  <dcterms:modified xsi:type="dcterms:W3CDTF">2022-01-22T15:51:04Z</dcterms:modified>
</cp:coreProperties>
</file>