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355" r:id="rId2"/>
    <p:sldId id="390" r:id="rId3"/>
    <p:sldId id="378" r:id="rId4"/>
    <p:sldId id="398" r:id="rId5"/>
    <p:sldId id="393" r:id="rId6"/>
    <p:sldId id="382" r:id="rId7"/>
    <p:sldId id="391" r:id="rId8"/>
    <p:sldId id="383" r:id="rId9"/>
    <p:sldId id="392" r:id="rId10"/>
    <p:sldId id="395" r:id="rId11"/>
    <p:sldId id="397" r:id="rId12"/>
    <p:sldId id="396" r:id="rId13"/>
    <p:sldId id="399" r:id="rId14"/>
    <p:sldId id="400" r:id="rId15"/>
  </p:sldIdLst>
  <p:sldSz cx="6858000" cy="5143500"/>
  <p:notesSz cx="6858000" cy="9144000"/>
  <p:embeddedFontLst>
    <p:embeddedFont>
      <p:font typeface="Kalam" panose="02000000000000000000" pitchFamily="2" charset="0"/>
      <p:regular r:id="rId17"/>
      <p:bold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C1"/>
    <a:srgbClr val="000000"/>
    <a:srgbClr val="7EA131"/>
    <a:srgbClr val="CC7500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92" d="100"/>
          <a:sy n="92" d="100"/>
        </p:scale>
        <p:origin x="1398" y="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955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428750" y="1657350"/>
            <a:ext cx="40005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428750" y="3304625"/>
            <a:ext cx="40005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93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01050" y="2435650"/>
            <a:ext cx="445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786050" y="3158500"/>
            <a:ext cx="3285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49525" y="1545775"/>
            <a:ext cx="95895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1144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B74FA68B-851B-4497-92DD-AD9676CFD6C7}" type="datetimeFigureOut">
              <a:rPr lang="zh-CN" altLang="en-US" sz="675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514350">
                <a:buClrTx/>
                <a:defRPr/>
              </a:pPr>
              <a:t>2022/3/5</a:t>
            </a:fld>
            <a:endParaRPr lang="zh-CN" altLang="en-US" sz="675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514350">
              <a:buClrTx/>
              <a:defRPr/>
            </a:pPr>
            <a:endParaRPr lang="zh-CN" altLang="en-US" sz="675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4350">
              <a:buClrTx/>
              <a:defRPr/>
            </a:pPr>
            <a:fld id="{51FF504A-745A-48EA-80ED-493236BBE933}" type="slidenum">
              <a:rPr lang="zh-CN" altLang="en-US" sz="675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algn="r" defTabSz="514350">
                <a:buClrTx/>
                <a:defRPr/>
              </a:pPr>
              <a:t>‹#›</a:t>
            </a:fld>
            <a:endParaRPr lang="zh-CN" altLang="en-US" sz="675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58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  <p:sldLayoutId id="214748369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07" y="466509"/>
            <a:ext cx="610314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24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39507" y="893922"/>
            <a:ext cx="610314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Kể lại từng đoạn của câu chuyện theo tranh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9" y="1444943"/>
            <a:ext cx="5767864" cy="3068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464638" y="396917"/>
            <a:ext cx="4706193" cy="2820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5221296" y="127974"/>
            <a:ext cx="1334794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174054" y="153745"/>
            <a:ext cx="802691" cy="770216"/>
            <a:chOff x="-3118700" y="2365900"/>
            <a:chExt cx="741250" cy="792000"/>
          </a:xfrm>
          <a:solidFill>
            <a:schemeClr val="accent1">
              <a:lumMod val="75000"/>
            </a:schemeClr>
          </a:solidFill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3187510" y="4709351"/>
            <a:ext cx="482963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48250" y="1207145"/>
            <a:ext cx="400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5" y="1990985"/>
            <a:ext cx="2056043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668" y="2429531"/>
            <a:ext cx="2227283" cy="24754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6645" y="4905026"/>
            <a:ext cx="1546905" cy="238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 idx="4294967295"/>
          </p:nvPr>
        </p:nvSpPr>
        <p:spPr>
          <a:xfrm>
            <a:off x="259775" y="2494975"/>
            <a:ext cx="5608235" cy="1577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</a:t>
            </a:r>
            <a:br>
              <a:rPr lang="en-GB" sz="72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GB" sz="72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HỌC</a:t>
            </a:r>
            <a:endParaRPr sz="7200" dirty="0">
              <a:solidFill>
                <a:schemeClr val="accent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37" name="Google Shape;1837;p67"/>
          <p:cNvGrpSpPr/>
          <p:nvPr/>
        </p:nvGrpSpPr>
        <p:grpSpPr>
          <a:xfrm>
            <a:off x="2843438" y="376084"/>
            <a:ext cx="1171115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756" y="3023946"/>
            <a:ext cx="1003298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45900"/>
            <a:ext cx="969955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74" y="2289809"/>
            <a:ext cx="2227283" cy="2475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CDA35-E2C8-48B4-A781-B266029DF0B9}"/>
              </a:ext>
            </a:extLst>
          </p:cNvPr>
          <p:cNvSpPr txBox="1"/>
          <p:nvPr/>
        </p:nvSpPr>
        <p:spPr>
          <a:xfrm>
            <a:off x="781736" y="982151"/>
            <a:ext cx="5497729" cy="285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được các sự việc trong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của cây cối với đời sống con người.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C1CA4-ECE1-4CC9-BC86-AD879067ABD7}"/>
              </a:ext>
            </a:extLst>
          </p:cNvPr>
          <p:cNvSpPr txBox="1"/>
          <p:nvPr/>
        </p:nvSpPr>
        <p:spPr>
          <a:xfrm>
            <a:off x="1807948" y="469704"/>
            <a:ext cx="36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079082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642938"/>
            <a:ext cx="6858000" cy="207169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" y="1441246"/>
            <a:ext cx="1611221" cy="1363341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5" y="829930"/>
            <a:ext cx="916490" cy="1478882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3" y="2038876"/>
            <a:ext cx="1432394" cy="2432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122777" y="2231714"/>
            <a:ext cx="4293645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488873" y="4852555"/>
            <a:ext cx="1662545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73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74" y="2289809"/>
            <a:ext cx="2227283" cy="2475495"/>
          </a:xfrm>
          <a:prstGeom prst="rect">
            <a:avLst/>
          </a:prstGeom>
        </p:spPr>
      </p:pic>
      <p:grpSp>
        <p:nvGrpSpPr>
          <p:cNvPr id="45" name="组合 23"/>
          <p:cNvGrpSpPr/>
          <p:nvPr/>
        </p:nvGrpSpPr>
        <p:grpSpPr>
          <a:xfrm>
            <a:off x="1296305" y="65800"/>
            <a:ext cx="3866501" cy="3672697"/>
            <a:chOff x="3084810" y="-335112"/>
            <a:chExt cx="5809496" cy="5760000"/>
          </a:xfrm>
        </p:grpSpPr>
        <p:grpSp>
          <p:nvGrpSpPr>
            <p:cNvPr id="46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51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4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2229922" y="1972491"/>
            <a:ext cx="240356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36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</a:t>
              </a:r>
            </a:p>
          </p:txBody>
        </p:sp>
      </p:grp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GIỐNG NHỎ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1841" y="1040299"/>
            <a:ext cx="339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74" y="2289809"/>
            <a:ext cx="2227283" cy="2475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CDA35-E2C8-48B4-A781-B266029DF0B9}"/>
              </a:ext>
            </a:extLst>
          </p:cNvPr>
          <p:cNvSpPr txBox="1"/>
          <p:nvPr/>
        </p:nvSpPr>
        <p:spPr>
          <a:xfrm>
            <a:off x="781736" y="982151"/>
            <a:ext cx="5497729" cy="285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được các sự việc trong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của cây cối với đời sống con người.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C1CA4-ECE1-4CC9-BC86-AD879067ABD7}"/>
              </a:ext>
            </a:extLst>
          </p:cNvPr>
          <p:cNvSpPr txBox="1"/>
          <p:nvPr/>
        </p:nvSpPr>
        <p:spPr>
          <a:xfrm>
            <a:off x="1807948" y="469704"/>
            <a:ext cx="36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9566FC-3A64-408C-B5E3-32685F78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467" y="3767471"/>
            <a:ext cx="321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1670512" y="388883"/>
            <a:ext cx="3421033" cy="3223298"/>
          </a:xfrm>
          <a:prstGeom prst="roundRect">
            <a:avLst>
              <a:gd name="adj" fmla="val 6181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8082" y="3755777"/>
            <a:ext cx="4769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43" y="472011"/>
            <a:ext cx="3314584" cy="3103732"/>
          </a:xfrm>
          <a:prstGeom prst="roundRect">
            <a:avLst>
              <a:gd name="adj" fmla="val 7973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125" y="3840000"/>
            <a:ext cx="3072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1748908" y="382933"/>
            <a:ext cx="3727102" cy="3498631"/>
          </a:xfrm>
          <a:prstGeom prst="roundRect">
            <a:avLst>
              <a:gd name="adj" fmla="val 6657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110" y="3767360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1716769" y="382932"/>
            <a:ext cx="3551423" cy="3350588"/>
          </a:xfrm>
          <a:prstGeom prst="roundRect">
            <a:avLst>
              <a:gd name="adj" fmla="val 6657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225</Words>
  <Application>Microsoft Office PowerPoint</Application>
  <PresentationFormat>Custom</PresentationFormat>
  <Paragraphs>29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Arial-Rounded</vt:lpstr>
      <vt:lpstr>Times New Roman</vt:lpstr>
      <vt:lpstr>Arial</vt:lpstr>
      <vt:lpstr>Kalam</vt:lpstr>
      <vt:lpstr>Montserrat</vt:lpstr>
      <vt:lpstr>Calibri</vt:lpstr>
      <vt:lpstr>Cambria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110</cp:revision>
  <dcterms:modified xsi:type="dcterms:W3CDTF">2022-03-05T12:11:44Z</dcterms:modified>
</cp:coreProperties>
</file>