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23" r:id="rId4"/>
    <p:sldMasterId id="2147483937" r:id="rId5"/>
  </p:sldMasterIdLst>
  <p:notesMasterIdLst>
    <p:notesMasterId r:id="rId15"/>
  </p:notesMasterIdLst>
  <p:sldIdLst>
    <p:sldId id="3406" r:id="rId6"/>
    <p:sldId id="3409" r:id="rId7"/>
    <p:sldId id="392" r:id="rId8"/>
    <p:sldId id="3405" r:id="rId9"/>
    <p:sldId id="3407" r:id="rId10"/>
    <p:sldId id="3408" r:id="rId11"/>
    <p:sldId id="514" r:id="rId12"/>
    <p:sldId id="3410" r:id="rId13"/>
    <p:sldId id="39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0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324677" y="3057204"/>
            <a:ext cx="6853915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8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7" y="6502011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8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31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5628305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70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456584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6506617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0267904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803127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580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560289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923032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50472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7153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1246190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89086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4282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8180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49" r:id="rId21"/>
    <p:sldLayoutId id="2147483950" r:id="rId2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606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2.xml"/><Relationship Id="rId5" Type="http://schemas.microsoft.com/office/2007/relationships/hdphoto" Target="../media/hdphoto4.wdp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2.png"/><Relationship Id="rId18" Type="http://schemas.openxmlformats.org/officeDocument/2006/relationships/image" Target="../media/image75.png"/><Relationship Id="rId26" Type="http://schemas.openxmlformats.org/officeDocument/2006/relationships/image" Target="../media/image80.png"/><Relationship Id="rId3" Type="http://schemas.openxmlformats.org/officeDocument/2006/relationships/image" Target="../media/image66.png"/><Relationship Id="rId21" Type="http://schemas.microsoft.com/office/2007/relationships/hdphoto" Target="../media/hdphoto11.wdp"/><Relationship Id="rId7" Type="http://schemas.openxmlformats.org/officeDocument/2006/relationships/image" Target="../media/image68.png"/><Relationship Id="rId12" Type="http://schemas.openxmlformats.org/officeDocument/2006/relationships/image" Target="../media/image71.gif"/><Relationship Id="rId17" Type="http://schemas.openxmlformats.org/officeDocument/2006/relationships/image" Target="../media/image74.png"/><Relationship Id="rId25" Type="http://schemas.microsoft.com/office/2007/relationships/hdphoto" Target="../media/hdphoto13.wdp"/><Relationship Id="rId2" Type="http://schemas.openxmlformats.org/officeDocument/2006/relationships/image" Target="../media/image65.gif"/><Relationship Id="rId16" Type="http://schemas.microsoft.com/office/2007/relationships/hdphoto" Target="../media/hdphoto10.wdp"/><Relationship Id="rId20" Type="http://schemas.openxmlformats.org/officeDocument/2006/relationships/image" Target="../media/image77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22.xml"/><Relationship Id="rId6" Type="http://schemas.microsoft.com/office/2007/relationships/hdphoto" Target="../media/hdphoto6.wdp"/><Relationship Id="rId11" Type="http://schemas.openxmlformats.org/officeDocument/2006/relationships/image" Target="../media/image70.gif"/><Relationship Id="rId24" Type="http://schemas.openxmlformats.org/officeDocument/2006/relationships/image" Target="../media/image79.png"/><Relationship Id="rId32" Type="http://schemas.microsoft.com/office/2007/relationships/hdphoto" Target="../media/hdphoto16.wdp"/><Relationship Id="rId5" Type="http://schemas.openxmlformats.org/officeDocument/2006/relationships/image" Target="../media/image67.png"/><Relationship Id="rId15" Type="http://schemas.openxmlformats.org/officeDocument/2006/relationships/image" Target="../media/image73.png"/><Relationship Id="rId23" Type="http://schemas.microsoft.com/office/2007/relationships/hdphoto" Target="../media/hdphoto12.wdp"/><Relationship Id="rId28" Type="http://schemas.openxmlformats.org/officeDocument/2006/relationships/image" Target="../media/image81.png"/><Relationship Id="rId10" Type="http://schemas.microsoft.com/office/2007/relationships/hdphoto" Target="../media/hdphoto8.wdp"/><Relationship Id="rId19" Type="http://schemas.openxmlformats.org/officeDocument/2006/relationships/image" Target="../media/image76.gif"/><Relationship Id="rId31" Type="http://schemas.openxmlformats.org/officeDocument/2006/relationships/image" Target="../media/image83.png"/><Relationship Id="rId4" Type="http://schemas.microsoft.com/office/2007/relationships/hdphoto" Target="../media/hdphoto5.wdp"/><Relationship Id="rId9" Type="http://schemas.openxmlformats.org/officeDocument/2006/relationships/image" Target="../media/image69.png"/><Relationship Id="rId14" Type="http://schemas.microsoft.com/office/2007/relationships/hdphoto" Target="../media/hdphoto9.wdp"/><Relationship Id="rId22" Type="http://schemas.openxmlformats.org/officeDocument/2006/relationships/image" Target="../media/image78.png"/><Relationship Id="rId27" Type="http://schemas.microsoft.com/office/2007/relationships/hdphoto" Target="../media/hdphoto14.wdp"/><Relationship Id="rId30" Type="http://schemas.openxmlformats.org/officeDocument/2006/relationships/image" Target="../media/image8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2158533-BB03-4BDF-8475-60C046F52A16}"/>
              </a:ext>
            </a:extLst>
          </p:cNvPr>
          <p:cNvSpPr txBox="1"/>
          <p:nvPr/>
        </p:nvSpPr>
        <p:spPr>
          <a:xfrm>
            <a:off x="3431570" y="2343705"/>
            <a:ext cx="78666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cô và các em 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6280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161659" y="461320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29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86903" y="3582150"/>
            <a:ext cx="8916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 VỀ QUÊ HƯƠNG,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ĐẤT NƯỚC EM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5211247" y="2452382"/>
            <a:ext cx="176421" cy="12463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5211247" y="2993183"/>
            <a:ext cx="176421" cy="12463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5211247" y="3561025"/>
            <a:ext cx="176421" cy="12463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193136" y="4128866"/>
            <a:ext cx="176421" cy="12463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664900" y="377412"/>
            <a:ext cx="4230529" cy="627710"/>
          </a:xfrm>
          <a:prstGeom prst="rect">
            <a:avLst/>
          </a:prstGeom>
          <a:noFill/>
        </p:spPr>
        <p:txBody>
          <a:bodyPr wrap="square" lIns="52743" tIns="26371" rIns="52743" bIns="263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25578"/>
            <a:r>
              <a:rPr lang="vi-VN" sz="3733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3733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40" y="1073567"/>
            <a:ext cx="851787" cy="617291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71" y="1982368"/>
            <a:ext cx="511316" cy="37115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75" y="1210545"/>
            <a:ext cx="548053" cy="420027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664" y="1092818"/>
            <a:ext cx="339011" cy="550623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14555" y="5681776"/>
            <a:ext cx="477120" cy="564825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8281513" y="6239232"/>
            <a:ext cx="1102851" cy="559736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924268" y="5722799"/>
            <a:ext cx="616149" cy="75973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2171593" y="1140158"/>
            <a:ext cx="7676600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 algn="just">
              <a:lnSpc>
                <a:spcPct val="107000"/>
              </a:lnSpc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 giới thiệu về những điều thú vị ở quê hương em hoặc nơi em sống</a:t>
            </a:r>
            <a:r>
              <a:rPr lang="vi-VN" sz="3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997709" y="3087386"/>
            <a:ext cx="8370287" cy="95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marR="12700" indent="-457189">
              <a:lnSpc>
                <a:spcPts val="1585"/>
              </a:lnSpc>
              <a:buFontTx/>
              <a:buChar char="-"/>
              <a:tabLst>
                <a:tab pos="178426" algn="l"/>
              </a:tabLst>
            </a:pPr>
            <a:r>
              <a:rPr lang="en-US" sz="3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 chia sẻ về những trải nghiệm, suy nghĩ, </a:t>
            </a:r>
          </a:p>
          <a:p>
            <a:pPr marR="12700">
              <a:lnSpc>
                <a:spcPts val="1585"/>
              </a:lnSpc>
              <a:tabLst>
                <a:tab pos="178426" algn="l"/>
              </a:tabLst>
            </a:pPr>
            <a:endParaRPr lang="en-US" sz="32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2700">
              <a:lnSpc>
                <a:spcPts val="1585"/>
              </a:lnSpc>
              <a:tabLst>
                <a:tab pos="178426" algn="l"/>
              </a:tabLst>
            </a:pPr>
            <a:endParaRPr lang="en-US" sz="32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2700">
              <a:lnSpc>
                <a:spcPts val="1585"/>
              </a:lnSpc>
              <a:tabLst>
                <a:tab pos="178426" algn="l"/>
              </a:tabLst>
            </a:pPr>
            <a:r>
              <a:rPr lang="en-US" sz="3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 xúc về que hương em qua tranh gợi ý.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15349" y="858244"/>
            <a:ext cx="2152651" cy="23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2171594" y="4572280"/>
            <a:ext cx="8022519" cy="358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indent="-203190">
              <a:lnSpc>
                <a:spcPts val="1585"/>
              </a:lnSpc>
              <a:tabLst>
                <a:tab pos="178426" algn="l"/>
              </a:tabLst>
            </a:pPr>
            <a:r>
              <a:rPr lang="en-US" sz="3733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 tình cảm trân trọng đối với quê hương.</a:t>
            </a:r>
            <a:endParaRPr lang="en-US" sz="3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65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id="{23A9DD66-7276-4F27-8C45-C50CADA3041A}"/>
              </a:ext>
            </a:extLst>
          </p:cNvPr>
          <p:cNvSpPr txBox="1"/>
          <p:nvPr/>
        </p:nvSpPr>
        <p:spPr>
          <a:xfrm>
            <a:off x="2027179" y="531279"/>
            <a:ext cx="813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QUÊ HƯƠNG, ĐẤT NƯỚC EM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AF24853F-844B-4E5F-816D-0F751C67F1E7}"/>
              </a:ext>
            </a:extLst>
          </p:cNvPr>
          <p:cNvSpPr txBox="1"/>
          <p:nvPr/>
        </p:nvSpPr>
        <p:spPr>
          <a:xfrm>
            <a:off x="696237" y="1572395"/>
            <a:ext cx="11028125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bạn trao đổi về những điều thú vị ở quê hương em hoặc nơi em sống.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8FA6CEB-55CC-4F02-BFA5-E8B1262579E2}"/>
              </a:ext>
            </a:extLst>
          </p:cNvPr>
          <p:cNvSpPr/>
          <p:nvPr/>
        </p:nvSpPr>
        <p:spPr>
          <a:xfrm>
            <a:off x="2038350" y="2689019"/>
            <a:ext cx="4171950" cy="4161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59BAA8E7-BB31-4D15-81B2-9E0523048222}"/>
              </a:ext>
            </a:extLst>
          </p:cNvPr>
          <p:cNvSpPr/>
          <p:nvPr/>
        </p:nvSpPr>
        <p:spPr>
          <a:xfrm>
            <a:off x="2038350" y="4585554"/>
            <a:ext cx="3695700" cy="24085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63D3B761-059F-42A3-819D-163C0D93A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90" t="10249" r="4715" b="19836"/>
          <a:stretch/>
        </p:blipFill>
        <p:spPr>
          <a:xfrm>
            <a:off x="339848" y="314069"/>
            <a:ext cx="1347742" cy="136878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9E2323E6-229D-454D-A730-809D218C505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6411" y="3290531"/>
            <a:ext cx="7351510" cy="3446340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2CF6A790-4DA8-44A3-90C8-F424358D9F79}"/>
              </a:ext>
            </a:extLst>
          </p:cNvPr>
          <p:cNvSpPr txBox="1"/>
          <p:nvPr/>
        </p:nvSpPr>
        <p:spPr>
          <a:xfrm>
            <a:off x="339848" y="2089642"/>
            <a:ext cx="11473181" cy="13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Quê hương em hoặc nơi em sống có điều gì thú vị? (cảnh vật, hoạt động, những sản phẩm đặc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biệt,...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Em có tình cảm như thế nào với nơi đó?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9">
            <a:extLst>
              <a:ext uri="{FF2B5EF4-FFF2-40B4-BE49-F238E27FC236}">
                <a16:creationId xmlns:a16="http://schemas.microsoft.com/office/drawing/2014/main" id="{5052CC7A-C894-44D4-AA4D-E71F3D4FC29F}"/>
              </a:ext>
            </a:extLst>
          </p:cNvPr>
          <p:cNvSpPr txBox="1"/>
          <p:nvPr/>
        </p:nvSpPr>
        <p:spPr>
          <a:xfrm>
            <a:off x="564984" y="849497"/>
            <a:ext cx="11062031" cy="9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những điều em biết thêm về quê hương, đất nước qua trao đổi với 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1.</a:t>
            </a:r>
          </a:p>
        </p:txBody>
      </p:sp>
      <p:pic>
        <p:nvPicPr>
          <p:cNvPr id="1026" name="Picture 2" descr="con đê chung tình - Subsocial">
            <a:extLst>
              <a:ext uri="{FF2B5EF4-FFF2-40B4-BE49-F238E27FC236}">
                <a16:creationId xmlns:a16="http://schemas.microsoft.com/office/drawing/2014/main" id="{698BC400-18F3-4746-B69F-0EC11679B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84" y="2198503"/>
            <a:ext cx="5401101" cy="360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ái thiết làng ở miền núi | BÁO QUẢNG NAM ONLINE - Tin tức mới nhất">
            <a:extLst>
              <a:ext uri="{FF2B5EF4-FFF2-40B4-BE49-F238E27FC236}">
                <a16:creationId xmlns:a16="http://schemas.microsoft.com/office/drawing/2014/main" id="{DEAFBABF-0E6B-44D3-AB78-140B488C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198502"/>
            <a:ext cx="5323664" cy="360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10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191701A-4F13-4917-AF20-24C2C5666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4134" y="462263"/>
            <a:ext cx="8898602" cy="83399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174569B-65E6-400C-89C5-7CE21AF2F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7630" y="1296261"/>
            <a:ext cx="8056740" cy="526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92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5211247" y="2452382"/>
            <a:ext cx="176421" cy="12463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5211247" y="2993183"/>
            <a:ext cx="176421" cy="12463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5211247" y="3561025"/>
            <a:ext cx="176421" cy="12463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193136" y="4128866"/>
            <a:ext cx="176421" cy="12463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664900" y="377412"/>
            <a:ext cx="4230529" cy="627710"/>
          </a:xfrm>
          <a:prstGeom prst="rect">
            <a:avLst/>
          </a:prstGeom>
          <a:noFill/>
        </p:spPr>
        <p:txBody>
          <a:bodyPr wrap="square" lIns="52743" tIns="26371" rIns="52743" bIns="263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25578"/>
            <a:r>
              <a:rPr lang="vi-VN" sz="3733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3733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40" y="1073567"/>
            <a:ext cx="851787" cy="617291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71" y="1982368"/>
            <a:ext cx="511316" cy="37115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75" y="1210545"/>
            <a:ext cx="548053" cy="420027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664" y="1092818"/>
            <a:ext cx="339011" cy="550623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14555" y="5681776"/>
            <a:ext cx="477120" cy="564825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8281513" y="6239232"/>
            <a:ext cx="1102851" cy="559736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924268" y="5722799"/>
            <a:ext cx="616149" cy="75973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2171593" y="1140158"/>
            <a:ext cx="7676600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 algn="just">
              <a:lnSpc>
                <a:spcPct val="107000"/>
              </a:lnSpc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 giới thiệu về những điều thú vị ở quê hương em hoặc nơi em sống</a:t>
            </a:r>
            <a:r>
              <a:rPr lang="vi-VN" sz="3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997709" y="3087386"/>
            <a:ext cx="8370287" cy="95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marR="12700" indent="-457189">
              <a:lnSpc>
                <a:spcPts val="1585"/>
              </a:lnSpc>
              <a:buFontTx/>
              <a:buChar char="-"/>
              <a:tabLst>
                <a:tab pos="178426" algn="l"/>
              </a:tabLst>
            </a:pPr>
            <a:r>
              <a:rPr lang="en-US" sz="3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 chia sẻ về những trải nghiệm, suy nghĩ, </a:t>
            </a:r>
          </a:p>
          <a:p>
            <a:pPr marR="12700">
              <a:lnSpc>
                <a:spcPts val="1585"/>
              </a:lnSpc>
              <a:tabLst>
                <a:tab pos="178426" algn="l"/>
              </a:tabLst>
            </a:pPr>
            <a:endParaRPr lang="en-US" sz="32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2700">
              <a:lnSpc>
                <a:spcPts val="1585"/>
              </a:lnSpc>
              <a:tabLst>
                <a:tab pos="178426" algn="l"/>
              </a:tabLst>
            </a:pPr>
            <a:endParaRPr lang="en-US" sz="32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2700">
              <a:lnSpc>
                <a:spcPts val="1585"/>
              </a:lnSpc>
              <a:tabLst>
                <a:tab pos="178426" algn="l"/>
              </a:tabLst>
            </a:pPr>
            <a:r>
              <a:rPr lang="en-US" sz="3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 xúc về que hương em qua tranh gợi ý.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15349" y="858244"/>
            <a:ext cx="2152651" cy="23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2171594" y="4572280"/>
            <a:ext cx="8022519" cy="358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indent="-203190">
              <a:lnSpc>
                <a:spcPts val="1585"/>
              </a:lnSpc>
              <a:tabLst>
                <a:tab pos="178426" algn="l"/>
              </a:tabLst>
            </a:pPr>
            <a:r>
              <a:rPr lang="en-US" sz="3733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 tình cảm trân trọng đối với quê hương.</a:t>
            </a:r>
            <a:endParaRPr lang="en-US" sz="3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68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12" y="762693"/>
            <a:ext cx="2357437" cy="1785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1943101"/>
            <a:ext cx="3486151" cy="1557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439026" y="1007919"/>
            <a:ext cx="3028951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1524000" y="1200151"/>
            <a:ext cx="1969077" cy="1775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688" y="2936477"/>
            <a:ext cx="786512" cy="609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34" y="2514600"/>
            <a:ext cx="779940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69" y="2492521"/>
            <a:ext cx="779940" cy="936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71" y="2443853"/>
            <a:ext cx="779940" cy="7565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50" y="2592355"/>
            <a:ext cx="942975" cy="13690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455" y="2842300"/>
            <a:ext cx="852997" cy="6864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49" y="4201175"/>
            <a:ext cx="1314808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4226371"/>
            <a:ext cx="1314808" cy="914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351361" y="4518474"/>
            <a:ext cx="1069583" cy="1028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9810750" y="4403876"/>
            <a:ext cx="971551" cy="10858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87" y="3500437"/>
            <a:ext cx="1828800" cy="1828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63" y="879263"/>
            <a:ext cx="1185863" cy="1166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634" y="3751119"/>
            <a:ext cx="1768117" cy="18145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2782327" y="4164156"/>
            <a:ext cx="1048732" cy="11637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4396060" y="4201175"/>
            <a:ext cx="921539" cy="12344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28" y="2462082"/>
            <a:ext cx="1804869" cy="183183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528964" y="5368780"/>
            <a:ext cx="9112827" cy="6926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1" rIns="68580" bIns="34291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 defTabSz="685783">
              <a:defRPr/>
            </a:pPr>
            <a:r>
              <a:rPr lang="en-US" sz="4051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Hẹn</a:t>
            </a:r>
            <a:r>
              <a:rPr lang="en-US" sz="4051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gặp lại </a:t>
            </a:r>
            <a:r>
              <a:rPr lang="en-US" sz="4051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51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51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53" y="825933"/>
            <a:ext cx="1614995" cy="11790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982" y="1750183"/>
            <a:ext cx="803121" cy="8818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493" y="2419844"/>
            <a:ext cx="1221183" cy="10418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05112" y="857249"/>
            <a:ext cx="2247057" cy="240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66102" y="6401221"/>
            <a:ext cx="2232791" cy="3135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1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252</Words>
  <Application>Microsoft Office PowerPoint</Application>
  <PresentationFormat>Màn hình rộng</PresentationFormat>
  <Paragraphs>31</Paragraphs>
  <Slides>9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9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Kalam</vt:lpstr>
      <vt:lpstr>Microsoft YaHei</vt:lpstr>
      <vt:lpstr>Montserrat</vt:lpstr>
      <vt:lpstr>Times New Roman</vt:lpstr>
      <vt:lpstr>Office Theme</vt:lpstr>
      <vt:lpstr>2_Office 主题</vt:lpstr>
      <vt:lpstr>https://www.freeppt7.com</vt:lpstr>
      <vt:lpstr>Doodle Sketchbook by Slidesgo</vt:lpstr>
      <vt:lpstr>5_Office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72</cp:revision>
  <dcterms:created xsi:type="dcterms:W3CDTF">2021-07-20T01:55:21Z</dcterms:created>
  <dcterms:modified xsi:type="dcterms:W3CDTF">2022-05-13T00:39:12Z</dcterms:modified>
</cp:coreProperties>
</file>