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0" r:id="rId2"/>
    <p:sldId id="310" r:id="rId3"/>
    <p:sldId id="312" r:id="rId4"/>
    <p:sldId id="315" r:id="rId5"/>
    <p:sldId id="314" r:id="rId6"/>
    <p:sldId id="311" r:id="rId7"/>
    <p:sldId id="317" r:id="rId8"/>
    <p:sldId id="324" r:id="rId9"/>
    <p:sldId id="318" r:id="rId10"/>
    <p:sldId id="325" r:id="rId11"/>
    <p:sldId id="319" r:id="rId12"/>
    <p:sldId id="321" r:id="rId13"/>
    <p:sldId id="320" r:id="rId14"/>
    <p:sldId id="322" r:id="rId15"/>
    <p:sldId id="328" r:id="rId16"/>
    <p:sldId id="323" r:id="rId17"/>
    <p:sldId id="327" r:id="rId18"/>
    <p:sldId id="306" r:id="rId19"/>
    <p:sldId id="305" r:id="rId20"/>
    <p:sldId id="331" r:id="rId21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5036" autoAdjust="0"/>
  </p:normalViewPr>
  <p:slideViewPr>
    <p:cSldViewPr>
      <p:cViewPr varScale="1">
        <p:scale>
          <a:sx n="92" d="100"/>
          <a:sy n="92" d="100"/>
        </p:scale>
        <p:origin x="66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09077E59-3FBE-488B-A2CB-DB88B92A49B2}" type="datetimeFigureOut">
              <a:rPr lang="zh-CN" altLang="en-US"/>
              <a:pPr>
                <a:defRPr/>
              </a:pPr>
              <a:t>2021/10/8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8AC46101-88FD-4288-A3CE-EF031AD7BB1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57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/>
            </a:endParaRPr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F4054C-4F74-4E98-8EFF-03CF3D0B2C7B}" type="slidenum">
              <a:rPr lang="zh-CN" altLang="en-US" smtClean="0">
                <a:latin typeface="印品黑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>
              <a:latin typeface="印品黑体"/>
            </a:endParaRPr>
          </a:p>
        </p:txBody>
      </p:sp>
    </p:spTree>
    <p:extLst>
      <p:ext uri="{BB962C8B-B14F-4D97-AF65-F5344CB8AC3E}">
        <p14:creationId xmlns:p14="http://schemas.microsoft.com/office/powerpoint/2010/main" val="4039234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 panose="00000500000000000000"/>
            </a:endParaRPr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3878DF-C5AD-4600-A2EE-0C9D0DB27F6C}" type="slidenum">
              <a:rPr lang="zh-CN" altLang="en-US" smtClean="0">
                <a:latin typeface="印品黑体" panose="0000050000000000000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>
              <a:latin typeface="印品黑体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70810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 panose="00000500000000000000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FEBC5E-7736-4519-8130-0E3323D4BB00}" type="slidenum">
              <a:rPr lang="zh-CN" altLang="en-US" smtClean="0">
                <a:latin typeface="印品黑体" panose="0000050000000000000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CN" altLang="en-US">
              <a:latin typeface="印品黑体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67014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 panose="00000500000000000000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405E1C-6DB1-437A-BE2E-2E94504D9061}" type="slidenum">
              <a:rPr lang="zh-CN" altLang="en-US" smtClean="0">
                <a:latin typeface="印品黑体" panose="0000050000000000000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>
              <a:latin typeface="印品黑体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125607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/>
            </a:endParaRPr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F4054C-4F74-4E98-8EFF-03CF3D0B2C7B}" type="slidenum">
              <a:rPr lang="zh-CN" altLang="en-US" smtClean="0">
                <a:latin typeface="印品黑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>
              <a:latin typeface="印品黑体"/>
            </a:endParaRPr>
          </a:p>
        </p:txBody>
      </p:sp>
    </p:spTree>
    <p:extLst>
      <p:ext uri="{BB962C8B-B14F-4D97-AF65-F5344CB8AC3E}">
        <p14:creationId xmlns:p14="http://schemas.microsoft.com/office/powerpoint/2010/main" val="390840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E72D-B376-46EC-BFDF-15B7C3EB301D}" type="datetimeFigureOut">
              <a:rPr lang="zh-CN" altLang="en-US"/>
              <a:pPr>
                <a:defRPr/>
              </a:pPr>
              <a:t>2021/10/8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2BB59-B965-4CA7-8398-F3013AB9BC0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564956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4252E-344F-473A-B358-A25368985840}" type="datetimeFigureOut">
              <a:rPr lang="zh-CN" altLang="en-US"/>
              <a:pPr>
                <a:defRPr/>
              </a:pPr>
              <a:t>2021/10/8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7241-18FF-42C0-96CB-D1601CC78D0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089060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35561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b="43457"/>
          <a:stretch>
            <a:fillRect/>
          </a:stretch>
        </p:blipFill>
        <p:spPr bwMode="auto">
          <a:xfrm>
            <a:off x="107950" y="-3175"/>
            <a:ext cx="5397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81981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32063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0735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68114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10"/>
          <p:cNvCxnSpPr/>
          <p:nvPr userDrawn="1"/>
        </p:nvCxnSpPr>
        <p:spPr>
          <a:xfrm>
            <a:off x="0" y="484188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b="43457"/>
          <a:stretch>
            <a:fillRect/>
          </a:stretch>
        </p:blipFill>
        <p:spPr bwMode="auto">
          <a:xfrm>
            <a:off x="107950" y="22225"/>
            <a:ext cx="457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 descr="2"/>
          <p:cNvSpPr txBox="1">
            <a:spLocks noChangeArrowheads="1"/>
          </p:cNvSpPr>
          <p:nvPr userDrawn="1"/>
        </p:nvSpPr>
        <p:spPr bwMode="gray">
          <a:xfrm>
            <a:off x="530225" y="30163"/>
            <a:ext cx="3609975" cy="461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DDA77B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单击添加标题内容</a:t>
            </a:r>
            <a:endParaRPr lang="en-US" altLang="zh-CN" sz="2400" b="1" dirty="0">
              <a:solidFill>
                <a:srgbClr val="DDA77B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6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8464550" y="-92075"/>
            <a:ext cx="5778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949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6316A-E711-4287-B79B-CA859FCB196F}" type="datetimeFigureOut">
              <a:rPr lang="zh-CN" altLang="en-US"/>
              <a:pPr>
                <a:defRPr/>
              </a:pPr>
              <a:t>2021/10/8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C704-A5C2-494F-A1AD-472E8B2F204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877586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4EB6-13B9-4130-AAE5-C909E90B5FA9}" type="datetimeFigureOut">
              <a:rPr lang="zh-CN" altLang="en-US"/>
              <a:pPr>
                <a:defRPr/>
              </a:pPr>
              <a:t>2021/10/8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5148-727D-4A26-8542-AC9C63B6595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951225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6AFD-9A82-4598-9BEA-DD5D99DABC6C}" type="datetimeFigureOut">
              <a:rPr lang="zh-CN" altLang="en-US"/>
              <a:pPr>
                <a:defRPr/>
              </a:pPr>
              <a:t>2021/10/8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9E61-81E1-4A01-9D96-FF4C77F068E1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714276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4A14-598C-4827-8876-64A0BACFD697}" type="datetimeFigureOut">
              <a:rPr lang="zh-CN" altLang="en-US"/>
              <a:pPr>
                <a:defRPr/>
              </a:pPr>
              <a:t>2021/10/8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77786-0772-4E66-96FF-9210385DE90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236611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8EC-FF0A-443E-8022-256571A7EC93}" type="datetimeFigureOut">
              <a:rPr lang="zh-CN" altLang="en-US"/>
              <a:pPr>
                <a:defRPr/>
              </a:pPr>
              <a:t>2021/10/8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BD693-2DB2-46BF-8167-E9A289D2102A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019863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C260-5514-43B6-9D20-A542CB76B859}" type="datetimeFigureOut">
              <a:rPr lang="zh-CN" altLang="en-US"/>
              <a:pPr>
                <a:defRPr/>
              </a:pPr>
              <a:t>2021/10/8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A86FC-6FC7-4345-BDB3-13108A7879C5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28435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7BC1A2BF-26EC-4183-8A89-006A8A33801B}" type="datetimeFigureOut">
              <a:rPr lang="zh-CN" altLang="en-US"/>
              <a:pPr>
                <a:defRPr/>
              </a:pPr>
              <a:t>2021/10/8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2628A327-C625-4211-9776-D7454D5EA9BC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4" r:id="rId2"/>
    <p:sldLayoutId id="2147483805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6" r:id="rId11"/>
    <p:sldLayoutId id="2147483807" r:id="rId12"/>
    <p:sldLayoutId id="2147483809" r:id="rId13"/>
    <p:sldLayoutId id="2147483810" r:id="rId14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21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0"/>
            <a:ext cx="7832725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2" r="94489" b="66385"/>
          <a:stretch>
            <a:fillRect/>
          </a:stretch>
        </p:blipFill>
        <p:spPr>
          <a:xfrm>
            <a:off x="7759209" y="1275606"/>
            <a:ext cx="152641" cy="144016"/>
          </a:xfrm>
          <a:custGeom>
            <a:avLst/>
            <a:gdLst>
              <a:gd name="connsiteX0" fmla="*/ 0 w 152641"/>
              <a:gd name="connsiteY0" fmla="*/ 0 h 144016"/>
              <a:gd name="connsiteX1" fmla="*/ 128526 w 152641"/>
              <a:gd name="connsiteY1" fmla="*/ 0 h 144016"/>
              <a:gd name="connsiteX2" fmla="*/ 152641 w 152641"/>
              <a:gd name="connsiteY2" fmla="*/ 144016 h 144016"/>
              <a:gd name="connsiteX3" fmla="*/ 0 w 152641"/>
              <a:gd name="connsiteY3" fmla="*/ 144016 h 144016"/>
              <a:gd name="connsiteX4" fmla="*/ 0 w 152641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1" h="144016">
                <a:moveTo>
                  <a:pt x="0" y="0"/>
                </a:moveTo>
                <a:lnTo>
                  <a:pt x="128526" y="0"/>
                </a:lnTo>
                <a:lnTo>
                  <a:pt x="152641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3615" r="78225" b="64896"/>
          <a:stretch>
            <a:fillRect/>
          </a:stretch>
        </p:blipFill>
        <p:spPr>
          <a:xfrm>
            <a:off x="7911850" y="1419622"/>
            <a:ext cx="450429" cy="73366"/>
          </a:xfrm>
          <a:custGeom>
            <a:avLst/>
            <a:gdLst>
              <a:gd name="connsiteX0" fmla="*/ 0 w 450429"/>
              <a:gd name="connsiteY0" fmla="*/ 0 h 73366"/>
              <a:gd name="connsiteX1" fmla="*/ 450429 w 450429"/>
              <a:gd name="connsiteY1" fmla="*/ 0 h 73366"/>
              <a:gd name="connsiteX2" fmla="*/ 12285 w 450429"/>
              <a:gd name="connsiteY2" fmla="*/ 73366 h 73366"/>
              <a:gd name="connsiteX3" fmla="*/ 0 w 450429"/>
              <a:gd name="connsiteY3" fmla="*/ 0 h 7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429" h="73366">
                <a:moveTo>
                  <a:pt x="0" y="0"/>
                </a:moveTo>
                <a:lnTo>
                  <a:pt x="450429" y="0"/>
                </a:lnTo>
                <a:lnTo>
                  <a:pt x="12285" y="7336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" t="30692" r="100000" b="43000"/>
          <a:stretch>
            <a:fillRect/>
          </a:stretch>
        </p:blipFill>
        <p:spPr>
          <a:xfrm>
            <a:off x="7740352" y="1275606"/>
            <a:ext cx="18857" cy="1296144"/>
          </a:xfrm>
          <a:custGeom>
            <a:avLst/>
            <a:gdLst>
              <a:gd name="connsiteX0" fmla="*/ 0 w 18857"/>
              <a:gd name="connsiteY0" fmla="*/ 0 h 1296144"/>
              <a:gd name="connsiteX1" fmla="*/ 18857 w 18857"/>
              <a:gd name="connsiteY1" fmla="*/ 0 h 1296144"/>
              <a:gd name="connsiteX2" fmla="*/ 18857 w 18857"/>
              <a:gd name="connsiteY2" fmla="*/ 1296144 h 1296144"/>
              <a:gd name="connsiteX3" fmla="*/ 0 w 18857"/>
              <a:gd name="connsiteY3" fmla="*/ 1296144 h 1296144"/>
              <a:gd name="connsiteX4" fmla="*/ 0 w 18857"/>
              <a:gd name="connsiteY4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7" h="1296144">
                <a:moveTo>
                  <a:pt x="0" y="0"/>
                </a:moveTo>
                <a:lnTo>
                  <a:pt x="18857" y="0"/>
                </a:lnTo>
                <a:lnTo>
                  <a:pt x="18857" y="1296144"/>
                </a:lnTo>
                <a:lnTo>
                  <a:pt x="0" y="12961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271" name="PA_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651250"/>
            <a:ext cx="28114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240088"/>
            <a:ext cx="229552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A_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3786188"/>
            <a:ext cx="11144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0263" y="1491456"/>
            <a:ext cx="304104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rgbClr val="FFFF00"/>
                </a:solidFill>
                <a:latin typeface="UTM Bell" panose="02040603050506020204" pitchFamily="18" charset="0"/>
              </a:rPr>
              <a:t>KHOA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54149" y="2250644"/>
            <a:ext cx="250721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UTM Bell" panose="02040603050506020204" pitchFamily="18" charset="0"/>
              </a:rPr>
              <a:t>HỌC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35896" y="3056203"/>
            <a:ext cx="272980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LỚP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66725"/>
            <a:ext cx="2389188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0808">
            <a:off x="4024313" y="1995488"/>
            <a:ext cx="8620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0808">
            <a:off x="4830763" y="2863850"/>
            <a:ext cx="8620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b="43457"/>
          <a:stretch>
            <a:fillRect/>
          </a:stretch>
        </p:blipFill>
        <p:spPr bwMode="auto">
          <a:xfrm>
            <a:off x="5084763" y="147638"/>
            <a:ext cx="22574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114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10962"/>
            <a:ext cx="3018654" cy="2813999"/>
          </a:xfrm>
          <a:prstGeom prst="rect">
            <a:avLst/>
          </a:prstGeom>
        </p:spPr>
      </p:pic>
      <p:pic>
        <p:nvPicPr>
          <p:cNvPr id="89090" name="Picture 2" descr="Bệnh bướu cổ: Nguyên nhân, triệu chứng, chẩn đoán và cách điều trị |  Medlat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798" y="30054"/>
            <a:ext cx="4873202" cy="304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bướu cổ - Giadinhm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" y="2029966"/>
            <a:ext cx="4659991" cy="31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716452" y="3786487"/>
            <a:ext cx="37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335034" y="2496677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450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8"/>
          <p:cNvGrpSpPr>
            <a:grpSpLocks/>
          </p:cNvGrpSpPr>
          <p:nvPr/>
        </p:nvGrpSpPr>
        <p:grpSpPr bwMode="auto">
          <a:xfrm>
            <a:off x="520700" y="1427163"/>
            <a:ext cx="3706813" cy="650875"/>
            <a:chOff x="539552" y="1091903"/>
            <a:chExt cx="3707903" cy="650875"/>
          </a:xfrm>
        </p:grpSpPr>
        <p:sp>
          <p:nvSpPr>
            <p:cNvPr id="8" name="Trapezoid 8"/>
            <p:cNvSpPr/>
            <p:nvPr/>
          </p:nvSpPr>
          <p:spPr bwMode="auto">
            <a:xfrm rot="16200000">
              <a:off x="245080" y="1386375"/>
              <a:ext cx="650875" cy="61931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Pentagon 9"/>
            <p:cNvSpPr/>
            <p:nvPr/>
          </p:nvSpPr>
          <p:spPr bwMode="auto">
            <a:xfrm>
              <a:off x="539552" y="1131590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FF7C6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83" name="Group 17"/>
          <p:cNvGrpSpPr>
            <a:grpSpLocks/>
          </p:cNvGrpSpPr>
          <p:nvPr/>
        </p:nvGrpSpPr>
        <p:grpSpPr bwMode="auto">
          <a:xfrm>
            <a:off x="550863" y="2122488"/>
            <a:ext cx="3708400" cy="650875"/>
            <a:chOff x="539552" y="1936453"/>
            <a:chExt cx="3707903" cy="650875"/>
          </a:xfrm>
        </p:grpSpPr>
        <p:sp>
          <p:nvSpPr>
            <p:cNvPr id="7" name="Trapezoid 7"/>
            <p:cNvSpPr/>
            <p:nvPr/>
          </p:nvSpPr>
          <p:spPr bwMode="auto">
            <a:xfrm rot="16200000">
              <a:off x="245860" y="2230145"/>
              <a:ext cx="650875" cy="63491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10"/>
            <p:cNvSpPr/>
            <p:nvPr/>
          </p:nvSpPr>
          <p:spPr bwMode="auto">
            <a:xfrm>
              <a:off x="539552" y="1976140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768B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84" name="Group 16"/>
          <p:cNvGrpSpPr>
            <a:grpSpLocks/>
          </p:cNvGrpSpPr>
          <p:nvPr/>
        </p:nvGrpSpPr>
        <p:grpSpPr bwMode="auto">
          <a:xfrm>
            <a:off x="587375" y="2857500"/>
            <a:ext cx="3708400" cy="650875"/>
            <a:chOff x="539552" y="2781003"/>
            <a:chExt cx="3707903" cy="650875"/>
          </a:xfrm>
        </p:grpSpPr>
        <p:sp>
          <p:nvSpPr>
            <p:cNvPr id="6" name="Trapezoid 6"/>
            <p:cNvSpPr/>
            <p:nvPr/>
          </p:nvSpPr>
          <p:spPr bwMode="auto">
            <a:xfrm rot="16200000">
              <a:off x="245860" y="3074695"/>
              <a:ext cx="650875" cy="63491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1"/>
            <p:cNvSpPr/>
            <p:nvPr/>
          </p:nvSpPr>
          <p:spPr bwMode="auto">
            <a:xfrm>
              <a:off x="539552" y="2820691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F0587D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85" name="Group 3"/>
          <p:cNvGrpSpPr>
            <a:grpSpLocks/>
          </p:cNvGrpSpPr>
          <p:nvPr/>
        </p:nvGrpSpPr>
        <p:grpSpPr bwMode="auto">
          <a:xfrm>
            <a:off x="622300" y="3592513"/>
            <a:ext cx="3708400" cy="650875"/>
            <a:chOff x="539552" y="3625553"/>
            <a:chExt cx="3707903" cy="650875"/>
          </a:xfrm>
        </p:grpSpPr>
        <p:sp>
          <p:nvSpPr>
            <p:cNvPr id="5" name="Trapezoid 5"/>
            <p:cNvSpPr/>
            <p:nvPr/>
          </p:nvSpPr>
          <p:spPr bwMode="auto">
            <a:xfrm rot="16200000">
              <a:off x="245860" y="3919245"/>
              <a:ext cx="650875" cy="63491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2"/>
            <p:cNvSpPr/>
            <p:nvPr/>
          </p:nvSpPr>
          <p:spPr bwMode="auto">
            <a:xfrm>
              <a:off x="539552" y="3665240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C56D27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TextBox 192"/>
          <p:cNvSpPr txBox="1"/>
          <p:nvPr/>
        </p:nvSpPr>
        <p:spPr bwMode="auto">
          <a:xfrm>
            <a:off x="622300" y="3217863"/>
            <a:ext cx="184150" cy="32702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Pentagon 9"/>
          <p:cNvSpPr/>
          <p:nvPr/>
        </p:nvSpPr>
        <p:spPr bwMode="auto">
          <a:xfrm flipH="1">
            <a:off x="5005388" y="1465263"/>
            <a:ext cx="3767137" cy="568325"/>
          </a:xfrm>
          <a:prstGeom prst="homePlate">
            <a:avLst>
              <a:gd name="adj" fmla="val 36274"/>
            </a:avLst>
          </a:prstGeom>
          <a:solidFill>
            <a:srgbClr val="FF7C6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Pentagon 10"/>
          <p:cNvSpPr/>
          <p:nvPr/>
        </p:nvSpPr>
        <p:spPr bwMode="auto">
          <a:xfrm flipH="1">
            <a:off x="5072063" y="2166938"/>
            <a:ext cx="3743325" cy="568325"/>
          </a:xfrm>
          <a:prstGeom prst="homePlate">
            <a:avLst>
              <a:gd name="adj" fmla="val 36274"/>
            </a:avLst>
          </a:prstGeom>
          <a:solidFill>
            <a:srgbClr val="768B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Pentagon 11"/>
          <p:cNvSpPr/>
          <p:nvPr/>
        </p:nvSpPr>
        <p:spPr bwMode="auto">
          <a:xfrm flipH="1">
            <a:off x="5106988" y="2911475"/>
            <a:ext cx="3744912" cy="568325"/>
          </a:xfrm>
          <a:prstGeom prst="homePlate">
            <a:avLst>
              <a:gd name="adj" fmla="val 36274"/>
            </a:avLst>
          </a:prstGeom>
          <a:solidFill>
            <a:srgbClr val="F0587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Pentagon 12"/>
          <p:cNvSpPr/>
          <p:nvPr/>
        </p:nvSpPr>
        <p:spPr bwMode="auto">
          <a:xfrm flipH="1">
            <a:off x="5116513" y="3629025"/>
            <a:ext cx="3743325" cy="568325"/>
          </a:xfrm>
          <a:prstGeom prst="homePlate">
            <a:avLst>
              <a:gd name="adj" fmla="val 36274"/>
            </a:avLst>
          </a:prstGeom>
          <a:solidFill>
            <a:srgbClr val="C56D2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491" name="TextBox 2"/>
          <p:cNvSpPr txBox="1">
            <a:spLocks noChangeArrowheads="1"/>
          </p:cNvSpPr>
          <p:nvPr/>
        </p:nvSpPr>
        <p:spPr bwMode="auto">
          <a:xfrm>
            <a:off x="425450" y="2187575"/>
            <a:ext cx="3787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B</a:t>
            </a:r>
          </a:p>
        </p:txBody>
      </p:sp>
      <p:sp>
        <p:nvSpPr>
          <p:cNvPr id="20492" name="TextBox 2"/>
          <p:cNvSpPr txBox="1">
            <a:spLocks noChangeArrowheads="1"/>
          </p:cNvSpPr>
          <p:nvPr/>
        </p:nvSpPr>
        <p:spPr bwMode="auto">
          <a:xfrm>
            <a:off x="450850" y="2886075"/>
            <a:ext cx="378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D</a:t>
            </a:r>
          </a:p>
        </p:txBody>
      </p:sp>
      <p:grpSp>
        <p:nvGrpSpPr>
          <p:cNvPr id="20493" name="Group 40"/>
          <p:cNvGrpSpPr>
            <a:grpSpLocks/>
          </p:cNvGrpSpPr>
          <p:nvPr/>
        </p:nvGrpSpPr>
        <p:grpSpPr bwMode="auto">
          <a:xfrm>
            <a:off x="520700" y="698500"/>
            <a:ext cx="3706813" cy="650875"/>
            <a:chOff x="539552" y="419268"/>
            <a:chExt cx="3707903" cy="650875"/>
          </a:xfrm>
        </p:grpSpPr>
        <p:sp>
          <p:nvSpPr>
            <p:cNvPr id="34" name="Trapezoid 5"/>
            <p:cNvSpPr/>
            <p:nvPr/>
          </p:nvSpPr>
          <p:spPr bwMode="auto">
            <a:xfrm rot="16200000">
              <a:off x="254608" y="713740"/>
              <a:ext cx="650875" cy="61931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Pentagon 12"/>
            <p:cNvSpPr/>
            <p:nvPr/>
          </p:nvSpPr>
          <p:spPr bwMode="auto">
            <a:xfrm>
              <a:off x="539552" y="458956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C56D27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494" name="TextBox 2"/>
          <p:cNvSpPr txBox="1">
            <a:spLocks noChangeArrowheads="1"/>
          </p:cNvSpPr>
          <p:nvPr/>
        </p:nvSpPr>
        <p:spPr bwMode="auto">
          <a:xfrm>
            <a:off x="593725" y="1476375"/>
            <a:ext cx="331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A</a:t>
            </a:r>
          </a:p>
        </p:txBody>
      </p:sp>
      <p:grpSp>
        <p:nvGrpSpPr>
          <p:cNvPr id="20495" name="Group 2"/>
          <p:cNvGrpSpPr>
            <a:grpSpLocks/>
          </p:cNvGrpSpPr>
          <p:nvPr/>
        </p:nvGrpSpPr>
        <p:grpSpPr bwMode="auto">
          <a:xfrm>
            <a:off x="622300" y="4291013"/>
            <a:ext cx="3716338" cy="650875"/>
            <a:chOff x="539552" y="4301065"/>
            <a:chExt cx="3715616" cy="650875"/>
          </a:xfrm>
        </p:grpSpPr>
        <p:sp>
          <p:nvSpPr>
            <p:cNvPr id="37" name="Trapezoid 7"/>
            <p:cNvSpPr/>
            <p:nvPr/>
          </p:nvSpPr>
          <p:spPr bwMode="auto">
            <a:xfrm rot="16200000">
              <a:off x="245858" y="4594759"/>
              <a:ext cx="650875" cy="63488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Pentagon 10"/>
            <p:cNvSpPr/>
            <p:nvPr/>
          </p:nvSpPr>
          <p:spPr bwMode="auto">
            <a:xfrm>
              <a:off x="547488" y="4347102"/>
              <a:ext cx="3707680" cy="568325"/>
            </a:xfrm>
            <a:prstGeom prst="homePlate">
              <a:avLst>
                <a:gd name="adj" fmla="val 36274"/>
              </a:avLst>
            </a:prstGeom>
            <a:solidFill>
              <a:srgbClr val="768B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496" name="TextBox 2"/>
          <p:cNvSpPr txBox="1">
            <a:spLocks noChangeArrowheads="1"/>
          </p:cNvSpPr>
          <p:nvPr/>
        </p:nvSpPr>
        <p:spPr bwMode="auto">
          <a:xfrm>
            <a:off x="425450" y="3644900"/>
            <a:ext cx="3787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C</a:t>
            </a:r>
          </a:p>
        </p:txBody>
      </p:sp>
      <p:sp>
        <p:nvSpPr>
          <p:cNvPr id="20497" name="TextBox 2"/>
          <p:cNvSpPr txBox="1">
            <a:spLocks noChangeArrowheads="1"/>
          </p:cNvSpPr>
          <p:nvPr/>
        </p:nvSpPr>
        <p:spPr bwMode="auto">
          <a:xfrm>
            <a:off x="160338" y="757238"/>
            <a:ext cx="3787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chất đạm</a:t>
            </a:r>
          </a:p>
        </p:txBody>
      </p:sp>
      <p:sp>
        <p:nvSpPr>
          <p:cNvPr id="20498" name="TextBox 2"/>
          <p:cNvSpPr txBox="1">
            <a:spLocks noChangeArrowheads="1"/>
          </p:cNvSpPr>
          <p:nvPr/>
        </p:nvSpPr>
        <p:spPr bwMode="auto">
          <a:xfrm>
            <a:off x="-19050" y="4367213"/>
            <a:ext cx="378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i-ốt</a:t>
            </a:r>
          </a:p>
        </p:txBody>
      </p:sp>
      <p:sp>
        <p:nvSpPr>
          <p:cNvPr id="44" name="Pentagon 12"/>
          <p:cNvSpPr/>
          <p:nvPr/>
        </p:nvSpPr>
        <p:spPr bwMode="auto">
          <a:xfrm flipH="1">
            <a:off x="4984750" y="762000"/>
            <a:ext cx="3744913" cy="568325"/>
          </a:xfrm>
          <a:prstGeom prst="homePlate">
            <a:avLst>
              <a:gd name="adj" fmla="val 36274"/>
            </a:avLst>
          </a:prstGeom>
          <a:solidFill>
            <a:srgbClr val="C56D2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Pentagon 10"/>
          <p:cNvSpPr/>
          <p:nvPr/>
        </p:nvSpPr>
        <p:spPr bwMode="auto">
          <a:xfrm flipH="1">
            <a:off x="5129213" y="4367213"/>
            <a:ext cx="3743325" cy="568325"/>
          </a:xfrm>
          <a:prstGeom prst="homePlate">
            <a:avLst>
              <a:gd name="adj" fmla="val 36274"/>
            </a:avLst>
          </a:prstGeom>
          <a:solidFill>
            <a:srgbClr val="768B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501" name="TextBox 2"/>
          <p:cNvSpPr txBox="1">
            <a:spLocks noChangeArrowheads="1"/>
          </p:cNvSpPr>
          <p:nvPr/>
        </p:nvSpPr>
        <p:spPr bwMode="auto">
          <a:xfrm>
            <a:off x="5194300" y="757238"/>
            <a:ext cx="4291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Bệnh quáng gà, khô mắt</a:t>
            </a:r>
          </a:p>
        </p:txBody>
      </p:sp>
      <p:sp>
        <p:nvSpPr>
          <p:cNvPr id="20502" name="Rectangle 46"/>
          <p:cNvSpPr>
            <a:spLocks noChangeArrowheads="1"/>
          </p:cNvSpPr>
          <p:nvPr/>
        </p:nvSpPr>
        <p:spPr bwMode="auto">
          <a:xfrm>
            <a:off x="5416550" y="2289175"/>
            <a:ext cx="2189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Sẽ bị còi xương</a:t>
            </a:r>
          </a:p>
        </p:txBody>
      </p:sp>
      <p:sp>
        <p:nvSpPr>
          <p:cNvPr id="20503" name="Rectangle 47"/>
          <p:cNvSpPr>
            <a:spLocks noChangeArrowheads="1"/>
          </p:cNvSpPr>
          <p:nvPr/>
        </p:nvSpPr>
        <p:spPr bwMode="auto">
          <a:xfrm>
            <a:off x="5446713" y="2967038"/>
            <a:ext cx="1793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Bị bệnh phù</a:t>
            </a:r>
          </a:p>
        </p:txBody>
      </p:sp>
      <p:sp>
        <p:nvSpPr>
          <p:cNvPr id="20504" name="Rectangle 48"/>
          <p:cNvSpPr>
            <a:spLocks noChangeArrowheads="1"/>
          </p:cNvSpPr>
          <p:nvPr/>
        </p:nvSpPr>
        <p:spPr bwMode="auto">
          <a:xfrm>
            <a:off x="5314950" y="1473200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Sẽ bị suy dinh dưỡng</a:t>
            </a:r>
          </a:p>
        </p:txBody>
      </p:sp>
      <p:sp>
        <p:nvSpPr>
          <p:cNvPr id="20505" name="Rectangle 49"/>
          <p:cNvSpPr>
            <a:spLocks noChangeArrowheads="1"/>
          </p:cNvSpPr>
          <p:nvPr/>
        </p:nvSpPr>
        <p:spPr bwMode="auto">
          <a:xfrm>
            <a:off x="5487988" y="3579813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Dễ bị bệnh bướu cổ, kém phát triển</a:t>
            </a:r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 flipV="1">
            <a:off x="4214813" y="1057275"/>
            <a:ext cx="790575" cy="695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Rectangle 55"/>
          <p:cNvSpPr>
            <a:spLocks noChangeArrowheads="1"/>
          </p:cNvSpPr>
          <p:nvPr/>
        </p:nvSpPr>
        <p:spPr bwMode="auto">
          <a:xfrm>
            <a:off x="5362575" y="4371975"/>
            <a:ext cx="3452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Bệnh chảy máu chân răng, chảy máu cam</a:t>
            </a:r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>
            <a:off x="4198938" y="1050925"/>
            <a:ext cx="819150" cy="7254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3"/>
          <p:cNvSpPr>
            <a:spLocks noChangeShapeType="1"/>
          </p:cNvSpPr>
          <p:nvPr/>
        </p:nvSpPr>
        <p:spPr bwMode="auto">
          <a:xfrm flipV="1">
            <a:off x="4271963" y="2451100"/>
            <a:ext cx="788987" cy="695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53"/>
          <p:cNvSpPr>
            <a:spLocks noChangeShapeType="1"/>
          </p:cNvSpPr>
          <p:nvPr/>
        </p:nvSpPr>
        <p:spPr bwMode="auto">
          <a:xfrm>
            <a:off x="4256088" y="2444750"/>
            <a:ext cx="819150" cy="7254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53"/>
          <p:cNvSpPr>
            <a:spLocks noChangeShapeType="1"/>
          </p:cNvSpPr>
          <p:nvPr/>
        </p:nvSpPr>
        <p:spPr bwMode="auto">
          <a:xfrm flipV="1">
            <a:off x="4344988" y="3932238"/>
            <a:ext cx="790575" cy="695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53"/>
          <p:cNvSpPr>
            <a:spLocks noChangeShapeType="1"/>
          </p:cNvSpPr>
          <p:nvPr/>
        </p:nvSpPr>
        <p:spPr bwMode="auto">
          <a:xfrm>
            <a:off x="4330700" y="3925888"/>
            <a:ext cx="819150" cy="7254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744227" y="63414"/>
            <a:ext cx="1150806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344120" y="79758"/>
            <a:ext cx="1150806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4375407" y="2270611"/>
            <a:ext cx="5243753" cy="90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-21901" y="3939902"/>
            <a:ext cx="4368851" cy="9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4804" y="4141127"/>
            <a:ext cx="3895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máu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cam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6986" y="2399182"/>
            <a:ext cx="4720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Còi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xương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suy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dinh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dưỡng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86018" name="Picture 2" descr="Phòng ngừa hiệu quả chứng chảy máu cam ở trẻ 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6" y="2133276"/>
            <a:ext cx="4242344" cy="209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rẻ sơ sinh chậm phát triển: dấu hiệu và cách xử lý mới nhất Bệnh ở trẻ  nhỏ, Nuôi 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776" y="315977"/>
            <a:ext cx="3156371" cy="20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6892313" y="2725608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751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-21901" y="3939902"/>
            <a:ext cx="4368851" cy="9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4804" y="4141127"/>
            <a:ext cx="3895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máu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chân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răng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2" descr="Chảy máu chân răng: Nguyên nhân và cách khắc phục hiệu quả - nhakhoathuy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4" y="1851671"/>
            <a:ext cx="4183120" cy="23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4510798" y="2085015"/>
            <a:ext cx="4368851" cy="90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63975" y="2399182"/>
            <a:ext cx="38959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Bệnh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phù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71684" name="Picture 4" descr="Bệnh tê phù do thiếu vitamin B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17" y="496224"/>
            <a:ext cx="3056015" cy="20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6965425" y="2703731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631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902622" flipH="1">
            <a:off x="-354122" y="-448615"/>
            <a:ext cx="10585729" cy="560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1403648" y="942374"/>
            <a:ext cx="630659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mù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lòa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i-ốt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chậm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minh,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bướu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D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;…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252536" y="2552565"/>
            <a:ext cx="2736304" cy="29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794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902622" flipH="1">
            <a:off x="-354122" y="-448615"/>
            <a:ext cx="10585729" cy="560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252536" y="2552565"/>
            <a:ext cx="2736304" cy="29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995" y="1232572"/>
            <a:ext cx="73535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70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ách xây dựng khẩu phần ăn đầy đủ chất dinh dưỡng | Vinm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1" y="818672"/>
            <a:ext cx="4030759" cy="233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Ăn dặm là gì? Các nhóm thực phẩm ăn dặm cho b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17283"/>
            <a:ext cx="3875744" cy="242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0527" y="49231"/>
            <a:ext cx="760336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36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118" name="Picture 6" descr="Muối 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09" y="1203598"/>
            <a:ext cx="4513921" cy="361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184696" y="2717283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133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303" y="49231"/>
            <a:ext cx="914705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vitamin,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64" name="Picture 4" descr="Ưu và nhược điểm khi bổ sung vitamin tổng hợp bạn cần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917550"/>
            <a:ext cx="3635449" cy="363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Làm thế nào để con trẻ nhà bạn hào hứng với các hoạt động ngoài trời? - Vạn  Điều Hay"/>
          <p:cNvSpPr>
            <a:spLocks noChangeAspect="1" noChangeArrowheads="1"/>
          </p:cNvSpPr>
          <p:nvPr/>
        </p:nvSpPr>
        <p:spPr bwMode="auto">
          <a:xfrm>
            <a:off x="52388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Làm thế nào để con trẻ nhà bạn hào hứng với các hoạt động ngoài trời? - Vạn  Điều Hay"/>
          <p:cNvSpPr>
            <a:spLocks noChangeAspect="1" noChangeArrowheads="1"/>
          </p:cNvSpPr>
          <p:nvPr/>
        </p:nvSpPr>
        <p:spPr bwMode="auto">
          <a:xfrm>
            <a:off x="204788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54" y="1203596"/>
            <a:ext cx="4583574" cy="3063355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164288" y="2481719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824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778" r="3560" b="1866"/>
          <a:stretch>
            <a:fillRect/>
          </a:stretch>
        </p:blipFill>
        <p:spPr bwMode="auto">
          <a:xfrm>
            <a:off x="922338" y="312738"/>
            <a:ext cx="780573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2" descr="Vẽ tranh đề tài ước mơ làm bác sĩ, y t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32" y="1890811"/>
            <a:ext cx="33940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36" y="541875"/>
            <a:ext cx="5330546" cy="2458303"/>
          </a:xfrm>
          <a:prstGeom prst="rect">
            <a:avLst/>
          </a:prstGeom>
        </p:spPr>
      </p:pic>
      <p:pic>
        <p:nvPicPr>
          <p:cNvPr id="18" name="图片 15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17539" r="29939" b="64895"/>
          <a:stretch>
            <a:fillRect/>
          </a:stretch>
        </p:blipFill>
        <p:spPr>
          <a:xfrm>
            <a:off x="7175155" y="1934282"/>
            <a:ext cx="1333234" cy="616830"/>
          </a:xfrm>
          <a:custGeom>
            <a:avLst/>
            <a:gdLst>
              <a:gd name="connsiteX0" fmla="*/ 1775481 w 1870617"/>
              <a:gd name="connsiteY0" fmla="*/ 0 h 865454"/>
              <a:gd name="connsiteX1" fmla="*/ 1870617 w 1870617"/>
              <a:gd name="connsiteY1" fmla="*/ 568154 h 865454"/>
              <a:gd name="connsiteX2" fmla="*/ 95136 w 1870617"/>
              <a:gd name="connsiteY2" fmla="*/ 865454 h 865454"/>
              <a:gd name="connsiteX3" fmla="*/ 0 w 1870617"/>
              <a:gd name="connsiteY3" fmla="*/ 297300 h 865454"/>
              <a:gd name="connsiteX4" fmla="*/ 1775481 w 1870617"/>
              <a:gd name="connsiteY4" fmla="*/ 0 h 86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617" h="865454">
                <a:moveTo>
                  <a:pt x="1775481" y="0"/>
                </a:moveTo>
                <a:lnTo>
                  <a:pt x="1870617" y="568154"/>
                </a:lnTo>
                <a:lnTo>
                  <a:pt x="95136" y="865454"/>
                </a:lnTo>
                <a:lnTo>
                  <a:pt x="0" y="297300"/>
                </a:lnTo>
                <a:lnTo>
                  <a:pt x="1775481" y="0"/>
                </a:lnTo>
                <a:close/>
              </a:path>
            </a:pathLst>
          </a:custGeom>
        </p:spPr>
      </p:pic>
      <p:pic>
        <p:nvPicPr>
          <p:cNvPr id="21514" name="Picture 10" descr="Khuyến cáo về chế độ ăn hợp l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05" y="2042116"/>
            <a:ext cx="2756613" cy="275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21213402">
            <a:off x="798513" y="68263"/>
            <a:ext cx="8053387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284413" y="603250"/>
            <a:ext cx="5400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211081" y="3951782"/>
            <a:ext cx="4368851" cy="9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4804" y="4141127"/>
            <a:ext cx="389597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3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Điều</a:t>
            </a:r>
            <a:r>
              <a:rPr lang="en-US" sz="23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chỉnh</a:t>
            </a:r>
            <a:r>
              <a:rPr lang="en-US" sz="23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thức</a:t>
            </a:r>
            <a:r>
              <a:rPr lang="en-US" sz="23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ăn</a:t>
            </a:r>
            <a:r>
              <a:rPr lang="en-US" sz="23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hợp</a:t>
            </a:r>
            <a:r>
              <a:rPr lang="en-US" sz="23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lý</a:t>
            </a:r>
            <a:endParaRPr lang="en-US" sz="23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778" r="3560" b="1866"/>
          <a:stretch>
            <a:fillRect/>
          </a:stretch>
        </p:blipFill>
        <p:spPr bwMode="auto">
          <a:xfrm>
            <a:off x="922338" y="312738"/>
            <a:ext cx="780573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735">
            <a:off x="7035542" y="756953"/>
            <a:ext cx="5330546" cy="2458303"/>
          </a:xfrm>
          <a:prstGeom prst="rect">
            <a:avLst/>
          </a:prstGeom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-386598">
            <a:off x="2549525" y="71438"/>
            <a:ext cx="555783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2617788" y="344488"/>
            <a:ext cx="5483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8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2843808" y="-95713"/>
            <a:ext cx="1534997" cy="168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19"/>
          <p:cNvSpPr txBox="1">
            <a:spLocks noChangeArrowheads="1"/>
          </p:cNvSpPr>
          <p:nvPr/>
        </p:nvSpPr>
        <p:spPr bwMode="auto">
          <a:xfrm>
            <a:off x="1312863" y="1331913"/>
            <a:ext cx="6286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đảm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tật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314450" y="2228850"/>
            <a:ext cx="668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950" dirty="0">
                <a:latin typeface="Times New Roman" panose="02020603050405020304" pitchFamily="18" charset="0"/>
              </a:rPr>
              <a:t>-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A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mù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lòa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i-ốt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chậm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minh,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bướu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D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còi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;…</a:t>
            </a:r>
            <a:endParaRPr lang="en-US" altLang="en-US" sz="1950" dirty="0">
              <a:latin typeface="Times New Roman" panose="02020603050405020304" pitchFamily="18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257300" y="3740150"/>
            <a:ext cx="66294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Char char="-"/>
              <a:defRPr/>
            </a:pP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chỉnh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khám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chữa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195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559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60325"/>
            <a:ext cx="6784975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3101975" y="700088"/>
            <a:ext cx="2706688" cy="3522662"/>
            <a:chOff x="3186230" y="771662"/>
            <a:chExt cx="2705744" cy="3522526"/>
          </a:xfrm>
        </p:grpSpPr>
        <p:grpSp>
          <p:nvGrpSpPr>
            <p:cNvPr id="12298" name="Group 43"/>
            <p:cNvGrpSpPr>
              <a:grpSpLocks noChangeAspect="1"/>
            </p:cNvGrpSpPr>
            <p:nvPr/>
          </p:nvGrpSpPr>
          <p:grpSpPr bwMode="auto">
            <a:xfrm>
              <a:off x="3186230" y="1014490"/>
              <a:ext cx="2705744" cy="3279698"/>
              <a:chOff x="2389" y="156"/>
              <a:chExt cx="3186" cy="4035"/>
            </a:xfrm>
          </p:grpSpPr>
          <p:grpSp>
            <p:nvGrpSpPr>
              <p:cNvPr id="12325" name="Group 244"/>
              <p:cNvGrpSpPr>
                <a:grpSpLocks/>
              </p:cNvGrpSpPr>
              <p:nvPr/>
            </p:nvGrpSpPr>
            <p:grpSpPr bwMode="auto">
              <a:xfrm>
                <a:off x="2389" y="156"/>
                <a:ext cx="3186" cy="4035"/>
                <a:chOff x="2389" y="156"/>
                <a:chExt cx="3186" cy="4035"/>
              </a:xfrm>
            </p:grpSpPr>
            <p:sp>
              <p:nvSpPr>
                <p:cNvPr id="12374" name="Freeform 44"/>
                <p:cNvSpPr>
                  <a:spLocks/>
                </p:cNvSpPr>
                <p:nvPr/>
              </p:nvSpPr>
              <p:spPr bwMode="auto">
                <a:xfrm>
                  <a:off x="2515" y="156"/>
                  <a:ext cx="3060" cy="4035"/>
                </a:xfrm>
                <a:custGeom>
                  <a:avLst/>
                  <a:gdLst>
                    <a:gd name="T0" fmla="*/ 12514 w 1853"/>
                    <a:gd name="T1" fmla="*/ 3992 h 2446"/>
                    <a:gd name="T2" fmla="*/ 9695 w 1853"/>
                    <a:gd name="T3" fmla="*/ 866 h 2446"/>
                    <a:gd name="T4" fmla="*/ 8351 w 1853"/>
                    <a:gd name="T5" fmla="*/ 414 h 2446"/>
                    <a:gd name="T6" fmla="*/ 4292 w 1853"/>
                    <a:gd name="T7" fmla="*/ 615 h 2446"/>
                    <a:gd name="T8" fmla="*/ 185 w 1853"/>
                    <a:gd name="T9" fmla="*/ 6627 h 2446"/>
                    <a:gd name="T10" fmla="*/ 54 w 1853"/>
                    <a:gd name="T11" fmla="*/ 9086 h 2446"/>
                    <a:gd name="T12" fmla="*/ 2475 w 1853"/>
                    <a:gd name="T13" fmla="*/ 16086 h 2446"/>
                    <a:gd name="T14" fmla="*/ 3679 w 1853"/>
                    <a:gd name="T15" fmla="*/ 17028 h 2446"/>
                    <a:gd name="T16" fmla="*/ 9784 w 1853"/>
                    <a:gd name="T17" fmla="*/ 17075 h 2446"/>
                    <a:gd name="T18" fmla="*/ 11236 w 1853"/>
                    <a:gd name="T19" fmla="*/ 15810 h 2446"/>
                    <a:gd name="T20" fmla="*/ 12397 w 1853"/>
                    <a:gd name="T21" fmla="*/ 13766 h 2446"/>
                    <a:gd name="T22" fmla="*/ 13199 w 1853"/>
                    <a:gd name="T23" fmla="*/ 6109 h 2446"/>
                    <a:gd name="T24" fmla="*/ 12514 w 1853"/>
                    <a:gd name="T25" fmla="*/ 3992 h 24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853" h="2446">
                      <a:moveTo>
                        <a:pt x="1683" y="539"/>
                      </a:moveTo>
                      <a:cubicBezTo>
                        <a:pt x="1595" y="336"/>
                        <a:pt x="1470" y="191"/>
                        <a:pt x="1304" y="117"/>
                      </a:cubicBezTo>
                      <a:cubicBezTo>
                        <a:pt x="1246" y="90"/>
                        <a:pt x="1184" y="68"/>
                        <a:pt x="1123" y="56"/>
                      </a:cubicBezTo>
                      <a:cubicBezTo>
                        <a:pt x="946" y="22"/>
                        <a:pt x="751" y="0"/>
                        <a:pt x="577" y="83"/>
                      </a:cubicBezTo>
                      <a:cubicBezTo>
                        <a:pt x="329" y="201"/>
                        <a:pt x="95" y="492"/>
                        <a:pt x="25" y="895"/>
                      </a:cubicBezTo>
                      <a:cubicBezTo>
                        <a:pt x="7" y="999"/>
                        <a:pt x="0" y="1120"/>
                        <a:pt x="7" y="1227"/>
                      </a:cubicBezTo>
                      <a:cubicBezTo>
                        <a:pt x="28" y="1590"/>
                        <a:pt x="138" y="1961"/>
                        <a:pt x="333" y="2172"/>
                      </a:cubicBezTo>
                      <a:cubicBezTo>
                        <a:pt x="381" y="2225"/>
                        <a:pt x="438" y="2271"/>
                        <a:pt x="495" y="2299"/>
                      </a:cubicBezTo>
                      <a:cubicBezTo>
                        <a:pt x="743" y="2422"/>
                        <a:pt x="1067" y="2446"/>
                        <a:pt x="1316" y="2306"/>
                      </a:cubicBezTo>
                      <a:cubicBezTo>
                        <a:pt x="1385" y="2268"/>
                        <a:pt x="1454" y="2208"/>
                        <a:pt x="1511" y="2135"/>
                      </a:cubicBezTo>
                      <a:cubicBezTo>
                        <a:pt x="1569" y="2061"/>
                        <a:pt x="1629" y="1960"/>
                        <a:pt x="1667" y="1859"/>
                      </a:cubicBezTo>
                      <a:cubicBezTo>
                        <a:pt x="1781" y="1554"/>
                        <a:pt x="1853" y="1166"/>
                        <a:pt x="1775" y="825"/>
                      </a:cubicBezTo>
                      <a:cubicBezTo>
                        <a:pt x="1750" y="720"/>
                        <a:pt x="1720" y="625"/>
                        <a:pt x="1683" y="539"/>
                      </a:cubicBezTo>
                      <a:close/>
                    </a:path>
                  </a:pathLst>
                </a:custGeom>
                <a:solidFill>
                  <a:srgbClr val="FFFF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5" name="Freeform 45"/>
                <p:cNvSpPr>
                  <a:spLocks/>
                </p:cNvSpPr>
                <p:nvPr/>
              </p:nvSpPr>
              <p:spPr bwMode="auto">
                <a:xfrm>
                  <a:off x="2552" y="434"/>
                  <a:ext cx="2634" cy="3475"/>
                </a:xfrm>
                <a:custGeom>
                  <a:avLst/>
                  <a:gdLst>
                    <a:gd name="T0" fmla="*/ 10777 w 1595"/>
                    <a:gd name="T1" fmla="*/ 3442 h 2106"/>
                    <a:gd name="T2" fmla="*/ 8353 w 1595"/>
                    <a:gd name="T3" fmla="*/ 741 h 2106"/>
                    <a:gd name="T4" fmla="*/ 7192 w 1595"/>
                    <a:gd name="T5" fmla="*/ 355 h 2106"/>
                    <a:gd name="T6" fmla="*/ 3698 w 1595"/>
                    <a:gd name="T7" fmla="*/ 525 h 2106"/>
                    <a:gd name="T8" fmla="*/ 160 w 1595"/>
                    <a:gd name="T9" fmla="*/ 5709 h 2106"/>
                    <a:gd name="T10" fmla="*/ 46 w 1595"/>
                    <a:gd name="T11" fmla="*/ 7836 h 2106"/>
                    <a:gd name="T12" fmla="*/ 2124 w 1595"/>
                    <a:gd name="T13" fmla="*/ 13864 h 2106"/>
                    <a:gd name="T14" fmla="*/ 3172 w 1595"/>
                    <a:gd name="T15" fmla="*/ 14667 h 2106"/>
                    <a:gd name="T16" fmla="*/ 8427 w 1595"/>
                    <a:gd name="T17" fmla="*/ 14722 h 2106"/>
                    <a:gd name="T18" fmla="*/ 9674 w 1595"/>
                    <a:gd name="T19" fmla="*/ 13626 h 2106"/>
                    <a:gd name="T20" fmla="*/ 10675 w 1595"/>
                    <a:gd name="T21" fmla="*/ 11861 h 2106"/>
                    <a:gd name="T22" fmla="*/ 11363 w 1595"/>
                    <a:gd name="T23" fmla="*/ 5265 h 2106"/>
                    <a:gd name="T24" fmla="*/ 10777 w 1595"/>
                    <a:gd name="T25" fmla="*/ 3442 h 21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595" h="2106">
                      <a:moveTo>
                        <a:pt x="1449" y="464"/>
                      </a:moveTo>
                      <a:cubicBezTo>
                        <a:pt x="1373" y="289"/>
                        <a:pt x="1265" y="164"/>
                        <a:pt x="1123" y="100"/>
                      </a:cubicBezTo>
                      <a:cubicBezTo>
                        <a:pt x="1072" y="77"/>
                        <a:pt x="1019" y="58"/>
                        <a:pt x="967" y="48"/>
                      </a:cubicBezTo>
                      <a:cubicBezTo>
                        <a:pt x="814" y="19"/>
                        <a:pt x="647" y="0"/>
                        <a:pt x="497" y="71"/>
                      </a:cubicBezTo>
                      <a:cubicBezTo>
                        <a:pt x="284" y="172"/>
                        <a:pt x="82" y="423"/>
                        <a:pt x="22" y="770"/>
                      </a:cubicBezTo>
                      <a:cubicBezTo>
                        <a:pt x="6" y="860"/>
                        <a:pt x="0" y="964"/>
                        <a:pt x="6" y="1057"/>
                      </a:cubicBezTo>
                      <a:cubicBezTo>
                        <a:pt x="24" y="1368"/>
                        <a:pt x="119" y="1688"/>
                        <a:pt x="286" y="1870"/>
                      </a:cubicBezTo>
                      <a:cubicBezTo>
                        <a:pt x="328" y="1915"/>
                        <a:pt x="377" y="1955"/>
                        <a:pt x="426" y="1979"/>
                      </a:cubicBezTo>
                      <a:cubicBezTo>
                        <a:pt x="640" y="2085"/>
                        <a:pt x="919" y="2106"/>
                        <a:pt x="1133" y="1986"/>
                      </a:cubicBezTo>
                      <a:cubicBezTo>
                        <a:pt x="1192" y="1952"/>
                        <a:pt x="1252" y="1901"/>
                        <a:pt x="1301" y="1838"/>
                      </a:cubicBezTo>
                      <a:cubicBezTo>
                        <a:pt x="1351" y="1774"/>
                        <a:pt x="1403" y="1687"/>
                        <a:pt x="1435" y="1600"/>
                      </a:cubicBezTo>
                      <a:cubicBezTo>
                        <a:pt x="1533" y="1337"/>
                        <a:pt x="1595" y="1003"/>
                        <a:pt x="1528" y="710"/>
                      </a:cubicBezTo>
                      <a:cubicBezTo>
                        <a:pt x="1507" y="620"/>
                        <a:pt x="1481" y="538"/>
                        <a:pt x="1449" y="464"/>
                      </a:cubicBezTo>
                      <a:close/>
                    </a:path>
                  </a:pathLst>
                </a:custGeom>
                <a:solidFill>
                  <a:srgbClr val="FFFF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6" name="Freeform 46"/>
                <p:cNvSpPr>
                  <a:spLocks/>
                </p:cNvSpPr>
                <p:nvPr/>
              </p:nvSpPr>
              <p:spPr bwMode="auto">
                <a:xfrm>
                  <a:off x="5049" y="1136"/>
                  <a:ext cx="100" cy="262"/>
                </a:xfrm>
                <a:custGeom>
                  <a:avLst/>
                  <a:gdLst>
                    <a:gd name="T0" fmla="*/ 408 w 61"/>
                    <a:gd name="T1" fmla="*/ 1069 h 159"/>
                    <a:gd name="T2" fmla="*/ 374 w 61"/>
                    <a:gd name="T3" fmla="*/ 913 h 159"/>
                    <a:gd name="T4" fmla="*/ 282 w 61"/>
                    <a:gd name="T5" fmla="*/ 684 h 159"/>
                    <a:gd name="T6" fmla="*/ 249 w 61"/>
                    <a:gd name="T7" fmla="*/ 559 h 159"/>
                    <a:gd name="T8" fmla="*/ 102 w 61"/>
                    <a:gd name="T9" fmla="*/ 198 h 159"/>
                    <a:gd name="T10" fmla="*/ 180 w 61"/>
                    <a:gd name="T11" fmla="*/ 420 h 159"/>
                    <a:gd name="T12" fmla="*/ 0 w 61"/>
                    <a:gd name="T13" fmla="*/ 0 h 159"/>
                    <a:gd name="T14" fmla="*/ 159 w 61"/>
                    <a:gd name="T15" fmla="*/ 399 h 159"/>
                    <a:gd name="T16" fmla="*/ 151 w 61"/>
                    <a:gd name="T17" fmla="*/ 386 h 159"/>
                    <a:gd name="T18" fmla="*/ 269 w 61"/>
                    <a:gd name="T19" fmla="*/ 717 h 159"/>
                    <a:gd name="T20" fmla="*/ 239 w 61"/>
                    <a:gd name="T21" fmla="*/ 641 h 159"/>
                    <a:gd name="T22" fmla="*/ 441 w 61"/>
                    <a:gd name="T23" fmla="*/ 1173 h 159"/>
                    <a:gd name="T24" fmla="*/ 408 w 61"/>
                    <a:gd name="T25" fmla="*/ 1069 h 1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1" h="159">
                      <a:moveTo>
                        <a:pt x="57" y="145"/>
                      </a:moveTo>
                      <a:cubicBezTo>
                        <a:pt x="53" y="131"/>
                        <a:pt x="50" y="119"/>
                        <a:pt x="52" y="124"/>
                      </a:cubicBezTo>
                      <a:cubicBezTo>
                        <a:pt x="42" y="97"/>
                        <a:pt x="43" y="96"/>
                        <a:pt x="39" y="93"/>
                      </a:cubicBezTo>
                      <a:cubicBezTo>
                        <a:pt x="32" y="76"/>
                        <a:pt x="27" y="57"/>
                        <a:pt x="35" y="76"/>
                      </a:cubicBezTo>
                      <a:cubicBezTo>
                        <a:pt x="29" y="60"/>
                        <a:pt x="21" y="43"/>
                        <a:pt x="14" y="27"/>
                      </a:cubicBezTo>
                      <a:cubicBezTo>
                        <a:pt x="25" y="57"/>
                        <a:pt x="25" y="57"/>
                        <a:pt x="25" y="57"/>
                      </a:cubicBezTo>
                      <a:cubicBezTo>
                        <a:pt x="20" y="49"/>
                        <a:pt x="7" y="9"/>
                        <a:pt x="0" y="0"/>
                      </a:cubicBezTo>
                      <a:cubicBezTo>
                        <a:pt x="8" y="18"/>
                        <a:pt x="16" y="36"/>
                        <a:pt x="22" y="54"/>
                      </a:cubicBezTo>
                      <a:cubicBezTo>
                        <a:pt x="21" y="52"/>
                        <a:pt x="21" y="52"/>
                        <a:pt x="21" y="52"/>
                      </a:cubicBezTo>
                      <a:cubicBezTo>
                        <a:pt x="26" y="64"/>
                        <a:pt x="35" y="88"/>
                        <a:pt x="37" y="97"/>
                      </a:cubicBezTo>
                      <a:cubicBezTo>
                        <a:pt x="36" y="96"/>
                        <a:pt x="36" y="97"/>
                        <a:pt x="33" y="87"/>
                      </a:cubicBezTo>
                      <a:cubicBezTo>
                        <a:pt x="55" y="154"/>
                        <a:pt x="43" y="103"/>
                        <a:pt x="61" y="159"/>
                      </a:cubicBezTo>
                      <a:cubicBezTo>
                        <a:pt x="60" y="155"/>
                        <a:pt x="59" y="151"/>
                        <a:pt x="57" y="14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7" name="Freeform 47"/>
                <p:cNvSpPr>
                  <a:spLocks/>
                </p:cNvSpPr>
                <p:nvPr/>
              </p:nvSpPr>
              <p:spPr bwMode="auto">
                <a:xfrm>
                  <a:off x="5134" y="1386"/>
                  <a:ext cx="78" cy="264"/>
                </a:xfrm>
                <a:custGeom>
                  <a:avLst/>
                  <a:gdLst>
                    <a:gd name="T0" fmla="*/ 124 w 47"/>
                    <a:gd name="T1" fmla="*/ 386 h 160"/>
                    <a:gd name="T2" fmla="*/ 188 w 47"/>
                    <a:gd name="T3" fmla="*/ 558 h 160"/>
                    <a:gd name="T4" fmla="*/ 256 w 47"/>
                    <a:gd name="T5" fmla="*/ 855 h 160"/>
                    <a:gd name="T6" fmla="*/ 297 w 47"/>
                    <a:gd name="T7" fmla="*/ 926 h 160"/>
                    <a:gd name="T8" fmla="*/ 264 w 47"/>
                    <a:gd name="T9" fmla="*/ 795 h 160"/>
                    <a:gd name="T10" fmla="*/ 355 w 47"/>
                    <a:gd name="T11" fmla="*/ 1097 h 160"/>
                    <a:gd name="T12" fmla="*/ 251 w 47"/>
                    <a:gd name="T13" fmla="*/ 683 h 160"/>
                    <a:gd name="T14" fmla="*/ 126 w 47"/>
                    <a:gd name="T15" fmla="*/ 206 h 160"/>
                    <a:gd name="T16" fmla="*/ 76 w 47"/>
                    <a:gd name="T17" fmla="*/ 58 h 160"/>
                    <a:gd name="T18" fmla="*/ 91 w 47"/>
                    <a:gd name="T19" fmla="*/ 112 h 160"/>
                    <a:gd name="T20" fmla="*/ 68 w 47"/>
                    <a:gd name="T21" fmla="*/ 137 h 160"/>
                    <a:gd name="T22" fmla="*/ 126 w 47"/>
                    <a:gd name="T23" fmla="*/ 332 h 160"/>
                    <a:gd name="T24" fmla="*/ 0 w 47"/>
                    <a:gd name="T25" fmla="*/ 0 h 160"/>
                    <a:gd name="T26" fmla="*/ 146 w 47"/>
                    <a:gd name="T27" fmla="*/ 586 h 160"/>
                    <a:gd name="T28" fmla="*/ 124 w 47"/>
                    <a:gd name="T29" fmla="*/ 386 h 16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160">
                      <a:moveTo>
                        <a:pt x="16" y="52"/>
                      </a:moveTo>
                      <a:cubicBezTo>
                        <a:pt x="25" y="75"/>
                        <a:pt x="25" y="75"/>
                        <a:pt x="25" y="75"/>
                      </a:cubicBezTo>
                      <a:cubicBezTo>
                        <a:pt x="28" y="89"/>
                        <a:pt x="31" y="102"/>
                        <a:pt x="34" y="115"/>
                      </a:cubicBezTo>
                      <a:cubicBezTo>
                        <a:pt x="36" y="116"/>
                        <a:pt x="42" y="145"/>
                        <a:pt x="39" y="125"/>
                      </a:cubicBezTo>
                      <a:cubicBezTo>
                        <a:pt x="38" y="121"/>
                        <a:pt x="36" y="113"/>
                        <a:pt x="35" y="107"/>
                      </a:cubicBezTo>
                      <a:cubicBezTo>
                        <a:pt x="39" y="111"/>
                        <a:pt x="47" y="160"/>
                        <a:pt x="47" y="148"/>
                      </a:cubicBezTo>
                      <a:cubicBezTo>
                        <a:pt x="40" y="116"/>
                        <a:pt x="39" y="111"/>
                        <a:pt x="33" y="92"/>
                      </a:cubicBezTo>
                      <a:cubicBezTo>
                        <a:pt x="26" y="63"/>
                        <a:pt x="21" y="42"/>
                        <a:pt x="17" y="28"/>
                      </a:cubicBezTo>
                      <a:cubicBezTo>
                        <a:pt x="15" y="20"/>
                        <a:pt x="13" y="19"/>
                        <a:pt x="10" y="8"/>
                      </a:cubicBezTo>
                      <a:cubicBezTo>
                        <a:pt x="10" y="10"/>
                        <a:pt x="11" y="13"/>
                        <a:pt x="12" y="15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2" y="26"/>
                        <a:pt x="14" y="35"/>
                        <a:pt x="17" y="45"/>
                      </a:cubicBezTo>
                      <a:cubicBezTo>
                        <a:pt x="11" y="30"/>
                        <a:pt x="6" y="15"/>
                        <a:pt x="0" y="0"/>
                      </a:cubicBezTo>
                      <a:cubicBezTo>
                        <a:pt x="2" y="16"/>
                        <a:pt x="16" y="61"/>
                        <a:pt x="19" y="79"/>
                      </a:cubicBezTo>
                      <a:cubicBezTo>
                        <a:pt x="16" y="56"/>
                        <a:pt x="25" y="97"/>
                        <a:pt x="16" y="5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8" name="Freeform 48"/>
                <p:cNvSpPr>
                  <a:spLocks/>
                </p:cNvSpPr>
                <p:nvPr/>
              </p:nvSpPr>
              <p:spPr bwMode="auto">
                <a:xfrm>
                  <a:off x="5149" y="1398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9" name="Freeform 49"/>
                <p:cNvSpPr>
                  <a:spLocks/>
                </p:cNvSpPr>
                <p:nvPr/>
              </p:nvSpPr>
              <p:spPr bwMode="auto">
                <a:xfrm>
                  <a:off x="2417" y="2135"/>
                  <a:ext cx="21" cy="256"/>
                </a:xfrm>
                <a:custGeom>
                  <a:avLst/>
                  <a:gdLst>
                    <a:gd name="T0" fmla="*/ 34 w 13"/>
                    <a:gd name="T1" fmla="*/ 401 h 155"/>
                    <a:gd name="T2" fmla="*/ 13 w 13"/>
                    <a:gd name="T3" fmla="*/ 289 h 155"/>
                    <a:gd name="T4" fmla="*/ 81 w 13"/>
                    <a:gd name="T5" fmla="*/ 1154 h 155"/>
                    <a:gd name="T6" fmla="*/ 89 w 13"/>
                    <a:gd name="T7" fmla="*/ 1042 h 155"/>
                    <a:gd name="T8" fmla="*/ 55 w 13"/>
                    <a:gd name="T9" fmla="*/ 717 h 155"/>
                    <a:gd name="T10" fmla="*/ 68 w 13"/>
                    <a:gd name="T11" fmla="*/ 775 h 155"/>
                    <a:gd name="T12" fmla="*/ 76 w 13"/>
                    <a:gd name="T13" fmla="*/ 568 h 155"/>
                    <a:gd name="T14" fmla="*/ 68 w 13"/>
                    <a:gd name="T15" fmla="*/ 548 h 155"/>
                    <a:gd name="T16" fmla="*/ 0 w 13"/>
                    <a:gd name="T17" fmla="*/ 0 h 155"/>
                    <a:gd name="T18" fmla="*/ 34 w 13"/>
                    <a:gd name="T19" fmla="*/ 401 h 1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" h="155">
                      <a:moveTo>
                        <a:pt x="5" y="54"/>
                      </a:moveTo>
                      <a:cubicBezTo>
                        <a:pt x="4" y="43"/>
                        <a:pt x="3" y="40"/>
                        <a:pt x="2" y="39"/>
                      </a:cubicBezTo>
                      <a:cubicBezTo>
                        <a:pt x="5" y="78"/>
                        <a:pt x="8" y="117"/>
                        <a:pt x="12" y="155"/>
                      </a:cubicBezTo>
                      <a:cubicBezTo>
                        <a:pt x="13" y="152"/>
                        <a:pt x="10" y="118"/>
                        <a:pt x="13" y="140"/>
                      </a:cubicBezTo>
                      <a:cubicBezTo>
                        <a:pt x="13" y="130"/>
                        <a:pt x="9" y="100"/>
                        <a:pt x="8" y="96"/>
                      </a:cubicBezTo>
                      <a:cubicBezTo>
                        <a:pt x="10" y="104"/>
                        <a:pt x="10" y="104"/>
                        <a:pt x="10" y="104"/>
                      </a:cubicBezTo>
                      <a:cubicBezTo>
                        <a:pt x="6" y="77"/>
                        <a:pt x="8" y="59"/>
                        <a:pt x="11" y="76"/>
                      </a:cubicBezTo>
                      <a:cubicBezTo>
                        <a:pt x="10" y="74"/>
                        <a:pt x="10" y="74"/>
                        <a:pt x="10" y="74"/>
                      </a:cubicBezTo>
                      <a:cubicBezTo>
                        <a:pt x="6" y="49"/>
                        <a:pt x="3" y="25"/>
                        <a:pt x="0" y="0"/>
                      </a:cubicBezTo>
                      <a:cubicBezTo>
                        <a:pt x="0" y="27"/>
                        <a:pt x="2" y="21"/>
                        <a:pt x="5" y="5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" name="Freeform 50"/>
                <p:cNvSpPr>
                  <a:spLocks/>
                </p:cNvSpPr>
                <p:nvPr/>
              </p:nvSpPr>
              <p:spPr bwMode="auto">
                <a:xfrm>
                  <a:off x="4931" y="852"/>
                  <a:ext cx="17" cy="23"/>
                </a:xfrm>
                <a:custGeom>
                  <a:avLst/>
                  <a:gdLst>
                    <a:gd name="T0" fmla="*/ 83 w 10"/>
                    <a:gd name="T1" fmla="*/ 102 h 14"/>
                    <a:gd name="T2" fmla="*/ 9 w 10"/>
                    <a:gd name="T3" fmla="*/ 8 h 14"/>
                    <a:gd name="T4" fmla="*/ 83 w 10"/>
                    <a:gd name="T5" fmla="*/ 102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4">
                      <a:moveTo>
                        <a:pt x="10" y="14"/>
                      </a:move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4" y="6"/>
                        <a:pt x="7" y="10"/>
                        <a:pt x="10" y="1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1" name="Freeform 51"/>
                <p:cNvSpPr>
                  <a:spLocks/>
                </p:cNvSpPr>
                <p:nvPr/>
              </p:nvSpPr>
              <p:spPr bwMode="auto">
                <a:xfrm>
                  <a:off x="2410" y="2068"/>
                  <a:ext cx="3" cy="38"/>
                </a:xfrm>
                <a:custGeom>
                  <a:avLst/>
                  <a:gdLst>
                    <a:gd name="T0" fmla="*/ 12 w 2"/>
                    <a:gd name="T1" fmla="*/ 172 h 23"/>
                    <a:gd name="T2" fmla="*/ 0 w 2"/>
                    <a:gd name="T3" fmla="*/ 0 h 23"/>
                    <a:gd name="T4" fmla="*/ 12 w 2"/>
                    <a:gd name="T5" fmla="*/ 172 h 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23">
                      <a:moveTo>
                        <a:pt x="2" y="23"/>
                      </a:moveTo>
                      <a:cubicBezTo>
                        <a:pt x="1" y="15"/>
                        <a:pt x="0" y="8"/>
                        <a:pt x="0" y="0"/>
                      </a:cubicBezTo>
                      <a:cubicBezTo>
                        <a:pt x="0" y="9"/>
                        <a:pt x="1" y="17"/>
                        <a:pt x="2" y="2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2" name="Freeform 52"/>
                <p:cNvSpPr>
                  <a:spLocks/>
                </p:cNvSpPr>
                <p:nvPr/>
              </p:nvSpPr>
              <p:spPr bwMode="auto">
                <a:xfrm>
                  <a:off x="2479" y="2350"/>
                  <a:ext cx="5" cy="18"/>
                </a:xfrm>
                <a:custGeom>
                  <a:avLst/>
                  <a:gdLst>
                    <a:gd name="T0" fmla="*/ 13 w 3"/>
                    <a:gd name="T1" fmla="*/ 77 h 11"/>
                    <a:gd name="T2" fmla="*/ 22 w 3"/>
                    <a:gd name="T3" fmla="*/ 70 h 11"/>
                    <a:gd name="T4" fmla="*/ 0 w 3"/>
                    <a:gd name="T5" fmla="*/ 0 h 11"/>
                    <a:gd name="T6" fmla="*/ 0 w 3"/>
                    <a:gd name="T7" fmla="*/ 8 h 11"/>
                    <a:gd name="T8" fmla="*/ 13 w 3"/>
                    <a:gd name="T9" fmla="*/ 77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1">
                      <a:moveTo>
                        <a:pt x="2" y="11"/>
                      </a:moveTo>
                      <a:cubicBezTo>
                        <a:pt x="2" y="11"/>
                        <a:pt x="2" y="11"/>
                        <a:pt x="3" y="1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4"/>
                        <a:pt x="2" y="8"/>
                        <a:pt x="2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3" name="Freeform 53"/>
                <p:cNvSpPr>
                  <a:spLocks/>
                </p:cNvSpPr>
                <p:nvPr/>
              </p:nvSpPr>
              <p:spPr bwMode="auto">
                <a:xfrm>
                  <a:off x="2559" y="1230"/>
                  <a:ext cx="3" cy="11"/>
                </a:xfrm>
                <a:custGeom>
                  <a:avLst/>
                  <a:gdLst>
                    <a:gd name="T0" fmla="*/ 0 w 2"/>
                    <a:gd name="T1" fmla="*/ 42 h 7"/>
                    <a:gd name="T2" fmla="*/ 12 w 2"/>
                    <a:gd name="T3" fmla="*/ 0 h 7"/>
                    <a:gd name="T4" fmla="*/ 0 w 2"/>
                    <a:gd name="T5" fmla="*/ 4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7"/>
                      </a:moveTo>
                      <a:cubicBezTo>
                        <a:pt x="0" y="5"/>
                        <a:pt x="1" y="3"/>
                        <a:pt x="2" y="0"/>
                      </a:cubicBezTo>
                      <a:cubicBezTo>
                        <a:pt x="1" y="3"/>
                        <a:pt x="0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4" name="Freeform 54"/>
                <p:cNvSpPr>
                  <a:spLocks/>
                </p:cNvSpPr>
                <p:nvPr/>
              </p:nvSpPr>
              <p:spPr bwMode="auto">
                <a:xfrm>
                  <a:off x="2539" y="2678"/>
                  <a:ext cx="56" cy="190"/>
                </a:xfrm>
                <a:custGeom>
                  <a:avLst/>
                  <a:gdLst>
                    <a:gd name="T0" fmla="*/ 250 w 34"/>
                    <a:gd name="T1" fmla="*/ 857 h 115"/>
                    <a:gd name="T2" fmla="*/ 147 w 34"/>
                    <a:gd name="T3" fmla="*/ 499 h 115"/>
                    <a:gd name="T4" fmla="*/ 147 w 34"/>
                    <a:gd name="T5" fmla="*/ 436 h 115"/>
                    <a:gd name="T6" fmla="*/ 112 w 34"/>
                    <a:gd name="T7" fmla="*/ 319 h 115"/>
                    <a:gd name="T8" fmla="*/ 125 w 34"/>
                    <a:gd name="T9" fmla="*/ 397 h 115"/>
                    <a:gd name="T10" fmla="*/ 0 w 34"/>
                    <a:gd name="T11" fmla="*/ 0 h 115"/>
                    <a:gd name="T12" fmla="*/ 89 w 34"/>
                    <a:gd name="T13" fmla="*/ 397 h 115"/>
                    <a:gd name="T14" fmla="*/ 117 w 34"/>
                    <a:gd name="T15" fmla="*/ 491 h 115"/>
                    <a:gd name="T16" fmla="*/ 219 w 34"/>
                    <a:gd name="T17" fmla="*/ 788 h 115"/>
                    <a:gd name="T18" fmla="*/ 250 w 34"/>
                    <a:gd name="T19" fmla="*/ 857 h 1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4" h="115">
                      <a:moveTo>
                        <a:pt x="34" y="115"/>
                      </a:moveTo>
                      <a:cubicBezTo>
                        <a:pt x="29" y="99"/>
                        <a:pt x="24" y="83"/>
                        <a:pt x="20" y="67"/>
                      </a:cubicBezTo>
                      <a:cubicBezTo>
                        <a:pt x="22" y="73"/>
                        <a:pt x="16" y="49"/>
                        <a:pt x="20" y="59"/>
                      </a:cubicBezTo>
                      <a:cubicBezTo>
                        <a:pt x="19" y="55"/>
                        <a:pt x="14" y="38"/>
                        <a:pt x="15" y="43"/>
                      </a:cubicBezTo>
                      <a:cubicBezTo>
                        <a:pt x="17" y="53"/>
                        <a:pt x="17" y="53"/>
                        <a:pt x="17" y="53"/>
                      </a:cubicBezTo>
                      <a:cubicBezTo>
                        <a:pt x="9" y="27"/>
                        <a:pt x="11" y="44"/>
                        <a:pt x="0" y="0"/>
                      </a:cubicBezTo>
                      <a:cubicBezTo>
                        <a:pt x="3" y="28"/>
                        <a:pt x="8" y="39"/>
                        <a:pt x="12" y="53"/>
                      </a:cubicBezTo>
                      <a:cubicBezTo>
                        <a:pt x="14" y="58"/>
                        <a:pt x="15" y="62"/>
                        <a:pt x="16" y="66"/>
                      </a:cubicBezTo>
                      <a:cubicBezTo>
                        <a:pt x="20" y="80"/>
                        <a:pt x="25" y="93"/>
                        <a:pt x="30" y="106"/>
                      </a:cubicBezTo>
                      <a:cubicBezTo>
                        <a:pt x="34" y="115"/>
                        <a:pt x="34" y="115"/>
                        <a:pt x="34" y="11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5" name="Freeform 55"/>
                <p:cNvSpPr>
                  <a:spLocks/>
                </p:cNvSpPr>
                <p:nvPr/>
              </p:nvSpPr>
              <p:spPr bwMode="auto">
                <a:xfrm>
                  <a:off x="3934" y="347"/>
                  <a:ext cx="2" cy="0"/>
                </a:xfrm>
                <a:custGeom>
                  <a:avLst/>
                  <a:gdLst>
                    <a:gd name="T0" fmla="*/ 16 w 1"/>
                    <a:gd name="T1" fmla="*/ 0 w 1"/>
                    <a:gd name="T2" fmla="*/ 16 w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6" name="Freeform 56"/>
                <p:cNvSpPr>
                  <a:spLocks/>
                </p:cNvSpPr>
                <p:nvPr/>
              </p:nvSpPr>
              <p:spPr bwMode="auto">
                <a:xfrm>
                  <a:off x="3913" y="345"/>
                  <a:ext cx="21" cy="2"/>
                </a:xfrm>
                <a:custGeom>
                  <a:avLst/>
                  <a:gdLst>
                    <a:gd name="T0" fmla="*/ 76 w 13"/>
                    <a:gd name="T1" fmla="*/ 16 h 1"/>
                    <a:gd name="T2" fmla="*/ 89 w 13"/>
                    <a:gd name="T3" fmla="*/ 16 h 1"/>
                    <a:gd name="T4" fmla="*/ 76 w 13"/>
                    <a:gd name="T5" fmla="*/ 1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">
                      <a:moveTo>
                        <a:pt x="11" y="1"/>
                      </a:move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0" y="1"/>
                        <a:pt x="0" y="0"/>
                        <a:pt x="11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7" name="Freeform 57"/>
                <p:cNvSpPr>
                  <a:spLocks/>
                </p:cNvSpPr>
                <p:nvPr/>
              </p:nvSpPr>
              <p:spPr bwMode="auto">
                <a:xfrm>
                  <a:off x="2413" y="2106"/>
                  <a:ext cx="4" cy="29"/>
                </a:xfrm>
                <a:custGeom>
                  <a:avLst/>
                  <a:gdLst>
                    <a:gd name="T0" fmla="*/ 32 w 2"/>
                    <a:gd name="T1" fmla="*/ 63 h 18"/>
                    <a:gd name="T2" fmla="*/ 0 w 2"/>
                    <a:gd name="T3" fmla="*/ 0 h 18"/>
                    <a:gd name="T4" fmla="*/ 32 w 2"/>
                    <a:gd name="T5" fmla="*/ 122 h 18"/>
                    <a:gd name="T6" fmla="*/ 32 w 2"/>
                    <a:gd name="T7" fmla="*/ 63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8">
                      <a:moveTo>
                        <a:pt x="2" y="9"/>
                      </a:moveTo>
                      <a:cubicBezTo>
                        <a:pt x="1" y="8"/>
                        <a:pt x="1" y="5"/>
                        <a:pt x="0" y="0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5"/>
                        <a:pt x="2" y="12"/>
                        <a:pt x="2" y="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8" name="Freeform 58"/>
                <p:cNvSpPr>
                  <a:spLocks/>
                </p:cNvSpPr>
                <p:nvPr/>
              </p:nvSpPr>
              <p:spPr bwMode="auto">
                <a:xfrm>
                  <a:off x="2428" y="2185"/>
                  <a:ext cx="10" cy="99"/>
                </a:xfrm>
                <a:custGeom>
                  <a:avLst/>
                  <a:gdLst>
                    <a:gd name="T0" fmla="*/ 0 w 6"/>
                    <a:gd name="T1" fmla="*/ 0 h 60"/>
                    <a:gd name="T2" fmla="*/ 22 w 6"/>
                    <a:gd name="T3" fmla="*/ 327 h 60"/>
                    <a:gd name="T4" fmla="*/ 47 w 6"/>
                    <a:gd name="T5" fmla="*/ 444 h 60"/>
                    <a:gd name="T6" fmla="*/ 0 w 6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60">
                      <a:moveTo>
                        <a:pt x="0" y="0"/>
                      </a:moveTo>
                      <a:cubicBezTo>
                        <a:pt x="1" y="15"/>
                        <a:pt x="2" y="29"/>
                        <a:pt x="3" y="44"/>
                      </a:cubicBezTo>
                      <a:cubicBezTo>
                        <a:pt x="6" y="60"/>
                        <a:pt x="6" y="60"/>
                        <a:pt x="6" y="60"/>
                      </a:cubicBezTo>
                      <a:cubicBezTo>
                        <a:pt x="4" y="43"/>
                        <a:pt x="2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9" name="Freeform 59"/>
                <p:cNvSpPr>
                  <a:spLocks/>
                </p:cNvSpPr>
                <p:nvPr/>
              </p:nvSpPr>
              <p:spPr bwMode="auto">
                <a:xfrm>
                  <a:off x="2399" y="941"/>
                  <a:ext cx="293" cy="1127"/>
                </a:xfrm>
                <a:custGeom>
                  <a:avLst/>
                  <a:gdLst>
                    <a:gd name="T0" fmla="*/ 512 w 178"/>
                    <a:gd name="T1" fmla="*/ 1832 h 683"/>
                    <a:gd name="T2" fmla="*/ 593 w 178"/>
                    <a:gd name="T3" fmla="*/ 1708 h 683"/>
                    <a:gd name="T4" fmla="*/ 713 w 178"/>
                    <a:gd name="T5" fmla="*/ 1348 h 683"/>
                    <a:gd name="T6" fmla="*/ 512 w 178"/>
                    <a:gd name="T7" fmla="*/ 1777 h 683"/>
                    <a:gd name="T8" fmla="*/ 705 w 178"/>
                    <a:gd name="T9" fmla="*/ 1231 h 683"/>
                    <a:gd name="T10" fmla="*/ 655 w 178"/>
                    <a:gd name="T11" fmla="*/ 1459 h 683"/>
                    <a:gd name="T12" fmla="*/ 737 w 178"/>
                    <a:gd name="T13" fmla="*/ 1201 h 683"/>
                    <a:gd name="T14" fmla="*/ 1137 w 178"/>
                    <a:gd name="T15" fmla="*/ 378 h 683"/>
                    <a:gd name="T16" fmla="*/ 1305 w 178"/>
                    <a:gd name="T17" fmla="*/ 35 h 683"/>
                    <a:gd name="T18" fmla="*/ 1049 w 178"/>
                    <a:gd name="T19" fmla="*/ 431 h 683"/>
                    <a:gd name="T20" fmla="*/ 1078 w 178"/>
                    <a:gd name="T21" fmla="*/ 393 h 683"/>
                    <a:gd name="T22" fmla="*/ 976 w 178"/>
                    <a:gd name="T23" fmla="*/ 579 h 683"/>
                    <a:gd name="T24" fmla="*/ 932 w 178"/>
                    <a:gd name="T25" fmla="*/ 711 h 683"/>
                    <a:gd name="T26" fmla="*/ 838 w 178"/>
                    <a:gd name="T27" fmla="*/ 904 h 683"/>
                    <a:gd name="T28" fmla="*/ 884 w 178"/>
                    <a:gd name="T29" fmla="*/ 795 h 683"/>
                    <a:gd name="T30" fmla="*/ 683 w 178"/>
                    <a:gd name="T31" fmla="*/ 1264 h 683"/>
                    <a:gd name="T32" fmla="*/ 696 w 178"/>
                    <a:gd name="T33" fmla="*/ 1201 h 683"/>
                    <a:gd name="T34" fmla="*/ 491 w 178"/>
                    <a:gd name="T35" fmla="*/ 1802 h 683"/>
                    <a:gd name="T36" fmla="*/ 532 w 178"/>
                    <a:gd name="T37" fmla="*/ 1645 h 683"/>
                    <a:gd name="T38" fmla="*/ 227 w 178"/>
                    <a:gd name="T39" fmla="*/ 2655 h 683"/>
                    <a:gd name="T40" fmla="*/ 249 w 178"/>
                    <a:gd name="T41" fmla="*/ 2587 h 683"/>
                    <a:gd name="T42" fmla="*/ 179 w 178"/>
                    <a:gd name="T43" fmla="*/ 2840 h 683"/>
                    <a:gd name="T44" fmla="*/ 13 w 178"/>
                    <a:gd name="T45" fmla="*/ 3841 h 683"/>
                    <a:gd name="T46" fmla="*/ 54 w 178"/>
                    <a:gd name="T47" fmla="*/ 5064 h 683"/>
                    <a:gd name="T48" fmla="*/ 43 w 178"/>
                    <a:gd name="T49" fmla="*/ 4914 h 683"/>
                    <a:gd name="T50" fmla="*/ 81 w 178"/>
                    <a:gd name="T51" fmla="*/ 4937 h 683"/>
                    <a:gd name="T52" fmla="*/ 67 w 178"/>
                    <a:gd name="T53" fmla="*/ 4539 h 683"/>
                    <a:gd name="T54" fmla="*/ 110 w 178"/>
                    <a:gd name="T55" fmla="*/ 4411 h 683"/>
                    <a:gd name="T56" fmla="*/ 272 w 178"/>
                    <a:gd name="T57" fmla="*/ 2638 h 683"/>
                    <a:gd name="T58" fmla="*/ 499 w 178"/>
                    <a:gd name="T59" fmla="*/ 1906 h 683"/>
                    <a:gd name="T60" fmla="*/ 387 w 178"/>
                    <a:gd name="T61" fmla="*/ 2350 h 683"/>
                    <a:gd name="T62" fmla="*/ 532 w 178"/>
                    <a:gd name="T63" fmla="*/ 1894 h 683"/>
                    <a:gd name="T64" fmla="*/ 512 w 178"/>
                    <a:gd name="T65" fmla="*/ 1832 h 68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78" h="683">
                      <a:moveTo>
                        <a:pt x="70" y="247"/>
                      </a:moveTo>
                      <a:cubicBezTo>
                        <a:pt x="101" y="161"/>
                        <a:pt x="66" y="269"/>
                        <a:pt x="81" y="230"/>
                      </a:cubicBezTo>
                      <a:cubicBezTo>
                        <a:pt x="89" y="206"/>
                        <a:pt x="91" y="197"/>
                        <a:pt x="97" y="182"/>
                      </a:cubicBezTo>
                      <a:cubicBezTo>
                        <a:pt x="71" y="251"/>
                        <a:pt x="95" y="171"/>
                        <a:pt x="70" y="240"/>
                      </a:cubicBezTo>
                      <a:cubicBezTo>
                        <a:pt x="71" y="229"/>
                        <a:pt x="85" y="189"/>
                        <a:pt x="96" y="166"/>
                      </a:cubicBezTo>
                      <a:cubicBezTo>
                        <a:pt x="110" y="141"/>
                        <a:pt x="88" y="190"/>
                        <a:pt x="89" y="197"/>
                      </a:cubicBezTo>
                      <a:cubicBezTo>
                        <a:pt x="99" y="169"/>
                        <a:pt x="97" y="174"/>
                        <a:pt x="100" y="162"/>
                      </a:cubicBezTo>
                      <a:cubicBezTo>
                        <a:pt x="119" y="119"/>
                        <a:pt x="138" y="73"/>
                        <a:pt x="155" y="51"/>
                      </a:cubicBezTo>
                      <a:cubicBezTo>
                        <a:pt x="171" y="21"/>
                        <a:pt x="169" y="23"/>
                        <a:pt x="178" y="5"/>
                      </a:cubicBezTo>
                      <a:cubicBezTo>
                        <a:pt x="178" y="0"/>
                        <a:pt x="151" y="48"/>
                        <a:pt x="143" y="58"/>
                      </a:cubicBezTo>
                      <a:cubicBezTo>
                        <a:pt x="145" y="56"/>
                        <a:pt x="148" y="51"/>
                        <a:pt x="147" y="53"/>
                      </a:cubicBezTo>
                      <a:cubicBezTo>
                        <a:pt x="133" y="78"/>
                        <a:pt x="133" y="78"/>
                        <a:pt x="133" y="78"/>
                      </a:cubicBezTo>
                      <a:cubicBezTo>
                        <a:pt x="147" y="54"/>
                        <a:pt x="133" y="83"/>
                        <a:pt x="127" y="96"/>
                      </a:cubicBezTo>
                      <a:cubicBezTo>
                        <a:pt x="122" y="106"/>
                        <a:pt x="113" y="125"/>
                        <a:pt x="114" y="122"/>
                      </a:cubicBezTo>
                      <a:cubicBezTo>
                        <a:pt x="116" y="117"/>
                        <a:pt x="118" y="112"/>
                        <a:pt x="120" y="107"/>
                      </a:cubicBezTo>
                      <a:cubicBezTo>
                        <a:pt x="110" y="126"/>
                        <a:pt x="103" y="150"/>
                        <a:pt x="93" y="170"/>
                      </a:cubicBezTo>
                      <a:cubicBezTo>
                        <a:pt x="92" y="171"/>
                        <a:pt x="95" y="163"/>
                        <a:pt x="95" y="162"/>
                      </a:cubicBezTo>
                      <a:cubicBezTo>
                        <a:pt x="87" y="185"/>
                        <a:pt x="78" y="208"/>
                        <a:pt x="67" y="243"/>
                      </a:cubicBezTo>
                      <a:cubicBezTo>
                        <a:pt x="68" y="236"/>
                        <a:pt x="70" y="229"/>
                        <a:pt x="72" y="222"/>
                      </a:cubicBezTo>
                      <a:cubicBezTo>
                        <a:pt x="64" y="250"/>
                        <a:pt x="43" y="313"/>
                        <a:pt x="31" y="358"/>
                      </a:cubicBezTo>
                      <a:cubicBezTo>
                        <a:pt x="33" y="353"/>
                        <a:pt x="35" y="344"/>
                        <a:pt x="34" y="349"/>
                      </a:cubicBezTo>
                      <a:cubicBezTo>
                        <a:pt x="28" y="376"/>
                        <a:pt x="23" y="395"/>
                        <a:pt x="24" y="383"/>
                      </a:cubicBezTo>
                      <a:cubicBezTo>
                        <a:pt x="19" y="409"/>
                        <a:pt x="2" y="482"/>
                        <a:pt x="2" y="518"/>
                      </a:cubicBezTo>
                      <a:cubicBezTo>
                        <a:pt x="0" y="573"/>
                        <a:pt x="2" y="628"/>
                        <a:pt x="7" y="683"/>
                      </a:cubicBezTo>
                      <a:cubicBezTo>
                        <a:pt x="6" y="677"/>
                        <a:pt x="6" y="670"/>
                        <a:pt x="6" y="663"/>
                      </a:cubicBezTo>
                      <a:cubicBezTo>
                        <a:pt x="9" y="648"/>
                        <a:pt x="9" y="640"/>
                        <a:pt x="11" y="666"/>
                      </a:cubicBezTo>
                      <a:cubicBezTo>
                        <a:pt x="10" y="641"/>
                        <a:pt x="8" y="651"/>
                        <a:pt x="9" y="612"/>
                      </a:cubicBezTo>
                      <a:cubicBezTo>
                        <a:pt x="10" y="627"/>
                        <a:pt x="12" y="631"/>
                        <a:pt x="15" y="595"/>
                      </a:cubicBezTo>
                      <a:cubicBezTo>
                        <a:pt x="19" y="503"/>
                        <a:pt x="21" y="441"/>
                        <a:pt x="37" y="356"/>
                      </a:cubicBezTo>
                      <a:cubicBezTo>
                        <a:pt x="39" y="353"/>
                        <a:pt x="57" y="288"/>
                        <a:pt x="68" y="257"/>
                      </a:cubicBezTo>
                      <a:cubicBezTo>
                        <a:pt x="66" y="269"/>
                        <a:pt x="59" y="293"/>
                        <a:pt x="53" y="317"/>
                      </a:cubicBezTo>
                      <a:cubicBezTo>
                        <a:pt x="57" y="302"/>
                        <a:pt x="65" y="276"/>
                        <a:pt x="72" y="256"/>
                      </a:cubicBezTo>
                      <a:cubicBezTo>
                        <a:pt x="70" y="247"/>
                        <a:pt x="70" y="247"/>
                        <a:pt x="70" y="24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0" name="Freeform 60"/>
                <p:cNvSpPr>
                  <a:spLocks/>
                </p:cNvSpPr>
                <p:nvPr/>
              </p:nvSpPr>
              <p:spPr bwMode="auto">
                <a:xfrm>
                  <a:off x="2440" y="1683"/>
                  <a:ext cx="2" cy="12"/>
                </a:xfrm>
                <a:custGeom>
                  <a:avLst/>
                  <a:gdLst>
                    <a:gd name="T0" fmla="*/ 0 w 1"/>
                    <a:gd name="T1" fmla="*/ 62 h 7"/>
                    <a:gd name="T2" fmla="*/ 16 w 1"/>
                    <a:gd name="T3" fmla="*/ 0 h 7"/>
                    <a:gd name="T4" fmla="*/ 0 w 1"/>
                    <a:gd name="T5" fmla="*/ 6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7">
                      <a:moveTo>
                        <a:pt x="0" y="7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3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1" name="Freeform 61"/>
                <p:cNvSpPr>
                  <a:spLocks/>
                </p:cNvSpPr>
                <p:nvPr/>
              </p:nvSpPr>
              <p:spPr bwMode="auto">
                <a:xfrm>
                  <a:off x="2483" y="1464"/>
                  <a:ext cx="3" cy="13"/>
                </a:xfrm>
                <a:custGeom>
                  <a:avLst/>
                  <a:gdLst>
                    <a:gd name="T0" fmla="*/ 0 w 2"/>
                    <a:gd name="T1" fmla="*/ 55 h 8"/>
                    <a:gd name="T2" fmla="*/ 0 w 2"/>
                    <a:gd name="T3" fmla="*/ 55 h 8"/>
                    <a:gd name="T4" fmla="*/ 12 w 2"/>
                    <a:gd name="T5" fmla="*/ 0 h 8"/>
                    <a:gd name="T6" fmla="*/ 0 w 2"/>
                    <a:gd name="T7" fmla="*/ 55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8">
                      <a:moveTo>
                        <a:pt x="0" y="8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3"/>
                        <a:pt x="0" y="6"/>
                        <a:pt x="0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2" name="Freeform 62"/>
                <p:cNvSpPr>
                  <a:spLocks/>
                </p:cNvSpPr>
                <p:nvPr/>
              </p:nvSpPr>
              <p:spPr bwMode="auto">
                <a:xfrm>
                  <a:off x="2423" y="2081"/>
                  <a:ext cx="2" cy="28"/>
                </a:xfrm>
                <a:custGeom>
                  <a:avLst/>
                  <a:gdLst>
                    <a:gd name="T0" fmla="*/ 0 w 1"/>
                    <a:gd name="T1" fmla="*/ 13 h 17"/>
                    <a:gd name="T2" fmla="*/ 16 w 1"/>
                    <a:gd name="T3" fmla="*/ 125 h 17"/>
                    <a:gd name="T4" fmla="*/ 16 w 1"/>
                    <a:gd name="T5" fmla="*/ 43 h 17"/>
                    <a:gd name="T6" fmla="*/ 0 w 1"/>
                    <a:gd name="T7" fmla="*/ 13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7">
                      <a:moveTo>
                        <a:pt x="0" y="2"/>
                      </a:moveTo>
                      <a:cubicBezTo>
                        <a:pt x="1" y="8"/>
                        <a:pt x="1" y="12"/>
                        <a:pt x="1" y="17"/>
                      </a:cubicBezTo>
                      <a:cubicBezTo>
                        <a:pt x="1" y="14"/>
                        <a:pt x="1" y="10"/>
                        <a:pt x="1" y="6"/>
                      </a:cubicBezTo>
                      <a:cubicBezTo>
                        <a:pt x="0" y="2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3" name="Freeform 63"/>
                <p:cNvSpPr>
                  <a:spLocks/>
                </p:cNvSpPr>
                <p:nvPr/>
              </p:nvSpPr>
              <p:spPr bwMode="auto">
                <a:xfrm>
                  <a:off x="2417" y="2111"/>
                  <a:ext cx="1" cy="9"/>
                </a:xfrm>
                <a:custGeom>
                  <a:avLst/>
                  <a:gdLst>
                    <a:gd name="T0" fmla="*/ 1 w 1"/>
                    <a:gd name="T1" fmla="*/ 18 h 6"/>
                    <a:gd name="T2" fmla="*/ 0 w 1"/>
                    <a:gd name="T3" fmla="*/ 0 h 6"/>
                    <a:gd name="T4" fmla="*/ 0 w 1"/>
                    <a:gd name="T5" fmla="*/ 32 h 6"/>
                    <a:gd name="T6" fmla="*/ 1 w 1"/>
                    <a:gd name="T7" fmla="*/ 18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6">
                      <a:moveTo>
                        <a:pt x="1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cubicBezTo>
                        <a:pt x="0" y="6"/>
                        <a:pt x="1" y="6"/>
                        <a:pt x="1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4" name="Freeform 64"/>
                <p:cNvSpPr>
                  <a:spLocks/>
                </p:cNvSpPr>
                <p:nvPr/>
              </p:nvSpPr>
              <p:spPr bwMode="auto">
                <a:xfrm>
                  <a:off x="2805" y="840"/>
                  <a:ext cx="8" cy="13"/>
                </a:xfrm>
                <a:custGeom>
                  <a:avLst/>
                  <a:gdLst>
                    <a:gd name="T0" fmla="*/ 0 w 5"/>
                    <a:gd name="T1" fmla="*/ 55 h 8"/>
                    <a:gd name="T2" fmla="*/ 34 w 5"/>
                    <a:gd name="T3" fmla="*/ 0 h 8"/>
                    <a:gd name="T4" fmla="*/ 0 w 5"/>
                    <a:gd name="T5" fmla="*/ 55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8">
                      <a:moveTo>
                        <a:pt x="0" y="8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5"/>
                        <a:pt x="1" y="7"/>
                        <a:pt x="0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5" name="Freeform 65"/>
                <p:cNvSpPr>
                  <a:spLocks/>
                </p:cNvSpPr>
                <p:nvPr/>
              </p:nvSpPr>
              <p:spPr bwMode="auto">
                <a:xfrm>
                  <a:off x="2440" y="1106"/>
                  <a:ext cx="193" cy="625"/>
                </a:xfrm>
                <a:custGeom>
                  <a:avLst/>
                  <a:gdLst>
                    <a:gd name="T0" fmla="*/ 637 w 117"/>
                    <a:gd name="T1" fmla="*/ 389 h 379"/>
                    <a:gd name="T2" fmla="*/ 516 w 117"/>
                    <a:gd name="T3" fmla="*/ 732 h 379"/>
                    <a:gd name="T4" fmla="*/ 558 w 117"/>
                    <a:gd name="T5" fmla="*/ 641 h 379"/>
                    <a:gd name="T6" fmla="*/ 251 w 117"/>
                    <a:gd name="T7" fmla="*/ 1539 h 379"/>
                    <a:gd name="T8" fmla="*/ 193 w 117"/>
                    <a:gd name="T9" fmla="*/ 1664 h 379"/>
                    <a:gd name="T10" fmla="*/ 96 w 117"/>
                    <a:gd name="T11" fmla="*/ 2141 h 379"/>
                    <a:gd name="T12" fmla="*/ 8 w 117"/>
                    <a:gd name="T13" fmla="*/ 2589 h 379"/>
                    <a:gd name="T14" fmla="*/ 54 w 117"/>
                    <a:gd name="T15" fmla="*/ 2439 h 379"/>
                    <a:gd name="T16" fmla="*/ 54 w 117"/>
                    <a:gd name="T17" fmla="*/ 2475 h 379"/>
                    <a:gd name="T18" fmla="*/ 158 w 117"/>
                    <a:gd name="T19" fmla="*/ 1949 h 379"/>
                    <a:gd name="T20" fmla="*/ 147 w 117"/>
                    <a:gd name="T21" fmla="*/ 2032 h 379"/>
                    <a:gd name="T22" fmla="*/ 340 w 117"/>
                    <a:gd name="T23" fmla="*/ 1273 h 379"/>
                    <a:gd name="T24" fmla="*/ 435 w 117"/>
                    <a:gd name="T25" fmla="*/ 1022 h 379"/>
                    <a:gd name="T26" fmla="*/ 843 w 117"/>
                    <a:gd name="T27" fmla="*/ 0 h 379"/>
                    <a:gd name="T28" fmla="*/ 658 w 117"/>
                    <a:gd name="T29" fmla="*/ 407 h 379"/>
                    <a:gd name="T30" fmla="*/ 637 w 117"/>
                    <a:gd name="T31" fmla="*/ 389 h 37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17" h="379">
                      <a:moveTo>
                        <a:pt x="86" y="53"/>
                      </a:moveTo>
                      <a:cubicBezTo>
                        <a:pt x="74" y="83"/>
                        <a:pt x="86" y="58"/>
                        <a:pt x="70" y="99"/>
                      </a:cubicBezTo>
                      <a:cubicBezTo>
                        <a:pt x="75" y="87"/>
                        <a:pt x="75" y="87"/>
                        <a:pt x="75" y="87"/>
                      </a:cubicBezTo>
                      <a:cubicBezTo>
                        <a:pt x="63" y="117"/>
                        <a:pt x="44" y="171"/>
                        <a:pt x="34" y="208"/>
                      </a:cubicBezTo>
                      <a:cubicBezTo>
                        <a:pt x="34" y="203"/>
                        <a:pt x="26" y="230"/>
                        <a:pt x="26" y="225"/>
                      </a:cubicBezTo>
                      <a:cubicBezTo>
                        <a:pt x="19" y="250"/>
                        <a:pt x="13" y="276"/>
                        <a:pt x="13" y="289"/>
                      </a:cubicBezTo>
                      <a:cubicBezTo>
                        <a:pt x="8" y="305"/>
                        <a:pt x="5" y="330"/>
                        <a:pt x="1" y="350"/>
                      </a:cubicBezTo>
                      <a:cubicBezTo>
                        <a:pt x="4" y="341"/>
                        <a:pt x="0" y="379"/>
                        <a:pt x="7" y="330"/>
                      </a:cubicBezTo>
                      <a:cubicBezTo>
                        <a:pt x="6" y="334"/>
                        <a:pt x="7" y="331"/>
                        <a:pt x="7" y="335"/>
                      </a:cubicBezTo>
                      <a:cubicBezTo>
                        <a:pt x="14" y="304"/>
                        <a:pt x="14" y="291"/>
                        <a:pt x="21" y="264"/>
                      </a:cubicBezTo>
                      <a:cubicBezTo>
                        <a:pt x="26" y="248"/>
                        <a:pt x="16" y="290"/>
                        <a:pt x="20" y="275"/>
                      </a:cubicBezTo>
                      <a:cubicBezTo>
                        <a:pt x="26" y="241"/>
                        <a:pt x="50" y="171"/>
                        <a:pt x="46" y="172"/>
                      </a:cubicBezTo>
                      <a:cubicBezTo>
                        <a:pt x="54" y="148"/>
                        <a:pt x="55" y="145"/>
                        <a:pt x="59" y="138"/>
                      </a:cubicBezTo>
                      <a:cubicBezTo>
                        <a:pt x="67" y="98"/>
                        <a:pt x="117" y="1"/>
                        <a:pt x="114" y="0"/>
                      </a:cubicBezTo>
                      <a:cubicBezTo>
                        <a:pt x="107" y="13"/>
                        <a:pt x="97" y="35"/>
                        <a:pt x="89" y="55"/>
                      </a:cubicBezTo>
                      <a:cubicBezTo>
                        <a:pt x="86" y="53"/>
                        <a:pt x="86" y="53"/>
                        <a:pt x="86" y="5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6" name="Freeform 66"/>
                <p:cNvSpPr>
                  <a:spLocks/>
                </p:cNvSpPr>
                <p:nvPr/>
              </p:nvSpPr>
              <p:spPr bwMode="auto">
                <a:xfrm>
                  <a:off x="2425" y="1987"/>
                  <a:ext cx="0" cy="10"/>
                </a:xfrm>
                <a:custGeom>
                  <a:avLst/>
                  <a:gdLst>
                    <a:gd name="T0" fmla="*/ 47 h 6"/>
                    <a:gd name="T1" fmla="*/ 0 h 6"/>
                    <a:gd name="T2" fmla="*/ 47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7" name="Freeform 67"/>
                <p:cNvSpPr>
                  <a:spLocks noEditPoints="1"/>
                </p:cNvSpPr>
                <p:nvPr/>
              </p:nvSpPr>
              <p:spPr bwMode="auto">
                <a:xfrm>
                  <a:off x="2389" y="2013"/>
                  <a:ext cx="67" cy="642"/>
                </a:xfrm>
                <a:custGeom>
                  <a:avLst/>
                  <a:gdLst>
                    <a:gd name="T0" fmla="*/ 245 w 41"/>
                    <a:gd name="T1" fmla="*/ 2669 h 389"/>
                    <a:gd name="T2" fmla="*/ 245 w 41"/>
                    <a:gd name="T3" fmla="*/ 2591 h 389"/>
                    <a:gd name="T4" fmla="*/ 144 w 41"/>
                    <a:gd name="T5" fmla="*/ 1982 h 389"/>
                    <a:gd name="T6" fmla="*/ 157 w 41"/>
                    <a:gd name="T7" fmla="*/ 2040 h 389"/>
                    <a:gd name="T8" fmla="*/ 88 w 41"/>
                    <a:gd name="T9" fmla="*/ 1484 h 389"/>
                    <a:gd name="T10" fmla="*/ 136 w 41"/>
                    <a:gd name="T11" fmla="*/ 1730 h 389"/>
                    <a:gd name="T12" fmla="*/ 227 w 41"/>
                    <a:gd name="T13" fmla="*/ 2365 h 389"/>
                    <a:gd name="T14" fmla="*/ 206 w 41"/>
                    <a:gd name="T15" fmla="*/ 1951 h 389"/>
                    <a:gd name="T16" fmla="*/ 101 w 41"/>
                    <a:gd name="T17" fmla="*/ 1470 h 389"/>
                    <a:gd name="T18" fmla="*/ 77 w 41"/>
                    <a:gd name="T19" fmla="*/ 1139 h 389"/>
                    <a:gd name="T20" fmla="*/ 47 w 41"/>
                    <a:gd name="T21" fmla="*/ 1017 h 389"/>
                    <a:gd name="T22" fmla="*/ 47 w 41"/>
                    <a:gd name="T23" fmla="*/ 822 h 389"/>
                    <a:gd name="T24" fmla="*/ 34 w 41"/>
                    <a:gd name="T25" fmla="*/ 477 h 389"/>
                    <a:gd name="T26" fmla="*/ 42 w 41"/>
                    <a:gd name="T27" fmla="*/ 327 h 389"/>
                    <a:gd name="T28" fmla="*/ 34 w 41"/>
                    <a:gd name="T29" fmla="*/ 201 h 389"/>
                    <a:gd name="T30" fmla="*/ 56 w 41"/>
                    <a:gd name="T31" fmla="*/ 378 h 389"/>
                    <a:gd name="T32" fmla="*/ 29 w 41"/>
                    <a:gd name="T33" fmla="*/ 83 h 389"/>
                    <a:gd name="T34" fmla="*/ 29 w 41"/>
                    <a:gd name="T35" fmla="*/ 160 h 389"/>
                    <a:gd name="T36" fmla="*/ 21 w 41"/>
                    <a:gd name="T37" fmla="*/ 21 h 389"/>
                    <a:gd name="T38" fmla="*/ 21 w 41"/>
                    <a:gd name="T39" fmla="*/ 193 h 389"/>
                    <a:gd name="T40" fmla="*/ 8 w 41"/>
                    <a:gd name="T41" fmla="*/ 490 h 389"/>
                    <a:gd name="T42" fmla="*/ 88 w 41"/>
                    <a:gd name="T43" fmla="*/ 1601 h 389"/>
                    <a:gd name="T44" fmla="*/ 77 w 41"/>
                    <a:gd name="T45" fmla="*/ 1550 h 389"/>
                    <a:gd name="T46" fmla="*/ 245 w 41"/>
                    <a:gd name="T47" fmla="*/ 2792 h 389"/>
                    <a:gd name="T48" fmla="*/ 283 w 41"/>
                    <a:gd name="T49" fmla="*/ 2887 h 389"/>
                    <a:gd name="T50" fmla="*/ 245 w 41"/>
                    <a:gd name="T51" fmla="*/ 2669 h 389"/>
                    <a:gd name="T52" fmla="*/ 206 w 41"/>
                    <a:gd name="T53" fmla="*/ 2419 h 389"/>
                    <a:gd name="T54" fmla="*/ 227 w 41"/>
                    <a:gd name="T55" fmla="*/ 2598 h 389"/>
                    <a:gd name="T56" fmla="*/ 206 w 41"/>
                    <a:gd name="T57" fmla="*/ 2419 h 38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1" h="389">
                      <a:moveTo>
                        <a:pt x="34" y="360"/>
                      </a:moveTo>
                      <a:cubicBezTo>
                        <a:pt x="36" y="363"/>
                        <a:pt x="37" y="366"/>
                        <a:pt x="34" y="349"/>
                      </a:cubicBezTo>
                      <a:cubicBezTo>
                        <a:pt x="29" y="313"/>
                        <a:pt x="23" y="293"/>
                        <a:pt x="20" y="267"/>
                      </a:cubicBezTo>
                      <a:cubicBezTo>
                        <a:pt x="22" y="275"/>
                        <a:pt x="22" y="275"/>
                        <a:pt x="22" y="275"/>
                      </a:cubicBezTo>
                      <a:cubicBezTo>
                        <a:pt x="19" y="251"/>
                        <a:pt x="16" y="219"/>
                        <a:pt x="12" y="200"/>
                      </a:cubicBezTo>
                      <a:cubicBezTo>
                        <a:pt x="13" y="180"/>
                        <a:pt x="20" y="271"/>
                        <a:pt x="19" y="233"/>
                      </a:cubicBezTo>
                      <a:cubicBezTo>
                        <a:pt x="21" y="260"/>
                        <a:pt x="29" y="298"/>
                        <a:pt x="32" y="319"/>
                      </a:cubicBezTo>
                      <a:cubicBezTo>
                        <a:pt x="27" y="284"/>
                        <a:pt x="26" y="254"/>
                        <a:pt x="29" y="263"/>
                      </a:cubicBezTo>
                      <a:cubicBezTo>
                        <a:pt x="19" y="188"/>
                        <a:pt x="23" y="264"/>
                        <a:pt x="14" y="198"/>
                      </a:cubicBezTo>
                      <a:cubicBezTo>
                        <a:pt x="13" y="183"/>
                        <a:pt x="12" y="168"/>
                        <a:pt x="11" y="153"/>
                      </a:cubicBezTo>
                      <a:cubicBezTo>
                        <a:pt x="7" y="137"/>
                        <a:pt x="7" y="137"/>
                        <a:pt x="7" y="137"/>
                      </a:cubicBezTo>
                      <a:cubicBezTo>
                        <a:pt x="5" y="109"/>
                        <a:pt x="10" y="154"/>
                        <a:pt x="7" y="111"/>
                      </a:cubicBezTo>
                      <a:cubicBezTo>
                        <a:pt x="5" y="100"/>
                        <a:pt x="6" y="72"/>
                        <a:pt x="5" y="64"/>
                      </a:cubicBezTo>
                      <a:cubicBezTo>
                        <a:pt x="5" y="65"/>
                        <a:pt x="6" y="66"/>
                        <a:pt x="6" y="44"/>
                      </a:cubicBezTo>
                      <a:cubicBezTo>
                        <a:pt x="6" y="42"/>
                        <a:pt x="4" y="44"/>
                        <a:pt x="5" y="27"/>
                      </a:cubicBezTo>
                      <a:cubicBezTo>
                        <a:pt x="8" y="15"/>
                        <a:pt x="5" y="71"/>
                        <a:pt x="8" y="51"/>
                      </a:cubicBezTo>
                      <a:cubicBezTo>
                        <a:pt x="8" y="0"/>
                        <a:pt x="5" y="22"/>
                        <a:pt x="4" y="11"/>
                      </a:cubicBezTo>
                      <a:cubicBezTo>
                        <a:pt x="5" y="13"/>
                        <a:pt x="4" y="15"/>
                        <a:pt x="4" y="22"/>
                      </a:cubicBezTo>
                      <a:cubicBezTo>
                        <a:pt x="3" y="21"/>
                        <a:pt x="4" y="0"/>
                        <a:pt x="3" y="3"/>
                      </a:cubicBezTo>
                      <a:cubicBezTo>
                        <a:pt x="3" y="11"/>
                        <a:pt x="3" y="19"/>
                        <a:pt x="3" y="26"/>
                      </a:cubicBezTo>
                      <a:cubicBezTo>
                        <a:pt x="2" y="12"/>
                        <a:pt x="0" y="51"/>
                        <a:pt x="1" y="66"/>
                      </a:cubicBezTo>
                      <a:cubicBezTo>
                        <a:pt x="3" y="100"/>
                        <a:pt x="7" y="169"/>
                        <a:pt x="12" y="216"/>
                      </a:cubicBezTo>
                      <a:cubicBezTo>
                        <a:pt x="12" y="212"/>
                        <a:pt x="11" y="204"/>
                        <a:pt x="11" y="209"/>
                      </a:cubicBezTo>
                      <a:cubicBezTo>
                        <a:pt x="17" y="275"/>
                        <a:pt x="21" y="302"/>
                        <a:pt x="34" y="376"/>
                      </a:cubicBezTo>
                      <a:cubicBezTo>
                        <a:pt x="36" y="380"/>
                        <a:pt x="38" y="385"/>
                        <a:pt x="40" y="389"/>
                      </a:cubicBezTo>
                      <a:cubicBezTo>
                        <a:pt x="41" y="389"/>
                        <a:pt x="37" y="375"/>
                        <a:pt x="34" y="360"/>
                      </a:cubicBezTo>
                      <a:close/>
                      <a:moveTo>
                        <a:pt x="29" y="326"/>
                      </a:moveTo>
                      <a:cubicBezTo>
                        <a:pt x="32" y="350"/>
                        <a:pt x="32" y="350"/>
                        <a:pt x="32" y="350"/>
                      </a:cubicBezTo>
                      <a:cubicBezTo>
                        <a:pt x="31" y="341"/>
                        <a:pt x="29" y="332"/>
                        <a:pt x="29" y="32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8" name="Freeform 68"/>
                <p:cNvSpPr>
                  <a:spLocks/>
                </p:cNvSpPr>
                <p:nvPr/>
              </p:nvSpPr>
              <p:spPr bwMode="auto">
                <a:xfrm>
                  <a:off x="5239" y="1998"/>
                  <a:ext cx="1" cy="12"/>
                </a:xfrm>
                <a:custGeom>
                  <a:avLst/>
                  <a:gdLst>
                    <a:gd name="T0" fmla="*/ 0 w 1"/>
                    <a:gd name="T1" fmla="*/ 62 h 7"/>
                    <a:gd name="T2" fmla="*/ 1 w 1"/>
                    <a:gd name="T3" fmla="*/ 0 h 7"/>
                    <a:gd name="T4" fmla="*/ 0 w 1"/>
                    <a:gd name="T5" fmla="*/ 6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7">
                      <a:moveTo>
                        <a:pt x="0" y="7"/>
                      </a:moveTo>
                      <a:cubicBezTo>
                        <a:pt x="1" y="5"/>
                        <a:pt x="1" y="2"/>
                        <a:pt x="1" y="0"/>
                      </a:cubicBezTo>
                      <a:cubicBezTo>
                        <a:pt x="1" y="1"/>
                        <a:pt x="1" y="4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9" name="Freeform 69"/>
                <p:cNvSpPr>
                  <a:spLocks/>
                </p:cNvSpPr>
                <p:nvPr/>
              </p:nvSpPr>
              <p:spPr bwMode="auto">
                <a:xfrm>
                  <a:off x="3188" y="3846"/>
                  <a:ext cx="20" cy="10"/>
                </a:xfrm>
                <a:custGeom>
                  <a:avLst/>
                  <a:gdLst>
                    <a:gd name="T0" fmla="*/ 0 w 12"/>
                    <a:gd name="T1" fmla="*/ 0 h 6"/>
                    <a:gd name="T2" fmla="*/ 92 w 12"/>
                    <a:gd name="T3" fmla="*/ 47 h 6"/>
                    <a:gd name="T4" fmla="*/ 0 w 12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7" y="4"/>
                        <a:pt x="3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0" name="Freeform 70"/>
                <p:cNvSpPr>
                  <a:spLocks/>
                </p:cNvSpPr>
                <p:nvPr/>
              </p:nvSpPr>
              <p:spPr bwMode="auto">
                <a:xfrm>
                  <a:off x="3667" y="3985"/>
                  <a:ext cx="31" cy="3"/>
                </a:xfrm>
                <a:custGeom>
                  <a:avLst/>
                  <a:gdLst>
                    <a:gd name="T0" fmla="*/ 0 w 19"/>
                    <a:gd name="T1" fmla="*/ 0 h 2"/>
                    <a:gd name="T2" fmla="*/ 135 w 19"/>
                    <a:gd name="T3" fmla="*/ 12 h 2"/>
                    <a:gd name="T4" fmla="*/ 0 w 19"/>
                    <a:gd name="T5" fmla="*/ 0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2">
                      <a:moveTo>
                        <a:pt x="0" y="0"/>
                      </a:moveTo>
                      <a:cubicBezTo>
                        <a:pt x="6" y="0"/>
                        <a:pt x="13" y="1"/>
                        <a:pt x="19" y="2"/>
                      </a:cubicBezTo>
                      <a:cubicBezTo>
                        <a:pt x="11" y="1"/>
                        <a:pt x="5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1" name="Freeform 71"/>
                <p:cNvSpPr>
                  <a:spLocks/>
                </p:cNvSpPr>
                <p:nvPr/>
              </p:nvSpPr>
              <p:spPr bwMode="auto">
                <a:xfrm>
                  <a:off x="5230" y="2279"/>
                  <a:ext cx="0" cy="6"/>
                </a:xfrm>
                <a:custGeom>
                  <a:avLst/>
                  <a:gdLst>
                    <a:gd name="T0" fmla="*/ 0 h 6"/>
                    <a:gd name="T1" fmla="*/ 2 h 6"/>
                    <a:gd name="T2" fmla="*/ 6 h 6"/>
                    <a:gd name="T3" fmla="*/ 0 h 6"/>
                    <a:gd name="T4" fmla="*/ 0 h 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2" name="Freeform 72"/>
                <p:cNvSpPr>
                  <a:spLocks/>
                </p:cNvSpPr>
                <p:nvPr/>
              </p:nvSpPr>
              <p:spPr bwMode="auto">
                <a:xfrm>
                  <a:off x="4609" y="3767"/>
                  <a:ext cx="15" cy="12"/>
                </a:xfrm>
                <a:custGeom>
                  <a:avLst/>
                  <a:gdLst>
                    <a:gd name="T0" fmla="*/ 0 w 9"/>
                    <a:gd name="T1" fmla="*/ 62 h 7"/>
                    <a:gd name="T2" fmla="*/ 70 w 9"/>
                    <a:gd name="T3" fmla="*/ 0 h 7"/>
                    <a:gd name="T4" fmla="*/ 0 w 9"/>
                    <a:gd name="T5" fmla="*/ 6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7">
                      <a:moveTo>
                        <a:pt x="0" y="7"/>
                      </a:moveTo>
                      <a:cubicBezTo>
                        <a:pt x="3" y="5"/>
                        <a:pt x="5" y="3"/>
                        <a:pt x="9" y="0"/>
                      </a:cubicBezTo>
                      <a:cubicBezTo>
                        <a:pt x="8" y="1"/>
                        <a:pt x="5" y="3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3" name="Freeform 73"/>
                <p:cNvSpPr>
                  <a:spLocks/>
                </p:cNvSpPr>
                <p:nvPr/>
              </p:nvSpPr>
              <p:spPr bwMode="auto">
                <a:xfrm>
                  <a:off x="3660" y="3983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2 w 7"/>
                    <a:gd name="T3" fmla="*/ 2 h 2"/>
                    <a:gd name="T4" fmla="*/ 7 w 7"/>
                    <a:gd name="T5" fmla="*/ 2 h 2"/>
                    <a:gd name="T6" fmla="*/ 0 w 7"/>
                    <a:gd name="T7" fmla="*/ 0 h 2"/>
                    <a:gd name="T8" fmla="*/ 0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4" name="Freeform 74"/>
                <p:cNvSpPr>
                  <a:spLocks/>
                </p:cNvSpPr>
                <p:nvPr/>
              </p:nvSpPr>
              <p:spPr bwMode="auto">
                <a:xfrm>
                  <a:off x="3016" y="3693"/>
                  <a:ext cx="10" cy="10"/>
                </a:xfrm>
                <a:custGeom>
                  <a:avLst/>
                  <a:gdLst>
                    <a:gd name="T0" fmla="*/ 47 w 6"/>
                    <a:gd name="T1" fmla="*/ 47 h 6"/>
                    <a:gd name="T2" fmla="*/ 0 w 6"/>
                    <a:gd name="T3" fmla="*/ 0 h 6"/>
                    <a:gd name="T4" fmla="*/ 47 w 6"/>
                    <a:gd name="T5" fmla="*/ 47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cubicBezTo>
                        <a:pt x="4" y="4"/>
                        <a:pt x="2" y="2"/>
                        <a:pt x="0" y="0"/>
                      </a:cubicBezTo>
                      <a:cubicBezTo>
                        <a:pt x="3" y="3"/>
                        <a:pt x="5" y="4"/>
                        <a:pt x="6" y="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5" name="Freeform 75"/>
                <p:cNvSpPr>
                  <a:spLocks/>
                </p:cNvSpPr>
                <p:nvPr/>
              </p:nvSpPr>
              <p:spPr bwMode="auto">
                <a:xfrm>
                  <a:off x="3028" y="3726"/>
                  <a:ext cx="10" cy="10"/>
                </a:xfrm>
                <a:custGeom>
                  <a:avLst/>
                  <a:gdLst>
                    <a:gd name="T0" fmla="*/ 47 w 6"/>
                    <a:gd name="T1" fmla="*/ 47 h 6"/>
                    <a:gd name="T2" fmla="*/ 0 w 6"/>
                    <a:gd name="T3" fmla="*/ 0 h 6"/>
                    <a:gd name="T4" fmla="*/ 47 w 6"/>
                    <a:gd name="T5" fmla="*/ 47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cubicBezTo>
                        <a:pt x="4" y="4"/>
                        <a:pt x="2" y="2"/>
                        <a:pt x="0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6" name="Freeform 76"/>
                <p:cNvSpPr>
                  <a:spLocks/>
                </p:cNvSpPr>
                <p:nvPr/>
              </p:nvSpPr>
              <p:spPr bwMode="auto">
                <a:xfrm>
                  <a:off x="2638" y="3048"/>
                  <a:ext cx="10" cy="28"/>
                </a:xfrm>
                <a:custGeom>
                  <a:avLst/>
                  <a:gdLst>
                    <a:gd name="T0" fmla="*/ 47 w 6"/>
                    <a:gd name="T1" fmla="*/ 125 h 17"/>
                    <a:gd name="T2" fmla="*/ 0 w 6"/>
                    <a:gd name="T3" fmla="*/ 0 h 17"/>
                    <a:gd name="T4" fmla="*/ 47 w 6"/>
                    <a:gd name="T5" fmla="*/ 125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7">
                      <a:moveTo>
                        <a:pt x="6" y="17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9"/>
                        <a:pt x="5" y="14"/>
                        <a:pt x="6" y="1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7" name="Freeform 77"/>
                <p:cNvSpPr>
                  <a:spLocks/>
                </p:cNvSpPr>
                <p:nvPr/>
              </p:nvSpPr>
              <p:spPr bwMode="auto">
                <a:xfrm>
                  <a:off x="2980" y="3675"/>
                  <a:ext cx="5" cy="3"/>
                </a:xfrm>
                <a:custGeom>
                  <a:avLst/>
                  <a:gdLst>
                    <a:gd name="T0" fmla="*/ 22 w 3"/>
                    <a:gd name="T1" fmla="*/ 8 h 2"/>
                    <a:gd name="T2" fmla="*/ 0 w 3"/>
                    <a:gd name="T3" fmla="*/ 0 h 2"/>
                    <a:gd name="T4" fmla="*/ 22 w 3"/>
                    <a:gd name="T5" fmla="*/ 8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8" name="Freeform 78"/>
                <p:cNvSpPr>
                  <a:spLocks/>
                </p:cNvSpPr>
                <p:nvPr/>
              </p:nvSpPr>
              <p:spPr bwMode="auto">
                <a:xfrm>
                  <a:off x="5243" y="1815"/>
                  <a:ext cx="2" cy="4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2 h 4"/>
                    <a:gd name="T4" fmla="*/ 2 w 2"/>
                    <a:gd name="T5" fmla="*/ 4 h 4"/>
                    <a:gd name="T6" fmla="*/ 0 w 2"/>
                    <a:gd name="T7" fmla="*/ 0 h 4"/>
                    <a:gd name="T8" fmla="*/ 0 w 2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9" name="Freeform 79"/>
                <p:cNvSpPr>
                  <a:spLocks/>
                </p:cNvSpPr>
                <p:nvPr/>
              </p:nvSpPr>
              <p:spPr bwMode="auto">
                <a:xfrm>
                  <a:off x="5222" y="1716"/>
                  <a:ext cx="5" cy="27"/>
                </a:xfrm>
                <a:custGeom>
                  <a:avLst/>
                  <a:gdLst>
                    <a:gd name="T0" fmla="*/ 22 w 3"/>
                    <a:gd name="T1" fmla="*/ 132 h 16"/>
                    <a:gd name="T2" fmla="*/ 0 w 3"/>
                    <a:gd name="T3" fmla="*/ 0 h 16"/>
                    <a:gd name="T4" fmla="*/ 22 w 3"/>
                    <a:gd name="T5" fmla="*/ 132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6">
                      <a:moveTo>
                        <a:pt x="3" y="16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6"/>
                        <a:pt x="2" y="12"/>
                        <a:pt x="3" y="1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0" name="Freeform 80"/>
                <p:cNvSpPr>
                  <a:spLocks/>
                </p:cNvSpPr>
                <p:nvPr/>
              </p:nvSpPr>
              <p:spPr bwMode="auto">
                <a:xfrm>
                  <a:off x="4895" y="3422"/>
                  <a:ext cx="18" cy="28"/>
                </a:xfrm>
                <a:custGeom>
                  <a:avLst/>
                  <a:gdLst>
                    <a:gd name="T0" fmla="*/ 0 w 11"/>
                    <a:gd name="T1" fmla="*/ 125 h 17"/>
                    <a:gd name="T2" fmla="*/ 47 w 11"/>
                    <a:gd name="T3" fmla="*/ 58 h 17"/>
                    <a:gd name="T4" fmla="*/ 0 w 11"/>
                    <a:gd name="T5" fmla="*/ 125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7">
                      <a:moveTo>
                        <a:pt x="0" y="17"/>
                      </a:moveTo>
                      <a:cubicBezTo>
                        <a:pt x="2" y="13"/>
                        <a:pt x="9" y="4"/>
                        <a:pt x="7" y="8"/>
                      </a:cubicBezTo>
                      <a:cubicBezTo>
                        <a:pt x="11" y="0"/>
                        <a:pt x="9" y="0"/>
                        <a:pt x="0" y="1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1" name="Freeform 81"/>
                <p:cNvSpPr>
                  <a:spLocks/>
                </p:cNvSpPr>
                <p:nvPr/>
              </p:nvSpPr>
              <p:spPr bwMode="auto">
                <a:xfrm>
                  <a:off x="5286" y="1946"/>
                  <a:ext cx="4" cy="21"/>
                </a:xfrm>
                <a:custGeom>
                  <a:avLst/>
                  <a:gdLst>
                    <a:gd name="T0" fmla="*/ 32 w 2"/>
                    <a:gd name="T1" fmla="*/ 76 h 13"/>
                    <a:gd name="T2" fmla="*/ 0 w 2"/>
                    <a:gd name="T3" fmla="*/ 0 h 13"/>
                    <a:gd name="T4" fmla="*/ 32 w 2"/>
                    <a:gd name="T5" fmla="*/ 76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13">
                      <a:moveTo>
                        <a:pt x="2" y="11"/>
                      </a:moveTo>
                      <a:cubicBezTo>
                        <a:pt x="1" y="8"/>
                        <a:pt x="1" y="4"/>
                        <a:pt x="0" y="0"/>
                      </a:cubicBezTo>
                      <a:cubicBezTo>
                        <a:pt x="1" y="7"/>
                        <a:pt x="2" y="13"/>
                        <a:pt x="2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2" name="Freeform 82"/>
                <p:cNvSpPr>
                  <a:spLocks/>
                </p:cNvSpPr>
                <p:nvPr/>
              </p:nvSpPr>
              <p:spPr bwMode="auto">
                <a:xfrm>
                  <a:off x="5285" y="1929"/>
                  <a:ext cx="1" cy="17"/>
                </a:xfrm>
                <a:custGeom>
                  <a:avLst/>
                  <a:gdLst>
                    <a:gd name="T0" fmla="*/ 1 w 1"/>
                    <a:gd name="T1" fmla="*/ 83 h 10"/>
                    <a:gd name="T2" fmla="*/ 0 w 1"/>
                    <a:gd name="T3" fmla="*/ 0 h 10"/>
                    <a:gd name="T4" fmla="*/ 1 w 1"/>
                    <a:gd name="T5" fmla="*/ 83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0">
                      <a:moveTo>
                        <a:pt x="1" y="10"/>
                      </a:moveTo>
                      <a:cubicBezTo>
                        <a:pt x="1" y="7"/>
                        <a:pt x="0" y="3"/>
                        <a:pt x="0" y="0"/>
                      </a:cubicBezTo>
                      <a:cubicBezTo>
                        <a:pt x="0" y="4"/>
                        <a:pt x="1" y="7"/>
                        <a:pt x="1" y="1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3" name="Freeform 83"/>
                <p:cNvSpPr>
                  <a:spLocks/>
                </p:cNvSpPr>
                <p:nvPr/>
              </p:nvSpPr>
              <p:spPr bwMode="auto">
                <a:xfrm>
                  <a:off x="4809" y="3647"/>
                  <a:ext cx="7" cy="8"/>
                </a:xfrm>
                <a:custGeom>
                  <a:avLst/>
                  <a:gdLst>
                    <a:gd name="T0" fmla="*/ 37 w 4"/>
                    <a:gd name="T1" fmla="*/ 0 h 5"/>
                    <a:gd name="T2" fmla="*/ 0 w 4"/>
                    <a:gd name="T3" fmla="*/ 34 h 5"/>
                    <a:gd name="T4" fmla="*/ 37 w 4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cubicBezTo>
                        <a:pt x="3" y="1"/>
                        <a:pt x="2" y="3"/>
                        <a:pt x="0" y="5"/>
                      </a:cubicBezTo>
                      <a:cubicBezTo>
                        <a:pt x="1" y="4"/>
                        <a:pt x="2" y="3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4" name="Freeform 84"/>
                <p:cNvSpPr>
                  <a:spLocks/>
                </p:cNvSpPr>
                <p:nvPr/>
              </p:nvSpPr>
              <p:spPr bwMode="auto">
                <a:xfrm>
                  <a:off x="5174" y="1548"/>
                  <a:ext cx="55" cy="266"/>
                </a:xfrm>
                <a:custGeom>
                  <a:avLst/>
                  <a:gdLst>
                    <a:gd name="T0" fmla="*/ 217 w 33"/>
                    <a:gd name="T1" fmla="*/ 663 h 161"/>
                    <a:gd name="T2" fmla="*/ 175 w 33"/>
                    <a:gd name="T3" fmla="*/ 568 h 161"/>
                    <a:gd name="T4" fmla="*/ 78 w 33"/>
                    <a:gd name="T5" fmla="*/ 172 h 161"/>
                    <a:gd name="T6" fmla="*/ 62 w 33"/>
                    <a:gd name="T7" fmla="*/ 160 h 161"/>
                    <a:gd name="T8" fmla="*/ 105 w 33"/>
                    <a:gd name="T9" fmla="*/ 380 h 161"/>
                    <a:gd name="T10" fmla="*/ 55 w 33"/>
                    <a:gd name="T11" fmla="*/ 172 h 161"/>
                    <a:gd name="T12" fmla="*/ 37 w 33"/>
                    <a:gd name="T13" fmla="*/ 193 h 161"/>
                    <a:gd name="T14" fmla="*/ 245 w 33"/>
                    <a:gd name="T15" fmla="*/ 1198 h 161"/>
                    <a:gd name="T16" fmla="*/ 138 w 33"/>
                    <a:gd name="T17" fmla="*/ 491 h 161"/>
                    <a:gd name="T18" fmla="*/ 172 w 33"/>
                    <a:gd name="T19" fmla="*/ 573 h 161"/>
                    <a:gd name="T20" fmla="*/ 255 w 33"/>
                    <a:gd name="T21" fmla="*/ 1155 h 161"/>
                    <a:gd name="T22" fmla="*/ 195 w 33"/>
                    <a:gd name="T23" fmla="*/ 656 h 161"/>
                    <a:gd name="T24" fmla="*/ 222 w 33"/>
                    <a:gd name="T25" fmla="*/ 762 h 161"/>
                    <a:gd name="T26" fmla="*/ 217 w 33"/>
                    <a:gd name="T27" fmla="*/ 663 h 16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" h="161">
                      <a:moveTo>
                        <a:pt x="28" y="89"/>
                      </a:moveTo>
                      <a:cubicBezTo>
                        <a:pt x="28" y="86"/>
                        <a:pt x="11" y="18"/>
                        <a:pt x="23" y="76"/>
                      </a:cubicBezTo>
                      <a:cubicBezTo>
                        <a:pt x="20" y="74"/>
                        <a:pt x="14" y="39"/>
                        <a:pt x="10" y="23"/>
                      </a:cubicBezTo>
                      <a:cubicBezTo>
                        <a:pt x="12" y="35"/>
                        <a:pt x="8" y="18"/>
                        <a:pt x="8" y="22"/>
                      </a:cubicBezTo>
                      <a:cubicBezTo>
                        <a:pt x="9" y="29"/>
                        <a:pt x="12" y="38"/>
                        <a:pt x="14" y="51"/>
                      </a:cubicBezTo>
                      <a:cubicBezTo>
                        <a:pt x="14" y="57"/>
                        <a:pt x="10" y="38"/>
                        <a:pt x="7" y="23"/>
                      </a:cubicBezTo>
                      <a:cubicBezTo>
                        <a:pt x="10" y="42"/>
                        <a:pt x="0" y="0"/>
                        <a:pt x="5" y="26"/>
                      </a:cubicBezTo>
                      <a:cubicBezTo>
                        <a:pt x="17" y="82"/>
                        <a:pt x="24" y="121"/>
                        <a:pt x="32" y="161"/>
                      </a:cubicBezTo>
                      <a:cubicBezTo>
                        <a:pt x="28" y="128"/>
                        <a:pt x="22" y="93"/>
                        <a:pt x="18" y="66"/>
                      </a:cubicBezTo>
                      <a:cubicBezTo>
                        <a:pt x="22" y="77"/>
                        <a:pt x="22" y="77"/>
                        <a:pt x="22" y="77"/>
                      </a:cubicBezTo>
                      <a:cubicBezTo>
                        <a:pt x="25" y="107"/>
                        <a:pt x="30" y="125"/>
                        <a:pt x="33" y="155"/>
                      </a:cubicBezTo>
                      <a:cubicBezTo>
                        <a:pt x="31" y="132"/>
                        <a:pt x="27" y="110"/>
                        <a:pt x="25" y="88"/>
                      </a:cubicBezTo>
                      <a:cubicBezTo>
                        <a:pt x="21" y="57"/>
                        <a:pt x="26" y="78"/>
                        <a:pt x="29" y="102"/>
                      </a:cubicBezTo>
                      <a:cubicBezTo>
                        <a:pt x="28" y="96"/>
                        <a:pt x="28" y="91"/>
                        <a:pt x="28" y="8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5" name="Freeform 85"/>
                <p:cNvSpPr>
                  <a:spLocks/>
                </p:cNvSpPr>
                <p:nvPr/>
              </p:nvSpPr>
              <p:spPr bwMode="auto">
                <a:xfrm>
                  <a:off x="5262" y="1758"/>
                  <a:ext cx="0" cy="6"/>
                </a:xfrm>
                <a:custGeom>
                  <a:avLst/>
                  <a:gdLst>
                    <a:gd name="T0" fmla="*/ 21 h 4"/>
                    <a:gd name="T1" fmla="*/ 18 h 4"/>
                    <a:gd name="T2" fmla="*/ 0 h 4"/>
                    <a:gd name="T3" fmla="*/ 21 h 4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6" name="Freeform 86"/>
                <p:cNvSpPr>
                  <a:spLocks/>
                </p:cNvSpPr>
                <p:nvPr/>
              </p:nvSpPr>
              <p:spPr bwMode="auto">
                <a:xfrm>
                  <a:off x="2577" y="3097"/>
                  <a:ext cx="5" cy="10"/>
                </a:xfrm>
                <a:custGeom>
                  <a:avLst/>
                  <a:gdLst>
                    <a:gd name="T0" fmla="*/ 22 w 3"/>
                    <a:gd name="T1" fmla="*/ 37 h 6"/>
                    <a:gd name="T2" fmla="*/ 0 w 3"/>
                    <a:gd name="T3" fmla="*/ 0 h 6"/>
                    <a:gd name="T4" fmla="*/ 22 w 3"/>
                    <a:gd name="T5" fmla="*/ 37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3" y="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"/>
                        <a:pt x="3" y="6"/>
                        <a:pt x="3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7" name="Freeform 87"/>
                <p:cNvSpPr>
                  <a:spLocks/>
                </p:cNvSpPr>
                <p:nvPr/>
              </p:nvSpPr>
              <p:spPr bwMode="auto">
                <a:xfrm>
                  <a:off x="5252" y="183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8" name="Freeform 88"/>
                <p:cNvSpPr>
                  <a:spLocks/>
                </p:cNvSpPr>
                <p:nvPr/>
              </p:nvSpPr>
              <p:spPr bwMode="auto">
                <a:xfrm>
                  <a:off x="2673" y="332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9" name="Freeform 89"/>
                <p:cNvSpPr>
                  <a:spLocks/>
                </p:cNvSpPr>
                <p:nvPr/>
              </p:nvSpPr>
              <p:spPr bwMode="auto">
                <a:xfrm>
                  <a:off x="2768" y="3345"/>
                  <a:ext cx="4" cy="6"/>
                </a:xfrm>
                <a:custGeom>
                  <a:avLst/>
                  <a:gdLst>
                    <a:gd name="T0" fmla="*/ 32 w 2"/>
                    <a:gd name="T1" fmla="*/ 21 h 4"/>
                    <a:gd name="T2" fmla="*/ 32 w 2"/>
                    <a:gd name="T3" fmla="*/ 18 h 4"/>
                    <a:gd name="T4" fmla="*/ 32 w 2"/>
                    <a:gd name="T5" fmla="*/ 21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0" y="0"/>
                        <a:pt x="1" y="1"/>
                        <a:pt x="2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0" name="Rectangle 90"/>
                <p:cNvSpPr>
                  <a:spLocks noChangeArrowheads="1"/>
                </p:cNvSpPr>
                <p:nvPr/>
              </p:nvSpPr>
              <p:spPr bwMode="auto">
                <a:xfrm>
                  <a:off x="2674" y="3328"/>
                  <a:ext cx="1" cy="1"/>
                </a:xfrm>
                <a:prstGeom prst="rect">
                  <a:avLst/>
                </a:pr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421" name="Freeform 91"/>
                <p:cNvSpPr>
                  <a:spLocks/>
                </p:cNvSpPr>
                <p:nvPr/>
              </p:nvSpPr>
              <p:spPr bwMode="auto">
                <a:xfrm>
                  <a:off x="3549" y="4029"/>
                  <a:ext cx="12" cy="4"/>
                </a:xfrm>
                <a:custGeom>
                  <a:avLst/>
                  <a:gdLst>
                    <a:gd name="T0" fmla="*/ 62 w 7"/>
                    <a:gd name="T1" fmla="*/ 32 h 2"/>
                    <a:gd name="T2" fmla="*/ 15 w 7"/>
                    <a:gd name="T3" fmla="*/ 0 h 2"/>
                    <a:gd name="T4" fmla="*/ 62 w 7"/>
                    <a:gd name="T5" fmla="*/ 32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2">
                      <a:moveTo>
                        <a:pt x="7" y="2"/>
                      </a:moveTo>
                      <a:cubicBezTo>
                        <a:pt x="7" y="2"/>
                        <a:pt x="5" y="1"/>
                        <a:pt x="2" y="0"/>
                      </a:cubicBezTo>
                      <a:cubicBezTo>
                        <a:pt x="0" y="0"/>
                        <a:pt x="1" y="0"/>
                        <a:pt x="7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2" name="Freeform 92"/>
                <p:cNvSpPr>
                  <a:spLocks/>
                </p:cNvSpPr>
                <p:nvPr/>
              </p:nvSpPr>
              <p:spPr bwMode="auto">
                <a:xfrm>
                  <a:off x="3338" y="3960"/>
                  <a:ext cx="3" cy="2"/>
                </a:xfrm>
                <a:custGeom>
                  <a:avLst/>
                  <a:gdLst>
                    <a:gd name="T0" fmla="*/ 12 w 2"/>
                    <a:gd name="T1" fmla="*/ 16 h 1"/>
                    <a:gd name="T2" fmla="*/ 12 w 2"/>
                    <a:gd name="T3" fmla="*/ 16 h 1"/>
                    <a:gd name="T4" fmla="*/ 0 w 2"/>
                    <a:gd name="T5" fmla="*/ 0 h 1"/>
                    <a:gd name="T6" fmla="*/ 12 w 2"/>
                    <a:gd name="T7" fmla="*/ 16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3" name="Freeform 93"/>
                <p:cNvSpPr>
                  <a:spLocks/>
                </p:cNvSpPr>
                <p:nvPr/>
              </p:nvSpPr>
              <p:spPr bwMode="auto">
                <a:xfrm>
                  <a:off x="4839" y="3487"/>
                  <a:ext cx="13" cy="23"/>
                </a:xfrm>
                <a:custGeom>
                  <a:avLst/>
                  <a:gdLst>
                    <a:gd name="T0" fmla="*/ 55 w 8"/>
                    <a:gd name="T1" fmla="*/ 0 h 14"/>
                    <a:gd name="T2" fmla="*/ 0 w 8"/>
                    <a:gd name="T3" fmla="*/ 102 h 14"/>
                    <a:gd name="T4" fmla="*/ 55 w 8"/>
                    <a:gd name="T5" fmla="*/ 0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14">
                      <a:moveTo>
                        <a:pt x="8" y="0"/>
                      </a:moveTo>
                      <a:cubicBezTo>
                        <a:pt x="5" y="6"/>
                        <a:pt x="2" y="10"/>
                        <a:pt x="0" y="14"/>
                      </a:cubicBezTo>
                      <a:cubicBezTo>
                        <a:pt x="2" y="10"/>
                        <a:pt x="5" y="5"/>
                        <a:pt x="8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4" name="Freeform 94"/>
                <p:cNvSpPr>
                  <a:spLocks/>
                </p:cNvSpPr>
                <p:nvPr/>
              </p:nvSpPr>
              <p:spPr bwMode="auto">
                <a:xfrm>
                  <a:off x="2666" y="3318"/>
                  <a:ext cx="7" cy="10"/>
                </a:xfrm>
                <a:custGeom>
                  <a:avLst/>
                  <a:gdLst>
                    <a:gd name="T0" fmla="*/ 37 w 4"/>
                    <a:gd name="T1" fmla="*/ 47 h 6"/>
                    <a:gd name="T2" fmla="*/ 0 w 4"/>
                    <a:gd name="T3" fmla="*/ 0 h 6"/>
                    <a:gd name="T4" fmla="*/ 37 w 4"/>
                    <a:gd name="T5" fmla="*/ 47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cubicBezTo>
                        <a:pt x="3" y="5"/>
                        <a:pt x="2" y="3"/>
                        <a:pt x="0" y="0"/>
                      </a:cubicBezTo>
                      <a:cubicBezTo>
                        <a:pt x="2" y="3"/>
                        <a:pt x="3" y="5"/>
                        <a:pt x="4" y="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5" name="Freeform 95"/>
                <p:cNvSpPr>
                  <a:spLocks/>
                </p:cNvSpPr>
                <p:nvPr/>
              </p:nvSpPr>
              <p:spPr bwMode="auto">
                <a:xfrm>
                  <a:off x="3904" y="4051"/>
                  <a:ext cx="7" cy="0"/>
                </a:xfrm>
                <a:custGeom>
                  <a:avLst/>
                  <a:gdLst>
                    <a:gd name="T0" fmla="*/ 7 w 7"/>
                    <a:gd name="T1" fmla="*/ 0 w 7"/>
                    <a:gd name="T2" fmla="*/ 4 w 7"/>
                    <a:gd name="T3" fmla="*/ 7 w 7"/>
                    <a:gd name="T4" fmla="*/ 7 w 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T0" y="0"/>
                    </a:cxn>
                    <a:cxn ang="T6">
                      <a:pos x="T1" y="0"/>
                    </a:cxn>
                    <a:cxn ang="T7">
                      <a:pos x="T2" y="0"/>
                    </a:cxn>
                    <a:cxn ang="T8">
                      <a:pos x="T3" y="0"/>
                    </a:cxn>
                    <a:cxn ang="T9">
                      <a:pos x="T4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6" name="Freeform 96"/>
                <p:cNvSpPr>
                  <a:spLocks/>
                </p:cNvSpPr>
                <p:nvPr/>
              </p:nvSpPr>
              <p:spPr bwMode="auto">
                <a:xfrm>
                  <a:off x="3870" y="4026"/>
                  <a:ext cx="280" cy="30"/>
                </a:xfrm>
                <a:custGeom>
                  <a:avLst/>
                  <a:gdLst>
                    <a:gd name="T0" fmla="*/ 716 w 170"/>
                    <a:gd name="T1" fmla="*/ 92 h 18"/>
                    <a:gd name="T2" fmla="*/ 679 w 170"/>
                    <a:gd name="T3" fmla="*/ 103 h 18"/>
                    <a:gd name="T4" fmla="*/ 1250 w 170"/>
                    <a:gd name="T5" fmla="*/ 0 h 18"/>
                    <a:gd name="T6" fmla="*/ 911 w 170"/>
                    <a:gd name="T7" fmla="*/ 37 h 18"/>
                    <a:gd name="T8" fmla="*/ 512 w 170"/>
                    <a:gd name="T9" fmla="*/ 70 h 18"/>
                    <a:gd name="T10" fmla="*/ 399 w 170"/>
                    <a:gd name="T11" fmla="*/ 103 h 18"/>
                    <a:gd name="T12" fmla="*/ 303 w 170"/>
                    <a:gd name="T13" fmla="*/ 83 h 18"/>
                    <a:gd name="T14" fmla="*/ 0 w 170"/>
                    <a:gd name="T15" fmla="*/ 92 h 18"/>
                    <a:gd name="T16" fmla="*/ 264 w 170"/>
                    <a:gd name="T17" fmla="*/ 92 h 18"/>
                    <a:gd name="T18" fmla="*/ 184 w 170"/>
                    <a:gd name="T19" fmla="*/ 117 h 18"/>
                    <a:gd name="T20" fmla="*/ 214 w 170"/>
                    <a:gd name="T21" fmla="*/ 105 h 18"/>
                    <a:gd name="T22" fmla="*/ 716 w 170"/>
                    <a:gd name="T23" fmla="*/ 92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18">
                      <a:moveTo>
                        <a:pt x="97" y="12"/>
                      </a:moveTo>
                      <a:cubicBezTo>
                        <a:pt x="95" y="13"/>
                        <a:pt x="94" y="13"/>
                        <a:pt x="92" y="13"/>
                      </a:cubicBezTo>
                      <a:cubicBezTo>
                        <a:pt x="118" y="11"/>
                        <a:pt x="165" y="3"/>
                        <a:pt x="170" y="0"/>
                      </a:cubicBezTo>
                      <a:cubicBezTo>
                        <a:pt x="162" y="2"/>
                        <a:pt x="117" y="7"/>
                        <a:pt x="124" y="5"/>
                      </a:cubicBezTo>
                      <a:cubicBezTo>
                        <a:pt x="106" y="8"/>
                        <a:pt x="80" y="8"/>
                        <a:pt x="70" y="9"/>
                      </a:cubicBezTo>
                      <a:cubicBezTo>
                        <a:pt x="100" y="8"/>
                        <a:pt x="74" y="11"/>
                        <a:pt x="54" y="13"/>
                      </a:cubicBezTo>
                      <a:cubicBezTo>
                        <a:pt x="36" y="13"/>
                        <a:pt x="57" y="11"/>
                        <a:pt x="41" y="11"/>
                      </a:cubicBezTo>
                      <a:cubicBezTo>
                        <a:pt x="28" y="12"/>
                        <a:pt x="14" y="12"/>
                        <a:pt x="0" y="12"/>
                      </a:cubicBezTo>
                      <a:cubicBezTo>
                        <a:pt x="12" y="12"/>
                        <a:pt x="24" y="12"/>
                        <a:pt x="36" y="12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6" y="14"/>
                        <a:pt x="27" y="14"/>
                        <a:pt x="29" y="14"/>
                      </a:cubicBezTo>
                      <a:cubicBezTo>
                        <a:pt x="90" y="11"/>
                        <a:pt x="34" y="18"/>
                        <a:pt x="97" y="1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7" name="Freeform 97"/>
                <p:cNvSpPr>
                  <a:spLocks/>
                </p:cNvSpPr>
                <p:nvPr/>
              </p:nvSpPr>
              <p:spPr bwMode="auto">
                <a:xfrm>
                  <a:off x="4007" y="4047"/>
                  <a:ext cx="15" cy="4"/>
                </a:xfrm>
                <a:custGeom>
                  <a:avLst/>
                  <a:gdLst>
                    <a:gd name="T0" fmla="*/ 70 w 9"/>
                    <a:gd name="T1" fmla="*/ 0 h 2"/>
                    <a:gd name="T2" fmla="*/ 0 w 9"/>
                    <a:gd name="T3" fmla="*/ 32 h 2"/>
                    <a:gd name="T4" fmla="*/ 70 w 9"/>
                    <a:gd name="T5" fmla="*/ 0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2">
                      <a:moveTo>
                        <a:pt x="9" y="0"/>
                      </a:moveTo>
                      <a:cubicBezTo>
                        <a:pt x="6" y="1"/>
                        <a:pt x="2" y="1"/>
                        <a:pt x="0" y="2"/>
                      </a:cubicBezTo>
                      <a:cubicBezTo>
                        <a:pt x="5" y="1"/>
                        <a:pt x="8" y="1"/>
                        <a:pt x="9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8" name="Freeform 98"/>
                <p:cNvSpPr>
                  <a:spLocks/>
                </p:cNvSpPr>
                <p:nvPr/>
              </p:nvSpPr>
              <p:spPr bwMode="auto">
                <a:xfrm>
                  <a:off x="4428" y="3939"/>
                  <a:ext cx="16" cy="8"/>
                </a:xfrm>
                <a:custGeom>
                  <a:avLst/>
                  <a:gdLst>
                    <a:gd name="T0" fmla="*/ 0 w 10"/>
                    <a:gd name="T1" fmla="*/ 34 h 5"/>
                    <a:gd name="T2" fmla="*/ 67 w 10"/>
                    <a:gd name="T3" fmla="*/ 0 h 5"/>
                    <a:gd name="T4" fmla="*/ 0 w 10"/>
                    <a:gd name="T5" fmla="*/ 34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5">
                      <a:moveTo>
                        <a:pt x="0" y="5"/>
                      </a:moveTo>
                      <a:cubicBezTo>
                        <a:pt x="3" y="3"/>
                        <a:pt x="6" y="2"/>
                        <a:pt x="10" y="0"/>
                      </a:cubicBezTo>
                      <a:cubicBezTo>
                        <a:pt x="8" y="1"/>
                        <a:pt x="3" y="3"/>
                        <a:pt x="0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9" name="Freeform 99"/>
                <p:cNvSpPr>
                  <a:spLocks/>
                </p:cNvSpPr>
                <p:nvPr/>
              </p:nvSpPr>
              <p:spPr bwMode="auto">
                <a:xfrm>
                  <a:off x="2442" y="2335"/>
                  <a:ext cx="6" cy="61"/>
                </a:xfrm>
                <a:custGeom>
                  <a:avLst/>
                  <a:gdLst>
                    <a:gd name="T0" fmla="*/ 0 w 4"/>
                    <a:gd name="T1" fmla="*/ 0 h 37"/>
                    <a:gd name="T2" fmla="*/ 21 w 4"/>
                    <a:gd name="T3" fmla="*/ 264 h 37"/>
                    <a:gd name="T4" fmla="*/ 8 w 4"/>
                    <a:gd name="T5" fmla="*/ 33 h 37"/>
                    <a:gd name="T6" fmla="*/ 0 w 4"/>
                    <a:gd name="T7" fmla="*/ 0 h 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37">
                      <a:moveTo>
                        <a:pt x="0" y="0"/>
                      </a:moveTo>
                      <a:cubicBezTo>
                        <a:pt x="0" y="1"/>
                        <a:pt x="2" y="37"/>
                        <a:pt x="4" y="36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0" name="Freeform 100"/>
                <p:cNvSpPr>
                  <a:spLocks/>
                </p:cNvSpPr>
                <p:nvPr/>
              </p:nvSpPr>
              <p:spPr bwMode="auto">
                <a:xfrm>
                  <a:off x="5082" y="3059"/>
                  <a:ext cx="6" cy="23"/>
                </a:xfrm>
                <a:custGeom>
                  <a:avLst/>
                  <a:gdLst>
                    <a:gd name="T0" fmla="*/ 21 w 4"/>
                    <a:gd name="T1" fmla="*/ 0 h 14"/>
                    <a:gd name="T2" fmla="*/ 0 w 4"/>
                    <a:gd name="T3" fmla="*/ 89 h 14"/>
                    <a:gd name="T4" fmla="*/ 0 w 4"/>
                    <a:gd name="T5" fmla="*/ 102 h 14"/>
                    <a:gd name="T6" fmla="*/ 21 w 4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14">
                      <a:moveTo>
                        <a:pt x="4" y="0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" y="12"/>
                        <a:pt x="3" y="4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1" name="Freeform 101"/>
                <p:cNvSpPr>
                  <a:spLocks/>
                </p:cNvSpPr>
                <p:nvPr/>
              </p:nvSpPr>
              <p:spPr bwMode="auto">
                <a:xfrm>
                  <a:off x="4074" y="4029"/>
                  <a:ext cx="19" cy="5"/>
                </a:xfrm>
                <a:custGeom>
                  <a:avLst/>
                  <a:gdLst>
                    <a:gd name="T0" fmla="*/ 98 w 11"/>
                    <a:gd name="T1" fmla="*/ 0 h 3"/>
                    <a:gd name="T2" fmla="*/ 0 w 11"/>
                    <a:gd name="T3" fmla="*/ 22 h 3"/>
                    <a:gd name="T4" fmla="*/ 98 w 11"/>
                    <a:gd name="T5" fmla="*/ 0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3">
                      <a:moveTo>
                        <a:pt x="11" y="0"/>
                      </a:moveTo>
                      <a:cubicBezTo>
                        <a:pt x="4" y="1"/>
                        <a:pt x="2" y="2"/>
                        <a:pt x="0" y="3"/>
                      </a:cubicBezTo>
                      <a:cubicBezTo>
                        <a:pt x="4" y="2"/>
                        <a:pt x="8" y="1"/>
                        <a:pt x="1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2" name="Freeform 102"/>
                <p:cNvSpPr>
                  <a:spLocks/>
                </p:cNvSpPr>
                <p:nvPr/>
              </p:nvSpPr>
              <p:spPr bwMode="auto">
                <a:xfrm>
                  <a:off x="5097" y="2993"/>
                  <a:ext cx="21" cy="66"/>
                </a:xfrm>
                <a:custGeom>
                  <a:avLst/>
                  <a:gdLst>
                    <a:gd name="T0" fmla="*/ 0 w 13"/>
                    <a:gd name="T1" fmla="*/ 297 h 40"/>
                    <a:gd name="T2" fmla="*/ 42 w 13"/>
                    <a:gd name="T3" fmla="*/ 201 h 40"/>
                    <a:gd name="T4" fmla="*/ 89 w 13"/>
                    <a:gd name="T5" fmla="*/ 0 h 40"/>
                    <a:gd name="T6" fmla="*/ 0 w 13"/>
                    <a:gd name="T7" fmla="*/ 297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40">
                      <a:moveTo>
                        <a:pt x="0" y="40"/>
                      </a:moveTo>
                      <a:cubicBezTo>
                        <a:pt x="2" y="35"/>
                        <a:pt x="5" y="28"/>
                        <a:pt x="6" y="27"/>
                      </a:cubicBezTo>
                      <a:cubicBezTo>
                        <a:pt x="9" y="17"/>
                        <a:pt x="11" y="10"/>
                        <a:pt x="13" y="0"/>
                      </a:cubicBezTo>
                      <a:cubicBezTo>
                        <a:pt x="10" y="11"/>
                        <a:pt x="5" y="24"/>
                        <a:pt x="0" y="4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3" name="Freeform 103"/>
                <p:cNvSpPr>
                  <a:spLocks/>
                </p:cNvSpPr>
                <p:nvPr/>
              </p:nvSpPr>
              <p:spPr bwMode="auto">
                <a:xfrm>
                  <a:off x="5118" y="29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4" name="Freeform 104"/>
                <p:cNvSpPr>
                  <a:spLocks noEditPoints="1"/>
                </p:cNvSpPr>
                <p:nvPr/>
              </p:nvSpPr>
              <p:spPr bwMode="auto">
                <a:xfrm>
                  <a:off x="2423" y="307"/>
                  <a:ext cx="2870" cy="3777"/>
                </a:xfrm>
                <a:custGeom>
                  <a:avLst/>
                  <a:gdLst>
                    <a:gd name="T0" fmla="*/ 185 w 1738"/>
                    <a:gd name="T1" fmla="*/ 9739 h 2289"/>
                    <a:gd name="T2" fmla="*/ 566 w 1738"/>
                    <a:gd name="T3" fmla="*/ 12045 h 2289"/>
                    <a:gd name="T4" fmla="*/ 684 w 1738"/>
                    <a:gd name="T5" fmla="*/ 12336 h 2289"/>
                    <a:gd name="T6" fmla="*/ 1838 w 1738"/>
                    <a:gd name="T7" fmla="*/ 14790 h 2289"/>
                    <a:gd name="T8" fmla="*/ 3919 w 1738"/>
                    <a:gd name="T9" fmla="*/ 16317 h 2289"/>
                    <a:gd name="T10" fmla="*/ 5129 w 1738"/>
                    <a:gd name="T11" fmla="*/ 16761 h 2289"/>
                    <a:gd name="T12" fmla="*/ 10218 w 1738"/>
                    <a:gd name="T13" fmla="*/ 15648 h 2289"/>
                    <a:gd name="T14" fmla="*/ 11987 w 1738"/>
                    <a:gd name="T15" fmla="*/ 12758 h 2289"/>
                    <a:gd name="T16" fmla="*/ 12581 w 1738"/>
                    <a:gd name="T17" fmla="*/ 10948 h 2289"/>
                    <a:gd name="T18" fmla="*/ 12887 w 1738"/>
                    <a:gd name="T19" fmla="*/ 8851 h 2289"/>
                    <a:gd name="T20" fmla="*/ 12775 w 1738"/>
                    <a:gd name="T21" fmla="*/ 6463 h 2289"/>
                    <a:gd name="T22" fmla="*/ 12846 w 1738"/>
                    <a:gd name="T23" fmla="*/ 8356 h 2289"/>
                    <a:gd name="T24" fmla="*/ 12789 w 1738"/>
                    <a:gd name="T25" fmla="*/ 8209 h 2289"/>
                    <a:gd name="T26" fmla="*/ 12626 w 1738"/>
                    <a:gd name="T27" fmla="*/ 6450 h 2289"/>
                    <a:gd name="T28" fmla="*/ 12639 w 1738"/>
                    <a:gd name="T29" fmla="*/ 8866 h 2289"/>
                    <a:gd name="T30" fmla="*/ 12590 w 1738"/>
                    <a:gd name="T31" fmla="*/ 9006 h 2289"/>
                    <a:gd name="T32" fmla="*/ 12456 w 1738"/>
                    <a:gd name="T33" fmla="*/ 10158 h 2289"/>
                    <a:gd name="T34" fmla="*/ 11186 w 1738"/>
                    <a:gd name="T35" fmla="*/ 14057 h 2289"/>
                    <a:gd name="T36" fmla="*/ 10618 w 1738"/>
                    <a:gd name="T37" fmla="*/ 14781 h 2289"/>
                    <a:gd name="T38" fmla="*/ 9479 w 1738"/>
                    <a:gd name="T39" fmla="*/ 15877 h 2289"/>
                    <a:gd name="T40" fmla="*/ 8780 w 1738"/>
                    <a:gd name="T41" fmla="*/ 16195 h 2289"/>
                    <a:gd name="T42" fmla="*/ 6941 w 1738"/>
                    <a:gd name="T43" fmla="*/ 16657 h 2289"/>
                    <a:gd name="T44" fmla="*/ 7731 w 1738"/>
                    <a:gd name="T45" fmla="*/ 16491 h 2289"/>
                    <a:gd name="T46" fmla="*/ 6062 w 1738"/>
                    <a:gd name="T47" fmla="*/ 16591 h 2289"/>
                    <a:gd name="T48" fmla="*/ 4576 w 1738"/>
                    <a:gd name="T49" fmla="*/ 16339 h 2289"/>
                    <a:gd name="T50" fmla="*/ 3531 w 1738"/>
                    <a:gd name="T51" fmla="*/ 15945 h 2289"/>
                    <a:gd name="T52" fmla="*/ 2274 w 1738"/>
                    <a:gd name="T53" fmla="*/ 14790 h 2289"/>
                    <a:gd name="T54" fmla="*/ 4156 w 1738"/>
                    <a:gd name="T55" fmla="*/ 16172 h 2289"/>
                    <a:gd name="T56" fmla="*/ 1154 w 1738"/>
                    <a:gd name="T57" fmla="*/ 12682 h 2289"/>
                    <a:gd name="T58" fmla="*/ 1247 w 1738"/>
                    <a:gd name="T59" fmla="*/ 13055 h 2289"/>
                    <a:gd name="T60" fmla="*/ 809 w 1738"/>
                    <a:gd name="T61" fmla="*/ 11892 h 2289"/>
                    <a:gd name="T62" fmla="*/ 444 w 1738"/>
                    <a:gd name="T63" fmla="*/ 10250 h 2289"/>
                    <a:gd name="T64" fmla="*/ 319 w 1738"/>
                    <a:gd name="T65" fmla="*/ 8620 h 2289"/>
                    <a:gd name="T66" fmla="*/ 230 w 1738"/>
                    <a:gd name="T67" fmla="*/ 7216 h 2289"/>
                    <a:gd name="T68" fmla="*/ 434 w 1738"/>
                    <a:gd name="T69" fmla="*/ 10009 h 2289"/>
                    <a:gd name="T70" fmla="*/ 215 w 1738"/>
                    <a:gd name="T71" fmla="*/ 7539 h 2289"/>
                    <a:gd name="T72" fmla="*/ 1620 w 1738"/>
                    <a:gd name="T73" fmla="*/ 2805 h 2289"/>
                    <a:gd name="T74" fmla="*/ 3116 w 1738"/>
                    <a:gd name="T75" fmla="*/ 1186 h 2289"/>
                    <a:gd name="T76" fmla="*/ 6498 w 1738"/>
                    <a:gd name="T77" fmla="*/ 172 h 2289"/>
                    <a:gd name="T78" fmla="*/ 8849 w 1738"/>
                    <a:gd name="T79" fmla="*/ 624 h 2289"/>
                    <a:gd name="T80" fmla="*/ 11698 w 1738"/>
                    <a:gd name="T81" fmla="*/ 3254 h 2289"/>
                    <a:gd name="T82" fmla="*/ 8975 w 1738"/>
                    <a:gd name="T83" fmla="*/ 573 h 2289"/>
                    <a:gd name="T84" fmla="*/ 3621 w 1738"/>
                    <a:gd name="T85" fmla="*/ 733 h 2289"/>
                    <a:gd name="T86" fmla="*/ 1608 w 1738"/>
                    <a:gd name="T87" fmla="*/ 2634 h 2289"/>
                    <a:gd name="T88" fmla="*/ 215 w 1738"/>
                    <a:gd name="T89" fmla="*/ 6080 h 2289"/>
                    <a:gd name="T90" fmla="*/ 68 w 1738"/>
                    <a:gd name="T91" fmla="*/ 8734 h 2289"/>
                    <a:gd name="T92" fmla="*/ 1050 w 1738"/>
                    <a:gd name="T93" fmla="*/ 13060 h 2289"/>
                    <a:gd name="T94" fmla="*/ 355 w 1738"/>
                    <a:gd name="T95" fmla="*/ 10697 h 2289"/>
                    <a:gd name="T96" fmla="*/ 905 w 1738"/>
                    <a:gd name="T97" fmla="*/ 12737 h 2289"/>
                    <a:gd name="T98" fmla="*/ 11974 w 1738"/>
                    <a:gd name="T99" fmla="*/ 12453 h 2289"/>
                    <a:gd name="T100" fmla="*/ 11911 w 1738"/>
                    <a:gd name="T101" fmla="*/ 12819 h 2289"/>
                    <a:gd name="T102" fmla="*/ 11165 w 1738"/>
                    <a:gd name="T103" fmla="*/ 14390 h 2289"/>
                    <a:gd name="T104" fmla="*/ 7943 w 1738"/>
                    <a:gd name="T105" fmla="*/ 16628 h 2289"/>
                    <a:gd name="T106" fmla="*/ 9190 w 1738"/>
                    <a:gd name="T107" fmla="*/ 16151 h 2289"/>
                    <a:gd name="T108" fmla="*/ 9888 w 1738"/>
                    <a:gd name="T109" fmla="*/ 15773 h 2289"/>
                    <a:gd name="T110" fmla="*/ 8699 w 1738"/>
                    <a:gd name="T111" fmla="*/ 16469 h 2289"/>
                    <a:gd name="T112" fmla="*/ 6803 w 1738"/>
                    <a:gd name="T113" fmla="*/ 16925 h 2289"/>
                    <a:gd name="T114" fmla="*/ 6670 w 1738"/>
                    <a:gd name="T115" fmla="*/ 16821 h 2289"/>
                    <a:gd name="T116" fmla="*/ 2110 w 1738"/>
                    <a:gd name="T117" fmla="*/ 14951 h 2289"/>
                    <a:gd name="T118" fmla="*/ 2315 w 1738"/>
                    <a:gd name="T119" fmla="*/ 15176 h 2289"/>
                    <a:gd name="T120" fmla="*/ 3526 w 1738"/>
                    <a:gd name="T121" fmla="*/ 16088 h 228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738" h="2289">
                      <a:moveTo>
                        <a:pt x="12" y="1233"/>
                      </a:moveTo>
                      <a:cubicBezTo>
                        <a:pt x="14" y="1246"/>
                        <a:pt x="14" y="1246"/>
                        <a:pt x="14" y="1246"/>
                      </a:cubicBezTo>
                      <a:cubicBezTo>
                        <a:pt x="14" y="1239"/>
                        <a:pt x="14" y="1239"/>
                        <a:pt x="14" y="1239"/>
                      </a:cubicBezTo>
                      <a:cubicBezTo>
                        <a:pt x="17" y="1242"/>
                        <a:pt x="21" y="1272"/>
                        <a:pt x="26" y="1308"/>
                      </a:cubicBezTo>
                      <a:cubicBezTo>
                        <a:pt x="26" y="1306"/>
                        <a:pt x="23" y="1287"/>
                        <a:pt x="21" y="1259"/>
                      </a:cubicBezTo>
                      <a:cubicBezTo>
                        <a:pt x="22" y="1268"/>
                        <a:pt x="22" y="1268"/>
                        <a:pt x="22" y="1268"/>
                      </a:cubicBezTo>
                      <a:cubicBezTo>
                        <a:pt x="27" y="1309"/>
                        <a:pt x="31" y="1347"/>
                        <a:pt x="37" y="1382"/>
                      </a:cubicBezTo>
                      <a:cubicBezTo>
                        <a:pt x="35" y="1369"/>
                        <a:pt x="32" y="1356"/>
                        <a:pt x="30" y="1340"/>
                      </a:cubicBezTo>
                      <a:cubicBezTo>
                        <a:pt x="33" y="1378"/>
                        <a:pt x="47" y="1436"/>
                        <a:pt x="48" y="1454"/>
                      </a:cubicBezTo>
                      <a:cubicBezTo>
                        <a:pt x="33" y="1397"/>
                        <a:pt x="30" y="1369"/>
                        <a:pt x="21" y="1308"/>
                      </a:cubicBezTo>
                      <a:cubicBezTo>
                        <a:pt x="19" y="1276"/>
                        <a:pt x="28" y="1347"/>
                        <a:pt x="30" y="1349"/>
                      </a:cubicBezTo>
                      <a:cubicBezTo>
                        <a:pt x="28" y="1337"/>
                        <a:pt x="27" y="1326"/>
                        <a:pt x="25" y="1314"/>
                      </a:cubicBezTo>
                      <a:cubicBezTo>
                        <a:pt x="24" y="1319"/>
                        <a:pt x="16" y="1247"/>
                        <a:pt x="15" y="1265"/>
                      </a:cubicBezTo>
                      <a:cubicBezTo>
                        <a:pt x="22" y="1342"/>
                        <a:pt x="35" y="1417"/>
                        <a:pt x="49" y="1482"/>
                      </a:cubicBezTo>
                      <a:cubicBezTo>
                        <a:pt x="39" y="1463"/>
                        <a:pt x="29" y="1443"/>
                        <a:pt x="19" y="1423"/>
                      </a:cubicBezTo>
                      <a:cubicBezTo>
                        <a:pt x="19" y="1423"/>
                        <a:pt x="18" y="1422"/>
                        <a:pt x="17" y="1419"/>
                      </a:cubicBezTo>
                      <a:cubicBezTo>
                        <a:pt x="30" y="1483"/>
                        <a:pt x="30" y="1448"/>
                        <a:pt x="34" y="1464"/>
                      </a:cubicBezTo>
                      <a:cubicBezTo>
                        <a:pt x="36" y="1478"/>
                        <a:pt x="41" y="1490"/>
                        <a:pt x="43" y="1503"/>
                      </a:cubicBezTo>
                      <a:cubicBezTo>
                        <a:pt x="40" y="1496"/>
                        <a:pt x="40" y="1496"/>
                        <a:pt x="40" y="1496"/>
                      </a:cubicBezTo>
                      <a:cubicBezTo>
                        <a:pt x="51" y="1536"/>
                        <a:pt x="46" y="1508"/>
                        <a:pt x="54" y="1544"/>
                      </a:cubicBezTo>
                      <a:cubicBezTo>
                        <a:pt x="63" y="1572"/>
                        <a:pt x="48" y="1519"/>
                        <a:pt x="54" y="1537"/>
                      </a:cubicBezTo>
                      <a:cubicBezTo>
                        <a:pt x="64" y="1574"/>
                        <a:pt x="64" y="1559"/>
                        <a:pt x="79" y="1618"/>
                      </a:cubicBezTo>
                      <a:cubicBezTo>
                        <a:pt x="78" y="1615"/>
                        <a:pt x="78" y="1625"/>
                        <a:pt x="68" y="1591"/>
                      </a:cubicBezTo>
                      <a:cubicBezTo>
                        <a:pt x="70" y="1602"/>
                        <a:pt x="74" y="1614"/>
                        <a:pt x="76" y="1625"/>
                      </a:cubicBezTo>
                      <a:cubicBezTo>
                        <a:pt x="63" y="1586"/>
                        <a:pt x="71" y="1610"/>
                        <a:pt x="59" y="1569"/>
                      </a:cubicBezTo>
                      <a:cubicBezTo>
                        <a:pt x="52" y="1551"/>
                        <a:pt x="52" y="1556"/>
                        <a:pt x="45" y="1539"/>
                      </a:cubicBezTo>
                      <a:cubicBezTo>
                        <a:pt x="50" y="1554"/>
                        <a:pt x="51" y="1551"/>
                        <a:pt x="57" y="1574"/>
                      </a:cubicBezTo>
                      <a:cubicBezTo>
                        <a:pt x="64" y="1602"/>
                        <a:pt x="55" y="1570"/>
                        <a:pt x="53" y="1567"/>
                      </a:cubicBezTo>
                      <a:cubicBezTo>
                        <a:pt x="66" y="1603"/>
                        <a:pt x="62" y="1609"/>
                        <a:pt x="75" y="1641"/>
                      </a:cubicBezTo>
                      <a:cubicBezTo>
                        <a:pt x="75" y="1633"/>
                        <a:pt x="77" y="1640"/>
                        <a:pt x="72" y="1616"/>
                      </a:cubicBezTo>
                      <a:cubicBezTo>
                        <a:pt x="80" y="1639"/>
                        <a:pt x="87" y="1669"/>
                        <a:pt x="84" y="1667"/>
                      </a:cubicBezTo>
                      <a:cubicBezTo>
                        <a:pt x="88" y="1671"/>
                        <a:pt x="88" y="1671"/>
                        <a:pt x="88" y="1671"/>
                      </a:cubicBezTo>
                      <a:cubicBezTo>
                        <a:pt x="90" y="1677"/>
                        <a:pt x="96" y="1695"/>
                        <a:pt x="96" y="1696"/>
                      </a:cubicBezTo>
                      <a:cubicBezTo>
                        <a:pt x="100" y="1704"/>
                        <a:pt x="100" y="1704"/>
                        <a:pt x="100" y="1704"/>
                      </a:cubicBezTo>
                      <a:cubicBezTo>
                        <a:pt x="96" y="1686"/>
                        <a:pt x="91" y="1673"/>
                        <a:pt x="81" y="1644"/>
                      </a:cubicBezTo>
                      <a:cubicBezTo>
                        <a:pt x="86" y="1655"/>
                        <a:pt x="79" y="1626"/>
                        <a:pt x="92" y="1664"/>
                      </a:cubicBezTo>
                      <a:cubicBezTo>
                        <a:pt x="98" y="1680"/>
                        <a:pt x="92" y="1666"/>
                        <a:pt x="91" y="1668"/>
                      </a:cubicBezTo>
                      <a:cubicBezTo>
                        <a:pt x="123" y="1751"/>
                        <a:pt x="118" y="1753"/>
                        <a:pt x="148" y="1817"/>
                      </a:cubicBezTo>
                      <a:cubicBezTo>
                        <a:pt x="140" y="1802"/>
                        <a:pt x="124" y="1762"/>
                        <a:pt x="110" y="1731"/>
                      </a:cubicBezTo>
                      <a:cubicBezTo>
                        <a:pt x="116" y="1750"/>
                        <a:pt x="127" y="1772"/>
                        <a:pt x="135" y="1789"/>
                      </a:cubicBezTo>
                      <a:cubicBezTo>
                        <a:pt x="127" y="1774"/>
                        <a:pt x="125" y="1771"/>
                        <a:pt x="132" y="1791"/>
                      </a:cubicBezTo>
                      <a:cubicBezTo>
                        <a:pt x="137" y="1798"/>
                        <a:pt x="137" y="1798"/>
                        <a:pt x="137" y="1798"/>
                      </a:cubicBezTo>
                      <a:cubicBezTo>
                        <a:pt x="142" y="1809"/>
                        <a:pt x="152" y="1830"/>
                        <a:pt x="152" y="1831"/>
                      </a:cubicBezTo>
                      <a:cubicBezTo>
                        <a:pt x="152" y="1832"/>
                        <a:pt x="150" y="1827"/>
                        <a:pt x="146" y="1816"/>
                      </a:cubicBezTo>
                      <a:cubicBezTo>
                        <a:pt x="161" y="1844"/>
                        <a:pt x="188" y="1896"/>
                        <a:pt x="217" y="1943"/>
                      </a:cubicBezTo>
                      <a:cubicBezTo>
                        <a:pt x="211" y="1942"/>
                        <a:pt x="176" y="1875"/>
                        <a:pt x="194" y="1912"/>
                      </a:cubicBezTo>
                      <a:cubicBezTo>
                        <a:pt x="205" y="1931"/>
                        <a:pt x="218" y="1945"/>
                        <a:pt x="239" y="1979"/>
                      </a:cubicBezTo>
                      <a:cubicBezTo>
                        <a:pt x="228" y="1966"/>
                        <a:pt x="248" y="1994"/>
                        <a:pt x="247" y="1995"/>
                      </a:cubicBezTo>
                      <a:cubicBezTo>
                        <a:pt x="259" y="2008"/>
                        <a:pt x="270" y="2023"/>
                        <a:pt x="283" y="2036"/>
                      </a:cubicBezTo>
                      <a:cubicBezTo>
                        <a:pt x="300" y="2056"/>
                        <a:pt x="321" y="2079"/>
                        <a:pt x="340" y="2095"/>
                      </a:cubicBezTo>
                      <a:cubicBezTo>
                        <a:pt x="334" y="2090"/>
                        <a:pt x="325" y="2082"/>
                        <a:pt x="317" y="2073"/>
                      </a:cubicBezTo>
                      <a:cubicBezTo>
                        <a:pt x="345" y="2097"/>
                        <a:pt x="365" y="2122"/>
                        <a:pt x="405" y="2149"/>
                      </a:cubicBezTo>
                      <a:cubicBezTo>
                        <a:pt x="386" y="2137"/>
                        <a:pt x="386" y="2137"/>
                        <a:pt x="386" y="2137"/>
                      </a:cubicBezTo>
                      <a:cubicBezTo>
                        <a:pt x="415" y="2159"/>
                        <a:pt x="440" y="2174"/>
                        <a:pt x="467" y="2186"/>
                      </a:cubicBezTo>
                      <a:cubicBezTo>
                        <a:pt x="465" y="2188"/>
                        <a:pt x="465" y="2188"/>
                        <a:pt x="465" y="2188"/>
                      </a:cubicBezTo>
                      <a:cubicBezTo>
                        <a:pt x="470" y="2187"/>
                        <a:pt x="526" y="2212"/>
                        <a:pt x="539" y="2215"/>
                      </a:cubicBezTo>
                      <a:cubicBezTo>
                        <a:pt x="459" y="2183"/>
                        <a:pt x="469" y="2186"/>
                        <a:pt x="398" y="2140"/>
                      </a:cubicBezTo>
                      <a:cubicBezTo>
                        <a:pt x="425" y="2157"/>
                        <a:pt x="445" y="2169"/>
                        <a:pt x="477" y="2182"/>
                      </a:cubicBezTo>
                      <a:cubicBezTo>
                        <a:pt x="489" y="2187"/>
                        <a:pt x="493" y="2190"/>
                        <a:pt x="494" y="2191"/>
                      </a:cubicBezTo>
                      <a:cubicBezTo>
                        <a:pt x="505" y="2194"/>
                        <a:pt x="508" y="2194"/>
                        <a:pt x="527" y="2201"/>
                      </a:cubicBezTo>
                      <a:cubicBezTo>
                        <a:pt x="532" y="2205"/>
                        <a:pt x="532" y="2205"/>
                        <a:pt x="532" y="2205"/>
                      </a:cubicBezTo>
                      <a:cubicBezTo>
                        <a:pt x="585" y="2227"/>
                        <a:pt x="582" y="2219"/>
                        <a:pt x="634" y="2236"/>
                      </a:cubicBezTo>
                      <a:cubicBezTo>
                        <a:pt x="644" y="2241"/>
                        <a:pt x="588" y="2226"/>
                        <a:pt x="556" y="2215"/>
                      </a:cubicBezTo>
                      <a:cubicBezTo>
                        <a:pt x="579" y="2227"/>
                        <a:pt x="504" y="2196"/>
                        <a:pt x="531" y="2211"/>
                      </a:cubicBezTo>
                      <a:cubicBezTo>
                        <a:pt x="547" y="2215"/>
                        <a:pt x="547" y="2215"/>
                        <a:pt x="547" y="2215"/>
                      </a:cubicBezTo>
                      <a:cubicBezTo>
                        <a:pt x="563" y="2222"/>
                        <a:pt x="561" y="2222"/>
                        <a:pt x="551" y="2218"/>
                      </a:cubicBezTo>
                      <a:cubicBezTo>
                        <a:pt x="573" y="2226"/>
                        <a:pt x="567" y="2224"/>
                        <a:pt x="576" y="2226"/>
                      </a:cubicBezTo>
                      <a:cubicBezTo>
                        <a:pt x="659" y="2253"/>
                        <a:pt x="565" y="2228"/>
                        <a:pt x="647" y="2253"/>
                      </a:cubicBezTo>
                      <a:cubicBezTo>
                        <a:pt x="638" y="2251"/>
                        <a:pt x="615" y="2244"/>
                        <a:pt x="619" y="2247"/>
                      </a:cubicBezTo>
                      <a:cubicBezTo>
                        <a:pt x="604" y="2243"/>
                        <a:pt x="590" y="2238"/>
                        <a:pt x="575" y="2232"/>
                      </a:cubicBezTo>
                      <a:cubicBezTo>
                        <a:pt x="574" y="2234"/>
                        <a:pt x="574" y="2234"/>
                        <a:pt x="574" y="2234"/>
                      </a:cubicBezTo>
                      <a:cubicBezTo>
                        <a:pt x="629" y="2253"/>
                        <a:pt x="664" y="2258"/>
                        <a:pt x="690" y="2261"/>
                      </a:cubicBezTo>
                      <a:cubicBezTo>
                        <a:pt x="639" y="2251"/>
                        <a:pt x="685" y="2257"/>
                        <a:pt x="659" y="2250"/>
                      </a:cubicBezTo>
                      <a:cubicBezTo>
                        <a:pt x="669" y="2251"/>
                        <a:pt x="678" y="2254"/>
                        <a:pt x="684" y="2256"/>
                      </a:cubicBezTo>
                      <a:cubicBezTo>
                        <a:pt x="687" y="2256"/>
                        <a:pt x="713" y="2261"/>
                        <a:pt x="710" y="2259"/>
                      </a:cubicBezTo>
                      <a:cubicBezTo>
                        <a:pt x="721" y="2269"/>
                        <a:pt x="835" y="2282"/>
                        <a:pt x="808" y="2284"/>
                      </a:cubicBezTo>
                      <a:cubicBezTo>
                        <a:pt x="841" y="2289"/>
                        <a:pt x="942" y="2289"/>
                        <a:pt x="1012" y="2276"/>
                      </a:cubicBezTo>
                      <a:cubicBezTo>
                        <a:pt x="994" y="2281"/>
                        <a:pt x="994" y="2281"/>
                        <a:pt x="994" y="2281"/>
                      </a:cubicBezTo>
                      <a:cubicBezTo>
                        <a:pt x="1068" y="2274"/>
                        <a:pt x="1058" y="2266"/>
                        <a:pt x="1099" y="2255"/>
                      </a:cubicBezTo>
                      <a:cubicBezTo>
                        <a:pt x="1063" y="2267"/>
                        <a:pt x="1133" y="2249"/>
                        <a:pt x="1147" y="2244"/>
                      </a:cubicBezTo>
                      <a:cubicBezTo>
                        <a:pt x="1179" y="2231"/>
                        <a:pt x="1204" y="2219"/>
                        <a:pt x="1247" y="2197"/>
                      </a:cubicBezTo>
                      <a:cubicBezTo>
                        <a:pt x="1256" y="2194"/>
                        <a:pt x="1259" y="2197"/>
                        <a:pt x="1286" y="2181"/>
                      </a:cubicBezTo>
                      <a:cubicBezTo>
                        <a:pt x="1292" y="2177"/>
                        <a:pt x="1297" y="2172"/>
                        <a:pt x="1302" y="2168"/>
                      </a:cubicBezTo>
                      <a:cubicBezTo>
                        <a:pt x="1328" y="2151"/>
                        <a:pt x="1359" y="2124"/>
                        <a:pt x="1374" y="2111"/>
                      </a:cubicBezTo>
                      <a:cubicBezTo>
                        <a:pt x="1371" y="2114"/>
                        <a:pt x="1371" y="2114"/>
                        <a:pt x="1371" y="2114"/>
                      </a:cubicBezTo>
                      <a:cubicBezTo>
                        <a:pt x="1397" y="2091"/>
                        <a:pt x="1396" y="2088"/>
                        <a:pt x="1376" y="2106"/>
                      </a:cubicBezTo>
                      <a:cubicBezTo>
                        <a:pt x="1384" y="2099"/>
                        <a:pt x="1391" y="2091"/>
                        <a:pt x="1399" y="2083"/>
                      </a:cubicBezTo>
                      <a:cubicBezTo>
                        <a:pt x="1400" y="2082"/>
                        <a:pt x="1400" y="2082"/>
                        <a:pt x="1400" y="2082"/>
                      </a:cubicBezTo>
                      <a:cubicBezTo>
                        <a:pt x="1429" y="2050"/>
                        <a:pt x="1453" y="2018"/>
                        <a:pt x="1490" y="1962"/>
                      </a:cubicBezTo>
                      <a:cubicBezTo>
                        <a:pt x="1482" y="1978"/>
                        <a:pt x="1521" y="1921"/>
                        <a:pt x="1488" y="1972"/>
                      </a:cubicBezTo>
                      <a:cubicBezTo>
                        <a:pt x="1497" y="1957"/>
                        <a:pt x="1481" y="1979"/>
                        <a:pt x="1478" y="1981"/>
                      </a:cubicBezTo>
                      <a:cubicBezTo>
                        <a:pt x="1465" y="1999"/>
                        <a:pt x="1455" y="2016"/>
                        <a:pt x="1449" y="2024"/>
                      </a:cubicBezTo>
                      <a:cubicBezTo>
                        <a:pt x="1454" y="2019"/>
                        <a:pt x="1453" y="2026"/>
                        <a:pt x="1446" y="2036"/>
                      </a:cubicBezTo>
                      <a:cubicBezTo>
                        <a:pt x="1474" y="2001"/>
                        <a:pt x="1541" y="1898"/>
                        <a:pt x="1540" y="1886"/>
                      </a:cubicBezTo>
                      <a:cubicBezTo>
                        <a:pt x="1567" y="1839"/>
                        <a:pt x="1595" y="1773"/>
                        <a:pt x="1615" y="1715"/>
                      </a:cubicBezTo>
                      <a:cubicBezTo>
                        <a:pt x="1614" y="1718"/>
                        <a:pt x="1612" y="1722"/>
                        <a:pt x="1612" y="1721"/>
                      </a:cubicBezTo>
                      <a:cubicBezTo>
                        <a:pt x="1619" y="1705"/>
                        <a:pt x="1625" y="1688"/>
                        <a:pt x="1631" y="1672"/>
                      </a:cubicBezTo>
                      <a:cubicBezTo>
                        <a:pt x="1628" y="1683"/>
                        <a:pt x="1628" y="1683"/>
                        <a:pt x="1628" y="1683"/>
                      </a:cubicBezTo>
                      <a:cubicBezTo>
                        <a:pt x="1640" y="1651"/>
                        <a:pt x="1640" y="1651"/>
                        <a:pt x="1640" y="1651"/>
                      </a:cubicBezTo>
                      <a:cubicBezTo>
                        <a:pt x="1642" y="1648"/>
                        <a:pt x="1639" y="1661"/>
                        <a:pt x="1635" y="1674"/>
                      </a:cubicBezTo>
                      <a:cubicBezTo>
                        <a:pt x="1632" y="1682"/>
                        <a:pt x="1629" y="1689"/>
                        <a:pt x="1632" y="1681"/>
                      </a:cubicBezTo>
                      <a:cubicBezTo>
                        <a:pt x="1622" y="1718"/>
                        <a:pt x="1642" y="1652"/>
                        <a:pt x="1636" y="1676"/>
                      </a:cubicBezTo>
                      <a:cubicBezTo>
                        <a:pt x="1633" y="1685"/>
                        <a:pt x="1630" y="1696"/>
                        <a:pt x="1628" y="1702"/>
                      </a:cubicBezTo>
                      <a:cubicBezTo>
                        <a:pt x="1643" y="1662"/>
                        <a:pt x="1646" y="1642"/>
                        <a:pt x="1656" y="1618"/>
                      </a:cubicBezTo>
                      <a:cubicBezTo>
                        <a:pt x="1660" y="1598"/>
                        <a:pt x="1670" y="1557"/>
                        <a:pt x="1681" y="1520"/>
                      </a:cubicBezTo>
                      <a:cubicBezTo>
                        <a:pt x="1679" y="1535"/>
                        <a:pt x="1690" y="1479"/>
                        <a:pt x="1688" y="1498"/>
                      </a:cubicBezTo>
                      <a:cubicBezTo>
                        <a:pt x="1691" y="1483"/>
                        <a:pt x="1700" y="1450"/>
                        <a:pt x="1700" y="1443"/>
                      </a:cubicBezTo>
                      <a:cubicBezTo>
                        <a:pt x="1699" y="1449"/>
                        <a:pt x="1696" y="1466"/>
                        <a:pt x="1692" y="1477"/>
                      </a:cubicBezTo>
                      <a:cubicBezTo>
                        <a:pt x="1695" y="1461"/>
                        <a:pt x="1694" y="1459"/>
                        <a:pt x="1698" y="1440"/>
                      </a:cubicBezTo>
                      <a:cubicBezTo>
                        <a:pt x="1699" y="1437"/>
                        <a:pt x="1699" y="1439"/>
                        <a:pt x="1699" y="1439"/>
                      </a:cubicBezTo>
                      <a:cubicBezTo>
                        <a:pt x="1703" y="1413"/>
                        <a:pt x="1696" y="1429"/>
                        <a:pt x="1705" y="1385"/>
                      </a:cubicBezTo>
                      <a:cubicBezTo>
                        <a:pt x="1724" y="1270"/>
                        <a:pt x="1707" y="1403"/>
                        <a:pt x="1711" y="1387"/>
                      </a:cubicBezTo>
                      <a:cubicBezTo>
                        <a:pt x="1711" y="1382"/>
                        <a:pt x="1719" y="1331"/>
                        <a:pt x="1723" y="1308"/>
                      </a:cubicBezTo>
                      <a:cubicBezTo>
                        <a:pt x="1723" y="1313"/>
                        <a:pt x="1723" y="1313"/>
                        <a:pt x="1723" y="1313"/>
                      </a:cubicBezTo>
                      <a:cubicBezTo>
                        <a:pt x="1724" y="1301"/>
                        <a:pt x="1725" y="1284"/>
                        <a:pt x="1728" y="1271"/>
                      </a:cubicBezTo>
                      <a:cubicBezTo>
                        <a:pt x="1727" y="1264"/>
                        <a:pt x="1727" y="1250"/>
                        <a:pt x="1726" y="1241"/>
                      </a:cubicBezTo>
                      <a:cubicBezTo>
                        <a:pt x="1728" y="1224"/>
                        <a:pt x="1730" y="1206"/>
                        <a:pt x="1731" y="1189"/>
                      </a:cubicBezTo>
                      <a:cubicBezTo>
                        <a:pt x="1731" y="1200"/>
                        <a:pt x="1731" y="1200"/>
                        <a:pt x="1731" y="1200"/>
                      </a:cubicBezTo>
                      <a:cubicBezTo>
                        <a:pt x="1732" y="1188"/>
                        <a:pt x="1732" y="1177"/>
                        <a:pt x="1733" y="1167"/>
                      </a:cubicBezTo>
                      <a:cubicBezTo>
                        <a:pt x="1735" y="1162"/>
                        <a:pt x="1733" y="1178"/>
                        <a:pt x="1733" y="1194"/>
                      </a:cubicBezTo>
                      <a:cubicBezTo>
                        <a:pt x="1735" y="1185"/>
                        <a:pt x="1735" y="1175"/>
                        <a:pt x="1735" y="1162"/>
                      </a:cubicBezTo>
                      <a:cubicBezTo>
                        <a:pt x="1734" y="1169"/>
                        <a:pt x="1734" y="1169"/>
                        <a:pt x="1734" y="1169"/>
                      </a:cubicBezTo>
                      <a:cubicBezTo>
                        <a:pt x="1735" y="1155"/>
                        <a:pt x="1734" y="1105"/>
                        <a:pt x="1732" y="1145"/>
                      </a:cubicBezTo>
                      <a:cubicBezTo>
                        <a:pt x="1732" y="1115"/>
                        <a:pt x="1735" y="1106"/>
                        <a:pt x="1735" y="1086"/>
                      </a:cubicBezTo>
                      <a:cubicBezTo>
                        <a:pt x="1736" y="1084"/>
                        <a:pt x="1736" y="1102"/>
                        <a:pt x="1737" y="1092"/>
                      </a:cubicBezTo>
                      <a:cubicBezTo>
                        <a:pt x="1738" y="1072"/>
                        <a:pt x="1738" y="1059"/>
                        <a:pt x="1737" y="1043"/>
                      </a:cubicBezTo>
                      <a:cubicBezTo>
                        <a:pt x="1737" y="1059"/>
                        <a:pt x="1736" y="1039"/>
                        <a:pt x="1736" y="1064"/>
                      </a:cubicBezTo>
                      <a:cubicBezTo>
                        <a:pt x="1735" y="1054"/>
                        <a:pt x="1734" y="1029"/>
                        <a:pt x="1734" y="1030"/>
                      </a:cubicBezTo>
                      <a:cubicBezTo>
                        <a:pt x="1734" y="1038"/>
                        <a:pt x="1735" y="1044"/>
                        <a:pt x="1734" y="1058"/>
                      </a:cubicBezTo>
                      <a:cubicBezTo>
                        <a:pt x="1733" y="1031"/>
                        <a:pt x="1733" y="1003"/>
                        <a:pt x="1732" y="976"/>
                      </a:cubicBezTo>
                      <a:cubicBezTo>
                        <a:pt x="1732" y="977"/>
                        <a:pt x="1733" y="980"/>
                        <a:pt x="1733" y="983"/>
                      </a:cubicBezTo>
                      <a:cubicBezTo>
                        <a:pt x="1730" y="948"/>
                        <a:pt x="1725" y="895"/>
                        <a:pt x="1718" y="872"/>
                      </a:cubicBezTo>
                      <a:cubicBezTo>
                        <a:pt x="1719" y="882"/>
                        <a:pt x="1719" y="882"/>
                        <a:pt x="1719" y="882"/>
                      </a:cubicBezTo>
                      <a:cubicBezTo>
                        <a:pt x="1722" y="890"/>
                        <a:pt x="1723" y="908"/>
                        <a:pt x="1723" y="915"/>
                      </a:cubicBezTo>
                      <a:cubicBezTo>
                        <a:pt x="1720" y="888"/>
                        <a:pt x="1723" y="934"/>
                        <a:pt x="1719" y="906"/>
                      </a:cubicBezTo>
                      <a:cubicBezTo>
                        <a:pt x="1713" y="868"/>
                        <a:pt x="1711" y="833"/>
                        <a:pt x="1704" y="813"/>
                      </a:cubicBezTo>
                      <a:cubicBezTo>
                        <a:pt x="1710" y="849"/>
                        <a:pt x="1715" y="898"/>
                        <a:pt x="1718" y="913"/>
                      </a:cubicBezTo>
                      <a:cubicBezTo>
                        <a:pt x="1715" y="890"/>
                        <a:pt x="1715" y="890"/>
                        <a:pt x="1715" y="890"/>
                      </a:cubicBezTo>
                      <a:cubicBezTo>
                        <a:pt x="1724" y="943"/>
                        <a:pt x="1724" y="943"/>
                        <a:pt x="1724" y="943"/>
                      </a:cubicBezTo>
                      <a:cubicBezTo>
                        <a:pt x="1724" y="945"/>
                        <a:pt x="1728" y="990"/>
                        <a:pt x="1726" y="990"/>
                      </a:cubicBezTo>
                      <a:cubicBezTo>
                        <a:pt x="1724" y="971"/>
                        <a:pt x="1724" y="954"/>
                        <a:pt x="1722" y="940"/>
                      </a:cubicBezTo>
                      <a:cubicBezTo>
                        <a:pt x="1722" y="943"/>
                        <a:pt x="1725" y="989"/>
                        <a:pt x="1725" y="1009"/>
                      </a:cubicBezTo>
                      <a:cubicBezTo>
                        <a:pt x="1725" y="984"/>
                        <a:pt x="1725" y="984"/>
                        <a:pt x="1725" y="984"/>
                      </a:cubicBezTo>
                      <a:cubicBezTo>
                        <a:pt x="1730" y="1028"/>
                        <a:pt x="1728" y="1084"/>
                        <a:pt x="1728" y="1127"/>
                      </a:cubicBezTo>
                      <a:cubicBezTo>
                        <a:pt x="1727" y="1093"/>
                        <a:pt x="1725" y="1169"/>
                        <a:pt x="1724" y="1142"/>
                      </a:cubicBezTo>
                      <a:cubicBezTo>
                        <a:pt x="1724" y="1131"/>
                        <a:pt x="1726" y="1114"/>
                        <a:pt x="1725" y="1119"/>
                      </a:cubicBezTo>
                      <a:cubicBezTo>
                        <a:pt x="1723" y="1115"/>
                        <a:pt x="1724" y="1145"/>
                        <a:pt x="1722" y="1153"/>
                      </a:cubicBezTo>
                      <a:cubicBezTo>
                        <a:pt x="1723" y="1158"/>
                        <a:pt x="1720" y="1201"/>
                        <a:pt x="1724" y="1176"/>
                      </a:cubicBezTo>
                      <a:cubicBezTo>
                        <a:pt x="1722" y="1190"/>
                        <a:pt x="1721" y="1221"/>
                        <a:pt x="1718" y="1240"/>
                      </a:cubicBezTo>
                      <a:cubicBezTo>
                        <a:pt x="1720" y="1234"/>
                        <a:pt x="1715" y="1275"/>
                        <a:pt x="1715" y="1282"/>
                      </a:cubicBezTo>
                      <a:cubicBezTo>
                        <a:pt x="1714" y="1291"/>
                        <a:pt x="1712" y="1298"/>
                        <a:pt x="1711" y="1303"/>
                      </a:cubicBezTo>
                      <a:cubicBezTo>
                        <a:pt x="1713" y="1286"/>
                        <a:pt x="1715" y="1264"/>
                        <a:pt x="1716" y="1241"/>
                      </a:cubicBezTo>
                      <a:cubicBezTo>
                        <a:pt x="1716" y="1241"/>
                        <a:pt x="1716" y="1241"/>
                        <a:pt x="1716" y="1241"/>
                      </a:cubicBezTo>
                      <a:cubicBezTo>
                        <a:pt x="1717" y="1232"/>
                        <a:pt x="1719" y="1216"/>
                        <a:pt x="1718" y="1221"/>
                      </a:cubicBezTo>
                      <a:cubicBezTo>
                        <a:pt x="1717" y="1220"/>
                        <a:pt x="1717" y="1220"/>
                        <a:pt x="1717" y="1220"/>
                      </a:cubicBezTo>
                      <a:cubicBezTo>
                        <a:pt x="1720" y="1175"/>
                        <a:pt x="1720" y="1130"/>
                        <a:pt x="1720" y="1107"/>
                      </a:cubicBezTo>
                      <a:cubicBezTo>
                        <a:pt x="1720" y="1118"/>
                        <a:pt x="1720" y="1118"/>
                        <a:pt x="1720" y="1118"/>
                      </a:cubicBezTo>
                      <a:cubicBezTo>
                        <a:pt x="1719" y="1084"/>
                        <a:pt x="1721" y="1050"/>
                        <a:pt x="1719" y="1015"/>
                      </a:cubicBezTo>
                      <a:cubicBezTo>
                        <a:pt x="1720" y="1017"/>
                        <a:pt x="1720" y="1021"/>
                        <a:pt x="1720" y="1014"/>
                      </a:cubicBezTo>
                      <a:cubicBezTo>
                        <a:pt x="1718" y="971"/>
                        <a:pt x="1714" y="955"/>
                        <a:pt x="1712" y="920"/>
                      </a:cubicBezTo>
                      <a:cubicBezTo>
                        <a:pt x="1713" y="924"/>
                        <a:pt x="1713" y="924"/>
                        <a:pt x="1713" y="924"/>
                      </a:cubicBezTo>
                      <a:cubicBezTo>
                        <a:pt x="1713" y="922"/>
                        <a:pt x="1710" y="901"/>
                        <a:pt x="1709" y="906"/>
                      </a:cubicBezTo>
                      <a:cubicBezTo>
                        <a:pt x="1712" y="934"/>
                        <a:pt x="1714" y="940"/>
                        <a:pt x="1715" y="965"/>
                      </a:cubicBezTo>
                      <a:cubicBezTo>
                        <a:pt x="1714" y="955"/>
                        <a:pt x="1710" y="932"/>
                        <a:pt x="1708" y="915"/>
                      </a:cubicBezTo>
                      <a:cubicBezTo>
                        <a:pt x="1706" y="914"/>
                        <a:pt x="1706" y="914"/>
                        <a:pt x="1706" y="914"/>
                      </a:cubicBezTo>
                      <a:cubicBezTo>
                        <a:pt x="1702" y="892"/>
                        <a:pt x="1702" y="870"/>
                        <a:pt x="1697" y="849"/>
                      </a:cubicBezTo>
                      <a:cubicBezTo>
                        <a:pt x="1699" y="874"/>
                        <a:pt x="1699" y="874"/>
                        <a:pt x="1699" y="874"/>
                      </a:cubicBezTo>
                      <a:cubicBezTo>
                        <a:pt x="1699" y="874"/>
                        <a:pt x="1698" y="872"/>
                        <a:pt x="1698" y="870"/>
                      </a:cubicBezTo>
                      <a:cubicBezTo>
                        <a:pt x="1700" y="881"/>
                        <a:pt x="1702" y="891"/>
                        <a:pt x="1702" y="894"/>
                      </a:cubicBezTo>
                      <a:cubicBezTo>
                        <a:pt x="1707" y="931"/>
                        <a:pt x="1706" y="951"/>
                        <a:pt x="1705" y="957"/>
                      </a:cubicBezTo>
                      <a:cubicBezTo>
                        <a:pt x="1706" y="975"/>
                        <a:pt x="1703" y="951"/>
                        <a:pt x="1701" y="953"/>
                      </a:cubicBezTo>
                      <a:cubicBezTo>
                        <a:pt x="1703" y="982"/>
                        <a:pt x="1705" y="980"/>
                        <a:pt x="1707" y="1009"/>
                      </a:cubicBezTo>
                      <a:cubicBezTo>
                        <a:pt x="1707" y="1018"/>
                        <a:pt x="1707" y="1012"/>
                        <a:pt x="1706" y="1008"/>
                      </a:cubicBezTo>
                      <a:cubicBezTo>
                        <a:pt x="1707" y="1015"/>
                        <a:pt x="1708" y="1022"/>
                        <a:pt x="1708" y="1029"/>
                      </a:cubicBezTo>
                      <a:cubicBezTo>
                        <a:pt x="1707" y="1030"/>
                        <a:pt x="1707" y="1079"/>
                        <a:pt x="1706" y="1050"/>
                      </a:cubicBezTo>
                      <a:cubicBezTo>
                        <a:pt x="1706" y="1046"/>
                        <a:pt x="1705" y="1038"/>
                        <a:pt x="1705" y="1032"/>
                      </a:cubicBezTo>
                      <a:cubicBezTo>
                        <a:pt x="1705" y="1072"/>
                        <a:pt x="1701" y="1141"/>
                        <a:pt x="1698" y="1138"/>
                      </a:cubicBezTo>
                      <a:cubicBezTo>
                        <a:pt x="1697" y="1160"/>
                        <a:pt x="1698" y="1154"/>
                        <a:pt x="1695" y="1189"/>
                      </a:cubicBezTo>
                      <a:cubicBezTo>
                        <a:pt x="1695" y="1205"/>
                        <a:pt x="1699" y="1188"/>
                        <a:pt x="1696" y="1225"/>
                      </a:cubicBezTo>
                      <a:cubicBezTo>
                        <a:pt x="1697" y="1216"/>
                        <a:pt x="1699" y="1206"/>
                        <a:pt x="1700" y="1196"/>
                      </a:cubicBezTo>
                      <a:cubicBezTo>
                        <a:pt x="1700" y="1190"/>
                        <a:pt x="1700" y="1184"/>
                        <a:pt x="1700" y="1178"/>
                      </a:cubicBezTo>
                      <a:cubicBezTo>
                        <a:pt x="1698" y="1209"/>
                        <a:pt x="1698" y="1209"/>
                        <a:pt x="1698" y="1209"/>
                      </a:cubicBezTo>
                      <a:cubicBezTo>
                        <a:pt x="1699" y="1189"/>
                        <a:pt x="1697" y="1193"/>
                        <a:pt x="1696" y="1187"/>
                      </a:cubicBezTo>
                      <a:cubicBezTo>
                        <a:pt x="1700" y="1139"/>
                        <a:pt x="1703" y="1126"/>
                        <a:pt x="1704" y="1102"/>
                      </a:cubicBezTo>
                      <a:cubicBezTo>
                        <a:pt x="1705" y="1117"/>
                        <a:pt x="1704" y="1142"/>
                        <a:pt x="1706" y="1133"/>
                      </a:cubicBezTo>
                      <a:cubicBezTo>
                        <a:pt x="1704" y="1157"/>
                        <a:pt x="1706" y="1159"/>
                        <a:pt x="1703" y="1187"/>
                      </a:cubicBezTo>
                      <a:cubicBezTo>
                        <a:pt x="1703" y="1182"/>
                        <a:pt x="1703" y="1182"/>
                        <a:pt x="1703" y="1182"/>
                      </a:cubicBezTo>
                      <a:cubicBezTo>
                        <a:pt x="1703" y="1204"/>
                        <a:pt x="1701" y="1207"/>
                        <a:pt x="1700" y="1226"/>
                      </a:cubicBezTo>
                      <a:cubicBezTo>
                        <a:pt x="1700" y="1225"/>
                        <a:pt x="1699" y="1227"/>
                        <a:pt x="1699" y="1229"/>
                      </a:cubicBezTo>
                      <a:cubicBezTo>
                        <a:pt x="1695" y="1270"/>
                        <a:pt x="1701" y="1217"/>
                        <a:pt x="1699" y="1258"/>
                      </a:cubicBezTo>
                      <a:cubicBezTo>
                        <a:pt x="1694" y="1294"/>
                        <a:pt x="1694" y="1269"/>
                        <a:pt x="1692" y="1279"/>
                      </a:cubicBezTo>
                      <a:cubicBezTo>
                        <a:pt x="1696" y="1219"/>
                        <a:pt x="1688" y="1280"/>
                        <a:pt x="1693" y="1215"/>
                      </a:cubicBezTo>
                      <a:cubicBezTo>
                        <a:pt x="1691" y="1215"/>
                        <a:pt x="1688" y="1240"/>
                        <a:pt x="1684" y="1275"/>
                      </a:cubicBezTo>
                      <a:cubicBezTo>
                        <a:pt x="1688" y="1252"/>
                        <a:pt x="1686" y="1290"/>
                        <a:pt x="1692" y="1260"/>
                      </a:cubicBezTo>
                      <a:cubicBezTo>
                        <a:pt x="1686" y="1312"/>
                        <a:pt x="1693" y="1308"/>
                        <a:pt x="1680" y="1366"/>
                      </a:cubicBezTo>
                      <a:cubicBezTo>
                        <a:pt x="1680" y="1364"/>
                        <a:pt x="1680" y="1364"/>
                        <a:pt x="1680" y="1364"/>
                      </a:cubicBezTo>
                      <a:cubicBezTo>
                        <a:pt x="1678" y="1388"/>
                        <a:pt x="1678" y="1388"/>
                        <a:pt x="1678" y="1388"/>
                      </a:cubicBezTo>
                      <a:cubicBezTo>
                        <a:pt x="1675" y="1399"/>
                        <a:pt x="1673" y="1410"/>
                        <a:pt x="1670" y="1421"/>
                      </a:cubicBezTo>
                      <a:cubicBezTo>
                        <a:pt x="1672" y="1400"/>
                        <a:pt x="1677" y="1375"/>
                        <a:pt x="1678" y="1359"/>
                      </a:cubicBezTo>
                      <a:cubicBezTo>
                        <a:pt x="1669" y="1398"/>
                        <a:pt x="1671" y="1413"/>
                        <a:pt x="1662" y="1459"/>
                      </a:cubicBezTo>
                      <a:cubicBezTo>
                        <a:pt x="1650" y="1496"/>
                        <a:pt x="1670" y="1412"/>
                        <a:pt x="1667" y="1412"/>
                      </a:cubicBezTo>
                      <a:cubicBezTo>
                        <a:pt x="1665" y="1421"/>
                        <a:pt x="1659" y="1445"/>
                        <a:pt x="1659" y="1442"/>
                      </a:cubicBezTo>
                      <a:cubicBezTo>
                        <a:pt x="1668" y="1400"/>
                        <a:pt x="1663" y="1416"/>
                        <a:pt x="1673" y="1369"/>
                      </a:cubicBezTo>
                      <a:cubicBezTo>
                        <a:pt x="1670" y="1392"/>
                        <a:pt x="1675" y="1365"/>
                        <a:pt x="1675" y="1370"/>
                      </a:cubicBezTo>
                      <a:cubicBezTo>
                        <a:pt x="1675" y="1363"/>
                        <a:pt x="1683" y="1318"/>
                        <a:pt x="1687" y="1286"/>
                      </a:cubicBezTo>
                      <a:cubicBezTo>
                        <a:pt x="1686" y="1279"/>
                        <a:pt x="1682" y="1314"/>
                        <a:pt x="1678" y="1333"/>
                      </a:cubicBezTo>
                      <a:cubicBezTo>
                        <a:pt x="1674" y="1372"/>
                        <a:pt x="1662" y="1410"/>
                        <a:pt x="1658" y="1439"/>
                      </a:cubicBezTo>
                      <a:cubicBezTo>
                        <a:pt x="1650" y="1480"/>
                        <a:pt x="1656" y="1442"/>
                        <a:pt x="1655" y="1444"/>
                      </a:cubicBezTo>
                      <a:cubicBezTo>
                        <a:pt x="1646" y="1480"/>
                        <a:pt x="1653" y="1460"/>
                        <a:pt x="1651" y="1472"/>
                      </a:cubicBezTo>
                      <a:cubicBezTo>
                        <a:pt x="1640" y="1527"/>
                        <a:pt x="1634" y="1532"/>
                        <a:pt x="1623" y="1571"/>
                      </a:cubicBezTo>
                      <a:cubicBezTo>
                        <a:pt x="1617" y="1603"/>
                        <a:pt x="1592" y="1681"/>
                        <a:pt x="1572" y="1734"/>
                      </a:cubicBezTo>
                      <a:cubicBezTo>
                        <a:pt x="1573" y="1727"/>
                        <a:pt x="1570" y="1734"/>
                        <a:pt x="1568" y="1737"/>
                      </a:cubicBezTo>
                      <a:cubicBezTo>
                        <a:pt x="1559" y="1769"/>
                        <a:pt x="1563" y="1758"/>
                        <a:pt x="1548" y="1797"/>
                      </a:cubicBezTo>
                      <a:cubicBezTo>
                        <a:pt x="1554" y="1786"/>
                        <a:pt x="1559" y="1776"/>
                        <a:pt x="1563" y="1765"/>
                      </a:cubicBezTo>
                      <a:cubicBezTo>
                        <a:pt x="1553" y="1791"/>
                        <a:pt x="1546" y="1813"/>
                        <a:pt x="1532" y="1836"/>
                      </a:cubicBezTo>
                      <a:cubicBezTo>
                        <a:pt x="1551" y="1806"/>
                        <a:pt x="1514" y="1878"/>
                        <a:pt x="1504" y="1896"/>
                      </a:cubicBezTo>
                      <a:cubicBezTo>
                        <a:pt x="1488" y="1921"/>
                        <a:pt x="1474" y="1947"/>
                        <a:pt x="1463" y="1959"/>
                      </a:cubicBezTo>
                      <a:cubicBezTo>
                        <a:pt x="1465" y="1956"/>
                        <a:pt x="1465" y="1956"/>
                        <a:pt x="1465" y="1956"/>
                      </a:cubicBezTo>
                      <a:cubicBezTo>
                        <a:pt x="1457" y="1967"/>
                        <a:pt x="1449" y="1979"/>
                        <a:pt x="1440" y="1990"/>
                      </a:cubicBezTo>
                      <a:cubicBezTo>
                        <a:pt x="1441" y="1984"/>
                        <a:pt x="1441" y="1984"/>
                        <a:pt x="1441" y="1984"/>
                      </a:cubicBezTo>
                      <a:cubicBezTo>
                        <a:pt x="1423" y="2006"/>
                        <a:pt x="1401" y="2034"/>
                        <a:pt x="1409" y="2028"/>
                      </a:cubicBezTo>
                      <a:cubicBezTo>
                        <a:pt x="1388" y="2050"/>
                        <a:pt x="1399" y="2036"/>
                        <a:pt x="1395" y="2038"/>
                      </a:cubicBezTo>
                      <a:cubicBezTo>
                        <a:pt x="1406" y="2025"/>
                        <a:pt x="1427" y="1995"/>
                        <a:pt x="1435" y="1988"/>
                      </a:cubicBezTo>
                      <a:cubicBezTo>
                        <a:pt x="1433" y="1990"/>
                        <a:pt x="1429" y="1995"/>
                        <a:pt x="1429" y="1996"/>
                      </a:cubicBezTo>
                      <a:cubicBezTo>
                        <a:pt x="1477" y="1933"/>
                        <a:pt x="1441" y="1973"/>
                        <a:pt x="1463" y="1941"/>
                      </a:cubicBezTo>
                      <a:cubicBezTo>
                        <a:pt x="1451" y="1957"/>
                        <a:pt x="1441" y="1969"/>
                        <a:pt x="1429" y="1987"/>
                      </a:cubicBezTo>
                      <a:cubicBezTo>
                        <a:pt x="1423" y="1996"/>
                        <a:pt x="1398" y="2028"/>
                        <a:pt x="1385" y="2044"/>
                      </a:cubicBezTo>
                      <a:cubicBezTo>
                        <a:pt x="1403" y="2022"/>
                        <a:pt x="1413" y="2011"/>
                        <a:pt x="1428" y="1994"/>
                      </a:cubicBezTo>
                      <a:cubicBezTo>
                        <a:pt x="1416" y="2009"/>
                        <a:pt x="1415" y="2013"/>
                        <a:pt x="1404" y="2025"/>
                      </a:cubicBezTo>
                      <a:cubicBezTo>
                        <a:pt x="1407" y="2020"/>
                        <a:pt x="1407" y="2020"/>
                        <a:pt x="1407" y="2020"/>
                      </a:cubicBezTo>
                      <a:cubicBezTo>
                        <a:pt x="1403" y="2026"/>
                        <a:pt x="1399" y="2031"/>
                        <a:pt x="1394" y="2036"/>
                      </a:cubicBezTo>
                      <a:cubicBezTo>
                        <a:pt x="1391" y="2038"/>
                        <a:pt x="1355" y="2077"/>
                        <a:pt x="1375" y="2053"/>
                      </a:cubicBezTo>
                      <a:cubicBezTo>
                        <a:pt x="1355" y="2073"/>
                        <a:pt x="1370" y="2061"/>
                        <a:pt x="1351" y="2079"/>
                      </a:cubicBezTo>
                      <a:cubicBezTo>
                        <a:pt x="1364" y="2068"/>
                        <a:pt x="1376" y="2056"/>
                        <a:pt x="1388" y="2044"/>
                      </a:cubicBezTo>
                      <a:cubicBezTo>
                        <a:pt x="1389" y="2046"/>
                        <a:pt x="1389" y="2046"/>
                        <a:pt x="1389" y="2046"/>
                      </a:cubicBezTo>
                      <a:cubicBezTo>
                        <a:pt x="1377" y="2060"/>
                        <a:pt x="1373" y="2062"/>
                        <a:pt x="1358" y="2077"/>
                      </a:cubicBezTo>
                      <a:cubicBezTo>
                        <a:pt x="1361" y="2077"/>
                        <a:pt x="1361" y="2077"/>
                        <a:pt x="1361" y="2077"/>
                      </a:cubicBezTo>
                      <a:cubicBezTo>
                        <a:pt x="1351" y="2085"/>
                        <a:pt x="1343" y="2093"/>
                        <a:pt x="1333" y="2100"/>
                      </a:cubicBezTo>
                      <a:cubicBezTo>
                        <a:pt x="1337" y="2098"/>
                        <a:pt x="1316" y="2116"/>
                        <a:pt x="1309" y="2120"/>
                      </a:cubicBezTo>
                      <a:cubicBezTo>
                        <a:pt x="1293" y="2131"/>
                        <a:pt x="1301" y="2121"/>
                        <a:pt x="1275" y="2142"/>
                      </a:cubicBezTo>
                      <a:cubicBezTo>
                        <a:pt x="1277" y="2141"/>
                        <a:pt x="1277" y="2141"/>
                        <a:pt x="1277" y="2141"/>
                      </a:cubicBezTo>
                      <a:cubicBezTo>
                        <a:pt x="1261" y="2152"/>
                        <a:pt x="1252" y="2158"/>
                        <a:pt x="1227" y="2171"/>
                      </a:cubicBezTo>
                      <a:cubicBezTo>
                        <a:pt x="1228" y="2170"/>
                        <a:pt x="1235" y="2166"/>
                        <a:pt x="1238" y="2164"/>
                      </a:cubicBezTo>
                      <a:cubicBezTo>
                        <a:pt x="1204" y="2182"/>
                        <a:pt x="1147" y="2208"/>
                        <a:pt x="1129" y="2210"/>
                      </a:cubicBezTo>
                      <a:cubicBezTo>
                        <a:pt x="1131" y="2207"/>
                        <a:pt x="1147" y="2203"/>
                        <a:pt x="1147" y="2201"/>
                      </a:cubicBezTo>
                      <a:cubicBezTo>
                        <a:pt x="1203" y="2181"/>
                        <a:pt x="1185" y="2183"/>
                        <a:pt x="1247" y="2152"/>
                      </a:cubicBezTo>
                      <a:cubicBezTo>
                        <a:pt x="1252" y="2155"/>
                        <a:pt x="1295" y="2119"/>
                        <a:pt x="1307" y="2114"/>
                      </a:cubicBezTo>
                      <a:cubicBezTo>
                        <a:pt x="1286" y="2130"/>
                        <a:pt x="1256" y="2151"/>
                        <a:pt x="1261" y="2149"/>
                      </a:cubicBezTo>
                      <a:cubicBezTo>
                        <a:pt x="1282" y="2136"/>
                        <a:pt x="1311" y="2115"/>
                        <a:pt x="1324" y="2104"/>
                      </a:cubicBezTo>
                      <a:cubicBezTo>
                        <a:pt x="1311" y="2113"/>
                        <a:pt x="1314" y="2107"/>
                        <a:pt x="1321" y="2099"/>
                      </a:cubicBezTo>
                      <a:cubicBezTo>
                        <a:pt x="1291" y="2127"/>
                        <a:pt x="1227" y="2164"/>
                        <a:pt x="1174" y="2185"/>
                      </a:cubicBezTo>
                      <a:cubicBezTo>
                        <a:pt x="1181" y="2185"/>
                        <a:pt x="1181" y="2185"/>
                        <a:pt x="1181" y="2185"/>
                      </a:cubicBezTo>
                      <a:cubicBezTo>
                        <a:pt x="1135" y="2205"/>
                        <a:pt x="1185" y="2180"/>
                        <a:pt x="1149" y="2194"/>
                      </a:cubicBezTo>
                      <a:cubicBezTo>
                        <a:pt x="1134" y="2202"/>
                        <a:pt x="1134" y="2202"/>
                        <a:pt x="1134" y="2202"/>
                      </a:cubicBezTo>
                      <a:cubicBezTo>
                        <a:pt x="1131" y="2203"/>
                        <a:pt x="1131" y="2203"/>
                        <a:pt x="1131" y="2203"/>
                      </a:cubicBezTo>
                      <a:cubicBezTo>
                        <a:pt x="1123" y="2206"/>
                        <a:pt x="1114" y="2210"/>
                        <a:pt x="1105" y="2214"/>
                      </a:cubicBezTo>
                      <a:cubicBezTo>
                        <a:pt x="1124" y="2208"/>
                        <a:pt x="1115" y="2209"/>
                        <a:pt x="1136" y="2203"/>
                      </a:cubicBezTo>
                      <a:cubicBezTo>
                        <a:pt x="1155" y="2197"/>
                        <a:pt x="1136" y="2205"/>
                        <a:pt x="1131" y="2208"/>
                      </a:cubicBezTo>
                      <a:cubicBezTo>
                        <a:pt x="1118" y="2212"/>
                        <a:pt x="1072" y="2225"/>
                        <a:pt x="1100" y="2216"/>
                      </a:cubicBezTo>
                      <a:cubicBezTo>
                        <a:pt x="1083" y="2221"/>
                        <a:pt x="1066" y="2227"/>
                        <a:pt x="1049" y="2231"/>
                      </a:cubicBezTo>
                      <a:cubicBezTo>
                        <a:pt x="1049" y="2230"/>
                        <a:pt x="1060" y="2227"/>
                        <a:pt x="1066" y="2225"/>
                      </a:cubicBezTo>
                      <a:cubicBezTo>
                        <a:pt x="1053" y="2228"/>
                        <a:pt x="1041" y="2231"/>
                        <a:pt x="1028" y="2233"/>
                      </a:cubicBezTo>
                      <a:cubicBezTo>
                        <a:pt x="1029" y="2233"/>
                        <a:pt x="1029" y="2233"/>
                        <a:pt x="1029" y="2233"/>
                      </a:cubicBezTo>
                      <a:cubicBezTo>
                        <a:pt x="999" y="2240"/>
                        <a:pt x="956" y="2244"/>
                        <a:pt x="933" y="2247"/>
                      </a:cubicBezTo>
                      <a:cubicBezTo>
                        <a:pt x="986" y="2246"/>
                        <a:pt x="908" y="2251"/>
                        <a:pt x="912" y="2252"/>
                      </a:cubicBezTo>
                      <a:cubicBezTo>
                        <a:pt x="893" y="2252"/>
                        <a:pt x="887" y="2247"/>
                        <a:pt x="927" y="2244"/>
                      </a:cubicBezTo>
                      <a:cubicBezTo>
                        <a:pt x="938" y="2245"/>
                        <a:pt x="966" y="2241"/>
                        <a:pt x="986" y="2239"/>
                      </a:cubicBezTo>
                      <a:cubicBezTo>
                        <a:pt x="960" y="2241"/>
                        <a:pt x="952" y="2242"/>
                        <a:pt x="931" y="2244"/>
                      </a:cubicBezTo>
                      <a:cubicBezTo>
                        <a:pt x="946" y="2242"/>
                        <a:pt x="904" y="2243"/>
                        <a:pt x="904" y="2242"/>
                      </a:cubicBezTo>
                      <a:cubicBezTo>
                        <a:pt x="907" y="2241"/>
                        <a:pt x="915" y="2239"/>
                        <a:pt x="942" y="2238"/>
                      </a:cubicBezTo>
                      <a:cubicBezTo>
                        <a:pt x="981" y="2235"/>
                        <a:pt x="946" y="2241"/>
                        <a:pt x="957" y="2239"/>
                      </a:cubicBezTo>
                      <a:cubicBezTo>
                        <a:pt x="968" y="2241"/>
                        <a:pt x="1012" y="2233"/>
                        <a:pt x="1035" y="2229"/>
                      </a:cubicBezTo>
                      <a:cubicBezTo>
                        <a:pt x="1037" y="2229"/>
                        <a:pt x="1030" y="2231"/>
                        <a:pt x="1026" y="2231"/>
                      </a:cubicBezTo>
                      <a:cubicBezTo>
                        <a:pt x="1046" y="2228"/>
                        <a:pt x="1088" y="2218"/>
                        <a:pt x="1090" y="2215"/>
                      </a:cubicBezTo>
                      <a:cubicBezTo>
                        <a:pt x="1074" y="2220"/>
                        <a:pt x="1058" y="2224"/>
                        <a:pt x="1041" y="2228"/>
                      </a:cubicBezTo>
                      <a:cubicBezTo>
                        <a:pt x="1030" y="2230"/>
                        <a:pt x="1056" y="2223"/>
                        <a:pt x="1040" y="2225"/>
                      </a:cubicBezTo>
                      <a:cubicBezTo>
                        <a:pt x="1029" y="2228"/>
                        <a:pt x="1016" y="2231"/>
                        <a:pt x="1001" y="2232"/>
                      </a:cubicBezTo>
                      <a:cubicBezTo>
                        <a:pt x="1003" y="2231"/>
                        <a:pt x="1003" y="2231"/>
                        <a:pt x="1003" y="2231"/>
                      </a:cubicBezTo>
                      <a:cubicBezTo>
                        <a:pt x="973" y="2234"/>
                        <a:pt x="925" y="2238"/>
                        <a:pt x="889" y="2239"/>
                      </a:cubicBezTo>
                      <a:cubicBezTo>
                        <a:pt x="881" y="2243"/>
                        <a:pt x="862" y="2245"/>
                        <a:pt x="846" y="2249"/>
                      </a:cubicBezTo>
                      <a:cubicBezTo>
                        <a:pt x="793" y="2247"/>
                        <a:pt x="737" y="2239"/>
                        <a:pt x="681" y="2225"/>
                      </a:cubicBezTo>
                      <a:cubicBezTo>
                        <a:pt x="695" y="2226"/>
                        <a:pt x="730" y="2233"/>
                        <a:pt x="769" y="2238"/>
                      </a:cubicBezTo>
                      <a:cubicBezTo>
                        <a:pt x="763" y="2238"/>
                        <a:pt x="758" y="2237"/>
                        <a:pt x="752" y="2237"/>
                      </a:cubicBezTo>
                      <a:cubicBezTo>
                        <a:pt x="784" y="2242"/>
                        <a:pt x="796" y="2242"/>
                        <a:pt x="809" y="2242"/>
                      </a:cubicBezTo>
                      <a:cubicBezTo>
                        <a:pt x="807" y="2242"/>
                        <a:pt x="810" y="2243"/>
                        <a:pt x="815" y="2244"/>
                      </a:cubicBezTo>
                      <a:cubicBezTo>
                        <a:pt x="843" y="2245"/>
                        <a:pt x="858" y="2243"/>
                        <a:pt x="843" y="2241"/>
                      </a:cubicBezTo>
                      <a:cubicBezTo>
                        <a:pt x="834" y="2242"/>
                        <a:pt x="834" y="2242"/>
                        <a:pt x="834" y="2242"/>
                      </a:cubicBezTo>
                      <a:cubicBezTo>
                        <a:pt x="815" y="2238"/>
                        <a:pt x="815" y="2238"/>
                        <a:pt x="815" y="2238"/>
                      </a:cubicBezTo>
                      <a:cubicBezTo>
                        <a:pt x="807" y="2242"/>
                        <a:pt x="750" y="2233"/>
                        <a:pt x="719" y="2228"/>
                      </a:cubicBezTo>
                      <a:cubicBezTo>
                        <a:pt x="741" y="2231"/>
                        <a:pt x="759" y="2230"/>
                        <a:pt x="787" y="2236"/>
                      </a:cubicBezTo>
                      <a:cubicBezTo>
                        <a:pt x="784" y="2233"/>
                        <a:pt x="784" y="2233"/>
                        <a:pt x="784" y="2233"/>
                      </a:cubicBezTo>
                      <a:cubicBezTo>
                        <a:pt x="808" y="2236"/>
                        <a:pt x="827" y="2239"/>
                        <a:pt x="841" y="2238"/>
                      </a:cubicBezTo>
                      <a:cubicBezTo>
                        <a:pt x="813" y="2237"/>
                        <a:pt x="813" y="2237"/>
                        <a:pt x="813" y="2237"/>
                      </a:cubicBezTo>
                      <a:cubicBezTo>
                        <a:pt x="813" y="2236"/>
                        <a:pt x="813" y="2236"/>
                        <a:pt x="813" y="2236"/>
                      </a:cubicBezTo>
                      <a:cubicBezTo>
                        <a:pt x="793" y="2234"/>
                        <a:pt x="768" y="2233"/>
                        <a:pt x="750" y="2229"/>
                      </a:cubicBezTo>
                      <a:cubicBezTo>
                        <a:pt x="734" y="2227"/>
                        <a:pt x="718" y="2227"/>
                        <a:pt x="676" y="2217"/>
                      </a:cubicBezTo>
                      <a:cubicBezTo>
                        <a:pt x="678" y="2217"/>
                        <a:pt x="678" y="2217"/>
                        <a:pt x="678" y="2217"/>
                      </a:cubicBezTo>
                      <a:cubicBezTo>
                        <a:pt x="648" y="2214"/>
                        <a:pt x="600" y="2193"/>
                        <a:pt x="578" y="2186"/>
                      </a:cubicBezTo>
                      <a:cubicBezTo>
                        <a:pt x="565" y="2186"/>
                        <a:pt x="623" y="2204"/>
                        <a:pt x="637" y="2208"/>
                      </a:cubicBezTo>
                      <a:cubicBezTo>
                        <a:pt x="619" y="2205"/>
                        <a:pt x="601" y="2197"/>
                        <a:pt x="615" y="2204"/>
                      </a:cubicBezTo>
                      <a:cubicBezTo>
                        <a:pt x="574" y="2192"/>
                        <a:pt x="592" y="2193"/>
                        <a:pt x="558" y="2183"/>
                      </a:cubicBezTo>
                      <a:cubicBezTo>
                        <a:pt x="564" y="2185"/>
                        <a:pt x="570" y="2188"/>
                        <a:pt x="576" y="2191"/>
                      </a:cubicBezTo>
                      <a:cubicBezTo>
                        <a:pt x="561" y="2187"/>
                        <a:pt x="536" y="2176"/>
                        <a:pt x="521" y="2171"/>
                      </a:cubicBezTo>
                      <a:cubicBezTo>
                        <a:pt x="518" y="2173"/>
                        <a:pt x="546" y="2182"/>
                        <a:pt x="574" y="2193"/>
                      </a:cubicBezTo>
                      <a:cubicBezTo>
                        <a:pt x="561" y="2190"/>
                        <a:pt x="561" y="2190"/>
                        <a:pt x="561" y="2190"/>
                      </a:cubicBezTo>
                      <a:cubicBezTo>
                        <a:pt x="580" y="2197"/>
                        <a:pt x="599" y="2203"/>
                        <a:pt x="619" y="2208"/>
                      </a:cubicBezTo>
                      <a:cubicBezTo>
                        <a:pt x="637" y="2210"/>
                        <a:pt x="621" y="2206"/>
                        <a:pt x="658" y="2214"/>
                      </a:cubicBezTo>
                      <a:cubicBezTo>
                        <a:pt x="677" y="2221"/>
                        <a:pt x="687" y="2226"/>
                        <a:pt x="678" y="2227"/>
                      </a:cubicBezTo>
                      <a:cubicBezTo>
                        <a:pt x="663" y="2222"/>
                        <a:pt x="634" y="2215"/>
                        <a:pt x="635" y="2213"/>
                      </a:cubicBezTo>
                      <a:cubicBezTo>
                        <a:pt x="618" y="2211"/>
                        <a:pt x="570" y="2196"/>
                        <a:pt x="579" y="2201"/>
                      </a:cubicBezTo>
                      <a:cubicBezTo>
                        <a:pt x="577" y="2200"/>
                        <a:pt x="574" y="2199"/>
                        <a:pt x="572" y="2199"/>
                      </a:cubicBezTo>
                      <a:cubicBezTo>
                        <a:pt x="554" y="2189"/>
                        <a:pt x="524" y="2177"/>
                        <a:pt x="475" y="2151"/>
                      </a:cubicBezTo>
                      <a:cubicBezTo>
                        <a:pt x="465" y="2146"/>
                        <a:pt x="463" y="2147"/>
                        <a:pt x="464" y="2150"/>
                      </a:cubicBezTo>
                      <a:cubicBezTo>
                        <a:pt x="455" y="2144"/>
                        <a:pt x="445" y="2137"/>
                        <a:pt x="436" y="2131"/>
                      </a:cubicBezTo>
                      <a:cubicBezTo>
                        <a:pt x="444" y="2135"/>
                        <a:pt x="449" y="2137"/>
                        <a:pt x="463" y="2145"/>
                      </a:cubicBezTo>
                      <a:cubicBezTo>
                        <a:pt x="438" y="2131"/>
                        <a:pt x="415" y="2114"/>
                        <a:pt x="393" y="2095"/>
                      </a:cubicBezTo>
                      <a:cubicBezTo>
                        <a:pt x="399" y="2099"/>
                        <a:pt x="399" y="2099"/>
                        <a:pt x="399" y="2099"/>
                      </a:cubicBezTo>
                      <a:cubicBezTo>
                        <a:pt x="390" y="2092"/>
                        <a:pt x="381" y="2085"/>
                        <a:pt x="372" y="2078"/>
                      </a:cubicBezTo>
                      <a:cubicBezTo>
                        <a:pt x="387" y="2090"/>
                        <a:pt x="410" y="2109"/>
                        <a:pt x="403" y="2106"/>
                      </a:cubicBezTo>
                      <a:cubicBezTo>
                        <a:pt x="371" y="2083"/>
                        <a:pt x="357" y="2066"/>
                        <a:pt x="332" y="2044"/>
                      </a:cubicBezTo>
                      <a:cubicBezTo>
                        <a:pt x="335" y="2042"/>
                        <a:pt x="328" y="2033"/>
                        <a:pt x="337" y="2039"/>
                      </a:cubicBezTo>
                      <a:cubicBezTo>
                        <a:pt x="339" y="2041"/>
                        <a:pt x="339" y="2042"/>
                        <a:pt x="340" y="2042"/>
                      </a:cubicBezTo>
                      <a:cubicBezTo>
                        <a:pt x="349" y="2050"/>
                        <a:pt x="369" y="2067"/>
                        <a:pt x="385" y="2080"/>
                      </a:cubicBezTo>
                      <a:cubicBezTo>
                        <a:pt x="334" y="2030"/>
                        <a:pt x="347" y="2043"/>
                        <a:pt x="306" y="1995"/>
                      </a:cubicBezTo>
                      <a:cubicBezTo>
                        <a:pt x="304" y="1990"/>
                        <a:pt x="345" y="2038"/>
                        <a:pt x="337" y="2026"/>
                      </a:cubicBezTo>
                      <a:cubicBezTo>
                        <a:pt x="350" y="2040"/>
                        <a:pt x="363" y="2054"/>
                        <a:pt x="377" y="2068"/>
                      </a:cubicBezTo>
                      <a:cubicBezTo>
                        <a:pt x="370" y="2061"/>
                        <a:pt x="369" y="2061"/>
                        <a:pt x="365" y="2058"/>
                      </a:cubicBezTo>
                      <a:cubicBezTo>
                        <a:pt x="395" y="2084"/>
                        <a:pt x="406" y="2095"/>
                        <a:pt x="431" y="2110"/>
                      </a:cubicBezTo>
                      <a:cubicBezTo>
                        <a:pt x="446" y="2122"/>
                        <a:pt x="406" y="2094"/>
                        <a:pt x="423" y="2107"/>
                      </a:cubicBezTo>
                      <a:cubicBezTo>
                        <a:pt x="408" y="2097"/>
                        <a:pt x="394" y="2087"/>
                        <a:pt x="386" y="2083"/>
                      </a:cubicBezTo>
                      <a:cubicBezTo>
                        <a:pt x="421" y="2113"/>
                        <a:pt x="408" y="2098"/>
                        <a:pt x="440" y="2120"/>
                      </a:cubicBezTo>
                      <a:cubicBezTo>
                        <a:pt x="447" y="2126"/>
                        <a:pt x="455" y="2131"/>
                        <a:pt x="463" y="2137"/>
                      </a:cubicBezTo>
                      <a:cubicBezTo>
                        <a:pt x="478" y="2145"/>
                        <a:pt x="459" y="2133"/>
                        <a:pt x="458" y="2132"/>
                      </a:cubicBezTo>
                      <a:cubicBezTo>
                        <a:pt x="477" y="2142"/>
                        <a:pt x="483" y="2147"/>
                        <a:pt x="498" y="2154"/>
                      </a:cubicBezTo>
                      <a:cubicBezTo>
                        <a:pt x="494" y="2151"/>
                        <a:pt x="484" y="2146"/>
                        <a:pt x="487" y="2147"/>
                      </a:cubicBezTo>
                      <a:cubicBezTo>
                        <a:pt x="511" y="2160"/>
                        <a:pt x="536" y="2170"/>
                        <a:pt x="559" y="2182"/>
                      </a:cubicBezTo>
                      <a:cubicBezTo>
                        <a:pt x="545" y="2175"/>
                        <a:pt x="575" y="2185"/>
                        <a:pt x="587" y="2188"/>
                      </a:cubicBezTo>
                      <a:cubicBezTo>
                        <a:pt x="571" y="2181"/>
                        <a:pt x="555" y="2174"/>
                        <a:pt x="539" y="2166"/>
                      </a:cubicBezTo>
                      <a:cubicBezTo>
                        <a:pt x="477" y="2141"/>
                        <a:pt x="445" y="2122"/>
                        <a:pt x="390" y="2077"/>
                      </a:cubicBezTo>
                      <a:cubicBezTo>
                        <a:pt x="394" y="2079"/>
                        <a:pt x="394" y="2079"/>
                        <a:pt x="394" y="2079"/>
                      </a:cubicBezTo>
                      <a:cubicBezTo>
                        <a:pt x="354" y="2041"/>
                        <a:pt x="338" y="2024"/>
                        <a:pt x="323" y="2009"/>
                      </a:cubicBezTo>
                      <a:cubicBezTo>
                        <a:pt x="308" y="1995"/>
                        <a:pt x="294" y="1981"/>
                        <a:pt x="266" y="1941"/>
                      </a:cubicBezTo>
                      <a:cubicBezTo>
                        <a:pt x="267" y="1937"/>
                        <a:pt x="241" y="1904"/>
                        <a:pt x="246" y="1906"/>
                      </a:cubicBezTo>
                      <a:cubicBezTo>
                        <a:pt x="262" y="1930"/>
                        <a:pt x="259" y="1925"/>
                        <a:pt x="256" y="1917"/>
                      </a:cubicBezTo>
                      <a:cubicBezTo>
                        <a:pt x="246" y="1904"/>
                        <a:pt x="239" y="1895"/>
                        <a:pt x="223" y="1866"/>
                      </a:cubicBezTo>
                      <a:cubicBezTo>
                        <a:pt x="231" y="1876"/>
                        <a:pt x="217" y="1850"/>
                        <a:pt x="234" y="1878"/>
                      </a:cubicBezTo>
                      <a:cubicBezTo>
                        <a:pt x="213" y="1839"/>
                        <a:pt x="202" y="1817"/>
                        <a:pt x="190" y="1798"/>
                      </a:cubicBezTo>
                      <a:cubicBezTo>
                        <a:pt x="158" y="1733"/>
                        <a:pt x="183" y="1777"/>
                        <a:pt x="155" y="1711"/>
                      </a:cubicBezTo>
                      <a:cubicBezTo>
                        <a:pt x="160" y="1720"/>
                        <a:pt x="160" y="1720"/>
                        <a:pt x="160" y="1720"/>
                      </a:cubicBezTo>
                      <a:cubicBezTo>
                        <a:pt x="154" y="1706"/>
                        <a:pt x="149" y="1692"/>
                        <a:pt x="144" y="1678"/>
                      </a:cubicBezTo>
                      <a:cubicBezTo>
                        <a:pt x="147" y="1693"/>
                        <a:pt x="147" y="1693"/>
                        <a:pt x="147" y="1693"/>
                      </a:cubicBezTo>
                      <a:cubicBezTo>
                        <a:pt x="128" y="1643"/>
                        <a:pt x="128" y="1643"/>
                        <a:pt x="128" y="1643"/>
                      </a:cubicBezTo>
                      <a:cubicBezTo>
                        <a:pt x="117" y="1612"/>
                        <a:pt x="130" y="1656"/>
                        <a:pt x="128" y="1653"/>
                      </a:cubicBezTo>
                      <a:cubicBezTo>
                        <a:pt x="134" y="1662"/>
                        <a:pt x="134" y="1662"/>
                        <a:pt x="134" y="1662"/>
                      </a:cubicBezTo>
                      <a:cubicBezTo>
                        <a:pt x="140" y="1683"/>
                        <a:pt x="152" y="1711"/>
                        <a:pt x="153" y="1715"/>
                      </a:cubicBezTo>
                      <a:cubicBezTo>
                        <a:pt x="140" y="1683"/>
                        <a:pt x="142" y="1691"/>
                        <a:pt x="136" y="1678"/>
                      </a:cubicBezTo>
                      <a:cubicBezTo>
                        <a:pt x="140" y="1689"/>
                        <a:pt x="144" y="1699"/>
                        <a:pt x="148" y="1709"/>
                      </a:cubicBezTo>
                      <a:cubicBezTo>
                        <a:pt x="151" y="1720"/>
                        <a:pt x="151" y="1720"/>
                        <a:pt x="151" y="1720"/>
                      </a:cubicBezTo>
                      <a:cubicBezTo>
                        <a:pt x="163" y="1751"/>
                        <a:pt x="173" y="1775"/>
                        <a:pt x="183" y="1792"/>
                      </a:cubicBezTo>
                      <a:cubicBezTo>
                        <a:pt x="178" y="1779"/>
                        <a:pt x="172" y="1772"/>
                        <a:pt x="168" y="1761"/>
                      </a:cubicBezTo>
                      <a:cubicBezTo>
                        <a:pt x="178" y="1774"/>
                        <a:pt x="194" y="1812"/>
                        <a:pt x="214" y="1847"/>
                      </a:cubicBezTo>
                      <a:cubicBezTo>
                        <a:pt x="214" y="1848"/>
                        <a:pt x="219" y="1859"/>
                        <a:pt x="216" y="1855"/>
                      </a:cubicBezTo>
                      <a:cubicBezTo>
                        <a:pt x="216" y="1854"/>
                        <a:pt x="213" y="1848"/>
                        <a:pt x="211" y="1845"/>
                      </a:cubicBezTo>
                      <a:cubicBezTo>
                        <a:pt x="211" y="1848"/>
                        <a:pt x="200" y="1828"/>
                        <a:pt x="217" y="1862"/>
                      </a:cubicBezTo>
                      <a:cubicBezTo>
                        <a:pt x="209" y="1851"/>
                        <a:pt x="193" y="1827"/>
                        <a:pt x="193" y="1829"/>
                      </a:cubicBezTo>
                      <a:cubicBezTo>
                        <a:pt x="182" y="1809"/>
                        <a:pt x="170" y="1781"/>
                        <a:pt x="163" y="1764"/>
                      </a:cubicBezTo>
                      <a:cubicBezTo>
                        <a:pt x="164" y="1766"/>
                        <a:pt x="164" y="1766"/>
                        <a:pt x="164" y="1766"/>
                      </a:cubicBezTo>
                      <a:cubicBezTo>
                        <a:pt x="157" y="1748"/>
                        <a:pt x="140" y="1711"/>
                        <a:pt x="141" y="1707"/>
                      </a:cubicBezTo>
                      <a:cubicBezTo>
                        <a:pt x="136" y="1696"/>
                        <a:pt x="125" y="1666"/>
                        <a:pt x="135" y="1697"/>
                      </a:cubicBezTo>
                      <a:cubicBezTo>
                        <a:pt x="129" y="1680"/>
                        <a:pt x="122" y="1663"/>
                        <a:pt x="116" y="1646"/>
                      </a:cubicBezTo>
                      <a:cubicBezTo>
                        <a:pt x="122" y="1654"/>
                        <a:pt x="107" y="1604"/>
                        <a:pt x="126" y="1655"/>
                      </a:cubicBezTo>
                      <a:cubicBezTo>
                        <a:pt x="125" y="1653"/>
                        <a:pt x="119" y="1635"/>
                        <a:pt x="109" y="1604"/>
                      </a:cubicBezTo>
                      <a:cubicBezTo>
                        <a:pt x="110" y="1606"/>
                        <a:pt x="110" y="1606"/>
                        <a:pt x="110" y="1606"/>
                      </a:cubicBezTo>
                      <a:cubicBezTo>
                        <a:pt x="111" y="1607"/>
                        <a:pt x="111" y="1609"/>
                        <a:pt x="112" y="1609"/>
                      </a:cubicBezTo>
                      <a:cubicBezTo>
                        <a:pt x="114" y="1616"/>
                        <a:pt x="115" y="1619"/>
                        <a:pt x="115" y="1621"/>
                      </a:cubicBezTo>
                      <a:cubicBezTo>
                        <a:pt x="123" y="1638"/>
                        <a:pt x="115" y="1611"/>
                        <a:pt x="106" y="1583"/>
                      </a:cubicBezTo>
                      <a:cubicBezTo>
                        <a:pt x="103" y="1576"/>
                        <a:pt x="103" y="1576"/>
                        <a:pt x="103" y="1576"/>
                      </a:cubicBezTo>
                      <a:cubicBezTo>
                        <a:pt x="97" y="1551"/>
                        <a:pt x="94" y="1536"/>
                        <a:pt x="86" y="1503"/>
                      </a:cubicBezTo>
                      <a:cubicBezTo>
                        <a:pt x="77" y="1478"/>
                        <a:pt x="69" y="1452"/>
                        <a:pt x="62" y="1427"/>
                      </a:cubicBezTo>
                      <a:cubicBezTo>
                        <a:pt x="57" y="1404"/>
                        <a:pt x="57" y="1404"/>
                        <a:pt x="57" y="1404"/>
                      </a:cubicBezTo>
                      <a:cubicBezTo>
                        <a:pt x="56" y="1393"/>
                        <a:pt x="49" y="1358"/>
                        <a:pt x="54" y="1372"/>
                      </a:cubicBezTo>
                      <a:cubicBezTo>
                        <a:pt x="54" y="1368"/>
                        <a:pt x="57" y="1380"/>
                        <a:pt x="59" y="1395"/>
                      </a:cubicBezTo>
                      <a:cubicBezTo>
                        <a:pt x="59" y="1397"/>
                        <a:pt x="58" y="1393"/>
                        <a:pt x="58" y="1396"/>
                      </a:cubicBezTo>
                      <a:cubicBezTo>
                        <a:pt x="60" y="1400"/>
                        <a:pt x="62" y="1402"/>
                        <a:pt x="60" y="1383"/>
                      </a:cubicBezTo>
                      <a:cubicBezTo>
                        <a:pt x="63" y="1402"/>
                        <a:pt x="63" y="1404"/>
                        <a:pt x="67" y="1417"/>
                      </a:cubicBezTo>
                      <a:cubicBezTo>
                        <a:pt x="66" y="1411"/>
                        <a:pt x="64" y="1405"/>
                        <a:pt x="63" y="1398"/>
                      </a:cubicBezTo>
                      <a:cubicBezTo>
                        <a:pt x="69" y="1426"/>
                        <a:pt x="81" y="1468"/>
                        <a:pt x="82" y="1467"/>
                      </a:cubicBezTo>
                      <a:cubicBezTo>
                        <a:pt x="78" y="1459"/>
                        <a:pt x="77" y="1441"/>
                        <a:pt x="74" y="1426"/>
                      </a:cubicBezTo>
                      <a:cubicBezTo>
                        <a:pt x="77" y="1437"/>
                        <a:pt x="83" y="1461"/>
                        <a:pt x="80" y="1443"/>
                      </a:cubicBezTo>
                      <a:cubicBezTo>
                        <a:pt x="77" y="1436"/>
                        <a:pt x="66" y="1385"/>
                        <a:pt x="72" y="1422"/>
                      </a:cubicBezTo>
                      <a:cubicBezTo>
                        <a:pt x="68" y="1407"/>
                        <a:pt x="64" y="1386"/>
                        <a:pt x="61" y="1368"/>
                      </a:cubicBezTo>
                      <a:cubicBezTo>
                        <a:pt x="66" y="1389"/>
                        <a:pt x="65" y="1375"/>
                        <a:pt x="67" y="1381"/>
                      </a:cubicBezTo>
                      <a:cubicBezTo>
                        <a:pt x="63" y="1363"/>
                        <a:pt x="61" y="1363"/>
                        <a:pt x="60" y="1361"/>
                      </a:cubicBezTo>
                      <a:cubicBezTo>
                        <a:pt x="54" y="1308"/>
                        <a:pt x="55" y="1286"/>
                        <a:pt x="47" y="1227"/>
                      </a:cubicBezTo>
                      <a:cubicBezTo>
                        <a:pt x="46" y="1219"/>
                        <a:pt x="52" y="1263"/>
                        <a:pt x="50" y="1257"/>
                      </a:cubicBezTo>
                      <a:cubicBezTo>
                        <a:pt x="42" y="1214"/>
                        <a:pt x="47" y="1200"/>
                        <a:pt x="43" y="1163"/>
                      </a:cubicBezTo>
                      <a:cubicBezTo>
                        <a:pt x="41" y="1173"/>
                        <a:pt x="41" y="1173"/>
                        <a:pt x="41" y="1173"/>
                      </a:cubicBezTo>
                      <a:cubicBezTo>
                        <a:pt x="40" y="1162"/>
                        <a:pt x="38" y="1133"/>
                        <a:pt x="37" y="1119"/>
                      </a:cubicBezTo>
                      <a:cubicBezTo>
                        <a:pt x="37" y="1116"/>
                        <a:pt x="39" y="1076"/>
                        <a:pt x="40" y="1105"/>
                      </a:cubicBezTo>
                      <a:cubicBezTo>
                        <a:pt x="41" y="1041"/>
                        <a:pt x="34" y="1048"/>
                        <a:pt x="39" y="974"/>
                      </a:cubicBezTo>
                      <a:cubicBezTo>
                        <a:pt x="35" y="1009"/>
                        <a:pt x="36" y="1013"/>
                        <a:pt x="35" y="1039"/>
                      </a:cubicBezTo>
                      <a:cubicBezTo>
                        <a:pt x="34" y="1011"/>
                        <a:pt x="34" y="1035"/>
                        <a:pt x="32" y="1032"/>
                      </a:cubicBezTo>
                      <a:cubicBezTo>
                        <a:pt x="34" y="1015"/>
                        <a:pt x="36" y="959"/>
                        <a:pt x="36" y="997"/>
                      </a:cubicBezTo>
                      <a:cubicBezTo>
                        <a:pt x="37" y="974"/>
                        <a:pt x="41" y="928"/>
                        <a:pt x="42" y="917"/>
                      </a:cubicBezTo>
                      <a:cubicBezTo>
                        <a:pt x="39" y="937"/>
                        <a:pt x="39" y="937"/>
                        <a:pt x="39" y="937"/>
                      </a:cubicBezTo>
                      <a:cubicBezTo>
                        <a:pt x="42" y="904"/>
                        <a:pt x="45" y="871"/>
                        <a:pt x="45" y="858"/>
                      </a:cubicBezTo>
                      <a:cubicBezTo>
                        <a:pt x="39" y="899"/>
                        <a:pt x="43" y="898"/>
                        <a:pt x="37" y="950"/>
                      </a:cubicBezTo>
                      <a:cubicBezTo>
                        <a:pt x="31" y="1007"/>
                        <a:pt x="36" y="936"/>
                        <a:pt x="31" y="973"/>
                      </a:cubicBezTo>
                      <a:cubicBezTo>
                        <a:pt x="31" y="987"/>
                        <a:pt x="30" y="1001"/>
                        <a:pt x="31" y="1014"/>
                      </a:cubicBezTo>
                      <a:cubicBezTo>
                        <a:pt x="32" y="995"/>
                        <a:pt x="32" y="995"/>
                        <a:pt x="32" y="995"/>
                      </a:cubicBezTo>
                      <a:cubicBezTo>
                        <a:pt x="34" y="1001"/>
                        <a:pt x="29" y="1058"/>
                        <a:pt x="33" y="1053"/>
                      </a:cubicBezTo>
                      <a:cubicBezTo>
                        <a:pt x="30" y="1094"/>
                        <a:pt x="32" y="1106"/>
                        <a:pt x="31" y="1152"/>
                      </a:cubicBezTo>
                      <a:cubicBezTo>
                        <a:pt x="33" y="1162"/>
                        <a:pt x="32" y="1145"/>
                        <a:pt x="32" y="1133"/>
                      </a:cubicBezTo>
                      <a:cubicBezTo>
                        <a:pt x="33" y="1156"/>
                        <a:pt x="36" y="1157"/>
                        <a:pt x="36" y="1187"/>
                      </a:cubicBezTo>
                      <a:cubicBezTo>
                        <a:pt x="37" y="1202"/>
                        <a:pt x="39" y="1192"/>
                        <a:pt x="37" y="1165"/>
                      </a:cubicBezTo>
                      <a:cubicBezTo>
                        <a:pt x="39" y="1188"/>
                        <a:pt x="40" y="1210"/>
                        <a:pt x="43" y="1235"/>
                      </a:cubicBezTo>
                      <a:cubicBezTo>
                        <a:pt x="43" y="1227"/>
                        <a:pt x="42" y="1218"/>
                        <a:pt x="42" y="1209"/>
                      </a:cubicBezTo>
                      <a:cubicBezTo>
                        <a:pt x="43" y="1218"/>
                        <a:pt x="44" y="1227"/>
                        <a:pt x="45" y="1236"/>
                      </a:cubicBezTo>
                      <a:cubicBezTo>
                        <a:pt x="44" y="1213"/>
                        <a:pt x="44" y="1213"/>
                        <a:pt x="44" y="1213"/>
                      </a:cubicBezTo>
                      <a:cubicBezTo>
                        <a:pt x="49" y="1265"/>
                        <a:pt x="56" y="1323"/>
                        <a:pt x="58" y="1350"/>
                      </a:cubicBezTo>
                      <a:cubicBezTo>
                        <a:pt x="49" y="1307"/>
                        <a:pt x="41" y="1233"/>
                        <a:pt x="36" y="1207"/>
                      </a:cubicBezTo>
                      <a:cubicBezTo>
                        <a:pt x="36" y="1217"/>
                        <a:pt x="42" y="1242"/>
                        <a:pt x="40" y="1256"/>
                      </a:cubicBezTo>
                      <a:cubicBezTo>
                        <a:pt x="44" y="1269"/>
                        <a:pt x="44" y="1269"/>
                        <a:pt x="44" y="1269"/>
                      </a:cubicBezTo>
                      <a:cubicBezTo>
                        <a:pt x="46" y="1285"/>
                        <a:pt x="52" y="1321"/>
                        <a:pt x="50" y="1324"/>
                      </a:cubicBezTo>
                      <a:cubicBezTo>
                        <a:pt x="43" y="1282"/>
                        <a:pt x="40" y="1270"/>
                        <a:pt x="36" y="1249"/>
                      </a:cubicBezTo>
                      <a:cubicBezTo>
                        <a:pt x="36" y="1249"/>
                        <a:pt x="35" y="1245"/>
                        <a:pt x="34" y="1239"/>
                      </a:cubicBezTo>
                      <a:cubicBezTo>
                        <a:pt x="34" y="1238"/>
                        <a:pt x="34" y="1238"/>
                        <a:pt x="34" y="1238"/>
                      </a:cubicBezTo>
                      <a:cubicBezTo>
                        <a:pt x="34" y="1238"/>
                        <a:pt x="34" y="1238"/>
                        <a:pt x="34" y="1238"/>
                      </a:cubicBezTo>
                      <a:cubicBezTo>
                        <a:pt x="33" y="1225"/>
                        <a:pt x="31" y="1205"/>
                        <a:pt x="30" y="1193"/>
                      </a:cubicBezTo>
                      <a:cubicBezTo>
                        <a:pt x="29" y="1177"/>
                        <a:pt x="31" y="1188"/>
                        <a:pt x="32" y="1189"/>
                      </a:cubicBezTo>
                      <a:cubicBezTo>
                        <a:pt x="30" y="1137"/>
                        <a:pt x="22" y="1102"/>
                        <a:pt x="25" y="1047"/>
                      </a:cubicBezTo>
                      <a:cubicBezTo>
                        <a:pt x="26" y="1046"/>
                        <a:pt x="28" y="1004"/>
                        <a:pt x="29" y="1017"/>
                      </a:cubicBezTo>
                      <a:cubicBezTo>
                        <a:pt x="30" y="985"/>
                        <a:pt x="30" y="968"/>
                        <a:pt x="30" y="946"/>
                      </a:cubicBezTo>
                      <a:cubicBezTo>
                        <a:pt x="32" y="942"/>
                        <a:pt x="36" y="898"/>
                        <a:pt x="36" y="914"/>
                      </a:cubicBezTo>
                      <a:cubicBezTo>
                        <a:pt x="37" y="885"/>
                        <a:pt x="37" y="885"/>
                        <a:pt x="37" y="885"/>
                      </a:cubicBezTo>
                      <a:cubicBezTo>
                        <a:pt x="40" y="865"/>
                        <a:pt x="46" y="823"/>
                        <a:pt x="49" y="817"/>
                      </a:cubicBezTo>
                      <a:cubicBezTo>
                        <a:pt x="53" y="795"/>
                        <a:pt x="47" y="810"/>
                        <a:pt x="55" y="780"/>
                      </a:cubicBezTo>
                      <a:cubicBezTo>
                        <a:pt x="55" y="782"/>
                        <a:pt x="56" y="780"/>
                        <a:pt x="54" y="786"/>
                      </a:cubicBezTo>
                      <a:cubicBezTo>
                        <a:pt x="58" y="772"/>
                        <a:pt x="66" y="740"/>
                        <a:pt x="68" y="726"/>
                      </a:cubicBezTo>
                      <a:cubicBezTo>
                        <a:pt x="62" y="746"/>
                        <a:pt x="66" y="730"/>
                        <a:pt x="60" y="755"/>
                      </a:cubicBezTo>
                      <a:cubicBezTo>
                        <a:pt x="59" y="754"/>
                        <a:pt x="64" y="726"/>
                        <a:pt x="74" y="698"/>
                      </a:cubicBezTo>
                      <a:cubicBezTo>
                        <a:pt x="65" y="737"/>
                        <a:pt x="85" y="669"/>
                        <a:pt x="81" y="687"/>
                      </a:cubicBezTo>
                      <a:cubicBezTo>
                        <a:pt x="100" y="627"/>
                        <a:pt x="110" y="592"/>
                        <a:pt x="129" y="543"/>
                      </a:cubicBezTo>
                      <a:cubicBezTo>
                        <a:pt x="153" y="486"/>
                        <a:pt x="193" y="419"/>
                        <a:pt x="218" y="378"/>
                      </a:cubicBezTo>
                      <a:cubicBezTo>
                        <a:pt x="215" y="383"/>
                        <a:pt x="215" y="383"/>
                        <a:pt x="215" y="383"/>
                      </a:cubicBezTo>
                      <a:cubicBezTo>
                        <a:pt x="219" y="375"/>
                        <a:pt x="225" y="367"/>
                        <a:pt x="230" y="359"/>
                      </a:cubicBezTo>
                      <a:cubicBezTo>
                        <a:pt x="239" y="345"/>
                        <a:pt x="232" y="360"/>
                        <a:pt x="247" y="338"/>
                      </a:cubicBezTo>
                      <a:cubicBezTo>
                        <a:pt x="243" y="347"/>
                        <a:pt x="220" y="375"/>
                        <a:pt x="208" y="399"/>
                      </a:cubicBezTo>
                      <a:cubicBezTo>
                        <a:pt x="234" y="362"/>
                        <a:pt x="187" y="436"/>
                        <a:pt x="205" y="411"/>
                      </a:cubicBezTo>
                      <a:cubicBezTo>
                        <a:pt x="210" y="393"/>
                        <a:pt x="258" y="330"/>
                        <a:pt x="282" y="299"/>
                      </a:cubicBezTo>
                      <a:cubicBezTo>
                        <a:pt x="307" y="269"/>
                        <a:pt x="272" y="314"/>
                        <a:pt x="285" y="299"/>
                      </a:cubicBezTo>
                      <a:cubicBezTo>
                        <a:pt x="291" y="289"/>
                        <a:pt x="291" y="289"/>
                        <a:pt x="291" y="289"/>
                      </a:cubicBezTo>
                      <a:cubicBezTo>
                        <a:pt x="302" y="277"/>
                        <a:pt x="305" y="274"/>
                        <a:pt x="306" y="275"/>
                      </a:cubicBezTo>
                      <a:cubicBezTo>
                        <a:pt x="333" y="245"/>
                        <a:pt x="366" y="212"/>
                        <a:pt x="390" y="188"/>
                      </a:cubicBezTo>
                      <a:cubicBezTo>
                        <a:pt x="358" y="218"/>
                        <a:pt x="400" y="176"/>
                        <a:pt x="367" y="205"/>
                      </a:cubicBezTo>
                      <a:cubicBezTo>
                        <a:pt x="377" y="196"/>
                        <a:pt x="398" y="176"/>
                        <a:pt x="419" y="160"/>
                      </a:cubicBezTo>
                      <a:cubicBezTo>
                        <a:pt x="399" y="177"/>
                        <a:pt x="448" y="141"/>
                        <a:pt x="403" y="176"/>
                      </a:cubicBezTo>
                      <a:cubicBezTo>
                        <a:pt x="410" y="173"/>
                        <a:pt x="424" y="158"/>
                        <a:pt x="445" y="143"/>
                      </a:cubicBezTo>
                      <a:cubicBezTo>
                        <a:pt x="435" y="151"/>
                        <a:pt x="413" y="171"/>
                        <a:pt x="416" y="169"/>
                      </a:cubicBezTo>
                      <a:cubicBezTo>
                        <a:pt x="443" y="141"/>
                        <a:pt x="518" y="100"/>
                        <a:pt x="530" y="93"/>
                      </a:cubicBezTo>
                      <a:cubicBezTo>
                        <a:pt x="553" y="77"/>
                        <a:pt x="592" y="58"/>
                        <a:pt x="624" y="46"/>
                      </a:cubicBezTo>
                      <a:cubicBezTo>
                        <a:pt x="656" y="38"/>
                        <a:pt x="693" y="29"/>
                        <a:pt x="731" y="25"/>
                      </a:cubicBezTo>
                      <a:cubicBezTo>
                        <a:pt x="724" y="27"/>
                        <a:pt x="724" y="27"/>
                        <a:pt x="724" y="27"/>
                      </a:cubicBezTo>
                      <a:cubicBezTo>
                        <a:pt x="746" y="24"/>
                        <a:pt x="779" y="21"/>
                        <a:pt x="811" y="21"/>
                      </a:cubicBezTo>
                      <a:cubicBezTo>
                        <a:pt x="818" y="23"/>
                        <a:pt x="818" y="23"/>
                        <a:pt x="818" y="23"/>
                      </a:cubicBezTo>
                      <a:cubicBezTo>
                        <a:pt x="840" y="22"/>
                        <a:pt x="882" y="24"/>
                        <a:pt x="915" y="28"/>
                      </a:cubicBezTo>
                      <a:cubicBezTo>
                        <a:pt x="916" y="26"/>
                        <a:pt x="885" y="24"/>
                        <a:pt x="899" y="24"/>
                      </a:cubicBezTo>
                      <a:cubicBezTo>
                        <a:pt x="883" y="23"/>
                        <a:pt x="868" y="22"/>
                        <a:pt x="874" y="23"/>
                      </a:cubicBezTo>
                      <a:cubicBezTo>
                        <a:pt x="858" y="23"/>
                        <a:pt x="857" y="21"/>
                        <a:pt x="843" y="19"/>
                      </a:cubicBezTo>
                      <a:cubicBezTo>
                        <a:pt x="865" y="20"/>
                        <a:pt x="887" y="21"/>
                        <a:pt x="908" y="22"/>
                      </a:cubicBezTo>
                      <a:cubicBezTo>
                        <a:pt x="913" y="23"/>
                        <a:pt x="915" y="23"/>
                        <a:pt x="916" y="24"/>
                      </a:cubicBezTo>
                      <a:cubicBezTo>
                        <a:pt x="921" y="22"/>
                        <a:pt x="921" y="22"/>
                        <a:pt x="921" y="22"/>
                      </a:cubicBezTo>
                      <a:cubicBezTo>
                        <a:pt x="937" y="24"/>
                        <a:pt x="942" y="25"/>
                        <a:pt x="939" y="26"/>
                      </a:cubicBezTo>
                      <a:cubicBezTo>
                        <a:pt x="976" y="30"/>
                        <a:pt x="989" y="29"/>
                        <a:pt x="1027" y="36"/>
                      </a:cubicBezTo>
                      <a:cubicBezTo>
                        <a:pt x="1010" y="35"/>
                        <a:pt x="1000" y="34"/>
                        <a:pt x="973" y="30"/>
                      </a:cubicBezTo>
                      <a:cubicBezTo>
                        <a:pt x="987" y="32"/>
                        <a:pt x="1002" y="34"/>
                        <a:pt x="1016" y="37"/>
                      </a:cubicBezTo>
                      <a:cubicBezTo>
                        <a:pt x="996" y="35"/>
                        <a:pt x="921" y="24"/>
                        <a:pt x="933" y="29"/>
                      </a:cubicBezTo>
                      <a:cubicBezTo>
                        <a:pt x="981" y="33"/>
                        <a:pt x="1052" y="44"/>
                        <a:pt x="1093" y="51"/>
                      </a:cubicBezTo>
                      <a:cubicBezTo>
                        <a:pt x="1114" y="58"/>
                        <a:pt x="1147" y="65"/>
                        <a:pt x="1182" y="79"/>
                      </a:cubicBezTo>
                      <a:cubicBezTo>
                        <a:pt x="1186" y="81"/>
                        <a:pt x="1196" y="86"/>
                        <a:pt x="1190" y="84"/>
                      </a:cubicBezTo>
                      <a:cubicBezTo>
                        <a:pt x="1180" y="80"/>
                        <a:pt x="1180" y="80"/>
                        <a:pt x="1180" y="80"/>
                      </a:cubicBezTo>
                      <a:cubicBezTo>
                        <a:pt x="1226" y="98"/>
                        <a:pt x="1277" y="120"/>
                        <a:pt x="1314" y="143"/>
                      </a:cubicBezTo>
                      <a:cubicBezTo>
                        <a:pt x="1320" y="147"/>
                        <a:pt x="1326" y="152"/>
                        <a:pt x="1331" y="157"/>
                      </a:cubicBezTo>
                      <a:cubicBezTo>
                        <a:pt x="1390" y="202"/>
                        <a:pt x="1323" y="144"/>
                        <a:pt x="1383" y="192"/>
                      </a:cubicBezTo>
                      <a:cubicBezTo>
                        <a:pt x="1397" y="204"/>
                        <a:pt x="1449" y="258"/>
                        <a:pt x="1449" y="262"/>
                      </a:cubicBezTo>
                      <a:cubicBezTo>
                        <a:pt x="1459" y="273"/>
                        <a:pt x="1463" y="278"/>
                        <a:pt x="1465" y="278"/>
                      </a:cubicBezTo>
                      <a:cubicBezTo>
                        <a:pt x="1457" y="269"/>
                        <a:pt x="1438" y="247"/>
                        <a:pt x="1450" y="258"/>
                      </a:cubicBezTo>
                      <a:cubicBezTo>
                        <a:pt x="1467" y="278"/>
                        <a:pt x="1474" y="288"/>
                        <a:pt x="1487" y="305"/>
                      </a:cubicBezTo>
                      <a:cubicBezTo>
                        <a:pt x="1485" y="304"/>
                        <a:pt x="1475" y="293"/>
                        <a:pt x="1481" y="299"/>
                      </a:cubicBezTo>
                      <a:cubicBezTo>
                        <a:pt x="1514" y="338"/>
                        <a:pt x="1561" y="420"/>
                        <a:pt x="1584" y="463"/>
                      </a:cubicBezTo>
                      <a:cubicBezTo>
                        <a:pt x="1576" y="446"/>
                        <a:pt x="1574" y="445"/>
                        <a:pt x="1563" y="423"/>
                      </a:cubicBezTo>
                      <a:cubicBezTo>
                        <a:pt x="1565" y="423"/>
                        <a:pt x="1570" y="434"/>
                        <a:pt x="1573" y="439"/>
                      </a:cubicBezTo>
                      <a:cubicBezTo>
                        <a:pt x="1574" y="435"/>
                        <a:pt x="1561" y="417"/>
                        <a:pt x="1549" y="394"/>
                      </a:cubicBezTo>
                      <a:cubicBezTo>
                        <a:pt x="1557" y="406"/>
                        <a:pt x="1565" y="418"/>
                        <a:pt x="1572" y="431"/>
                      </a:cubicBezTo>
                      <a:cubicBezTo>
                        <a:pt x="1569" y="423"/>
                        <a:pt x="1565" y="416"/>
                        <a:pt x="1562" y="409"/>
                      </a:cubicBezTo>
                      <a:cubicBezTo>
                        <a:pt x="1579" y="436"/>
                        <a:pt x="1595" y="465"/>
                        <a:pt x="1609" y="494"/>
                      </a:cubicBezTo>
                      <a:cubicBezTo>
                        <a:pt x="1577" y="420"/>
                        <a:pt x="1553" y="391"/>
                        <a:pt x="1520" y="334"/>
                      </a:cubicBezTo>
                      <a:cubicBezTo>
                        <a:pt x="1526" y="343"/>
                        <a:pt x="1521" y="334"/>
                        <a:pt x="1520" y="331"/>
                      </a:cubicBezTo>
                      <a:cubicBezTo>
                        <a:pt x="1507" y="314"/>
                        <a:pt x="1492" y="294"/>
                        <a:pt x="1483" y="285"/>
                      </a:cubicBezTo>
                      <a:cubicBezTo>
                        <a:pt x="1477" y="276"/>
                        <a:pt x="1469" y="268"/>
                        <a:pt x="1462" y="259"/>
                      </a:cubicBezTo>
                      <a:cubicBezTo>
                        <a:pt x="1463" y="259"/>
                        <a:pt x="1474" y="266"/>
                        <a:pt x="1495" y="294"/>
                      </a:cubicBezTo>
                      <a:cubicBezTo>
                        <a:pt x="1422" y="199"/>
                        <a:pt x="1347" y="141"/>
                        <a:pt x="1239" y="89"/>
                      </a:cubicBezTo>
                      <a:cubicBezTo>
                        <a:pt x="1234" y="87"/>
                        <a:pt x="1253" y="95"/>
                        <a:pt x="1245" y="91"/>
                      </a:cubicBezTo>
                      <a:cubicBezTo>
                        <a:pt x="1231" y="85"/>
                        <a:pt x="1206" y="76"/>
                        <a:pt x="1207" y="77"/>
                      </a:cubicBezTo>
                      <a:cubicBezTo>
                        <a:pt x="1208" y="77"/>
                        <a:pt x="1211" y="77"/>
                        <a:pt x="1221" y="81"/>
                      </a:cubicBezTo>
                      <a:cubicBezTo>
                        <a:pt x="1163" y="58"/>
                        <a:pt x="1132" y="46"/>
                        <a:pt x="1093" y="38"/>
                      </a:cubicBezTo>
                      <a:cubicBezTo>
                        <a:pt x="1091" y="36"/>
                        <a:pt x="1123" y="45"/>
                        <a:pt x="1118" y="43"/>
                      </a:cubicBezTo>
                      <a:cubicBezTo>
                        <a:pt x="1059" y="27"/>
                        <a:pt x="1027" y="27"/>
                        <a:pt x="966" y="17"/>
                      </a:cubicBezTo>
                      <a:cubicBezTo>
                        <a:pt x="986" y="18"/>
                        <a:pt x="953" y="13"/>
                        <a:pt x="936" y="10"/>
                      </a:cubicBezTo>
                      <a:cubicBezTo>
                        <a:pt x="886" y="5"/>
                        <a:pt x="778" y="0"/>
                        <a:pt x="702" y="15"/>
                      </a:cubicBezTo>
                      <a:cubicBezTo>
                        <a:pt x="721" y="5"/>
                        <a:pt x="619" y="31"/>
                        <a:pt x="612" y="32"/>
                      </a:cubicBezTo>
                      <a:cubicBezTo>
                        <a:pt x="596" y="37"/>
                        <a:pt x="571" y="48"/>
                        <a:pt x="570" y="50"/>
                      </a:cubicBezTo>
                      <a:cubicBezTo>
                        <a:pt x="579" y="45"/>
                        <a:pt x="601" y="39"/>
                        <a:pt x="598" y="41"/>
                      </a:cubicBezTo>
                      <a:cubicBezTo>
                        <a:pt x="575" y="49"/>
                        <a:pt x="541" y="65"/>
                        <a:pt x="538" y="69"/>
                      </a:cubicBezTo>
                      <a:cubicBezTo>
                        <a:pt x="529" y="73"/>
                        <a:pt x="520" y="77"/>
                        <a:pt x="510" y="81"/>
                      </a:cubicBezTo>
                      <a:cubicBezTo>
                        <a:pt x="509" y="83"/>
                        <a:pt x="502" y="90"/>
                        <a:pt x="487" y="99"/>
                      </a:cubicBezTo>
                      <a:cubicBezTo>
                        <a:pt x="454" y="116"/>
                        <a:pt x="492" y="98"/>
                        <a:pt x="446" y="126"/>
                      </a:cubicBezTo>
                      <a:cubicBezTo>
                        <a:pt x="455" y="118"/>
                        <a:pt x="464" y="111"/>
                        <a:pt x="467" y="108"/>
                      </a:cubicBezTo>
                      <a:cubicBezTo>
                        <a:pt x="445" y="122"/>
                        <a:pt x="448" y="121"/>
                        <a:pt x="434" y="132"/>
                      </a:cubicBezTo>
                      <a:cubicBezTo>
                        <a:pt x="428" y="134"/>
                        <a:pt x="446" y="118"/>
                        <a:pt x="463" y="107"/>
                      </a:cubicBezTo>
                      <a:cubicBezTo>
                        <a:pt x="453" y="113"/>
                        <a:pt x="444" y="119"/>
                        <a:pt x="434" y="125"/>
                      </a:cubicBezTo>
                      <a:cubicBezTo>
                        <a:pt x="409" y="146"/>
                        <a:pt x="367" y="184"/>
                        <a:pt x="330" y="220"/>
                      </a:cubicBezTo>
                      <a:cubicBezTo>
                        <a:pt x="335" y="213"/>
                        <a:pt x="348" y="201"/>
                        <a:pt x="336" y="210"/>
                      </a:cubicBezTo>
                      <a:cubicBezTo>
                        <a:pt x="321" y="226"/>
                        <a:pt x="302" y="249"/>
                        <a:pt x="282" y="271"/>
                      </a:cubicBezTo>
                      <a:cubicBezTo>
                        <a:pt x="284" y="267"/>
                        <a:pt x="282" y="269"/>
                        <a:pt x="285" y="266"/>
                      </a:cubicBezTo>
                      <a:cubicBezTo>
                        <a:pt x="253" y="307"/>
                        <a:pt x="259" y="295"/>
                        <a:pt x="230" y="333"/>
                      </a:cubicBezTo>
                      <a:cubicBezTo>
                        <a:pt x="231" y="332"/>
                        <a:pt x="231" y="332"/>
                        <a:pt x="231" y="331"/>
                      </a:cubicBezTo>
                      <a:cubicBezTo>
                        <a:pt x="226" y="339"/>
                        <a:pt x="221" y="347"/>
                        <a:pt x="216" y="355"/>
                      </a:cubicBezTo>
                      <a:cubicBezTo>
                        <a:pt x="185" y="407"/>
                        <a:pt x="177" y="410"/>
                        <a:pt x="158" y="441"/>
                      </a:cubicBezTo>
                      <a:cubicBezTo>
                        <a:pt x="161" y="434"/>
                        <a:pt x="161" y="434"/>
                        <a:pt x="161" y="434"/>
                      </a:cubicBezTo>
                      <a:cubicBezTo>
                        <a:pt x="147" y="452"/>
                        <a:pt x="116" y="518"/>
                        <a:pt x="108" y="537"/>
                      </a:cubicBezTo>
                      <a:cubicBezTo>
                        <a:pt x="120" y="514"/>
                        <a:pt x="112" y="530"/>
                        <a:pt x="123" y="514"/>
                      </a:cubicBezTo>
                      <a:cubicBezTo>
                        <a:pt x="132" y="493"/>
                        <a:pt x="126" y="498"/>
                        <a:pt x="144" y="465"/>
                      </a:cubicBezTo>
                      <a:cubicBezTo>
                        <a:pt x="144" y="470"/>
                        <a:pt x="123" y="513"/>
                        <a:pt x="121" y="523"/>
                      </a:cubicBezTo>
                      <a:cubicBezTo>
                        <a:pt x="112" y="542"/>
                        <a:pt x="104" y="554"/>
                        <a:pt x="101" y="555"/>
                      </a:cubicBezTo>
                      <a:cubicBezTo>
                        <a:pt x="81" y="604"/>
                        <a:pt x="70" y="631"/>
                        <a:pt x="52" y="693"/>
                      </a:cubicBezTo>
                      <a:cubicBezTo>
                        <a:pt x="47" y="716"/>
                        <a:pt x="47" y="734"/>
                        <a:pt x="32" y="786"/>
                      </a:cubicBezTo>
                      <a:cubicBezTo>
                        <a:pt x="32" y="783"/>
                        <a:pt x="32" y="783"/>
                        <a:pt x="32" y="783"/>
                      </a:cubicBezTo>
                      <a:cubicBezTo>
                        <a:pt x="33" y="785"/>
                        <a:pt x="26" y="808"/>
                        <a:pt x="26" y="819"/>
                      </a:cubicBezTo>
                      <a:cubicBezTo>
                        <a:pt x="31" y="801"/>
                        <a:pt x="23" y="842"/>
                        <a:pt x="29" y="820"/>
                      </a:cubicBezTo>
                      <a:cubicBezTo>
                        <a:pt x="24" y="851"/>
                        <a:pt x="20" y="856"/>
                        <a:pt x="18" y="859"/>
                      </a:cubicBezTo>
                      <a:cubicBezTo>
                        <a:pt x="18" y="881"/>
                        <a:pt x="8" y="920"/>
                        <a:pt x="6" y="968"/>
                      </a:cubicBezTo>
                      <a:cubicBezTo>
                        <a:pt x="5" y="960"/>
                        <a:pt x="10" y="907"/>
                        <a:pt x="6" y="929"/>
                      </a:cubicBezTo>
                      <a:cubicBezTo>
                        <a:pt x="5" y="949"/>
                        <a:pt x="5" y="970"/>
                        <a:pt x="5" y="991"/>
                      </a:cubicBezTo>
                      <a:cubicBezTo>
                        <a:pt x="7" y="963"/>
                        <a:pt x="7" y="963"/>
                        <a:pt x="7" y="963"/>
                      </a:cubicBezTo>
                      <a:cubicBezTo>
                        <a:pt x="6" y="1010"/>
                        <a:pt x="3" y="1023"/>
                        <a:pt x="1" y="1050"/>
                      </a:cubicBezTo>
                      <a:cubicBezTo>
                        <a:pt x="0" y="1055"/>
                        <a:pt x="0" y="1038"/>
                        <a:pt x="1" y="1024"/>
                      </a:cubicBezTo>
                      <a:cubicBezTo>
                        <a:pt x="0" y="1039"/>
                        <a:pt x="0" y="1062"/>
                        <a:pt x="1" y="1081"/>
                      </a:cubicBezTo>
                      <a:cubicBezTo>
                        <a:pt x="2" y="1095"/>
                        <a:pt x="4" y="1144"/>
                        <a:pt x="8" y="1163"/>
                      </a:cubicBezTo>
                      <a:cubicBezTo>
                        <a:pt x="8" y="1171"/>
                        <a:pt x="8" y="1171"/>
                        <a:pt x="8" y="1171"/>
                      </a:cubicBezTo>
                      <a:cubicBezTo>
                        <a:pt x="8" y="1171"/>
                        <a:pt x="8" y="1169"/>
                        <a:pt x="8" y="1168"/>
                      </a:cubicBezTo>
                      <a:cubicBezTo>
                        <a:pt x="8" y="1172"/>
                        <a:pt x="8" y="1175"/>
                        <a:pt x="9" y="1178"/>
                      </a:cubicBezTo>
                      <a:cubicBezTo>
                        <a:pt x="10" y="1203"/>
                        <a:pt x="10" y="1203"/>
                        <a:pt x="10" y="1203"/>
                      </a:cubicBezTo>
                      <a:cubicBezTo>
                        <a:pt x="9" y="1198"/>
                        <a:pt x="9" y="1198"/>
                        <a:pt x="9" y="1198"/>
                      </a:cubicBezTo>
                      <a:cubicBezTo>
                        <a:pt x="10" y="1207"/>
                        <a:pt x="10" y="1207"/>
                        <a:pt x="10" y="1207"/>
                      </a:cubicBezTo>
                      <a:cubicBezTo>
                        <a:pt x="10" y="1216"/>
                        <a:pt x="11" y="1224"/>
                        <a:pt x="12" y="1233"/>
                      </a:cubicBezTo>
                      <a:close/>
                      <a:moveTo>
                        <a:pt x="1479" y="281"/>
                      </a:moveTo>
                      <a:cubicBezTo>
                        <a:pt x="1480" y="281"/>
                        <a:pt x="1481" y="283"/>
                        <a:pt x="1483" y="284"/>
                      </a:cubicBezTo>
                      <a:cubicBezTo>
                        <a:pt x="1479" y="280"/>
                        <a:pt x="1480" y="281"/>
                        <a:pt x="1479" y="281"/>
                      </a:cubicBezTo>
                      <a:close/>
                      <a:moveTo>
                        <a:pt x="207" y="1880"/>
                      </a:moveTo>
                      <a:cubicBezTo>
                        <a:pt x="214" y="1894"/>
                        <a:pt x="222" y="1904"/>
                        <a:pt x="225" y="1912"/>
                      </a:cubicBezTo>
                      <a:cubicBezTo>
                        <a:pt x="224" y="1913"/>
                        <a:pt x="181" y="1849"/>
                        <a:pt x="169" y="1827"/>
                      </a:cubicBezTo>
                      <a:cubicBezTo>
                        <a:pt x="156" y="1800"/>
                        <a:pt x="143" y="1772"/>
                        <a:pt x="137" y="1754"/>
                      </a:cubicBezTo>
                      <a:cubicBezTo>
                        <a:pt x="141" y="1762"/>
                        <a:pt x="141" y="1762"/>
                        <a:pt x="141" y="1762"/>
                      </a:cubicBezTo>
                      <a:cubicBezTo>
                        <a:pt x="199" y="1891"/>
                        <a:pt x="177" y="1835"/>
                        <a:pt x="148" y="1756"/>
                      </a:cubicBezTo>
                      <a:cubicBezTo>
                        <a:pt x="165" y="1799"/>
                        <a:pt x="185" y="1844"/>
                        <a:pt x="209" y="1886"/>
                      </a:cubicBezTo>
                      <a:cubicBezTo>
                        <a:pt x="207" y="1880"/>
                        <a:pt x="207" y="1880"/>
                        <a:pt x="207" y="1880"/>
                      </a:cubicBezTo>
                      <a:close/>
                      <a:moveTo>
                        <a:pt x="218" y="1917"/>
                      </a:moveTo>
                      <a:cubicBezTo>
                        <a:pt x="223" y="1925"/>
                        <a:pt x="229" y="1933"/>
                        <a:pt x="234" y="1941"/>
                      </a:cubicBezTo>
                      <a:cubicBezTo>
                        <a:pt x="231" y="1938"/>
                        <a:pt x="233" y="1944"/>
                        <a:pt x="219" y="1920"/>
                      </a:cubicBezTo>
                      <a:cubicBezTo>
                        <a:pt x="221" y="1922"/>
                        <a:pt x="220" y="1920"/>
                        <a:pt x="218" y="1917"/>
                      </a:cubicBezTo>
                      <a:close/>
                      <a:moveTo>
                        <a:pt x="230" y="1933"/>
                      </a:moveTo>
                      <a:cubicBezTo>
                        <a:pt x="231" y="1934"/>
                        <a:pt x="232" y="1936"/>
                        <a:pt x="234" y="1939"/>
                      </a:cubicBezTo>
                      <a:cubicBezTo>
                        <a:pt x="230" y="1933"/>
                        <a:pt x="230" y="1933"/>
                        <a:pt x="230" y="1933"/>
                      </a:cubicBezTo>
                      <a:close/>
                      <a:moveTo>
                        <a:pt x="44" y="1424"/>
                      </a:moveTo>
                      <a:cubicBezTo>
                        <a:pt x="45" y="1431"/>
                        <a:pt x="47" y="1437"/>
                        <a:pt x="48" y="1443"/>
                      </a:cubicBezTo>
                      <a:cubicBezTo>
                        <a:pt x="48" y="1442"/>
                        <a:pt x="47" y="1442"/>
                        <a:pt x="47" y="1441"/>
                      </a:cubicBezTo>
                      <a:cubicBezTo>
                        <a:pt x="45" y="1431"/>
                        <a:pt x="44" y="1426"/>
                        <a:pt x="44" y="1424"/>
                      </a:cubicBezTo>
                      <a:close/>
                      <a:moveTo>
                        <a:pt x="56" y="1484"/>
                      </a:moveTo>
                      <a:cubicBezTo>
                        <a:pt x="60" y="1502"/>
                        <a:pt x="60" y="1502"/>
                        <a:pt x="60" y="1502"/>
                      </a:cubicBezTo>
                      <a:cubicBezTo>
                        <a:pt x="57" y="1496"/>
                        <a:pt x="57" y="1496"/>
                        <a:pt x="57" y="1496"/>
                      </a:cubicBezTo>
                      <a:cubicBezTo>
                        <a:pt x="55" y="1488"/>
                        <a:pt x="55" y="1486"/>
                        <a:pt x="56" y="1484"/>
                      </a:cubicBezTo>
                      <a:close/>
                      <a:moveTo>
                        <a:pt x="87" y="1628"/>
                      </a:moveTo>
                      <a:cubicBezTo>
                        <a:pt x="96" y="1658"/>
                        <a:pt x="100" y="1654"/>
                        <a:pt x="107" y="1682"/>
                      </a:cubicBezTo>
                      <a:cubicBezTo>
                        <a:pt x="110" y="1686"/>
                        <a:pt x="108" y="1678"/>
                        <a:pt x="104" y="1668"/>
                      </a:cubicBezTo>
                      <a:cubicBezTo>
                        <a:pt x="106" y="1671"/>
                        <a:pt x="107" y="1673"/>
                        <a:pt x="107" y="1673"/>
                      </a:cubicBezTo>
                      <a:cubicBezTo>
                        <a:pt x="111" y="1684"/>
                        <a:pt x="114" y="1694"/>
                        <a:pt x="118" y="1704"/>
                      </a:cubicBezTo>
                      <a:cubicBezTo>
                        <a:pt x="120" y="1712"/>
                        <a:pt x="123" y="1720"/>
                        <a:pt x="122" y="1718"/>
                      </a:cubicBezTo>
                      <a:cubicBezTo>
                        <a:pt x="118" y="1716"/>
                        <a:pt x="106" y="1680"/>
                        <a:pt x="100" y="1671"/>
                      </a:cubicBezTo>
                      <a:cubicBezTo>
                        <a:pt x="95" y="1662"/>
                        <a:pt x="83" y="1619"/>
                        <a:pt x="87" y="1628"/>
                      </a:cubicBezTo>
                      <a:close/>
                      <a:moveTo>
                        <a:pt x="1663" y="1507"/>
                      </a:moveTo>
                      <a:cubicBezTo>
                        <a:pt x="1662" y="1513"/>
                        <a:pt x="1660" y="1520"/>
                        <a:pt x="1657" y="1528"/>
                      </a:cubicBezTo>
                      <a:cubicBezTo>
                        <a:pt x="1661" y="1520"/>
                        <a:pt x="1665" y="1512"/>
                        <a:pt x="1669" y="1496"/>
                      </a:cubicBezTo>
                      <a:cubicBezTo>
                        <a:pt x="1675" y="1462"/>
                        <a:pt x="1684" y="1432"/>
                        <a:pt x="1693" y="1394"/>
                      </a:cubicBezTo>
                      <a:cubicBezTo>
                        <a:pt x="1695" y="1372"/>
                        <a:pt x="1695" y="1372"/>
                        <a:pt x="1695" y="1372"/>
                      </a:cubicBezTo>
                      <a:cubicBezTo>
                        <a:pt x="1694" y="1376"/>
                        <a:pt x="1693" y="1379"/>
                        <a:pt x="1692" y="1380"/>
                      </a:cubicBezTo>
                      <a:cubicBezTo>
                        <a:pt x="1680" y="1458"/>
                        <a:pt x="1681" y="1410"/>
                        <a:pt x="1663" y="1507"/>
                      </a:cubicBezTo>
                      <a:close/>
                      <a:moveTo>
                        <a:pt x="1592" y="1729"/>
                      </a:moveTo>
                      <a:cubicBezTo>
                        <a:pt x="1589" y="1740"/>
                        <a:pt x="1589" y="1740"/>
                        <a:pt x="1589" y="1740"/>
                      </a:cubicBezTo>
                      <a:cubicBezTo>
                        <a:pt x="1593" y="1735"/>
                        <a:pt x="1602" y="1707"/>
                        <a:pt x="1610" y="1680"/>
                      </a:cubicBezTo>
                      <a:cubicBezTo>
                        <a:pt x="1612" y="1671"/>
                        <a:pt x="1617" y="1654"/>
                        <a:pt x="1622" y="1643"/>
                      </a:cubicBezTo>
                      <a:cubicBezTo>
                        <a:pt x="1621" y="1648"/>
                        <a:pt x="1621" y="1648"/>
                        <a:pt x="1621" y="1648"/>
                      </a:cubicBezTo>
                      <a:cubicBezTo>
                        <a:pt x="1624" y="1643"/>
                        <a:pt x="1632" y="1616"/>
                        <a:pt x="1642" y="1585"/>
                      </a:cubicBezTo>
                      <a:cubicBezTo>
                        <a:pt x="1641" y="1589"/>
                        <a:pt x="1640" y="1594"/>
                        <a:pt x="1639" y="1598"/>
                      </a:cubicBezTo>
                      <a:cubicBezTo>
                        <a:pt x="1638" y="1606"/>
                        <a:pt x="1635" y="1616"/>
                        <a:pt x="1632" y="1627"/>
                      </a:cubicBezTo>
                      <a:cubicBezTo>
                        <a:pt x="1634" y="1621"/>
                        <a:pt x="1636" y="1613"/>
                        <a:pt x="1640" y="1603"/>
                      </a:cubicBezTo>
                      <a:cubicBezTo>
                        <a:pt x="1636" y="1622"/>
                        <a:pt x="1632" y="1641"/>
                        <a:pt x="1627" y="1659"/>
                      </a:cubicBezTo>
                      <a:cubicBezTo>
                        <a:pt x="1637" y="1632"/>
                        <a:pt x="1634" y="1626"/>
                        <a:pt x="1645" y="1593"/>
                      </a:cubicBezTo>
                      <a:cubicBezTo>
                        <a:pt x="1646" y="1596"/>
                        <a:pt x="1648" y="1595"/>
                        <a:pt x="1639" y="1631"/>
                      </a:cubicBezTo>
                      <a:cubicBezTo>
                        <a:pt x="1629" y="1662"/>
                        <a:pt x="1639" y="1629"/>
                        <a:pt x="1633" y="1644"/>
                      </a:cubicBezTo>
                      <a:cubicBezTo>
                        <a:pt x="1628" y="1669"/>
                        <a:pt x="1620" y="1674"/>
                        <a:pt x="1615" y="1700"/>
                      </a:cubicBezTo>
                      <a:cubicBezTo>
                        <a:pt x="1605" y="1729"/>
                        <a:pt x="1606" y="1719"/>
                        <a:pt x="1602" y="1729"/>
                      </a:cubicBezTo>
                      <a:cubicBezTo>
                        <a:pt x="1613" y="1699"/>
                        <a:pt x="1595" y="1742"/>
                        <a:pt x="1608" y="1704"/>
                      </a:cubicBezTo>
                      <a:cubicBezTo>
                        <a:pt x="1595" y="1734"/>
                        <a:pt x="1602" y="1727"/>
                        <a:pt x="1592" y="1752"/>
                      </a:cubicBezTo>
                      <a:cubicBezTo>
                        <a:pt x="1588" y="1755"/>
                        <a:pt x="1588" y="1755"/>
                        <a:pt x="1588" y="1755"/>
                      </a:cubicBezTo>
                      <a:cubicBezTo>
                        <a:pt x="1579" y="1778"/>
                        <a:pt x="1556" y="1826"/>
                        <a:pt x="1542" y="1856"/>
                      </a:cubicBezTo>
                      <a:cubicBezTo>
                        <a:pt x="1556" y="1832"/>
                        <a:pt x="1536" y="1871"/>
                        <a:pt x="1540" y="1868"/>
                      </a:cubicBezTo>
                      <a:cubicBezTo>
                        <a:pt x="1540" y="1863"/>
                        <a:pt x="1559" y="1829"/>
                        <a:pt x="1559" y="1830"/>
                      </a:cubicBezTo>
                      <a:cubicBezTo>
                        <a:pt x="1550" y="1850"/>
                        <a:pt x="1524" y="1900"/>
                        <a:pt x="1517" y="1910"/>
                      </a:cubicBezTo>
                      <a:cubicBezTo>
                        <a:pt x="1525" y="1898"/>
                        <a:pt x="1532" y="1885"/>
                        <a:pt x="1539" y="1873"/>
                      </a:cubicBezTo>
                      <a:cubicBezTo>
                        <a:pt x="1534" y="1887"/>
                        <a:pt x="1508" y="1935"/>
                        <a:pt x="1508" y="1936"/>
                      </a:cubicBezTo>
                      <a:cubicBezTo>
                        <a:pt x="1498" y="1949"/>
                        <a:pt x="1484" y="1971"/>
                        <a:pt x="1478" y="1977"/>
                      </a:cubicBezTo>
                      <a:cubicBezTo>
                        <a:pt x="1483" y="1968"/>
                        <a:pt x="1489" y="1959"/>
                        <a:pt x="1494" y="1950"/>
                      </a:cubicBezTo>
                      <a:cubicBezTo>
                        <a:pt x="1501" y="1941"/>
                        <a:pt x="1501" y="1941"/>
                        <a:pt x="1501" y="1941"/>
                      </a:cubicBezTo>
                      <a:cubicBezTo>
                        <a:pt x="1504" y="1936"/>
                        <a:pt x="1506" y="1931"/>
                        <a:pt x="1509" y="1925"/>
                      </a:cubicBezTo>
                      <a:cubicBezTo>
                        <a:pt x="1498" y="1942"/>
                        <a:pt x="1473" y="1976"/>
                        <a:pt x="1466" y="1983"/>
                      </a:cubicBezTo>
                      <a:cubicBezTo>
                        <a:pt x="1493" y="1944"/>
                        <a:pt x="1532" y="1883"/>
                        <a:pt x="1563" y="1802"/>
                      </a:cubicBezTo>
                      <a:cubicBezTo>
                        <a:pt x="1563" y="1802"/>
                        <a:pt x="1563" y="1803"/>
                        <a:pt x="1561" y="1807"/>
                      </a:cubicBezTo>
                      <a:cubicBezTo>
                        <a:pt x="1579" y="1766"/>
                        <a:pt x="1580" y="1763"/>
                        <a:pt x="1592" y="1729"/>
                      </a:cubicBezTo>
                      <a:close/>
                      <a:moveTo>
                        <a:pt x="647" y="2228"/>
                      </a:moveTo>
                      <a:cubicBezTo>
                        <a:pt x="650" y="2231"/>
                        <a:pt x="650" y="2231"/>
                        <a:pt x="650" y="2231"/>
                      </a:cubicBezTo>
                      <a:cubicBezTo>
                        <a:pt x="716" y="2249"/>
                        <a:pt x="765" y="2252"/>
                        <a:pt x="836" y="2258"/>
                      </a:cubicBezTo>
                      <a:cubicBezTo>
                        <a:pt x="826" y="2259"/>
                        <a:pt x="799" y="2256"/>
                        <a:pt x="803" y="2257"/>
                      </a:cubicBezTo>
                      <a:cubicBezTo>
                        <a:pt x="845" y="2261"/>
                        <a:pt x="840" y="2256"/>
                        <a:pt x="881" y="2259"/>
                      </a:cubicBezTo>
                      <a:cubicBezTo>
                        <a:pt x="821" y="2259"/>
                        <a:pt x="918" y="2261"/>
                        <a:pt x="864" y="2261"/>
                      </a:cubicBezTo>
                      <a:cubicBezTo>
                        <a:pt x="940" y="2261"/>
                        <a:pt x="1020" y="2255"/>
                        <a:pt x="1068" y="2243"/>
                      </a:cubicBezTo>
                      <a:cubicBezTo>
                        <a:pt x="1055" y="2244"/>
                        <a:pt x="1087" y="2236"/>
                        <a:pt x="1088" y="2235"/>
                      </a:cubicBezTo>
                      <a:cubicBezTo>
                        <a:pt x="1101" y="2232"/>
                        <a:pt x="1097" y="2234"/>
                        <a:pt x="1087" y="2237"/>
                      </a:cubicBezTo>
                      <a:cubicBezTo>
                        <a:pt x="1112" y="2232"/>
                        <a:pt x="1116" y="2232"/>
                        <a:pt x="1113" y="2234"/>
                      </a:cubicBezTo>
                      <a:cubicBezTo>
                        <a:pt x="1096" y="2239"/>
                        <a:pt x="1079" y="2244"/>
                        <a:pt x="1062" y="2248"/>
                      </a:cubicBezTo>
                      <a:cubicBezTo>
                        <a:pt x="1079" y="2244"/>
                        <a:pt x="1088" y="2244"/>
                        <a:pt x="1101" y="2240"/>
                      </a:cubicBezTo>
                      <a:cubicBezTo>
                        <a:pt x="1101" y="2240"/>
                        <a:pt x="1101" y="2240"/>
                        <a:pt x="1101" y="2240"/>
                      </a:cubicBezTo>
                      <a:cubicBezTo>
                        <a:pt x="1102" y="2240"/>
                        <a:pt x="1102" y="2240"/>
                        <a:pt x="1102" y="2240"/>
                      </a:cubicBezTo>
                      <a:cubicBezTo>
                        <a:pt x="1107" y="2238"/>
                        <a:pt x="1114" y="2237"/>
                        <a:pt x="1122" y="2234"/>
                      </a:cubicBezTo>
                      <a:cubicBezTo>
                        <a:pt x="1131" y="2230"/>
                        <a:pt x="1129" y="2230"/>
                        <a:pt x="1129" y="2230"/>
                      </a:cubicBezTo>
                      <a:cubicBezTo>
                        <a:pt x="1144" y="2223"/>
                        <a:pt x="1163" y="2215"/>
                        <a:pt x="1187" y="2203"/>
                      </a:cubicBezTo>
                      <a:cubicBezTo>
                        <a:pt x="1186" y="2204"/>
                        <a:pt x="1186" y="2204"/>
                        <a:pt x="1186" y="2204"/>
                      </a:cubicBezTo>
                      <a:cubicBezTo>
                        <a:pt x="1203" y="2196"/>
                        <a:pt x="1220" y="2188"/>
                        <a:pt x="1236" y="2179"/>
                      </a:cubicBezTo>
                      <a:cubicBezTo>
                        <a:pt x="1231" y="2183"/>
                        <a:pt x="1231" y="2183"/>
                        <a:pt x="1231" y="2183"/>
                      </a:cubicBezTo>
                      <a:cubicBezTo>
                        <a:pt x="1240" y="2178"/>
                        <a:pt x="1250" y="2172"/>
                        <a:pt x="1259" y="2166"/>
                      </a:cubicBezTo>
                      <a:cubicBezTo>
                        <a:pt x="1259" y="2168"/>
                        <a:pt x="1268" y="2162"/>
                        <a:pt x="1267" y="2164"/>
                      </a:cubicBezTo>
                      <a:cubicBezTo>
                        <a:pt x="1287" y="2157"/>
                        <a:pt x="1327" y="2122"/>
                        <a:pt x="1361" y="2093"/>
                      </a:cubicBezTo>
                      <a:cubicBezTo>
                        <a:pt x="1356" y="2098"/>
                        <a:pt x="1356" y="2098"/>
                        <a:pt x="1356" y="2098"/>
                      </a:cubicBezTo>
                      <a:cubicBezTo>
                        <a:pt x="1374" y="2081"/>
                        <a:pt x="1417" y="2040"/>
                        <a:pt x="1440" y="2009"/>
                      </a:cubicBezTo>
                      <a:cubicBezTo>
                        <a:pt x="1440" y="2010"/>
                        <a:pt x="1440" y="2010"/>
                        <a:pt x="1440" y="2010"/>
                      </a:cubicBezTo>
                      <a:cubicBezTo>
                        <a:pt x="1426" y="2029"/>
                        <a:pt x="1424" y="2033"/>
                        <a:pt x="1431" y="2026"/>
                      </a:cubicBezTo>
                      <a:cubicBezTo>
                        <a:pt x="1427" y="2032"/>
                        <a:pt x="1419" y="2042"/>
                        <a:pt x="1414" y="2048"/>
                      </a:cubicBezTo>
                      <a:cubicBezTo>
                        <a:pt x="1405" y="2058"/>
                        <a:pt x="1380" y="2085"/>
                        <a:pt x="1376" y="2086"/>
                      </a:cubicBezTo>
                      <a:cubicBezTo>
                        <a:pt x="1395" y="2066"/>
                        <a:pt x="1393" y="2068"/>
                        <a:pt x="1384" y="2076"/>
                      </a:cubicBezTo>
                      <a:cubicBezTo>
                        <a:pt x="1367" y="2097"/>
                        <a:pt x="1327" y="2128"/>
                        <a:pt x="1330" y="2128"/>
                      </a:cubicBezTo>
                      <a:cubicBezTo>
                        <a:pt x="1300" y="2151"/>
                        <a:pt x="1321" y="2135"/>
                        <a:pt x="1298" y="2150"/>
                      </a:cubicBezTo>
                      <a:cubicBezTo>
                        <a:pt x="1295" y="2151"/>
                        <a:pt x="1303" y="2145"/>
                        <a:pt x="1310" y="2139"/>
                      </a:cubicBezTo>
                      <a:cubicBezTo>
                        <a:pt x="1280" y="2161"/>
                        <a:pt x="1249" y="2180"/>
                        <a:pt x="1216" y="2196"/>
                      </a:cubicBezTo>
                      <a:cubicBezTo>
                        <a:pt x="1213" y="2201"/>
                        <a:pt x="1280" y="2165"/>
                        <a:pt x="1248" y="2186"/>
                      </a:cubicBezTo>
                      <a:cubicBezTo>
                        <a:pt x="1240" y="2191"/>
                        <a:pt x="1243" y="2194"/>
                        <a:pt x="1208" y="2209"/>
                      </a:cubicBezTo>
                      <a:cubicBezTo>
                        <a:pt x="1207" y="2209"/>
                        <a:pt x="1210" y="2208"/>
                        <a:pt x="1214" y="2206"/>
                      </a:cubicBezTo>
                      <a:cubicBezTo>
                        <a:pt x="1198" y="2213"/>
                        <a:pt x="1195" y="2214"/>
                        <a:pt x="1178" y="2220"/>
                      </a:cubicBezTo>
                      <a:cubicBezTo>
                        <a:pt x="1172" y="2221"/>
                        <a:pt x="1198" y="2210"/>
                        <a:pt x="1209" y="2204"/>
                      </a:cubicBezTo>
                      <a:cubicBezTo>
                        <a:pt x="1198" y="2209"/>
                        <a:pt x="1186" y="2215"/>
                        <a:pt x="1174" y="2220"/>
                      </a:cubicBezTo>
                      <a:cubicBezTo>
                        <a:pt x="1177" y="2218"/>
                        <a:pt x="1177" y="2218"/>
                        <a:pt x="1177" y="2218"/>
                      </a:cubicBezTo>
                      <a:cubicBezTo>
                        <a:pt x="1164" y="2223"/>
                        <a:pt x="1152" y="2228"/>
                        <a:pt x="1139" y="2232"/>
                      </a:cubicBezTo>
                      <a:cubicBezTo>
                        <a:pt x="1125" y="2239"/>
                        <a:pt x="1168" y="2223"/>
                        <a:pt x="1170" y="2222"/>
                      </a:cubicBezTo>
                      <a:cubicBezTo>
                        <a:pt x="1163" y="2226"/>
                        <a:pt x="1155" y="2229"/>
                        <a:pt x="1147" y="2233"/>
                      </a:cubicBezTo>
                      <a:cubicBezTo>
                        <a:pt x="1120" y="2244"/>
                        <a:pt x="1044" y="2263"/>
                        <a:pt x="1017" y="2263"/>
                      </a:cubicBezTo>
                      <a:cubicBezTo>
                        <a:pt x="983" y="2266"/>
                        <a:pt x="998" y="2267"/>
                        <a:pt x="990" y="2269"/>
                      </a:cubicBezTo>
                      <a:cubicBezTo>
                        <a:pt x="970" y="2273"/>
                        <a:pt x="951" y="2273"/>
                        <a:pt x="931" y="2274"/>
                      </a:cubicBezTo>
                      <a:cubicBezTo>
                        <a:pt x="932" y="2276"/>
                        <a:pt x="908" y="2277"/>
                        <a:pt x="907" y="2279"/>
                      </a:cubicBezTo>
                      <a:cubicBezTo>
                        <a:pt x="896" y="2279"/>
                        <a:pt x="885" y="2279"/>
                        <a:pt x="874" y="2279"/>
                      </a:cubicBezTo>
                      <a:cubicBezTo>
                        <a:pt x="856" y="2282"/>
                        <a:pt x="914" y="2279"/>
                        <a:pt x="923" y="2280"/>
                      </a:cubicBezTo>
                      <a:cubicBezTo>
                        <a:pt x="940" y="2282"/>
                        <a:pt x="898" y="2282"/>
                        <a:pt x="910" y="2283"/>
                      </a:cubicBezTo>
                      <a:cubicBezTo>
                        <a:pt x="935" y="2282"/>
                        <a:pt x="937" y="2280"/>
                        <a:pt x="949" y="2279"/>
                      </a:cubicBezTo>
                      <a:cubicBezTo>
                        <a:pt x="964" y="2278"/>
                        <a:pt x="971" y="2278"/>
                        <a:pt x="971" y="2279"/>
                      </a:cubicBezTo>
                      <a:cubicBezTo>
                        <a:pt x="930" y="2281"/>
                        <a:pt x="949" y="2283"/>
                        <a:pt x="916" y="2284"/>
                      </a:cubicBezTo>
                      <a:cubicBezTo>
                        <a:pt x="915" y="2283"/>
                        <a:pt x="915" y="2283"/>
                        <a:pt x="915" y="2283"/>
                      </a:cubicBezTo>
                      <a:cubicBezTo>
                        <a:pt x="914" y="2286"/>
                        <a:pt x="867" y="2285"/>
                        <a:pt x="849" y="2285"/>
                      </a:cubicBezTo>
                      <a:cubicBezTo>
                        <a:pt x="813" y="2281"/>
                        <a:pt x="878" y="2283"/>
                        <a:pt x="877" y="2282"/>
                      </a:cubicBezTo>
                      <a:cubicBezTo>
                        <a:pt x="862" y="2282"/>
                        <a:pt x="848" y="2281"/>
                        <a:pt x="833" y="2281"/>
                      </a:cubicBezTo>
                      <a:cubicBezTo>
                        <a:pt x="852" y="2280"/>
                        <a:pt x="833" y="2278"/>
                        <a:pt x="859" y="2278"/>
                      </a:cubicBezTo>
                      <a:cubicBezTo>
                        <a:pt x="832" y="2277"/>
                        <a:pt x="829" y="2275"/>
                        <a:pt x="803" y="2274"/>
                      </a:cubicBezTo>
                      <a:cubicBezTo>
                        <a:pt x="832" y="2274"/>
                        <a:pt x="768" y="2268"/>
                        <a:pt x="765" y="2266"/>
                      </a:cubicBezTo>
                      <a:cubicBezTo>
                        <a:pt x="795" y="2269"/>
                        <a:pt x="852" y="2276"/>
                        <a:pt x="844" y="2276"/>
                      </a:cubicBezTo>
                      <a:cubicBezTo>
                        <a:pt x="843" y="2275"/>
                        <a:pt x="879" y="2277"/>
                        <a:pt x="893" y="2277"/>
                      </a:cubicBezTo>
                      <a:cubicBezTo>
                        <a:pt x="914" y="2274"/>
                        <a:pt x="914" y="2274"/>
                        <a:pt x="914" y="2274"/>
                      </a:cubicBezTo>
                      <a:cubicBezTo>
                        <a:pt x="891" y="2275"/>
                        <a:pt x="859" y="2275"/>
                        <a:pt x="868" y="2273"/>
                      </a:cubicBezTo>
                      <a:cubicBezTo>
                        <a:pt x="857" y="2273"/>
                        <a:pt x="846" y="2273"/>
                        <a:pt x="835" y="2273"/>
                      </a:cubicBezTo>
                      <a:cubicBezTo>
                        <a:pt x="869" y="2270"/>
                        <a:pt x="867" y="2271"/>
                        <a:pt x="897" y="2269"/>
                      </a:cubicBezTo>
                      <a:cubicBezTo>
                        <a:pt x="836" y="2266"/>
                        <a:pt x="787" y="2268"/>
                        <a:pt x="738" y="2257"/>
                      </a:cubicBezTo>
                      <a:cubicBezTo>
                        <a:pt x="745" y="2258"/>
                        <a:pt x="745" y="2258"/>
                        <a:pt x="745" y="2258"/>
                      </a:cubicBezTo>
                      <a:cubicBezTo>
                        <a:pt x="647" y="2241"/>
                        <a:pt x="626" y="2227"/>
                        <a:pt x="607" y="2217"/>
                      </a:cubicBezTo>
                      <a:cubicBezTo>
                        <a:pt x="621" y="2221"/>
                        <a:pt x="635" y="2225"/>
                        <a:pt x="647" y="2228"/>
                      </a:cubicBezTo>
                      <a:close/>
                      <a:moveTo>
                        <a:pt x="474" y="2170"/>
                      </a:moveTo>
                      <a:cubicBezTo>
                        <a:pt x="493" y="2181"/>
                        <a:pt x="493" y="2181"/>
                        <a:pt x="493" y="2181"/>
                      </a:cubicBezTo>
                      <a:cubicBezTo>
                        <a:pt x="483" y="2176"/>
                        <a:pt x="472" y="2172"/>
                        <a:pt x="463" y="2166"/>
                      </a:cubicBezTo>
                      <a:cubicBezTo>
                        <a:pt x="474" y="2175"/>
                        <a:pt x="495" y="2183"/>
                        <a:pt x="511" y="2190"/>
                      </a:cubicBezTo>
                      <a:cubicBezTo>
                        <a:pt x="528" y="2199"/>
                        <a:pt x="470" y="2174"/>
                        <a:pt x="450" y="2165"/>
                      </a:cubicBezTo>
                      <a:cubicBezTo>
                        <a:pt x="433" y="2157"/>
                        <a:pt x="400" y="2132"/>
                        <a:pt x="406" y="2135"/>
                      </a:cubicBezTo>
                      <a:cubicBezTo>
                        <a:pt x="403" y="2137"/>
                        <a:pt x="357" y="2099"/>
                        <a:pt x="340" y="2083"/>
                      </a:cubicBezTo>
                      <a:cubicBezTo>
                        <a:pt x="300" y="2043"/>
                        <a:pt x="317" y="2054"/>
                        <a:pt x="284" y="2017"/>
                      </a:cubicBezTo>
                      <a:cubicBezTo>
                        <a:pt x="294" y="2032"/>
                        <a:pt x="294" y="2032"/>
                        <a:pt x="294" y="2032"/>
                      </a:cubicBezTo>
                      <a:cubicBezTo>
                        <a:pt x="266" y="1999"/>
                        <a:pt x="254" y="1984"/>
                        <a:pt x="228" y="1943"/>
                      </a:cubicBezTo>
                      <a:cubicBezTo>
                        <a:pt x="227" y="1937"/>
                        <a:pt x="240" y="1962"/>
                        <a:pt x="247" y="1971"/>
                      </a:cubicBezTo>
                      <a:cubicBezTo>
                        <a:pt x="236" y="1950"/>
                        <a:pt x="236" y="1950"/>
                        <a:pt x="236" y="1950"/>
                      </a:cubicBezTo>
                      <a:cubicBezTo>
                        <a:pt x="242" y="1959"/>
                        <a:pt x="255" y="1975"/>
                        <a:pt x="253" y="1975"/>
                      </a:cubicBezTo>
                      <a:cubicBezTo>
                        <a:pt x="254" y="1975"/>
                        <a:pt x="265" y="1987"/>
                        <a:pt x="247" y="1963"/>
                      </a:cubicBezTo>
                      <a:cubicBezTo>
                        <a:pt x="251" y="1969"/>
                        <a:pt x="257" y="1975"/>
                        <a:pt x="261" y="1981"/>
                      </a:cubicBezTo>
                      <a:cubicBezTo>
                        <a:pt x="261" y="1980"/>
                        <a:pt x="260" y="1978"/>
                        <a:pt x="259" y="1976"/>
                      </a:cubicBezTo>
                      <a:cubicBezTo>
                        <a:pt x="271" y="1993"/>
                        <a:pt x="271" y="1993"/>
                        <a:pt x="271" y="1993"/>
                      </a:cubicBezTo>
                      <a:cubicBezTo>
                        <a:pt x="276" y="2000"/>
                        <a:pt x="285" y="2013"/>
                        <a:pt x="293" y="2024"/>
                      </a:cubicBezTo>
                      <a:cubicBezTo>
                        <a:pt x="293" y="2025"/>
                        <a:pt x="283" y="2014"/>
                        <a:pt x="278" y="2008"/>
                      </a:cubicBezTo>
                      <a:cubicBezTo>
                        <a:pt x="290" y="2024"/>
                        <a:pt x="303" y="2038"/>
                        <a:pt x="311" y="2047"/>
                      </a:cubicBezTo>
                      <a:cubicBezTo>
                        <a:pt x="290" y="2022"/>
                        <a:pt x="303" y="2034"/>
                        <a:pt x="299" y="2028"/>
                      </a:cubicBezTo>
                      <a:cubicBezTo>
                        <a:pt x="313" y="2043"/>
                        <a:pt x="334" y="2067"/>
                        <a:pt x="343" y="2075"/>
                      </a:cubicBezTo>
                      <a:cubicBezTo>
                        <a:pt x="363" y="2094"/>
                        <a:pt x="379" y="2110"/>
                        <a:pt x="364" y="2099"/>
                      </a:cubicBezTo>
                      <a:cubicBezTo>
                        <a:pt x="378" y="2111"/>
                        <a:pt x="392" y="2123"/>
                        <a:pt x="408" y="2133"/>
                      </a:cubicBezTo>
                      <a:cubicBezTo>
                        <a:pt x="379" y="2113"/>
                        <a:pt x="409" y="2129"/>
                        <a:pt x="373" y="2103"/>
                      </a:cubicBezTo>
                      <a:cubicBezTo>
                        <a:pt x="365" y="2093"/>
                        <a:pt x="403" y="2126"/>
                        <a:pt x="422" y="2140"/>
                      </a:cubicBezTo>
                      <a:cubicBezTo>
                        <a:pt x="412" y="2133"/>
                        <a:pt x="419" y="2140"/>
                        <a:pt x="416" y="2139"/>
                      </a:cubicBezTo>
                      <a:cubicBezTo>
                        <a:pt x="445" y="2157"/>
                        <a:pt x="433" y="2146"/>
                        <a:pt x="413" y="2132"/>
                      </a:cubicBezTo>
                      <a:cubicBezTo>
                        <a:pt x="425" y="2139"/>
                        <a:pt x="436" y="2146"/>
                        <a:pt x="448" y="2152"/>
                      </a:cubicBezTo>
                      <a:cubicBezTo>
                        <a:pt x="444" y="2150"/>
                        <a:pt x="444" y="2150"/>
                        <a:pt x="444" y="2150"/>
                      </a:cubicBezTo>
                      <a:cubicBezTo>
                        <a:pt x="456" y="2157"/>
                        <a:pt x="468" y="2163"/>
                        <a:pt x="480" y="2169"/>
                      </a:cubicBezTo>
                      <a:cubicBezTo>
                        <a:pt x="483" y="2173"/>
                        <a:pt x="484" y="2175"/>
                        <a:pt x="474" y="2170"/>
                      </a:cubicBezTo>
                      <a:close/>
                      <a:moveTo>
                        <a:pt x="100" y="1571"/>
                      </a:moveTo>
                      <a:cubicBezTo>
                        <a:pt x="99" y="1570"/>
                        <a:pt x="99" y="1570"/>
                        <a:pt x="99" y="1570"/>
                      </a:cubicBezTo>
                      <a:cubicBezTo>
                        <a:pt x="99" y="1571"/>
                        <a:pt x="99" y="1571"/>
                        <a:pt x="99" y="1571"/>
                      </a:cubicBezTo>
                      <a:cubicBezTo>
                        <a:pt x="100" y="1571"/>
                        <a:pt x="100" y="1571"/>
                        <a:pt x="100" y="157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5" name="Freeform 105"/>
                <p:cNvSpPr>
                  <a:spLocks/>
                </p:cNvSpPr>
                <p:nvPr/>
              </p:nvSpPr>
              <p:spPr bwMode="auto">
                <a:xfrm>
                  <a:off x="5232" y="1731"/>
                  <a:ext cx="10" cy="76"/>
                </a:xfrm>
                <a:custGeom>
                  <a:avLst/>
                  <a:gdLst>
                    <a:gd name="T0" fmla="*/ 47 w 6"/>
                    <a:gd name="T1" fmla="*/ 240 h 46"/>
                    <a:gd name="T2" fmla="*/ 0 w 6"/>
                    <a:gd name="T3" fmla="*/ 33 h 46"/>
                    <a:gd name="T4" fmla="*/ 47 w 6"/>
                    <a:gd name="T5" fmla="*/ 240 h 4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46">
                      <a:moveTo>
                        <a:pt x="6" y="32"/>
                      </a:moveTo>
                      <a:cubicBezTo>
                        <a:pt x="4" y="23"/>
                        <a:pt x="0" y="0"/>
                        <a:pt x="0" y="4"/>
                      </a:cubicBezTo>
                      <a:cubicBezTo>
                        <a:pt x="1" y="4"/>
                        <a:pt x="6" y="46"/>
                        <a:pt x="6" y="3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6" name="Freeform 106"/>
                <p:cNvSpPr>
                  <a:spLocks/>
                </p:cNvSpPr>
                <p:nvPr/>
              </p:nvSpPr>
              <p:spPr bwMode="auto">
                <a:xfrm>
                  <a:off x="5234" y="1720"/>
                  <a:ext cx="6" cy="47"/>
                </a:xfrm>
                <a:custGeom>
                  <a:avLst/>
                  <a:gdLst>
                    <a:gd name="T0" fmla="*/ 18 w 4"/>
                    <a:gd name="T1" fmla="*/ 76 h 29"/>
                    <a:gd name="T2" fmla="*/ 0 w 4"/>
                    <a:gd name="T3" fmla="*/ 0 h 29"/>
                    <a:gd name="T4" fmla="*/ 21 w 4"/>
                    <a:gd name="T5" fmla="*/ 199 h 29"/>
                    <a:gd name="T6" fmla="*/ 18 w 4"/>
                    <a:gd name="T7" fmla="*/ 76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9">
                      <a:moveTo>
                        <a:pt x="3" y="11"/>
                      </a:moveTo>
                      <a:cubicBezTo>
                        <a:pt x="2" y="10"/>
                        <a:pt x="1" y="11"/>
                        <a:pt x="0" y="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3" y="11"/>
                        <a:pt x="3" y="11"/>
                        <a:pt x="3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7" name="Freeform 107"/>
                <p:cNvSpPr>
                  <a:spLocks/>
                </p:cNvSpPr>
                <p:nvPr/>
              </p:nvSpPr>
              <p:spPr bwMode="auto">
                <a:xfrm>
                  <a:off x="5219" y="1540"/>
                  <a:ext cx="36" cy="148"/>
                </a:xfrm>
                <a:custGeom>
                  <a:avLst/>
                  <a:gdLst>
                    <a:gd name="T0" fmla="*/ 136 w 22"/>
                    <a:gd name="T1" fmla="*/ 650 h 90"/>
                    <a:gd name="T2" fmla="*/ 56 w 22"/>
                    <a:gd name="T3" fmla="*/ 306 h 90"/>
                    <a:gd name="T4" fmla="*/ 159 w 22"/>
                    <a:gd name="T5" fmla="*/ 658 h 90"/>
                    <a:gd name="T6" fmla="*/ 0 w 22"/>
                    <a:gd name="T7" fmla="*/ 0 h 90"/>
                    <a:gd name="T8" fmla="*/ 136 w 22"/>
                    <a:gd name="T9" fmla="*/ 650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90">
                      <a:moveTo>
                        <a:pt x="19" y="89"/>
                      </a:moveTo>
                      <a:cubicBezTo>
                        <a:pt x="15" y="75"/>
                        <a:pt x="12" y="66"/>
                        <a:pt x="8" y="42"/>
                      </a:cubicBezTo>
                      <a:cubicBezTo>
                        <a:pt x="10" y="33"/>
                        <a:pt x="17" y="80"/>
                        <a:pt x="22" y="90"/>
                      </a:cubicBezTo>
                      <a:cubicBezTo>
                        <a:pt x="14" y="47"/>
                        <a:pt x="9" y="35"/>
                        <a:pt x="0" y="0"/>
                      </a:cubicBezTo>
                      <a:cubicBezTo>
                        <a:pt x="3" y="18"/>
                        <a:pt x="16" y="88"/>
                        <a:pt x="19" y="8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8" name="Freeform 108"/>
                <p:cNvSpPr>
                  <a:spLocks/>
                </p:cNvSpPr>
                <p:nvPr/>
              </p:nvSpPr>
              <p:spPr bwMode="auto">
                <a:xfrm>
                  <a:off x="5255" y="1678"/>
                  <a:ext cx="8" cy="43"/>
                </a:xfrm>
                <a:custGeom>
                  <a:avLst/>
                  <a:gdLst>
                    <a:gd name="T0" fmla="*/ 8 w 8"/>
                    <a:gd name="T1" fmla="*/ 38 h 43"/>
                    <a:gd name="T2" fmla="*/ 0 w 8"/>
                    <a:gd name="T3" fmla="*/ 0 h 43"/>
                    <a:gd name="T4" fmla="*/ 0 w 8"/>
                    <a:gd name="T5" fmla="*/ 4 h 43"/>
                    <a:gd name="T6" fmla="*/ 8 w 8"/>
                    <a:gd name="T7" fmla="*/ 43 h 43"/>
                    <a:gd name="T8" fmla="*/ 8 w 8"/>
                    <a:gd name="T9" fmla="*/ 38 h 43"/>
                    <a:gd name="T10" fmla="*/ 8 w 8"/>
                    <a:gd name="T11" fmla="*/ 38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43">
                      <a:moveTo>
                        <a:pt x="8" y="38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8" y="43"/>
                      </a:lnTo>
                      <a:lnTo>
                        <a:pt x="8" y="38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9" name="Freeform 109"/>
                <p:cNvSpPr>
                  <a:spLocks/>
                </p:cNvSpPr>
                <p:nvPr/>
              </p:nvSpPr>
              <p:spPr bwMode="auto">
                <a:xfrm>
                  <a:off x="5174" y="2563"/>
                  <a:ext cx="7" cy="39"/>
                </a:xfrm>
                <a:custGeom>
                  <a:avLst/>
                  <a:gdLst>
                    <a:gd name="T0" fmla="*/ 37 w 4"/>
                    <a:gd name="T1" fmla="*/ 0 h 24"/>
                    <a:gd name="T2" fmla="*/ 0 w 4"/>
                    <a:gd name="T3" fmla="*/ 166 h 24"/>
                    <a:gd name="T4" fmla="*/ 37 w 4"/>
                    <a:gd name="T5" fmla="*/ 0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24">
                      <a:moveTo>
                        <a:pt x="4" y="0"/>
                      </a:moveTo>
                      <a:cubicBezTo>
                        <a:pt x="2" y="2"/>
                        <a:pt x="1" y="16"/>
                        <a:pt x="0" y="24"/>
                      </a:cubicBezTo>
                      <a:cubicBezTo>
                        <a:pt x="1" y="18"/>
                        <a:pt x="3" y="9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0" name="Freeform 110"/>
                <p:cNvSpPr>
                  <a:spLocks/>
                </p:cNvSpPr>
                <p:nvPr/>
              </p:nvSpPr>
              <p:spPr bwMode="auto">
                <a:xfrm>
                  <a:off x="4109" y="395"/>
                  <a:ext cx="282" cy="74"/>
                </a:xfrm>
                <a:custGeom>
                  <a:avLst/>
                  <a:gdLst>
                    <a:gd name="T0" fmla="*/ 0 w 171"/>
                    <a:gd name="T1" fmla="*/ 0 h 45"/>
                    <a:gd name="T2" fmla="*/ 1265 w 171"/>
                    <a:gd name="T3" fmla="*/ 331 h 45"/>
                    <a:gd name="T4" fmla="*/ 0 w 171"/>
                    <a:gd name="T5" fmla="*/ 0 h 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1" h="45">
                      <a:moveTo>
                        <a:pt x="0" y="0"/>
                      </a:moveTo>
                      <a:cubicBezTo>
                        <a:pt x="60" y="9"/>
                        <a:pt x="115" y="23"/>
                        <a:pt x="171" y="45"/>
                      </a:cubicBezTo>
                      <a:cubicBezTo>
                        <a:pt x="122" y="26"/>
                        <a:pt x="79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1" name="Freeform 111"/>
                <p:cNvSpPr>
                  <a:spLocks/>
                </p:cNvSpPr>
                <p:nvPr/>
              </p:nvSpPr>
              <p:spPr bwMode="auto">
                <a:xfrm>
                  <a:off x="4847" y="3317"/>
                  <a:ext cx="112" cy="201"/>
                </a:xfrm>
                <a:custGeom>
                  <a:avLst/>
                  <a:gdLst>
                    <a:gd name="T0" fmla="*/ 104 w 68"/>
                    <a:gd name="T1" fmla="*/ 781 h 122"/>
                    <a:gd name="T2" fmla="*/ 499 w 68"/>
                    <a:gd name="T3" fmla="*/ 0 h 122"/>
                    <a:gd name="T4" fmla="*/ 0 w 68"/>
                    <a:gd name="T5" fmla="*/ 898 h 122"/>
                    <a:gd name="T6" fmla="*/ 104 w 68"/>
                    <a:gd name="T7" fmla="*/ 781 h 1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8" h="122">
                      <a:moveTo>
                        <a:pt x="14" y="106"/>
                      </a:moveTo>
                      <a:cubicBezTo>
                        <a:pt x="38" y="64"/>
                        <a:pt x="47" y="44"/>
                        <a:pt x="68" y="0"/>
                      </a:cubicBezTo>
                      <a:cubicBezTo>
                        <a:pt x="37" y="56"/>
                        <a:pt x="32" y="78"/>
                        <a:pt x="0" y="122"/>
                      </a:cubicBezTo>
                      <a:cubicBezTo>
                        <a:pt x="14" y="106"/>
                        <a:pt x="14" y="106"/>
                        <a:pt x="14" y="10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2" name="Freeform 112"/>
                <p:cNvSpPr>
                  <a:spLocks/>
                </p:cNvSpPr>
                <p:nvPr/>
              </p:nvSpPr>
              <p:spPr bwMode="auto">
                <a:xfrm>
                  <a:off x="4842" y="3440"/>
                  <a:ext cx="45" cy="71"/>
                </a:xfrm>
                <a:custGeom>
                  <a:avLst/>
                  <a:gdLst>
                    <a:gd name="T0" fmla="*/ 130 w 27"/>
                    <a:gd name="T1" fmla="*/ 83 h 43"/>
                    <a:gd name="T2" fmla="*/ 37 w 27"/>
                    <a:gd name="T3" fmla="*/ 289 h 43"/>
                    <a:gd name="T4" fmla="*/ 208 w 27"/>
                    <a:gd name="T5" fmla="*/ 0 h 43"/>
                    <a:gd name="T6" fmla="*/ 130 w 27"/>
                    <a:gd name="T7" fmla="*/ 83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43">
                      <a:moveTo>
                        <a:pt x="17" y="11"/>
                      </a:moveTo>
                      <a:cubicBezTo>
                        <a:pt x="24" y="5"/>
                        <a:pt x="0" y="43"/>
                        <a:pt x="5" y="39"/>
                      </a:cubicBezTo>
                      <a:cubicBezTo>
                        <a:pt x="22" y="11"/>
                        <a:pt x="12" y="25"/>
                        <a:pt x="27" y="0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3" name="Freeform 113"/>
                <p:cNvSpPr>
                  <a:spLocks/>
                </p:cNvSpPr>
                <p:nvPr/>
              </p:nvSpPr>
              <p:spPr bwMode="auto">
                <a:xfrm>
                  <a:off x="5080" y="3158"/>
                  <a:ext cx="7" cy="25"/>
                </a:xfrm>
                <a:custGeom>
                  <a:avLst/>
                  <a:gdLst>
                    <a:gd name="T0" fmla="*/ 7 w 7"/>
                    <a:gd name="T1" fmla="*/ 0 h 25"/>
                    <a:gd name="T2" fmla="*/ 0 w 7"/>
                    <a:gd name="T3" fmla="*/ 25 h 25"/>
                    <a:gd name="T4" fmla="*/ 7 w 7"/>
                    <a:gd name="T5" fmla="*/ 5 h 25"/>
                    <a:gd name="T6" fmla="*/ 7 w 7"/>
                    <a:gd name="T7" fmla="*/ 0 h 25"/>
                    <a:gd name="T8" fmla="*/ 7 w 7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25">
                      <a:moveTo>
                        <a:pt x="7" y="0"/>
                      </a:moveTo>
                      <a:lnTo>
                        <a:pt x="0" y="25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4" name="Freeform 114"/>
                <p:cNvSpPr>
                  <a:spLocks/>
                </p:cNvSpPr>
                <p:nvPr/>
              </p:nvSpPr>
              <p:spPr bwMode="auto">
                <a:xfrm>
                  <a:off x="4628" y="3731"/>
                  <a:ext cx="29" cy="26"/>
                </a:xfrm>
                <a:custGeom>
                  <a:avLst/>
                  <a:gdLst>
                    <a:gd name="T0" fmla="*/ 23 w 29"/>
                    <a:gd name="T1" fmla="*/ 6 h 26"/>
                    <a:gd name="T2" fmla="*/ 29 w 29"/>
                    <a:gd name="T3" fmla="*/ 0 h 26"/>
                    <a:gd name="T4" fmla="*/ 0 w 29"/>
                    <a:gd name="T5" fmla="*/ 26 h 26"/>
                    <a:gd name="T6" fmla="*/ 23 w 29"/>
                    <a:gd name="T7" fmla="*/ 6 h 26"/>
                    <a:gd name="T8" fmla="*/ 23 w 29"/>
                    <a:gd name="T9" fmla="*/ 6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" h="26">
                      <a:moveTo>
                        <a:pt x="23" y="6"/>
                      </a:moveTo>
                      <a:lnTo>
                        <a:pt x="29" y="0"/>
                      </a:lnTo>
                      <a:lnTo>
                        <a:pt x="0" y="26"/>
                      </a:lnTo>
                      <a:lnTo>
                        <a:pt x="23" y="6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5" name="Freeform 115"/>
                <p:cNvSpPr>
                  <a:spLocks/>
                </p:cNvSpPr>
                <p:nvPr/>
              </p:nvSpPr>
              <p:spPr bwMode="auto">
                <a:xfrm>
                  <a:off x="4657" y="3724"/>
                  <a:ext cx="5" cy="7"/>
                </a:xfrm>
                <a:custGeom>
                  <a:avLst/>
                  <a:gdLst>
                    <a:gd name="T0" fmla="*/ 5 w 5"/>
                    <a:gd name="T1" fmla="*/ 0 h 7"/>
                    <a:gd name="T2" fmla="*/ 0 w 5"/>
                    <a:gd name="T3" fmla="*/ 7 h 7"/>
                    <a:gd name="T4" fmla="*/ 5 w 5"/>
                    <a:gd name="T5" fmla="*/ 0 h 7"/>
                    <a:gd name="T6" fmla="*/ 5 w 5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lnTo>
                        <a:pt x="0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6" name="Freeform 116"/>
                <p:cNvSpPr>
                  <a:spLocks/>
                </p:cNvSpPr>
                <p:nvPr/>
              </p:nvSpPr>
              <p:spPr bwMode="auto">
                <a:xfrm>
                  <a:off x="5085" y="3140"/>
                  <a:ext cx="16" cy="51"/>
                </a:xfrm>
                <a:custGeom>
                  <a:avLst/>
                  <a:gdLst>
                    <a:gd name="T0" fmla="*/ 0 w 16"/>
                    <a:gd name="T1" fmla="*/ 51 h 51"/>
                    <a:gd name="T2" fmla="*/ 13 w 16"/>
                    <a:gd name="T3" fmla="*/ 18 h 51"/>
                    <a:gd name="T4" fmla="*/ 16 w 16"/>
                    <a:gd name="T5" fmla="*/ 0 h 51"/>
                    <a:gd name="T6" fmla="*/ 0 w 16"/>
                    <a:gd name="T7" fmla="*/ 51 h 51"/>
                    <a:gd name="T8" fmla="*/ 0 w 16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51">
                      <a:moveTo>
                        <a:pt x="0" y="51"/>
                      </a:moveTo>
                      <a:lnTo>
                        <a:pt x="13" y="18"/>
                      </a:lnTo>
                      <a:lnTo>
                        <a:pt x="1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7" name="Freeform 117"/>
                <p:cNvSpPr>
                  <a:spLocks/>
                </p:cNvSpPr>
                <p:nvPr/>
              </p:nvSpPr>
              <p:spPr bwMode="auto">
                <a:xfrm>
                  <a:off x="4912" y="3445"/>
                  <a:ext cx="28" cy="45"/>
                </a:xfrm>
                <a:custGeom>
                  <a:avLst/>
                  <a:gdLst>
                    <a:gd name="T0" fmla="*/ 54 w 17"/>
                    <a:gd name="T1" fmla="*/ 138 h 27"/>
                    <a:gd name="T2" fmla="*/ 125 w 17"/>
                    <a:gd name="T3" fmla="*/ 0 h 27"/>
                    <a:gd name="T4" fmla="*/ 54 w 17"/>
                    <a:gd name="T5" fmla="*/ 138 h 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27">
                      <a:moveTo>
                        <a:pt x="7" y="18"/>
                      </a:move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5" y="4"/>
                        <a:pt x="0" y="27"/>
                        <a:pt x="7" y="1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8" name="Freeform 118"/>
                <p:cNvSpPr>
                  <a:spLocks/>
                </p:cNvSpPr>
                <p:nvPr/>
              </p:nvSpPr>
              <p:spPr bwMode="auto">
                <a:xfrm>
                  <a:off x="4425" y="3873"/>
                  <a:ext cx="36" cy="21"/>
                </a:xfrm>
                <a:custGeom>
                  <a:avLst/>
                  <a:gdLst>
                    <a:gd name="T0" fmla="*/ 144 w 22"/>
                    <a:gd name="T1" fmla="*/ 8 h 13"/>
                    <a:gd name="T2" fmla="*/ 0 w 22"/>
                    <a:gd name="T3" fmla="*/ 89 h 13"/>
                    <a:gd name="T4" fmla="*/ 13 w 22"/>
                    <a:gd name="T5" fmla="*/ 81 h 13"/>
                    <a:gd name="T6" fmla="*/ 159 w 22"/>
                    <a:gd name="T7" fmla="*/ 0 h 13"/>
                    <a:gd name="T8" fmla="*/ 144 w 22"/>
                    <a:gd name="T9" fmla="*/ 8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13">
                      <a:moveTo>
                        <a:pt x="20" y="1"/>
                      </a:moveTo>
                      <a:cubicBezTo>
                        <a:pt x="13" y="5"/>
                        <a:pt x="7" y="9"/>
                        <a:pt x="0" y="13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9" y="8"/>
                        <a:pt x="15" y="4"/>
                        <a:pt x="22" y="0"/>
                      </a:cubicBezTo>
                      <a:cubicBezTo>
                        <a:pt x="20" y="1"/>
                        <a:pt x="20" y="1"/>
                        <a:pt x="2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9" name="Freeform 119"/>
                <p:cNvSpPr>
                  <a:spLocks/>
                </p:cNvSpPr>
                <p:nvPr/>
              </p:nvSpPr>
              <p:spPr bwMode="auto">
                <a:xfrm>
                  <a:off x="4738" y="3676"/>
                  <a:ext cx="63" cy="65"/>
                </a:xfrm>
                <a:custGeom>
                  <a:avLst/>
                  <a:gdLst>
                    <a:gd name="T0" fmla="*/ 206 w 38"/>
                    <a:gd name="T1" fmla="*/ 70 h 39"/>
                    <a:gd name="T2" fmla="*/ 159 w 38"/>
                    <a:gd name="T3" fmla="*/ 147 h 39"/>
                    <a:gd name="T4" fmla="*/ 206 w 38"/>
                    <a:gd name="T5" fmla="*/ 70 h 3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" h="39">
                      <a:moveTo>
                        <a:pt x="27" y="9"/>
                      </a:moveTo>
                      <a:cubicBezTo>
                        <a:pt x="38" y="0"/>
                        <a:pt x="0" y="39"/>
                        <a:pt x="21" y="19"/>
                      </a:cubicBezTo>
                      <a:cubicBezTo>
                        <a:pt x="38" y="0"/>
                        <a:pt x="30" y="7"/>
                        <a:pt x="27" y="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0" name="Freeform 120"/>
                <p:cNvSpPr>
                  <a:spLocks/>
                </p:cNvSpPr>
                <p:nvPr/>
              </p:nvSpPr>
              <p:spPr bwMode="auto">
                <a:xfrm>
                  <a:off x="4368" y="3957"/>
                  <a:ext cx="15" cy="6"/>
                </a:xfrm>
                <a:custGeom>
                  <a:avLst/>
                  <a:gdLst>
                    <a:gd name="T0" fmla="*/ 70 w 9"/>
                    <a:gd name="T1" fmla="*/ 0 h 4"/>
                    <a:gd name="T2" fmla="*/ 0 w 9"/>
                    <a:gd name="T3" fmla="*/ 21 h 4"/>
                    <a:gd name="T4" fmla="*/ 70 w 9"/>
                    <a:gd name="T5" fmla="*/ 0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4">
                      <a:moveTo>
                        <a:pt x="9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3" y="2"/>
                        <a:pt x="6" y="1"/>
                        <a:pt x="9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1" name="Freeform 121"/>
                <p:cNvSpPr>
                  <a:spLocks/>
                </p:cNvSpPr>
                <p:nvPr/>
              </p:nvSpPr>
              <p:spPr bwMode="auto">
                <a:xfrm>
                  <a:off x="4383" y="3939"/>
                  <a:ext cx="43" cy="18"/>
                </a:xfrm>
                <a:custGeom>
                  <a:avLst/>
                  <a:gdLst>
                    <a:gd name="T0" fmla="*/ 0 w 26"/>
                    <a:gd name="T1" fmla="*/ 77 h 11"/>
                    <a:gd name="T2" fmla="*/ 194 w 26"/>
                    <a:gd name="T3" fmla="*/ 0 h 11"/>
                    <a:gd name="T4" fmla="*/ 0 w 26"/>
                    <a:gd name="T5" fmla="*/ 77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" h="11">
                      <a:moveTo>
                        <a:pt x="0" y="11"/>
                      </a:moveTo>
                      <a:cubicBezTo>
                        <a:pt x="9" y="7"/>
                        <a:pt x="19" y="3"/>
                        <a:pt x="26" y="0"/>
                      </a:cubicBezTo>
                      <a:cubicBezTo>
                        <a:pt x="13" y="4"/>
                        <a:pt x="9" y="6"/>
                        <a:pt x="0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2" name="Freeform 122"/>
                <p:cNvSpPr>
                  <a:spLocks/>
                </p:cNvSpPr>
                <p:nvPr/>
              </p:nvSpPr>
              <p:spPr bwMode="auto">
                <a:xfrm>
                  <a:off x="4188" y="4003"/>
                  <a:ext cx="53" cy="16"/>
                </a:xfrm>
                <a:custGeom>
                  <a:avLst/>
                  <a:gdLst>
                    <a:gd name="T0" fmla="*/ 33 w 32"/>
                    <a:gd name="T1" fmla="*/ 56 h 10"/>
                    <a:gd name="T2" fmla="*/ 99 w 32"/>
                    <a:gd name="T3" fmla="*/ 46 h 10"/>
                    <a:gd name="T4" fmla="*/ 126 w 32"/>
                    <a:gd name="T5" fmla="*/ 42 h 10"/>
                    <a:gd name="T6" fmla="*/ 205 w 32"/>
                    <a:gd name="T7" fmla="*/ 13 h 10"/>
                    <a:gd name="T8" fmla="*/ 242 w 32"/>
                    <a:gd name="T9" fmla="*/ 0 h 10"/>
                    <a:gd name="T10" fmla="*/ 187 w 32"/>
                    <a:gd name="T11" fmla="*/ 21 h 10"/>
                    <a:gd name="T12" fmla="*/ 33 w 32"/>
                    <a:gd name="T13" fmla="*/ 56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" h="10">
                      <a:moveTo>
                        <a:pt x="4" y="9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4" y="10"/>
                        <a:pt x="8" y="9"/>
                        <a:pt x="17" y="6"/>
                      </a:cubicBezTo>
                      <a:cubicBezTo>
                        <a:pt x="26" y="4"/>
                        <a:pt x="26" y="3"/>
                        <a:pt x="27" y="2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0" y="1"/>
                        <a:pt x="27" y="2"/>
                        <a:pt x="25" y="3"/>
                      </a:cubicBezTo>
                      <a:cubicBezTo>
                        <a:pt x="10" y="7"/>
                        <a:pt x="0" y="9"/>
                        <a:pt x="4" y="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3" name="Freeform 123"/>
                <p:cNvSpPr>
                  <a:spLocks/>
                </p:cNvSpPr>
                <p:nvPr/>
              </p:nvSpPr>
              <p:spPr bwMode="auto">
                <a:xfrm>
                  <a:off x="3482" y="3942"/>
                  <a:ext cx="140" cy="33"/>
                </a:xfrm>
                <a:custGeom>
                  <a:avLst/>
                  <a:gdLst>
                    <a:gd name="T0" fmla="*/ 0 w 85"/>
                    <a:gd name="T1" fmla="*/ 0 h 20"/>
                    <a:gd name="T2" fmla="*/ 285 w 85"/>
                    <a:gd name="T3" fmla="*/ 96 h 20"/>
                    <a:gd name="T4" fmla="*/ 626 w 85"/>
                    <a:gd name="T5" fmla="*/ 147 h 20"/>
                    <a:gd name="T6" fmla="*/ 0 w 85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5" h="20">
                      <a:moveTo>
                        <a:pt x="0" y="0"/>
                      </a:moveTo>
                      <a:cubicBezTo>
                        <a:pt x="32" y="10"/>
                        <a:pt x="41" y="12"/>
                        <a:pt x="39" y="13"/>
                      </a:cubicBezTo>
                      <a:cubicBezTo>
                        <a:pt x="70" y="20"/>
                        <a:pt x="66" y="17"/>
                        <a:pt x="85" y="20"/>
                      </a:cubicBezTo>
                      <a:cubicBezTo>
                        <a:pt x="49" y="13"/>
                        <a:pt x="42" y="1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4" name="Freeform 124"/>
                <p:cNvSpPr>
                  <a:spLocks/>
                </p:cNvSpPr>
                <p:nvPr/>
              </p:nvSpPr>
              <p:spPr bwMode="auto">
                <a:xfrm>
                  <a:off x="3622" y="3975"/>
                  <a:ext cx="22" cy="3"/>
                </a:xfrm>
                <a:custGeom>
                  <a:avLst/>
                  <a:gdLst>
                    <a:gd name="T0" fmla="*/ 0 w 13"/>
                    <a:gd name="T1" fmla="*/ 0 h 2"/>
                    <a:gd name="T2" fmla="*/ 107 w 13"/>
                    <a:gd name="T3" fmla="*/ 12 h 2"/>
                    <a:gd name="T4" fmla="*/ 0 w 13"/>
                    <a:gd name="T5" fmla="*/ 0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">
                      <a:moveTo>
                        <a:pt x="0" y="0"/>
                      </a:moveTo>
                      <a:cubicBezTo>
                        <a:pt x="4" y="1"/>
                        <a:pt x="8" y="1"/>
                        <a:pt x="13" y="2"/>
                      </a:cubicBezTo>
                      <a:cubicBezTo>
                        <a:pt x="7" y="1"/>
                        <a:pt x="4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5" name="Freeform 125"/>
                <p:cNvSpPr>
                  <a:spLocks/>
                </p:cNvSpPr>
                <p:nvPr/>
              </p:nvSpPr>
              <p:spPr bwMode="auto">
                <a:xfrm>
                  <a:off x="4393" y="3968"/>
                  <a:ext cx="32" cy="18"/>
                </a:xfrm>
                <a:custGeom>
                  <a:avLst/>
                  <a:gdLst>
                    <a:gd name="T0" fmla="*/ 32 w 32"/>
                    <a:gd name="T1" fmla="*/ 0 h 18"/>
                    <a:gd name="T2" fmla="*/ 0 w 32"/>
                    <a:gd name="T3" fmla="*/ 18 h 18"/>
                    <a:gd name="T4" fmla="*/ 12 w 32"/>
                    <a:gd name="T5" fmla="*/ 12 h 18"/>
                    <a:gd name="T6" fmla="*/ 32 w 32"/>
                    <a:gd name="T7" fmla="*/ 0 h 18"/>
                    <a:gd name="T8" fmla="*/ 32 w 32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" h="18">
                      <a:moveTo>
                        <a:pt x="32" y="0"/>
                      </a:moveTo>
                      <a:lnTo>
                        <a:pt x="0" y="18"/>
                      </a:lnTo>
                      <a:lnTo>
                        <a:pt x="12" y="1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6" name="Freeform 126"/>
                <p:cNvSpPr>
                  <a:spLocks/>
                </p:cNvSpPr>
                <p:nvPr/>
              </p:nvSpPr>
              <p:spPr bwMode="auto">
                <a:xfrm>
                  <a:off x="3393" y="3912"/>
                  <a:ext cx="46" cy="15"/>
                </a:xfrm>
                <a:custGeom>
                  <a:avLst/>
                  <a:gdLst>
                    <a:gd name="T0" fmla="*/ 43 w 28"/>
                    <a:gd name="T1" fmla="*/ 13 h 9"/>
                    <a:gd name="T2" fmla="*/ 192 w 28"/>
                    <a:gd name="T3" fmla="*/ 70 h 9"/>
                    <a:gd name="T4" fmla="*/ 43 w 28"/>
                    <a:gd name="T5" fmla="*/ 13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9">
                      <a:moveTo>
                        <a:pt x="6" y="2"/>
                      </a:moveTo>
                      <a:cubicBezTo>
                        <a:pt x="12" y="5"/>
                        <a:pt x="22" y="7"/>
                        <a:pt x="26" y="9"/>
                      </a:cubicBezTo>
                      <a:cubicBezTo>
                        <a:pt x="28" y="9"/>
                        <a:pt x="0" y="0"/>
                        <a:pt x="6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7" name="Freeform 127"/>
                <p:cNvSpPr>
                  <a:spLocks/>
                </p:cNvSpPr>
                <p:nvPr/>
              </p:nvSpPr>
              <p:spPr bwMode="auto">
                <a:xfrm>
                  <a:off x="3602" y="4018"/>
                  <a:ext cx="56" cy="11"/>
                </a:xfrm>
                <a:custGeom>
                  <a:avLst/>
                  <a:gdLst>
                    <a:gd name="T0" fmla="*/ 0 w 34"/>
                    <a:gd name="T1" fmla="*/ 0 h 7"/>
                    <a:gd name="T2" fmla="*/ 250 w 34"/>
                    <a:gd name="T3" fmla="*/ 42 h 7"/>
                    <a:gd name="T4" fmla="*/ 0 w 34"/>
                    <a:gd name="T5" fmla="*/ 0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" h="7">
                      <a:moveTo>
                        <a:pt x="0" y="0"/>
                      </a:moveTo>
                      <a:cubicBezTo>
                        <a:pt x="3" y="2"/>
                        <a:pt x="25" y="5"/>
                        <a:pt x="34" y="7"/>
                      </a:cubicBezTo>
                      <a:cubicBezTo>
                        <a:pt x="21" y="5"/>
                        <a:pt x="1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8" name="Freeform 128"/>
                <p:cNvSpPr>
                  <a:spLocks/>
                </p:cNvSpPr>
                <p:nvPr/>
              </p:nvSpPr>
              <p:spPr bwMode="auto">
                <a:xfrm>
                  <a:off x="3251" y="3864"/>
                  <a:ext cx="51" cy="22"/>
                </a:xfrm>
                <a:custGeom>
                  <a:avLst/>
                  <a:gdLst>
                    <a:gd name="T0" fmla="*/ 0 w 31"/>
                    <a:gd name="T1" fmla="*/ 0 h 13"/>
                    <a:gd name="T2" fmla="*/ 71 w 31"/>
                    <a:gd name="T3" fmla="*/ 58 h 13"/>
                    <a:gd name="T4" fmla="*/ 0 w 31"/>
                    <a:gd name="T5" fmla="*/ 0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13">
                      <a:moveTo>
                        <a:pt x="0" y="0"/>
                      </a:moveTo>
                      <a:cubicBezTo>
                        <a:pt x="5" y="3"/>
                        <a:pt x="14" y="8"/>
                        <a:pt x="10" y="7"/>
                      </a:cubicBezTo>
                      <a:cubicBezTo>
                        <a:pt x="18" y="10"/>
                        <a:pt x="31" y="13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9" name="Freeform 129"/>
                <p:cNvSpPr>
                  <a:spLocks/>
                </p:cNvSpPr>
                <p:nvPr/>
              </p:nvSpPr>
              <p:spPr bwMode="auto">
                <a:xfrm>
                  <a:off x="3500" y="3995"/>
                  <a:ext cx="46" cy="10"/>
                </a:xfrm>
                <a:custGeom>
                  <a:avLst/>
                  <a:gdLst>
                    <a:gd name="T0" fmla="*/ 0 w 28"/>
                    <a:gd name="T1" fmla="*/ 0 h 6"/>
                    <a:gd name="T2" fmla="*/ 33 w 28"/>
                    <a:gd name="T3" fmla="*/ 8 h 6"/>
                    <a:gd name="T4" fmla="*/ 205 w 28"/>
                    <a:gd name="T5" fmla="*/ 47 h 6"/>
                    <a:gd name="T6" fmla="*/ 0 w 28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6">
                      <a:moveTo>
                        <a:pt x="0" y="0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12" y="3"/>
                        <a:pt x="20" y="5"/>
                        <a:pt x="28" y="6"/>
                      </a:cubicBezTo>
                      <a:cubicBezTo>
                        <a:pt x="19" y="4"/>
                        <a:pt x="9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0" name="Freeform 130"/>
                <p:cNvSpPr>
                  <a:spLocks/>
                </p:cNvSpPr>
                <p:nvPr/>
              </p:nvSpPr>
              <p:spPr bwMode="auto">
                <a:xfrm>
                  <a:off x="3541" y="4029"/>
                  <a:ext cx="136" cy="35"/>
                </a:xfrm>
                <a:custGeom>
                  <a:avLst/>
                  <a:gdLst>
                    <a:gd name="T0" fmla="*/ 410 w 82"/>
                    <a:gd name="T1" fmla="*/ 138 h 21"/>
                    <a:gd name="T2" fmla="*/ 448 w 82"/>
                    <a:gd name="T3" fmla="*/ 103 h 21"/>
                    <a:gd name="T4" fmla="*/ 146 w 82"/>
                    <a:gd name="T5" fmla="*/ 62 h 21"/>
                    <a:gd name="T6" fmla="*/ 410 w 82"/>
                    <a:gd name="T7" fmla="*/ 138 h 2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2" h="21">
                      <a:moveTo>
                        <a:pt x="54" y="18"/>
                      </a:moveTo>
                      <a:cubicBezTo>
                        <a:pt x="82" y="21"/>
                        <a:pt x="12" y="6"/>
                        <a:pt x="59" y="13"/>
                      </a:cubicBezTo>
                      <a:cubicBezTo>
                        <a:pt x="0" y="0"/>
                        <a:pt x="63" y="17"/>
                        <a:pt x="19" y="8"/>
                      </a:cubicBezTo>
                      <a:cubicBezTo>
                        <a:pt x="45" y="14"/>
                        <a:pt x="57" y="18"/>
                        <a:pt x="54" y="1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1" name="Freeform 131"/>
                <p:cNvSpPr>
                  <a:spLocks/>
                </p:cNvSpPr>
                <p:nvPr/>
              </p:nvSpPr>
              <p:spPr bwMode="auto">
                <a:xfrm>
                  <a:off x="3553" y="4038"/>
                  <a:ext cx="20" cy="5"/>
                </a:xfrm>
                <a:custGeom>
                  <a:avLst/>
                  <a:gdLst>
                    <a:gd name="T0" fmla="*/ 92 w 12"/>
                    <a:gd name="T1" fmla="*/ 22 h 3"/>
                    <a:gd name="T2" fmla="*/ 0 w 12"/>
                    <a:gd name="T3" fmla="*/ 0 h 3"/>
                    <a:gd name="T4" fmla="*/ 92 w 12"/>
                    <a:gd name="T5" fmla="*/ 22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cubicBezTo>
                        <a:pt x="8" y="2"/>
                        <a:pt x="4" y="1"/>
                        <a:pt x="0" y="0"/>
                      </a:cubicBezTo>
                      <a:cubicBezTo>
                        <a:pt x="5" y="1"/>
                        <a:pt x="9" y="2"/>
                        <a:pt x="12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2" name="Freeform 132"/>
                <p:cNvSpPr>
                  <a:spLocks/>
                </p:cNvSpPr>
                <p:nvPr/>
              </p:nvSpPr>
              <p:spPr bwMode="auto">
                <a:xfrm>
                  <a:off x="3013" y="3762"/>
                  <a:ext cx="11" cy="8"/>
                </a:xfrm>
                <a:custGeom>
                  <a:avLst/>
                  <a:gdLst>
                    <a:gd name="T0" fmla="*/ 0 w 7"/>
                    <a:gd name="T1" fmla="*/ 0 h 5"/>
                    <a:gd name="T2" fmla="*/ 42 w 7"/>
                    <a:gd name="T3" fmla="*/ 34 h 5"/>
                    <a:gd name="T4" fmla="*/ 0 w 7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cubicBezTo>
                        <a:pt x="3" y="2"/>
                        <a:pt x="5" y="4"/>
                        <a:pt x="7" y="5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3" name="Freeform 133"/>
                <p:cNvSpPr>
                  <a:spLocks/>
                </p:cNvSpPr>
                <p:nvPr/>
              </p:nvSpPr>
              <p:spPr bwMode="auto">
                <a:xfrm>
                  <a:off x="3260" y="3944"/>
                  <a:ext cx="151" cy="52"/>
                </a:xfrm>
                <a:custGeom>
                  <a:avLst/>
                  <a:gdLst>
                    <a:gd name="T0" fmla="*/ 388 w 91"/>
                    <a:gd name="T1" fmla="*/ 156 h 32"/>
                    <a:gd name="T2" fmla="*/ 690 w 91"/>
                    <a:gd name="T3" fmla="*/ 224 h 32"/>
                    <a:gd name="T4" fmla="*/ 22 w 91"/>
                    <a:gd name="T5" fmla="*/ 29 h 32"/>
                    <a:gd name="T6" fmla="*/ 456 w 91"/>
                    <a:gd name="T7" fmla="*/ 177 h 32"/>
                    <a:gd name="T8" fmla="*/ 388 w 91"/>
                    <a:gd name="T9" fmla="*/ 156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1" h="32">
                      <a:moveTo>
                        <a:pt x="51" y="22"/>
                      </a:moveTo>
                      <a:cubicBezTo>
                        <a:pt x="64" y="25"/>
                        <a:pt x="77" y="29"/>
                        <a:pt x="91" y="32"/>
                      </a:cubicBezTo>
                      <a:cubicBezTo>
                        <a:pt x="64" y="27"/>
                        <a:pt x="0" y="0"/>
                        <a:pt x="3" y="4"/>
                      </a:cubicBezTo>
                      <a:cubicBezTo>
                        <a:pt x="23" y="13"/>
                        <a:pt x="49" y="22"/>
                        <a:pt x="60" y="25"/>
                      </a:cubicBezTo>
                      <a:cubicBezTo>
                        <a:pt x="51" y="22"/>
                        <a:pt x="51" y="22"/>
                        <a:pt x="51" y="2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4" name="Freeform 134"/>
                <p:cNvSpPr>
                  <a:spLocks/>
                </p:cNvSpPr>
                <p:nvPr/>
              </p:nvSpPr>
              <p:spPr bwMode="auto">
                <a:xfrm>
                  <a:off x="2820" y="3429"/>
                  <a:ext cx="24" cy="36"/>
                </a:xfrm>
                <a:custGeom>
                  <a:avLst/>
                  <a:gdLst>
                    <a:gd name="T0" fmla="*/ 34 w 15"/>
                    <a:gd name="T1" fmla="*/ 56 h 22"/>
                    <a:gd name="T2" fmla="*/ 98 w 15"/>
                    <a:gd name="T3" fmla="*/ 159 h 22"/>
                    <a:gd name="T4" fmla="*/ 26 w 15"/>
                    <a:gd name="T5" fmla="*/ 21 h 22"/>
                    <a:gd name="T6" fmla="*/ 34 w 15"/>
                    <a:gd name="T7" fmla="*/ 56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2">
                      <a:moveTo>
                        <a:pt x="5" y="8"/>
                      </a:moveTo>
                      <a:cubicBezTo>
                        <a:pt x="8" y="13"/>
                        <a:pt x="11" y="17"/>
                        <a:pt x="15" y="22"/>
                      </a:cubicBezTo>
                      <a:cubicBezTo>
                        <a:pt x="11" y="16"/>
                        <a:pt x="7" y="10"/>
                        <a:pt x="4" y="3"/>
                      </a:cubicBezTo>
                      <a:cubicBezTo>
                        <a:pt x="7" y="9"/>
                        <a:pt x="0" y="0"/>
                        <a:pt x="5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5" name="Freeform 135"/>
                <p:cNvSpPr>
                  <a:spLocks/>
                </p:cNvSpPr>
                <p:nvPr/>
              </p:nvSpPr>
              <p:spPr bwMode="auto">
                <a:xfrm>
                  <a:off x="2823" y="3429"/>
                  <a:ext cx="3" cy="5"/>
                </a:xfrm>
                <a:custGeom>
                  <a:avLst/>
                  <a:gdLst>
                    <a:gd name="T0" fmla="*/ 0 w 2"/>
                    <a:gd name="T1" fmla="*/ 0 h 3"/>
                    <a:gd name="T2" fmla="*/ 12 w 2"/>
                    <a:gd name="T3" fmla="*/ 22 h 3"/>
                    <a:gd name="T4" fmla="*/ 0 w 2"/>
                    <a:gd name="T5" fmla="*/ 0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6" name="Freeform 136"/>
                <p:cNvSpPr>
                  <a:spLocks/>
                </p:cNvSpPr>
                <p:nvPr/>
              </p:nvSpPr>
              <p:spPr bwMode="auto">
                <a:xfrm>
                  <a:off x="3110" y="3836"/>
                  <a:ext cx="53" cy="35"/>
                </a:xfrm>
                <a:custGeom>
                  <a:avLst/>
                  <a:gdLst>
                    <a:gd name="T0" fmla="*/ 8 w 32"/>
                    <a:gd name="T1" fmla="*/ 13 h 21"/>
                    <a:gd name="T2" fmla="*/ 242 w 32"/>
                    <a:gd name="T3" fmla="*/ 162 h 21"/>
                    <a:gd name="T4" fmla="*/ 8 w 32"/>
                    <a:gd name="T5" fmla="*/ 13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21">
                      <a:moveTo>
                        <a:pt x="1" y="2"/>
                      </a:moveTo>
                      <a:cubicBezTo>
                        <a:pt x="12" y="10"/>
                        <a:pt x="21" y="15"/>
                        <a:pt x="32" y="21"/>
                      </a:cubicBezTo>
                      <a:cubicBezTo>
                        <a:pt x="27" y="18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7" name="Freeform 137"/>
                <p:cNvSpPr>
                  <a:spLocks/>
                </p:cNvSpPr>
                <p:nvPr/>
              </p:nvSpPr>
              <p:spPr bwMode="auto">
                <a:xfrm>
                  <a:off x="2729" y="3265"/>
                  <a:ext cx="21" cy="47"/>
                </a:xfrm>
                <a:custGeom>
                  <a:avLst/>
                  <a:gdLst>
                    <a:gd name="T0" fmla="*/ 8 w 13"/>
                    <a:gd name="T1" fmla="*/ 22 h 28"/>
                    <a:gd name="T2" fmla="*/ 89 w 13"/>
                    <a:gd name="T3" fmla="*/ 223 h 28"/>
                    <a:gd name="T4" fmla="*/ 0 w 13"/>
                    <a:gd name="T5" fmla="*/ 0 h 28"/>
                    <a:gd name="T6" fmla="*/ 8 w 13"/>
                    <a:gd name="T7" fmla="*/ 22 h 2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28">
                      <a:moveTo>
                        <a:pt x="1" y="3"/>
                      </a:moveTo>
                      <a:cubicBezTo>
                        <a:pt x="5" y="11"/>
                        <a:pt x="9" y="20"/>
                        <a:pt x="13" y="28"/>
                      </a:cubicBezTo>
                      <a:cubicBezTo>
                        <a:pt x="9" y="19"/>
                        <a:pt x="4" y="1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8" name="Freeform 138"/>
                <p:cNvSpPr>
                  <a:spLocks/>
                </p:cNvSpPr>
                <p:nvPr/>
              </p:nvSpPr>
              <p:spPr bwMode="auto">
                <a:xfrm>
                  <a:off x="2640" y="3023"/>
                  <a:ext cx="16" cy="43"/>
                </a:xfrm>
                <a:custGeom>
                  <a:avLst/>
                  <a:gdLst>
                    <a:gd name="T0" fmla="*/ 16 w 16"/>
                    <a:gd name="T1" fmla="*/ 43 h 43"/>
                    <a:gd name="T2" fmla="*/ 15 w 16"/>
                    <a:gd name="T3" fmla="*/ 35 h 43"/>
                    <a:gd name="T4" fmla="*/ 0 w 16"/>
                    <a:gd name="T5" fmla="*/ 0 h 43"/>
                    <a:gd name="T6" fmla="*/ 1 w 16"/>
                    <a:gd name="T7" fmla="*/ 7 h 43"/>
                    <a:gd name="T8" fmla="*/ 16 w 16"/>
                    <a:gd name="T9" fmla="*/ 43 h 43"/>
                    <a:gd name="T10" fmla="*/ 16 w 16"/>
                    <a:gd name="T11" fmla="*/ 43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" h="43">
                      <a:moveTo>
                        <a:pt x="16" y="43"/>
                      </a:moveTo>
                      <a:lnTo>
                        <a:pt x="15" y="35"/>
                      </a:lnTo>
                      <a:lnTo>
                        <a:pt x="0" y="0"/>
                      </a:lnTo>
                      <a:lnTo>
                        <a:pt x="1" y="7"/>
                      </a:lnTo>
                      <a:lnTo>
                        <a:pt x="16" y="43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9" name="Freeform 139"/>
                <p:cNvSpPr>
                  <a:spLocks/>
                </p:cNvSpPr>
                <p:nvPr/>
              </p:nvSpPr>
              <p:spPr bwMode="auto">
                <a:xfrm>
                  <a:off x="2688" y="3351"/>
                  <a:ext cx="33" cy="65"/>
                </a:xfrm>
                <a:custGeom>
                  <a:avLst/>
                  <a:gdLst>
                    <a:gd name="T0" fmla="*/ 13 w 20"/>
                    <a:gd name="T1" fmla="*/ 62 h 39"/>
                    <a:gd name="T2" fmla="*/ 137 w 20"/>
                    <a:gd name="T3" fmla="*/ 263 h 39"/>
                    <a:gd name="T4" fmla="*/ 0 w 20"/>
                    <a:gd name="T5" fmla="*/ 0 h 39"/>
                    <a:gd name="T6" fmla="*/ 112 w 20"/>
                    <a:gd name="T7" fmla="*/ 222 h 39"/>
                    <a:gd name="T8" fmla="*/ 13 w 20"/>
                    <a:gd name="T9" fmla="*/ 62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39">
                      <a:moveTo>
                        <a:pt x="2" y="8"/>
                      </a:moveTo>
                      <a:cubicBezTo>
                        <a:pt x="11" y="26"/>
                        <a:pt x="20" y="39"/>
                        <a:pt x="18" y="3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9"/>
                        <a:pt x="5" y="9"/>
                        <a:pt x="15" y="29"/>
                      </a:cubicBezTo>
                      <a:cubicBezTo>
                        <a:pt x="2" y="8"/>
                        <a:pt x="2" y="8"/>
                        <a:pt x="2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0" name="Freeform 140"/>
                <p:cNvSpPr>
                  <a:spLocks/>
                </p:cNvSpPr>
                <p:nvPr/>
              </p:nvSpPr>
              <p:spPr bwMode="auto">
                <a:xfrm>
                  <a:off x="2504" y="749"/>
                  <a:ext cx="463" cy="1017"/>
                </a:xfrm>
                <a:custGeom>
                  <a:avLst/>
                  <a:gdLst>
                    <a:gd name="T0" fmla="*/ 255 w 280"/>
                    <a:gd name="T1" fmla="*/ 3276 h 616"/>
                    <a:gd name="T2" fmla="*/ 150 w 280"/>
                    <a:gd name="T3" fmla="*/ 3642 h 616"/>
                    <a:gd name="T4" fmla="*/ 159 w 280"/>
                    <a:gd name="T5" fmla="*/ 3546 h 616"/>
                    <a:gd name="T6" fmla="*/ 126 w 280"/>
                    <a:gd name="T7" fmla="*/ 3781 h 616"/>
                    <a:gd name="T8" fmla="*/ 185 w 280"/>
                    <a:gd name="T9" fmla="*/ 3380 h 616"/>
                    <a:gd name="T10" fmla="*/ 33 w 280"/>
                    <a:gd name="T11" fmla="*/ 4132 h 616"/>
                    <a:gd name="T12" fmla="*/ 83 w 280"/>
                    <a:gd name="T13" fmla="*/ 3924 h 616"/>
                    <a:gd name="T14" fmla="*/ 0 w 280"/>
                    <a:gd name="T15" fmla="*/ 4451 h 616"/>
                    <a:gd name="T16" fmla="*/ 13 w 280"/>
                    <a:gd name="T17" fmla="*/ 4494 h 616"/>
                    <a:gd name="T18" fmla="*/ 8 w 280"/>
                    <a:gd name="T19" fmla="*/ 4542 h 616"/>
                    <a:gd name="T20" fmla="*/ 8 w 280"/>
                    <a:gd name="T21" fmla="*/ 4577 h 616"/>
                    <a:gd name="T22" fmla="*/ 13 w 280"/>
                    <a:gd name="T23" fmla="*/ 4543 h 616"/>
                    <a:gd name="T24" fmla="*/ 21 w 280"/>
                    <a:gd name="T25" fmla="*/ 4522 h 616"/>
                    <a:gd name="T26" fmla="*/ 112 w 280"/>
                    <a:gd name="T27" fmla="*/ 4073 h 616"/>
                    <a:gd name="T28" fmla="*/ 217 w 280"/>
                    <a:gd name="T29" fmla="*/ 3505 h 616"/>
                    <a:gd name="T30" fmla="*/ 263 w 280"/>
                    <a:gd name="T31" fmla="*/ 3333 h 616"/>
                    <a:gd name="T32" fmla="*/ 284 w 280"/>
                    <a:gd name="T33" fmla="*/ 3269 h 616"/>
                    <a:gd name="T34" fmla="*/ 263 w 280"/>
                    <a:gd name="T35" fmla="*/ 3380 h 616"/>
                    <a:gd name="T36" fmla="*/ 352 w 280"/>
                    <a:gd name="T37" fmla="*/ 3048 h 616"/>
                    <a:gd name="T38" fmla="*/ 569 w 280"/>
                    <a:gd name="T39" fmla="*/ 2440 h 616"/>
                    <a:gd name="T40" fmla="*/ 594 w 280"/>
                    <a:gd name="T41" fmla="*/ 2386 h 616"/>
                    <a:gd name="T42" fmla="*/ 595 w 280"/>
                    <a:gd name="T43" fmla="*/ 2363 h 616"/>
                    <a:gd name="T44" fmla="*/ 2095 w 280"/>
                    <a:gd name="T45" fmla="*/ 0 h 616"/>
                    <a:gd name="T46" fmla="*/ 1819 w 280"/>
                    <a:gd name="T47" fmla="*/ 289 h 616"/>
                    <a:gd name="T48" fmla="*/ 1690 w 280"/>
                    <a:gd name="T49" fmla="*/ 409 h 616"/>
                    <a:gd name="T50" fmla="*/ 1900 w 280"/>
                    <a:gd name="T51" fmla="*/ 160 h 616"/>
                    <a:gd name="T52" fmla="*/ 1821 w 280"/>
                    <a:gd name="T53" fmla="*/ 201 h 616"/>
                    <a:gd name="T54" fmla="*/ 1384 w 280"/>
                    <a:gd name="T55" fmla="*/ 817 h 616"/>
                    <a:gd name="T56" fmla="*/ 1306 w 280"/>
                    <a:gd name="T57" fmla="*/ 900 h 616"/>
                    <a:gd name="T58" fmla="*/ 1338 w 280"/>
                    <a:gd name="T59" fmla="*/ 845 h 616"/>
                    <a:gd name="T60" fmla="*/ 1067 w 280"/>
                    <a:gd name="T61" fmla="*/ 1286 h 616"/>
                    <a:gd name="T62" fmla="*/ 1063 w 280"/>
                    <a:gd name="T63" fmla="*/ 1270 h 616"/>
                    <a:gd name="T64" fmla="*/ 754 w 280"/>
                    <a:gd name="T65" fmla="*/ 1872 h 616"/>
                    <a:gd name="T66" fmla="*/ 754 w 280"/>
                    <a:gd name="T67" fmla="*/ 1864 h 616"/>
                    <a:gd name="T68" fmla="*/ 435 w 280"/>
                    <a:gd name="T69" fmla="*/ 2660 h 616"/>
                    <a:gd name="T70" fmla="*/ 506 w 280"/>
                    <a:gd name="T71" fmla="*/ 2407 h 616"/>
                    <a:gd name="T72" fmla="*/ 380 w 280"/>
                    <a:gd name="T73" fmla="*/ 2772 h 616"/>
                    <a:gd name="T74" fmla="*/ 402 w 280"/>
                    <a:gd name="T75" fmla="*/ 2660 h 616"/>
                    <a:gd name="T76" fmla="*/ 217 w 280"/>
                    <a:gd name="T77" fmla="*/ 3330 h 616"/>
                    <a:gd name="T78" fmla="*/ 255 w 280"/>
                    <a:gd name="T79" fmla="*/ 3276 h 61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280" h="616">
                      <a:moveTo>
                        <a:pt x="34" y="441"/>
                      </a:moveTo>
                      <a:cubicBezTo>
                        <a:pt x="32" y="450"/>
                        <a:pt x="22" y="489"/>
                        <a:pt x="20" y="490"/>
                      </a:cubicBezTo>
                      <a:cubicBezTo>
                        <a:pt x="21" y="485"/>
                        <a:pt x="25" y="464"/>
                        <a:pt x="21" y="477"/>
                      </a:cubicBezTo>
                      <a:cubicBezTo>
                        <a:pt x="20" y="487"/>
                        <a:pt x="18" y="498"/>
                        <a:pt x="17" y="509"/>
                      </a:cubicBezTo>
                      <a:cubicBezTo>
                        <a:pt x="6" y="550"/>
                        <a:pt x="20" y="476"/>
                        <a:pt x="25" y="455"/>
                      </a:cubicBezTo>
                      <a:cubicBezTo>
                        <a:pt x="13" y="498"/>
                        <a:pt x="12" y="511"/>
                        <a:pt x="4" y="556"/>
                      </a:cubicBezTo>
                      <a:cubicBezTo>
                        <a:pt x="6" y="543"/>
                        <a:pt x="9" y="534"/>
                        <a:pt x="11" y="528"/>
                      </a:cubicBezTo>
                      <a:cubicBezTo>
                        <a:pt x="14" y="526"/>
                        <a:pt x="4" y="568"/>
                        <a:pt x="0" y="599"/>
                      </a:cubicBezTo>
                      <a:cubicBezTo>
                        <a:pt x="4" y="580"/>
                        <a:pt x="3" y="591"/>
                        <a:pt x="2" y="605"/>
                      </a:cubicBezTo>
                      <a:cubicBezTo>
                        <a:pt x="1" y="608"/>
                        <a:pt x="1" y="609"/>
                        <a:pt x="1" y="611"/>
                      </a:cubicBezTo>
                      <a:cubicBezTo>
                        <a:pt x="1" y="616"/>
                        <a:pt x="1" y="616"/>
                        <a:pt x="1" y="616"/>
                      </a:cubicBezTo>
                      <a:cubicBezTo>
                        <a:pt x="2" y="612"/>
                        <a:pt x="2" y="612"/>
                        <a:pt x="2" y="612"/>
                      </a:cubicBezTo>
                      <a:cubicBezTo>
                        <a:pt x="2" y="612"/>
                        <a:pt x="2" y="611"/>
                        <a:pt x="3" y="609"/>
                      </a:cubicBezTo>
                      <a:cubicBezTo>
                        <a:pt x="6" y="583"/>
                        <a:pt x="11" y="564"/>
                        <a:pt x="15" y="548"/>
                      </a:cubicBezTo>
                      <a:cubicBezTo>
                        <a:pt x="7" y="563"/>
                        <a:pt x="25" y="493"/>
                        <a:pt x="29" y="472"/>
                      </a:cubicBezTo>
                      <a:cubicBezTo>
                        <a:pt x="35" y="449"/>
                        <a:pt x="35" y="449"/>
                        <a:pt x="35" y="449"/>
                      </a:cubicBezTo>
                      <a:cubicBezTo>
                        <a:pt x="38" y="440"/>
                        <a:pt x="38" y="440"/>
                        <a:pt x="38" y="440"/>
                      </a:cubicBezTo>
                      <a:cubicBezTo>
                        <a:pt x="39" y="439"/>
                        <a:pt x="38" y="441"/>
                        <a:pt x="35" y="455"/>
                      </a:cubicBezTo>
                      <a:cubicBezTo>
                        <a:pt x="37" y="443"/>
                        <a:pt x="49" y="407"/>
                        <a:pt x="47" y="410"/>
                      </a:cubicBezTo>
                      <a:cubicBezTo>
                        <a:pt x="56" y="382"/>
                        <a:pt x="65" y="355"/>
                        <a:pt x="76" y="328"/>
                      </a:cubicBezTo>
                      <a:cubicBezTo>
                        <a:pt x="77" y="326"/>
                        <a:pt x="78" y="323"/>
                        <a:pt x="79" y="321"/>
                      </a:cubicBezTo>
                      <a:cubicBezTo>
                        <a:pt x="80" y="318"/>
                        <a:pt x="80" y="318"/>
                        <a:pt x="80" y="318"/>
                      </a:cubicBezTo>
                      <a:cubicBezTo>
                        <a:pt x="127" y="201"/>
                        <a:pt x="194" y="92"/>
                        <a:pt x="280" y="0"/>
                      </a:cubicBezTo>
                      <a:cubicBezTo>
                        <a:pt x="267" y="13"/>
                        <a:pt x="255" y="24"/>
                        <a:pt x="243" y="39"/>
                      </a:cubicBezTo>
                      <a:cubicBezTo>
                        <a:pt x="259" y="15"/>
                        <a:pt x="223" y="63"/>
                        <a:pt x="226" y="55"/>
                      </a:cubicBezTo>
                      <a:cubicBezTo>
                        <a:pt x="233" y="44"/>
                        <a:pt x="246" y="30"/>
                        <a:pt x="254" y="22"/>
                      </a:cubicBezTo>
                      <a:cubicBezTo>
                        <a:pt x="256" y="18"/>
                        <a:pt x="244" y="29"/>
                        <a:pt x="244" y="27"/>
                      </a:cubicBezTo>
                      <a:cubicBezTo>
                        <a:pt x="213" y="63"/>
                        <a:pt x="213" y="73"/>
                        <a:pt x="185" y="110"/>
                      </a:cubicBezTo>
                      <a:cubicBezTo>
                        <a:pt x="185" y="108"/>
                        <a:pt x="192" y="95"/>
                        <a:pt x="175" y="121"/>
                      </a:cubicBezTo>
                      <a:cubicBezTo>
                        <a:pt x="179" y="114"/>
                        <a:pt x="179" y="114"/>
                        <a:pt x="179" y="114"/>
                      </a:cubicBezTo>
                      <a:cubicBezTo>
                        <a:pt x="154" y="156"/>
                        <a:pt x="156" y="145"/>
                        <a:pt x="143" y="173"/>
                      </a:cubicBezTo>
                      <a:cubicBezTo>
                        <a:pt x="142" y="171"/>
                        <a:pt x="142" y="171"/>
                        <a:pt x="142" y="171"/>
                      </a:cubicBezTo>
                      <a:cubicBezTo>
                        <a:pt x="131" y="191"/>
                        <a:pt x="111" y="230"/>
                        <a:pt x="101" y="252"/>
                      </a:cubicBezTo>
                      <a:cubicBezTo>
                        <a:pt x="101" y="251"/>
                        <a:pt x="101" y="251"/>
                        <a:pt x="101" y="251"/>
                      </a:cubicBezTo>
                      <a:cubicBezTo>
                        <a:pt x="75" y="314"/>
                        <a:pt x="85" y="286"/>
                        <a:pt x="58" y="358"/>
                      </a:cubicBezTo>
                      <a:cubicBezTo>
                        <a:pt x="61" y="347"/>
                        <a:pt x="64" y="335"/>
                        <a:pt x="68" y="324"/>
                      </a:cubicBezTo>
                      <a:cubicBezTo>
                        <a:pt x="57" y="348"/>
                        <a:pt x="58" y="355"/>
                        <a:pt x="51" y="373"/>
                      </a:cubicBezTo>
                      <a:cubicBezTo>
                        <a:pt x="51" y="371"/>
                        <a:pt x="48" y="375"/>
                        <a:pt x="54" y="358"/>
                      </a:cubicBezTo>
                      <a:cubicBezTo>
                        <a:pt x="44" y="388"/>
                        <a:pt x="36" y="418"/>
                        <a:pt x="29" y="448"/>
                      </a:cubicBezTo>
                      <a:cubicBezTo>
                        <a:pt x="25" y="470"/>
                        <a:pt x="32" y="444"/>
                        <a:pt x="34" y="44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1" name="Freeform 141"/>
                <p:cNvSpPr>
                  <a:spLocks/>
                </p:cNvSpPr>
                <p:nvPr/>
              </p:nvSpPr>
              <p:spPr bwMode="auto">
                <a:xfrm>
                  <a:off x="2504" y="1667"/>
                  <a:ext cx="7" cy="28"/>
                </a:xfrm>
                <a:custGeom>
                  <a:avLst/>
                  <a:gdLst>
                    <a:gd name="T0" fmla="*/ 37 w 4"/>
                    <a:gd name="T1" fmla="*/ 0 h 17"/>
                    <a:gd name="T2" fmla="*/ 0 w 4"/>
                    <a:gd name="T3" fmla="*/ 125 h 17"/>
                    <a:gd name="T4" fmla="*/ 37 w 4"/>
                    <a:gd name="T5" fmla="*/ 0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7">
                      <a:moveTo>
                        <a:pt x="4" y="0"/>
                      </a:moveTo>
                      <a:cubicBezTo>
                        <a:pt x="3" y="5"/>
                        <a:pt x="1" y="10"/>
                        <a:pt x="0" y="17"/>
                      </a:cubicBezTo>
                      <a:cubicBezTo>
                        <a:pt x="2" y="11"/>
                        <a:pt x="3" y="5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2" name="Freeform 142"/>
                <p:cNvSpPr>
                  <a:spLocks/>
                </p:cNvSpPr>
                <p:nvPr/>
              </p:nvSpPr>
              <p:spPr bwMode="auto">
                <a:xfrm>
                  <a:off x="2967" y="716"/>
                  <a:ext cx="29" cy="33"/>
                </a:xfrm>
                <a:custGeom>
                  <a:avLst/>
                  <a:gdLst>
                    <a:gd name="T0" fmla="*/ 122 w 18"/>
                    <a:gd name="T1" fmla="*/ 0 h 20"/>
                    <a:gd name="T2" fmla="*/ 0 w 18"/>
                    <a:gd name="T3" fmla="*/ 147 h 20"/>
                    <a:gd name="T4" fmla="*/ 122 w 18"/>
                    <a:gd name="T5" fmla="*/ 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" h="20">
                      <a:moveTo>
                        <a:pt x="18" y="0"/>
                      </a:moveTo>
                      <a:cubicBezTo>
                        <a:pt x="12" y="7"/>
                        <a:pt x="6" y="13"/>
                        <a:pt x="0" y="20"/>
                      </a:cubicBezTo>
                      <a:cubicBezTo>
                        <a:pt x="5" y="14"/>
                        <a:pt x="11" y="7"/>
                        <a:pt x="18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3" name="Freeform 143"/>
                <p:cNvSpPr>
                  <a:spLocks/>
                </p:cNvSpPr>
                <p:nvPr/>
              </p:nvSpPr>
              <p:spPr bwMode="auto">
                <a:xfrm>
                  <a:off x="2489" y="1807"/>
                  <a:ext cx="10" cy="106"/>
                </a:xfrm>
                <a:custGeom>
                  <a:avLst/>
                  <a:gdLst>
                    <a:gd name="T0" fmla="*/ 0 w 6"/>
                    <a:gd name="T1" fmla="*/ 368 h 64"/>
                    <a:gd name="T2" fmla="*/ 8 w 6"/>
                    <a:gd name="T3" fmla="*/ 484 h 64"/>
                    <a:gd name="T4" fmla="*/ 47 w 6"/>
                    <a:gd name="T5" fmla="*/ 46 h 64"/>
                    <a:gd name="T6" fmla="*/ 33 w 6"/>
                    <a:gd name="T7" fmla="*/ 13 h 64"/>
                    <a:gd name="T8" fmla="*/ 0 w 6"/>
                    <a:gd name="T9" fmla="*/ 368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4">
                      <a:moveTo>
                        <a:pt x="0" y="49"/>
                      </a:moveTo>
                      <a:cubicBezTo>
                        <a:pt x="2" y="33"/>
                        <a:pt x="0" y="61"/>
                        <a:pt x="1" y="64"/>
                      </a:cubicBezTo>
                      <a:cubicBezTo>
                        <a:pt x="2" y="45"/>
                        <a:pt x="4" y="25"/>
                        <a:pt x="6" y="6"/>
                      </a:cubicBezTo>
                      <a:cubicBezTo>
                        <a:pt x="5" y="6"/>
                        <a:pt x="5" y="0"/>
                        <a:pt x="4" y="2"/>
                      </a:cubicBezTo>
                      <a:cubicBezTo>
                        <a:pt x="3" y="17"/>
                        <a:pt x="1" y="33"/>
                        <a:pt x="0" y="4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4" name="Freeform 144"/>
                <p:cNvSpPr>
                  <a:spLocks/>
                </p:cNvSpPr>
                <p:nvPr/>
              </p:nvSpPr>
              <p:spPr bwMode="auto">
                <a:xfrm>
                  <a:off x="2499" y="1766"/>
                  <a:ext cx="7" cy="51"/>
                </a:xfrm>
                <a:custGeom>
                  <a:avLst/>
                  <a:gdLst>
                    <a:gd name="T0" fmla="*/ 37 w 4"/>
                    <a:gd name="T1" fmla="*/ 110 h 31"/>
                    <a:gd name="T2" fmla="*/ 37 w 4"/>
                    <a:gd name="T3" fmla="*/ 0 h 31"/>
                    <a:gd name="T4" fmla="*/ 0 w 4"/>
                    <a:gd name="T5" fmla="*/ 227 h 31"/>
                    <a:gd name="T6" fmla="*/ 37 w 4"/>
                    <a:gd name="T7" fmla="*/ 110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31">
                      <a:moveTo>
                        <a:pt x="4" y="15"/>
                      </a:moveTo>
                      <a:cubicBezTo>
                        <a:pt x="3" y="13"/>
                        <a:pt x="4" y="6"/>
                        <a:pt x="4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" y="31"/>
                        <a:pt x="2" y="27"/>
                        <a:pt x="4" y="1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5" name="Freeform 145"/>
                <p:cNvSpPr>
                  <a:spLocks/>
                </p:cNvSpPr>
                <p:nvPr/>
              </p:nvSpPr>
              <p:spPr bwMode="auto">
                <a:xfrm>
                  <a:off x="2433" y="1748"/>
                  <a:ext cx="5" cy="44"/>
                </a:xfrm>
                <a:custGeom>
                  <a:avLst/>
                  <a:gdLst>
                    <a:gd name="T0" fmla="*/ 0 w 5"/>
                    <a:gd name="T1" fmla="*/ 44 h 44"/>
                    <a:gd name="T2" fmla="*/ 2 w 5"/>
                    <a:gd name="T3" fmla="*/ 26 h 44"/>
                    <a:gd name="T4" fmla="*/ 5 w 5"/>
                    <a:gd name="T5" fmla="*/ 0 h 44"/>
                    <a:gd name="T6" fmla="*/ 0 w 5"/>
                    <a:gd name="T7" fmla="*/ 44 h 44"/>
                    <a:gd name="T8" fmla="*/ 0 w 5"/>
                    <a:gd name="T9" fmla="*/ 44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44">
                      <a:moveTo>
                        <a:pt x="0" y="44"/>
                      </a:moveTo>
                      <a:lnTo>
                        <a:pt x="2" y="26"/>
                      </a:lnTo>
                      <a:lnTo>
                        <a:pt x="5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6" name="Freeform 146"/>
                <p:cNvSpPr>
                  <a:spLocks/>
                </p:cNvSpPr>
                <p:nvPr/>
              </p:nvSpPr>
              <p:spPr bwMode="auto">
                <a:xfrm>
                  <a:off x="2471" y="1523"/>
                  <a:ext cx="17" cy="73"/>
                </a:xfrm>
                <a:custGeom>
                  <a:avLst/>
                  <a:gdLst>
                    <a:gd name="T0" fmla="*/ 83 w 10"/>
                    <a:gd name="T1" fmla="*/ 0 h 44"/>
                    <a:gd name="T2" fmla="*/ 0 w 10"/>
                    <a:gd name="T3" fmla="*/ 333 h 44"/>
                    <a:gd name="T4" fmla="*/ 83 w 10"/>
                    <a:gd name="T5" fmla="*/ 0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44">
                      <a:moveTo>
                        <a:pt x="10" y="0"/>
                      </a:moveTo>
                      <a:cubicBezTo>
                        <a:pt x="6" y="12"/>
                        <a:pt x="2" y="36"/>
                        <a:pt x="0" y="44"/>
                      </a:cubicBezTo>
                      <a:cubicBezTo>
                        <a:pt x="6" y="17"/>
                        <a:pt x="4" y="29"/>
                        <a:pt x="1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7" name="Freeform 147"/>
                <p:cNvSpPr>
                  <a:spLocks/>
                </p:cNvSpPr>
                <p:nvPr/>
              </p:nvSpPr>
              <p:spPr bwMode="auto">
                <a:xfrm>
                  <a:off x="2455" y="1530"/>
                  <a:ext cx="8" cy="44"/>
                </a:xfrm>
                <a:custGeom>
                  <a:avLst/>
                  <a:gdLst>
                    <a:gd name="T0" fmla="*/ 0 w 5"/>
                    <a:gd name="T1" fmla="*/ 191 h 27"/>
                    <a:gd name="T2" fmla="*/ 34 w 5"/>
                    <a:gd name="T3" fmla="*/ 0 h 27"/>
                    <a:gd name="T4" fmla="*/ 26 w 5"/>
                    <a:gd name="T5" fmla="*/ 21 h 27"/>
                    <a:gd name="T6" fmla="*/ 0 w 5"/>
                    <a:gd name="T7" fmla="*/ 191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27">
                      <a:moveTo>
                        <a:pt x="0" y="27"/>
                      </a:moveTo>
                      <a:cubicBezTo>
                        <a:pt x="1" y="18"/>
                        <a:pt x="3" y="9"/>
                        <a:pt x="5" y="0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11"/>
                        <a:pt x="1" y="19"/>
                        <a:pt x="0" y="2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8" name="Freeform 148"/>
                <p:cNvSpPr>
                  <a:spLocks/>
                </p:cNvSpPr>
                <p:nvPr/>
              </p:nvSpPr>
              <p:spPr bwMode="auto">
                <a:xfrm>
                  <a:off x="3239" y="492"/>
                  <a:ext cx="17" cy="12"/>
                </a:xfrm>
                <a:custGeom>
                  <a:avLst/>
                  <a:gdLst>
                    <a:gd name="T0" fmla="*/ 0 w 10"/>
                    <a:gd name="T1" fmla="*/ 62 h 7"/>
                    <a:gd name="T2" fmla="*/ 83 w 10"/>
                    <a:gd name="T3" fmla="*/ 0 h 7"/>
                    <a:gd name="T4" fmla="*/ 0 w 10"/>
                    <a:gd name="T5" fmla="*/ 6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7">
                      <a:moveTo>
                        <a:pt x="0" y="7"/>
                      </a:moveTo>
                      <a:cubicBezTo>
                        <a:pt x="3" y="5"/>
                        <a:pt x="7" y="3"/>
                        <a:pt x="10" y="0"/>
                      </a:cubicBezTo>
                      <a:cubicBezTo>
                        <a:pt x="5" y="3"/>
                        <a:pt x="2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9" name="Freeform 149"/>
                <p:cNvSpPr>
                  <a:spLocks/>
                </p:cNvSpPr>
                <p:nvPr/>
              </p:nvSpPr>
              <p:spPr bwMode="auto">
                <a:xfrm>
                  <a:off x="2917" y="393"/>
                  <a:ext cx="593" cy="396"/>
                </a:xfrm>
                <a:custGeom>
                  <a:avLst/>
                  <a:gdLst>
                    <a:gd name="T0" fmla="*/ 202 w 359"/>
                    <a:gd name="T1" fmla="*/ 1559 h 240"/>
                    <a:gd name="T2" fmla="*/ 117 w 359"/>
                    <a:gd name="T3" fmla="*/ 1688 h 240"/>
                    <a:gd name="T4" fmla="*/ 284 w 359"/>
                    <a:gd name="T5" fmla="*/ 1505 h 240"/>
                    <a:gd name="T6" fmla="*/ 276 w 359"/>
                    <a:gd name="T7" fmla="*/ 1528 h 240"/>
                    <a:gd name="T8" fmla="*/ 482 w 359"/>
                    <a:gd name="T9" fmla="*/ 1312 h 240"/>
                    <a:gd name="T10" fmla="*/ 401 w 359"/>
                    <a:gd name="T11" fmla="*/ 1366 h 240"/>
                    <a:gd name="T12" fmla="*/ 732 w 359"/>
                    <a:gd name="T13" fmla="*/ 1097 h 240"/>
                    <a:gd name="T14" fmla="*/ 1080 w 359"/>
                    <a:gd name="T15" fmla="*/ 809 h 240"/>
                    <a:gd name="T16" fmla="*/ 1051 w 359"/>
                    <a:gd name="T17" fmla="*/ 837 h 240"/>
                    <a:gd name="T18" fmla="*/ 1100 w 359"/>
                    <a:gd name="T19" fmla="*/ 795 h 240"/>
                    <a:gd name="T20" fmla="*/ 2420 w 359"/>
                    <a:gd name="T21" fmla="*/ 89 h 240"/>
                    <a:gd name="T22" fmla="*/ 2456 w 359"/>
                    <a:gd name="T23" fmla="*/ 35 h 240"/>
                    <a:gd name="T24" fmla="*/ 1713 w 359"/>
                    <a:gd name="T25" fmla="*/ 365 h 240"/>
                    <a:gd name="T26" fmla="*/ 1675 w 359"/>
                    <a:gd name="T27" fmla="*/ 373 h 240"/>
                    <a:gd name="T28" fmla="*/ 1528 w 359"/>
                    <a:gd name="T29" fmla="*/ 482 h 240"/>
                    <a:gd name="T30" fmla="*/ 1682 w 359"/>
                    <a:gd name="T31" fmla="*/ 393 h 240"/>
                    <a:gd name="T32" fmla="*/ 938 w 359"/>
                    <a:gd name="T33" fmla="*/ 899 h 240"/>
                    <a:gd name="T34" fmla="*/ 1460 w 359"/>
                    <a:gd name="T35" fmla="*/ 512 h 240"/>
                    <a:gd name="T36" fmla="*/ 1452 w 359"/>
                    <a:gd name="T37" fmla="*/ 498 h 240"/>
                    <a:gd name="T38" fmla="*/ 202 w 359"/>
                    <a:gd name="T39" fmla="*/ 1559 h 24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359" h="240">
                      <a:moveTo>
                        <a:pt x="27" y="210"/>
                      </a:moveTo>
                      <a:cubicBezTo>
                        <a:pt x="70" y="166"/>
                        <a:pt x="0" y="240"/>
                        <a:pt x="16" y="228"/>
                      </a:cubicBezTo>
                      <a:cubicBezTo>
                        <a:pt x="23" y="220"/>
                        <a:pt x="31" y="212"/>
                        <a:pt x="38" y="203"/>
                      </a:cubicBezTo>
                      <a:cubicBezTo>
                        <a:pt x="37" y="206"/>
                        <a:pt x="37" y="206"/>
                        <a:pt x="37" y="206"/>
                      </a:cubicBezTo>
                      <a:cubicBezTo>
                        <a:pt x="46" y="196"/>
                        <a:pt x="55" y="186"/>
                        <a:pt x="65" y="177"/>
                      </a:cubicBezTo>
                      <a:cubicBezTo>
                        <a:pt x="58" y="181"/>
                        <a:pt x="54" y="186"/>
                        <a:pt x="54" y="184"/>
                      </a:cubicBezTo>
                      <a:cubicBezTo>
                        <a:pt x="94" y="146"/>
                        <a:pt x="67" y="173"/>
                        <a:pt x="98" y="148"/>
                      </a:cubicBezTo>
                      <a:cubicBezTo>
                        <a:pt x="113" y="134"/>
                        <a:pt x="129" y="121"/>
                        <a:pt x="145" y="109"/>
                      </a:cubicBezTo>
                      <a:cubicBezTo>
                        <a:pt x="141" y="113"/>
                        <a:pt x="141" y="113"/>
                        <a:pt x="141" y="113"/>
                      </a:cubicBezTo>
                      <a:cubicBezTo>
                        <a:pt x="145" y="110"/>
                        <a:pt x="147" y="108"/>
                        <a:pt x="148" y="107"/>
                      </a:cubicBezTo>
                      <a:cubicBezTo>
                        <a:pt x="202" y="66"/>
                        <a:pt x="262" y="33"/>
                        <a:pt x="325" y="12"/>
                      </a:cubicBezTo>
                      <a:cubicBezTo>
                        <a:pt x="359" y="0"/>
                        <a:pt x="304" y="15"/>
                        <a:pt x="330" y="5"/>
                      </a:cubicBezTo>
                      <a:cubicBezTo>
                        <a:pt x="289" y="16"/>
                        <a:pt x="231" y="44"/>
                        <a:pt x="230" y="49"/>
                      </a:cubicBezTo>
                      <a:cubicBezTo>
                        <a:pt x="231" y="48"/>
                        <a:pt x="233" y="46"/>
                        <a:pt x="225" y="50"/>
                      </a:cubicBezTo>
                      <a:cubicBezTo>
                        <a:pt x="218" y="55"/>
                        <a:pt x="212" y="60"/>
                        <a:pt x="205" y="65"/>
                      </a:cubicBezTo>
                      <a:cubicBezTo>
                        <a:pt x="212" y="61"/>
                        <a:pt x="219" y="57"/>
                        <a:pt x="226" y="53"/>
                      </a:cubicBezTo>
                      <a:cubicBezTo>
                        <a:pt x="204" y="66"/>
                        <a:pt x="138" y="112"/>
                        <a:pt x="126" y="121"/>
                      </a:cubicBezTo>
                      <a:cubicBezTo>
                        <a:pt x="162" y="92"/>
                        <a:pt x="142" y="103"/>
                        <a:pt x="196" y="69"/>
                      </a:cubicBezTo>
                      <a:cubicBezTo>
                        <a:pt x="193" y="70"/>
                        <a:pt x="183" y="75"/>
                        <a:pt x="195" y="67"/>
                      </a:cubicBezTo>
                      <a:cubicBezTo>
                        <a:pt x="131" y="108"/>
                        <a:pt x="78" y="151"/>
                        <a:pt x="27" y="21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0" name="Freeform 150"/>
                <p:cNvSpPr>
                  <a:spLocks/>
                </p:cNvSpPr>
                <p:nvPr/>
              </p:nvSpPr>
              <p:spPr bwMode="auto">
                <a:xfrm>
                  <a:off x="4089" y="388"/>
                  <a:ext cx="4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1" name="Freeform 151"/>
                <p:cNvSpPr>
                  <a:spLocks/>
                </p:cNvSpPr>
                <p:nvPr/>
              </p:nvSpPr>
              <p:spPr bwMode="auto">
                <a:xfrm>
                  <a:off x="3987" y="377"/>
                  <a:ext cx="102" cy="13"/>
                </a:xfrm>
                <a:custGeom>
                  <a:avLst/>
                  <a:gdLst>
                    <a:gd name="T0" fmla="*/ 271 w 62"/>
                    <a:gd name="T1" fmla="*/ 13 h 8"/>
                    <a:gd name="T2" fmla="*/ 0 w 62"/>
                    <a:gd name="T3" fmla="*/ 0 h 8"/>
                    <a:gd name="T4" fmla="*/ 420 w 62"/>
                    <a:gd name="T5" fmla="*/ 55 h 8"/>
                    <a:gd name="T6" fmla="*/ 454 w 62"/>
                    <a:gd name="T7" fmla="*/ 47 h 8"/>
                    <a:gd name="T8" fmla="*/ 214 w 62"/>
                    <a:gd name="T9" fmla="*/ 13 h 8"/>
                    <a:gd name="T10" fmla="*/ 271 w 62"/>
                    <a:gd name="T11" fmla="*/ 13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8">
                      <a:moveTo>
                        <a:pt x="37" y="2"/>
                      </a:moveTo>
                      <a:cubicBezTo>
                        <a:pt x="25" y="1"/>
                        <a:pt x="12" y="1"/>
                        <a:pt x="0" y="0"/>
                      </a:cubicBezTo>
                      <a:cubicBezTo>
                        <a:pt x="19" y="2"/>
                        <a:pt x="38" y="5"/>
                        <a:pt x="57" y="8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56" y="6"/>
                        <a:pt x="36" y="4"/>
                        <a:pt x="29" y="2"/>
                      </a:cubicBezTo>
                      <a:cubicBezTo>
                        <a:pt x="37" y="2"/>
                        <a:pt x="37" y="2"/>
                        <a:pt x="37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2" name="Freeform 152"/>
                <p:cNvSpPr>
                  <a:spLocks/>
                </p:cNvSpPr>
                <p:nvPr/>
              </p:nvSpPr>
              <p:spPr bwMode="auto">
                <a:xfrm>
                  <a:off x="3916" y="363"/>
                  <a:ext cx="74" cy="12"/>
                </a:xfrm>
                <a:custGeom>
                  <a:avLst/>
                  <a:gdLst>
                    <a:gd name="T0" fmla="*/ 0 w 45"/>
                    <a:gd name="T1" fmla="*/ 45 h 7"/>
                    <a:gd name="T2" fmla="*/ 89 w 45"/>
                    <a:gd name="T3" fmla="*/ 15 h 7"/>
                    <a:gd name="T4" fmla="*/ 331 w 45"/>
                    <a:gd name="T5" fmla="*/ 50 h 7"/>
                    <a:gd name="T6" fmla="*/ 33 w 45"/>
                    <a:gd name="T7" fmla="*/ 0 h 7"/>
                    <a:gd name="T8" fmla="*/ 0 w 45"/>
                    <a:gd name="T9" fmla="*/ 45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" h="7">
                      <a:moveTo>
                        <a:pt x="0" y="5"/>
                      </a:moveTo>
                      <a:cubicBezTo>
                        <a:pt x="30" y="7"/>
                        <a:pt x="28" y="5"/>
                        <a:pt x="12" y="2"/>
                      </a:cubicBezTo>
                      <a:cubicBezTo>
                        <a:pt x="40" y="4"/>
                        <a:pt x="26" y="6"/>
                        <a:pt x="45" y="6"/>
                      </a:cubicBezTo>
                      <a:cubicBezTo>
                        <a:pt x="45" y="4"/>
                        <a:pt x="11" y="1"/>
                        <a:pt x="4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3" name="Freeform 153"/>
                <p:cNvSpPr>
                  <a:spLocks/>
                </p:cNvSpPr>
                <p:nvPr/>
              </p:nvSpPr>
              <p:spPr bwMode="auto">
                <a:xfrm>
                  <a:off x="3540" y="377"/>
                  <a:ext cx="33" cy="6"/>
                </a:xfrm>
                <a:custGeom>
                  <a:avLst/>
                  <a:gdLst>
                    <a:gd name="T0" fmla="*/ 89 w 20"/>
                    <a:gd name="T1" fmla="*/ 18 h 4"/>
                    <a:gd name="T2" fmla="*/ 147 w 20"/>
                    <a:gd name="T3" fmla="*/ 0 h 4"/>
                    <a:gd name="T4" fmla="*/ 0 w 20"/>
                    <a:gd name="T5" fmla="*/ 21 h 4"/>
                    <a:gd name="T6" fmla="*/ 89 w 20"/>
                    <a:gd name="T7" fmla="*/ 18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12" y="3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3" y="1"/>
                        <a:pt x="6" y="2"/>
                        <a:pt x="0" y="4"/>
                      </a:cubicBezTo>
                      <a:cubicBezTo>
                        <a:pt x="4" y="3"/>
                        <a:pt x="8" y="3"/>
                        <a:pt x="12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4" name="Freeform 154"/>
                <p:cNvSpPr>
                  <a:spLocks/>
                </p:cNvSpPr>
                <p:nvPr/>
              </p:nvSpPr>
              <p:spPr bwMode="auto">
                <a:xfrm>
                  <a:off x="3573" y="370"/>
                  <a:ext cx="33" cy="7"/>
                </a:xfrm>
                <a:custGeom>
                  <a:avLst/>
                  <a:gdLst>
                    <a:gd name="T0" fmla="*/ 0 w 20"/>
                    <a:gd name="T1" fmla="*/ 37 h 4"/>
                    <a:gd name="T2" fmla="*/ 147 w 20"/>
                    <a:gd name="T3" fmla="*/ 12 h 4"/>
                    <a:gd name="T4" fmla="*/ 96 w 20"/>
                    <a:gd name="T5" fmla="*/ 0 h 4"/>
                    <a:gd name="T6" fmla="*/ 0 w 20"/>
                    <a:gd name="T7" fmla="*/ 37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4"/>
                      </a:move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18" y="1"/>
                        <a:pt x="17" y="0"/>
                        <a:pt x="13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5" name="Freeform 155"/>
                <p:cNvSpPr>
                  <a:spLocks/>
                </p:cNvSpPr>
                <p:nvPr/>
              </p:nvSpPr>
              <p:spPr bwMode="auto">
                <a:xfrm>
                  <a:off x="3691" y="363"/>
                  <a:ext cx="50" cy="2"/>
                </a:xfrm>
                <a:custGeom>
                  <a:avLst/>
                  <a:gdLst>
                    <a:gd name="T0" fmla="*/ 0 w 30"/>
                    <a:gd name="T1" fmla="*/ 16 h 1"/>
                    <a:gd name="T2" fmla="*/ 230 w 30"/>
                    <a:gd name="T3" fmla="*/ 0 h 1"/>
                    <a:gd name="T4" fmla="*/ 0 w 30"/>
                    <a:gd name="T5" fmla="*/ 1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1">
                      <a:moveTo>
                        <a:pt x="0" y="1"/>
                      </a:moveTo>
                      <a:cubicBezTo>
                        <a:pt x="9" y="0"/>
                        <a:pt x="18" y="0"/>
                        <a:pt x="30" y="0"/>
                      </a:cubicBezTo>
                      <a:cubicBezTo>
                        <a:pt x="20" y="0"/>
                        <a:pt x="1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6" name="Freeform 156"/>
                <p:cNvSpPr>
                  <a:spLocks/>
                </p:cNvSpPr>
                <p:nvPr/>
              </p:nvSpPr>
              <p:spPr bwMode="auto">
                <a:xfrm>
                  <a:off x="3653" y="365"/>
                  <a:ext cx="38" cy="2"/>
                </a:xfrm>
                <a:custGeom>
                  <a:avLst/>
                  <a:gdLst>
                    <a:gd name="T0" fmla="*/ 0 w 23"/>
                    <a:gd name="T1" fmla="*/ 16 h 1"/>
                    <a:gd name="T2" fmla="*/ 8 w 23"/>
                    <a:gd name="T3" fmla="*/ 16 h 1"/>
                    <a:gd name="T4" fmla="*/ 172 w 23"/>
                    <a:gd name="T5" fmla="*/ 0 h 1"/>
                    <a:gd name="T6" fmla="*/ 0 w 23"/>
                    <a:gd name="T7" fmla="*/ 16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5" y="0"/>
                        <a:pt x="8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7" name="Freeform 157"/>
                <p:cNvSpPr>
                  <a:spLocks/>
                </p:cNvSpPr>
                <p:nvPr/>
              </p:nvSpPr>
              <p:spPr bwMode="auto">
                <a:xfrm>
                  <a:off x="3606" y="367"/>
                  <a:ext cx="59" cy="10"/>
                </a:xfrm>
                <a:custGeom>
                  <a:avLst/>
                  <a:gdLst>
                    <a:gd name="T0" fmla="*/ 0 w 36"/>
                    <a:gd name="T1" fmla="*/ 22 h 6"/>
                    <a:gd name="T2" fmla="*/ 261 w 36"/>
                    <a:gd name="T3" fmla="*/ 13 h 6"/>
                    <a:gd name="T4" fmla="*/ 215 w 36"/>
                    <a:gd name="T5" fmla="*/ 0 h 6"/>
                    <a:gd name="T6" fmla="*/ 0 w 36"/>
                    <a:gd name="T7" fmla="*/ 22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6">
                      <a:moveTo>
                        <a:pt x="0" y="3"/>
                      </a:moveTo>
                      <a:cubicBezTo>
                        <a:pt x="3" y="5"/>
                        <a:pt x="7" y="6"/>
                        <a:pt x="36" y="2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8" name="Freeform 158"/>
                <p:cNvSpPr>
                  <a:spLocks/>
                </p:cNvSpPr>
                <p:nvPr/>
              </p:nvSpPr>
              <p:spPr bwMode="auto">
                <a:xfrm>
                  <a:off x="2550" y="1230"/>
                  <a:ext cx="15" cy="41"/>
                </a:xfrm>
                <a:custGeom>
                  <a:avLst/>
                  <a:gdLst>
                    <a:gd name="T0" fmla="*/ 2 w 15"/>
                    <a:gd name="T1" fmla="*/ 38 h 41"/>
                    <a:gd name="T2" fmla="*/ 15 w 15"/>
                    <a:gd name="T3" fmla="*/ 0 h 41"/>
                    <a:gd name="T4" fmla="*/ 14 w 15"/>
                    <a:gd name="T5" fmla="*/ 3 h 41"/>
                    <a:gd name="T6" fmla="*/ 0 w 15"/>
                    <a:gd name="T7" fmla="*/ 41 h 41"/>
                    <a:gd name="T8" fmla="*/ 2 w 15"/>
                    <a:gd name="T9" fmla="*/ 38 h 41"/>
                    <a:gd name="T10" fmla="*/ 2 w 15"/>
                    <a:gd name="T11" fmla="*/ 38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" h="41">
                      <a:moveTo>
                        <a:pt x="2" y="38"/>
                      </a:moveTo>
                      <a:lnTo>
                        <a:pt x="15" y="0"/>
                      </a:lnTo>
                      <a:lnTo>
                        <a:pt x="14" y="3"/>
                      </a:lnTo>
                      <a:lnTo>
                        <a:pt x="0" y="41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9" name="Freeform 159"/>
                <p:cNvSpPr>
                  <a:spLocks/>
                </p:cNvSpPr>
                <p:nvPr/>
              </p:nvSpPr>
              <p:spPr bwMode="auto">
                <a:xfrm>
                  <a:off x="2651" y="1037"/>
                  <a:ext cx="10" cy="23"/>
                </a:xfrm>
                <a:custGeom>
                  <a:avLst/>
                  <a:gdLst>
                    <a:gd name="T0" fmla="*/ 0 w 6"/>
                    <a:gd name="T1" fmla="*/ 102 h 14"/>
                    <a:gd name="T2" fmla="*/ 47 w 6"/>
                    <a:gd name="T3" fmla="*/ 0 h 14"/>
                    <a:gd name="T4" fmla="*/ 0 w 6"/>
                    <a:gd name="T5" fmla="*/ 102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4">
                      <a:moveTo>
                        <a:pt x="0" y="14"/>
                      </a:moveTo>
                      <a:cubicBezTo>
                        <a:pt x="3" y="8"/>
                        <a:pt x="5" y="4"/>
                        <a:pt x="6" y="0"/>
                      </a:cubicBezTo>
                      <a:cubicBezTo>
                        <a:pt x="3" y="6"/>
                        <a:pt x="1" y="10"/>
                        <a:pt x="0" y="1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0" name="Freeform 160"/>
                <p:cNvSpPr>
                  <a:spLocks/>
                </p:cNvSpPr>
                <p:nvPr/>
              </p:nvSpPr>
              <p:spPr bwMode="auto">
                <a:xfrm>
                  <a:off x="2661" y="797"/>
                  <a:ext cx="150" cy="240"/>
                </a:xfrm>
                <a:custGeom>
                  <a:avLst/>
                  <a:gdLst>
                    <a:gd name="T0" fmla="*/ 282 w 91"/>
                    <a:gd name="T1" fmla="*/ 472 h 145"/>
                    <a:gd name="T2" fmla="*/ 353 w 91"/>
                    <a:gd name="T3" fmla="*/ 401 h 145"/>
                    <a:gd name="T4" fmla="*/ 193 w 91"/>
                    <a:gd name="T5" fmla="*/ 698 h 145"/>
                    <a:gd name="T6" fmla="*/ 206 w 91"/>
                    <a:gd name="T7" fmla="*/ 631 h 145"/>
                    <a:gd name="T8" fmla="*/ 160 w 91"/>
                    <a:gd name="T9" fmla="*/ 753 h 145"/>
                    <a:gd name="T10" fmla="*/ 0 w 91"/>
                    <a:gd name="T11" fmla="*/ 1087 h 145"/>
                    <a:gd name="T12" fmla="*/ 582 w 91"/>
                    <a:gd name="T13" fmla="*/ 159 h 145"/>
                    <a:gd name="T14" fmla="*/ 560 w 91"/>
                    <a:gd name="T15" fmla="*/ 55 h 145"/>
                    <a:gd name="T16" fmla="*/ 282 w 91"/>
                    <a:gd name="T17" fmla="*/ 472 h 1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1" h="145">
                      <a:moveTo>
                        <a:pt x="38" y="63"/>
                      </a:moveTo>
                      <a:cubicBezTo>
                        <a:pt x="55" y="40"/>
                        <a:pt x="18" y="97"/>
                        <a:pt x="48" y="53"/>
                      </a:cubicBezTo>
                      <a:cubicBezTo>
                        <a:pt x="52" y="50"/>
                        <a:pt x="40" y="72"/>
                        <a:pt x="26" y="93"/>
                      </a:cubicBezTo>
                      <a:cubicBezTo>
                        <a:pt x="25" y="90"/>
                        <a:pt x="38" y="72"/>
                        <a:pt x="28" y="84"/>
                      </a:cubicBezTo>
                      <a:cubicBezTo>
                        <a:pt x="21" y="99"/>
                        <a:pt x="17" y="104"/>
                        <a:pt x="22" y="100"/>
                      </a:cubicBezTo>
                      <a:cubicBezTo>
                        <a:pt x="8" y="124"/>
                        <a:pt x="9" y="128"/>
                        <a:pt x="0" y="145"/>
                      </a:cubicBezTo>
                      <a:cubicBezTo>
                        <a:pt x="15" y="115"/>
                        <a:pt x="55" y="57"/>
                        <a:pt x="79" y="21"/>
                      </a:cubicBezTo>
                      <a:cubicBezTo>
                        <a:pt x="91" y="0"/>
                        <a:pt x="79" y="10"/>
                        <a:pt x="76" y="7"/>
                      </a:cubicBezTo>
                      <a:cubicBezTo>
                        <a:pt x="73" y="9"/>
                        <a:pt x="37" y="59"/>
                        <a:pt x="38" y="6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1" name="Freeform 161"/>
                <p:cNvSpPr>
                  <a:spLocks/>
                </p:cNvSpPr>
                <p:nvPr/>
              </p:nvSpPr>
              <p:spPr bwMode="auto">
                <a:xfrm>
                  <a:off x="2658" y="961"/>
                  <a:ext cx="21" cy="38"/>
                </a:xfrm>
                <a:custGeom>
                  <a:avLst/>
                  <a:gdLst>
                    <a:gd name="T0" fmla="*/ 89 w 13"/>
                    <a:gd name="T1" fmla="*/ 0 h 23"/>
                    <a:gd name="T2" fmla="*/ 0 w 13"/>
                    <a:gd name="T3" fmla="*/ 172 h 23"/>
                    <a:gd name="T4" fmla="*/ 89 w 13"/>
                    <a:gd name="T5" fmla="*/ 0 h 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3">
                      <a:moveTo>
                        <a:pt x="13" y="0"/>
                      </a:moveTo>
                      <a:cubicBezTo>
                        <a:pt x="5" y="12"/>
                        <a:pt x="4" y="15"/>
                        <a:pt x="0" y="23"/>
                      </a:cubicBezTo>
                      <a:cubicBezTo>
                        <a:pt x="2" y="21"/>
                        <a:pt x="7" y="10"/>
                        <a:pt x="13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2" name="Freeform 162"/>
                <p:cNvSpPr>
                  <a:spLocks/>
                </p:cNvSpPr>
                <p:nvPr/>
              </p:nvSpPr>
              <p:spPr bwMode="auto">
                <a:xfrm>
                  <a:off x="3013" y="576"/>
                  <a:ext cx="51" cy="45"/>
                </a:xfrm>
                <a:custGeom>
                  <a:avLst/>
                  <a:gdLst>
                    <a:gd name="T0" fmla="*/ 89 w 31"/>
                    <a:gd name="T1" fmla="*/ 138 h 27"/>
                    <a:gd name="T2" fmla="*/ 194 w 31"/>
                    <a:gd name="T3" fmla="*/ 22 h 27"/>
                    <a:gd name="T4" fmla="*/ 0 w 31"/>
                    <a:gd name="T5" fmla="*/ 208 h 27"/>
                    <a:gd name="T6" fmla="*/ 89 w 31"/>
                    <a:gd name="T7" fmla="*/ 138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27">
                      <a:moveTo>
                        <a:pt x="12" y="18"/>
                      </a:moveTo>
                      <a:cubicBezTo>
                        <a:pt x="14" y="16"/>
                        <a:pt x="31" y="0"/>
                        <a:pt x="27" y="3"/>
                      </a:cubicBezTo>
                      <a:cubicBezTo>
                        <a:pt x="18" y="10"/>
                        <a:pt x="9" y="19"/>
                        <a:pt x="0" y="27"/>
                      </a:cubicBezTo>
                      <a:cubicBezTo>
                        <a:pt x="7" y="21"/>
                        <a:pt x="9" y="20"/>
                        <a:pt x="12" y="1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3" name="Freeform 163"/>
                <p:cNvSpPr>
                  <a:spLocks/>
                </p:cNvSpPr>
                <p:nvPr/>
              </p:nvSpPr>
              <p:spPr bwMode="auto">
                <a:xfrm>
                  <a:off x="2995" y="621"/>
                  <a:ext cx="18" cy="18"/>
                </a:xfrm>
                <a:custGeom>
                  <a:avLst/>
                  <a:gdLst>
                    <a:gd name="T0" fmla="*/ 0 w 11"/>
                    <a:gd name="T1" fmla="*/ 77 h 11"/>
                    <a:gd name="T2" fmla="*/ 77 w 11"/>
                    <a:gd name="T3" fmla="*/ 0 h 11"/>
                    <a:gd name="T4" fmla="*/ 0 w 11"/>
                    <a:gd name="T5" fmla="*/ 77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8" y="2"/>
                        <a:pt x="5" y="6"/>
                        <a:pt x="0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4" name="Freeform 164"/>
                <p:cNvSpPr>
                  <a:spLocks/>
                </p:cNvSpPr>
                <p:nvPr/>
              </p:nvSpPr>
              <p:spPr bwMode="auto">
                <a:xfrm>
                  <a:off x="3033" y="604"/>
                  <a:ext cx="3" cy="2"/>
                </a:xfrm>
                <a:custGeom>
                  <a:avLst/>
                  <a:gdLst>
                    <a:gd name="T0" fmla="*/ 12 w 2"/>
                    <a:gd name="T1" fmla="*/ 0 h 1"/>
                    <a:gd name="T2" fmla="*/ 0 w 2"/>
                    <a:gd name="T3" fmla="*/ 16 h 1"/>
                    <a:gd name="T4" fmla="*/ 12 w 2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5" name="Freeform 165"/>
                <p:cNvSpPr>
                  <a:spLocks/>
                </p:cNvSpPr>
                <p:nvPr/>
              </p:nvSpPr>
              <p:spPr bwMode="auto">
                <a:xfrm>
                  <a:off x="3830" y="365"/>
                  <a:ext cx="38" cy="2"/>
                </a:xfrm>
                <a:custGeom>
                  <a:avLst/>
                  <a:gdLst>
                    <a:gd name="T0" fmla="*/ 0 w 23"/>
                    <a:gd name="T1" fmla="*/ 0 h 1"/>
                    <a:gd name="T2" fmla="*/ 172 w 23"/>
                    <a:gd name="T3" fmla="*/ 16 h 1"/>
                    <a:gd name="T4" fmla="*/ 0 w 23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cubicBezTo>
                        <a:pt x="0" y="1"/>
                        <a:pt x="15" y="1"/>
                        <a:pt x="23" y="1"/>
                      </a:cubicBezTo>
                      <a:cubicBezTo>
                        <a:pt x="17" y="1"/>
                        <a:pt x="8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6" name="Freeform 166"/>
                <p:cNvSpPr>
                  <a:spLocks/>
                </p:cNvSpPr>
                <p:nvPr/>
              </p:nvSpPr>
              <p:spPr bwMode="auto">
                <a:xfrm>
                  <a:off x="4720" y="670"/>
                  <a:ext cx="15" cy="17"/>
                </a:xfrm>
                <a:custGeom>
                  <a:avLst/>
                  <a:gdLst>
                    <a:gd name="T0" fmla="*/ 0 w 9"/>
                    <a:gd name="T1" fmla="*/ 0 h 10"/>
                    <a:gd name="T2" fmla="*/ 70 w 9"/>
                    <a:gd name="T3" fmla="*/ 83 h 10"/>
                    <a:gd name="T4" fmla="*/ 0 w 9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0">
                      <a:moveTo>
                        <a:pt x="0" y="0"/>
                      </a:move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6" y="6"/>
                        <a:pt x="4" y="4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7" name="Freeform 167"/>
                <p:cNvSpPr>
                  <a:spLocks/>
                </p:cNvSpPr>
                <p:nvPr/>
              </p:nvSpPr>
              <p:spPr bwMode="auto">
                <a:xfrm>
                  <a:off x="4976" y="916"/>
                  <a:ext cx="3" cy="3"/>
                </a:xfrm>
                <a:custGeom>
                  <a:avLst/>
                  <a:gdLst>
                    <a:gd name="T0" fmla="*/ 0 w 2"/>
                    <a:gd name="T1" fmla="*/ 0 h 2"/>
                    <a:gd name="T2" fmla="*/ 12 w 2"/>
                    <a:gd name="T3" fmla="*/ 12 h 2"/>
                    <a:gd name="T4" fmla="*/ 0 w 2"/>
                    <a:gd name="T5" fmla="*/ 0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0"/>
                        <a:pt x="1" y="1"/>
                        <a:pt x="2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" name="Freeform 168"/>
                <p:cNvSpPr>
                  <a:spLocks/>
                </p:cNvSpPr>
                <p:nvPr/>
              </p:nvSpPr>
              <p:spPr bwMode="auto">
                <a:xfrm>
                  <a:off x="4979" y="919"/>
                  <a:ext cx="56" cy="99"/>
                </a:xfrm>
                <a:custGeom>
                  <a:avLst/>
                  <a:gdLst>
                    <a:gd name="T0" fmla="*/ 0 w 34"/>
                    <a:gd name="T1" fmla="*/ 0 h 60"/>
                    <a:gd name="T2" fmla="*/ 184 w 34"/>
                    <a:gd name="T3" fmla="*/ 327 h 60"/>
                    <a:gd name="T4" fmla="*/ 180 w 34"/>
                    <a:gd name="T5" fmla="*/ 318 h 60"/>
                    <a:gd name="T6" fmla="*/ 250 w 34"/>
                    <a:gd name="T7" fmla="*/ 444 h 60"/>
                    <a:gd name="T8" fmla="*/ 0 w 34"/>
                    <a:gd name="T9" fmla="*/ 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60">
                      <a:moveTo>
                        <a:pt x="0" y="0"/>
                      </a:moveTo>
                      <a:cubicBezTo>
                        <a:pt x="5" y="8"/>
                        <a:pt x="19" y="35"/>
                        <a:pt x="25" y="44"/>
                      </a:cubicBezTo>
                      <a:cubicBezTo>
                        <a:pt x="24" y="43"/>
                        <a:pt x="24" y="43"/>
                        <a:pt x="24" y="43"/>
                      </a:cubicBezTo>
                      <a:cubicBezTo>
                        <a:pt x="27" y="48"/>
                        <a:pt x="31" y="54"/>
                        <a:pt x="34" y="60"/>
                      </a:cubicBezTo>
                      <a:cubicBezTo>
                        <a:pt x="25" y="43"/>
                        <a:pt x="6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9" name="Freeform 169"/>
                <p:cNvSpPr>
                  <a:spLocks/>
                </p:cNvSpPr>
                <p:nvPr/>
              </p:nvSpPr>
              <p:spPr bwMode="auto">
                <a:xfrm>
                  <a:off x="4398" y="3772"/>
                  <a:ext cx="233" cy="148"/>
                </a:xfrm>
                <a:custGeom>
                  <a:avLst/>
                  <a:gdLst>
                    <a:gd name="T0" fmla="*/ 96 w 141"/>
                    <a:gd name="T1" fmla="*/ 613 h 90"/>
                    <a:gd name="T2" fmla="*/ 240 w 141"/>
                    <a:gd name="T3" fmla="*/ 546 h 90"/>
                    <a:gd name="T4" fmla="*/ 448 w 141"/>
                    <a:gd name="T5" fmla="*/ 419 h 90"/>
                    <a:gd name="T6" fmla="*/ 560 w 141"/>
                    <a:gd name="T7" fmla="*/ 360 h 90"/>
                    <a:gd name="T8" fmla="*/ 891 w 141"/>
                    <a:gd name="T9" fmla="*/ 138 h 90"/>
                    <a:gd name="T10" fmla="*/ 686 w 141"/>
                    <a:gd name="T11" fmla="*/ 263 h 90"/>
                    <a:gd name="T12" fmla="*/ 1051 w 141"/>
                    <a:gd name="T13" fmla="*/ 0 h 90"/>
                    <a:gd name="T14" fmla="*/ 699 w 141"/>
                    <a:gd name="T15" fmla="*/ 240 h 90"/>
                    <a:gd name="T16" fmla="*/ 719 w 141"/>
                    <a:gd name="T17" fmla="*/ 227 h 90"/>
                    <a:gd name="T18" fmla="*/ 420 w 141"/>
                    <a:gd name="T19" fmla="*/ 408 h 90"/>
                    <a:gd name="T20" fmla="*/ 478 w 141"/>
                    <a:gd name="T21" fmla="*/ 360 h 90"/>
                    <a:gd name="T22" fmla="*/ 0 w 141"/>
                    <a:gd name="T23" fmla="*/ 658 h 90"/>
                    <a:gd name="T24" fmla="*/ 96 w 141"/>
                    <a:gd name="T25" fmla="*/ 613 h 9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1" h="90">
                      <a:moveTo>
                        <a:pt x="13" y="84"/>
                      </a:moveTo>
                      <a:cubicBezTo>
                        <a:pt x="25" y="77"/>
                        <a:pt x="37" y="72"/>
                        <a:pt x="32" y="75"/>
                      </a:cubicBezTo>
                      <a:cubicBezTo>
                        <a:pt x="57" y="61"/>
                        <a:pt x="58" y="61"/>
                        <a:pt x="60" y="57"/>
                      </a:cubicBezTo>
                      <a:cubicBezTo>
                        <a:pt x="75" y="46"/>
                        <a:pt x="93" y="37"/>
                        <a:pt x="75" y="49"/>
                      </a:cubicBezTo>
                      <a:cubicBezTo>
                        <a:pt x="90" y="40"/>
                        <a:pt x="105" y="30"/>
                        <a:pt x="119" y="19"/>
                      </a:cubicBezTo>
                      <a:cubicBezTo>
                        <a:pt x="110" y="24"/>
                        <a:pt x="102" y="31"/>
                        <a:pt x="92" y="36"/>
                      </a:cubicBezTo>
                      <a:cubicBezTo>
                        <a:pt x="99" y="30"/>
                        <a:pt x="134" y="8"/>
                        <a:pt x="141" y="0"/>
                      </a:cubicBezTo>
                      <a:cubicBezTo>
                        <a:pt x="94" y="33"/>
                        <a:pt x="94" y="33"/>
                        <a:pt x="94" y="33"/>
                      </a:cubicBezTo>
                      <a:cubicBezTo>
                        <a:pt x="96" y="31"/>
                        <a:pt x="96" y="31"/>
                        <a:pt x="96" y="31"/>
                      </a:cubicBezTo>
                      <a:cubicBezTo>
                        <a:pt x="86" y="39"/>
                        <a:pt x="64" y="51"/>
                        <a:pt x="56" y="56"/>
                      </a:cubicBezTo>
                      <a:cubicBezTo>
                        <a:pt x="57" y="55"/>
                        <a:pt x="56" y="54"/>
                        <a:pt x="64" y="49"/>
                      </a:cubicBezTo>
                      <a:cubicBezTo>
                        <a:pt x="4" y="84"/>
                        <a:pt x="50" y="62"/>
                        <a:pt x="0" y="90"/>
                      </a:cubicBezTo>
                      <a:cubicBezTo>
                        <a:pt x="3" y="88"/>
                        <a:pt x="7" y="86"/>
                        <a:pt x="13" y="8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0" name="Freeform 170"/>
                <p:cNvSpPr>
                  <a:spLocks/>
                </p:cNvSpPr>
                <p:nvPr/>
              </p:nvSpPr>
              <p:spPr bwMode="auto">
                <a:xfrm>
                  <a:off x="4157" y="3904"/>
                  <a:ext cx="249" cy="106"/>
                </a:xfrm>
                <a:custGeom>
                  <a:avLst/>
                  <a:gdLst>
                    <a:gd name="T0" fmla="*/ 762 w 151"/>
                    <a:gd name="T1" fmla="*/ 172 h 64"/>
                    <a:gd name="T2" fmla="*/ 600 w 151"/>
                    <a:gd name="T3" fmla="*/ 272 h 64"/>
                    <a:gd name="T4" fmla="*/ 318 w 151"/>
                    <a:gd name="T5" fmla="*/ 364 h 64"/>
                    <a:gd name="T6" fmla="*/ 251 w 151"/>
                    <a:gd name="T7" fmla="*/ 402 h 64"/>
                    <a:gd name="T8" fmla="*/ 378 w 151"/>
                    <a:gd name="T9" fmla="*/ 364 h 64"/>
                    <a:gd name="T10" fmla="*/ 89 w 151"/>
                    <a:gd name="T11" fmla="*/ 472 h 64"/>
                    <a:gd name="T12" fmla="*/ 490 w 151"/>
                    <a:gd name="T13" fmla="*/ 340 h 64"/>
                    <a:gd name="T14" fmla="*/ 933 w 151"/>
                    <a:gd name="T15" fmla="*/ 159 h 64"/>
                    <a:gd name="T16" fmla="*/ 1072 w 151"/>
                    <a:gd name="T17" fmla="*/ 83 h 64"/>
                    <a:gd name="T18" fmla="*/ 1022 w 151"/>
                    <a:gd name="T19" fmla="*/ 104 h 64"/>
                    <a:gd name="T20" fmla="*/ 1001 w 151"/>
                    <a:gd name="T21" fmla="*/ 83 h 64"/>
                    <a:gd name="T22" fmla="*/ 810 w 151"/>
                    <a:gd name="T23" fmla="*/ 172 h 64"/>
                    <a:gd name="T24" fmla="*/ 1118 w 151"/>
                    <a:gd name="T25" fmla="*/ 0 h 64"/>
                    <a:gd name="T26" fmla="*/ 569 w 151"/>
                    <a:gd name="T27" fmla="*/ 227 h 64"/>
                    <a:gd name="T28" fmla="*/ 762 w 151"/>
                    <a:gd name="T29" fmla="*/ 172 h 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1" h="64">
                      <a:moveTo>
                        <a:pt x="103" y="23"/>
                      </a:moveTo>
                      <a:cubicBezTo>
                        <a:pt x="96" y="27"/>
                        <a:pt x="89" y="32"/>
                        <a:pt x="81" y="36"/>
                      </a:cubicBezTo>
                      <a:cubicBezTo>
                        <a:pt x="69" y="40"/>
                        <a:pt x="56" y="44"/>
                        <a:pt x="43" y="48"/>
                      </a:cubicBezTo>
                      <a:cubicBezTo>
                        <a:pt x="43" y="50"/>
                        <a:pt x="15" y="58"/>
                        <a:pt x="34" y="54"/>
                      </a:cubicBezTo>
                      <a:cubicBezTo>
                        <a:pt x="38" y="53"/>
                        <a:pt x="46" y="50"/>
                        <a:pt x="51" y="48"/>
                      </a:cubicBezTo>
                      <a:cubicBezTo>
                        <a:pt x="48" y="53"/>
                        <a:pt x="0" y="64"/>
                        <a:pt x="12" y="63"/>
                      </a:cubicBezTo>
                      <a:cubicBezTo>
                        <a:pt x="43" y="54"/>
                        <a:pt x="48" y="53"/>
                        <a:pt x="66" y="45"/>
                      </a:cubicBezTo>
                      <a:cubicBezTo>
                        <a:pt x="94" y="35"/>
                        <a:pt x="113" y="26"/>
                        <a:pt x="126" y="21"/>
                      </a:cubicBezTo>
                      <a:cubicBezTo>
                        <a:pt x="134" y="17"/>
                        <a:pt x="135" y="16"/>
                        <a:pt x="145" y="11"/>
                      </a:cubicBezTo>
                      <a:cubicBezTo>
                        <a:pt x="143" y="12"/>
                        <a:pt x="141" y="13"/>
                        <a:pt x="138" y="14"/>
                      </a:cubicBezTo>
                      <a:cubicBezTo>
                        <a:pt x="135" y="11"/>
                        <a:pt x="135" y="11"/>
                        <a:pt x="135" y="11"/>
                      </a:cubicBezTo>
                      <a:cubicBezTo>
                        <a:pt x="127" y="16"/>
                        <a:pt x="119" y="19"/>
                        <a:pt x="110" y="23"/>
                      </a:cubicBezTo>
                      <a:cubicBezTo>
                        <a:pt x="124" y="15"/>
                        <a:pt x="138" y="9"/>
                        <a:pt x="151" y="0"/>
                      </a:cubicBezTo>
                      <a:cubicBezTo>
                        <a:pt x="136" y="4"/>
                        <a:pt x="94" y="24"/>
                        <a:pt x="77" y="30"/>
                      </a:cubicBezTo>
                      <a:cubicBezTo>
                        <a:pt x="99" y="24"/>
                        <a:pt x="60" y="39"/>
                        <a:pt x="103" y="2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1" name="Freeform 171"/>
                <p:cNvSpPr>
                  <a:spLocks/>
                </p:cNvSpPr>
                <p:nvPr/>
              </p:nvSpPr>
              <p:spPr bwMode="auto">
                <a:xfrm>
                  <a:off x="4396" y="3920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0 w 2"/>
                    <a:gd name="T5" fmla="*/ 2 h 2"/>
                    <a:gd name="T6" fmla="*/ 0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2" name="Freeform 172"/>
                <p:cNvSpPr>
                  <a:spLocks/>
                </p:cNvSpPr>
                <p:nvPr/>
              </p:nvSpPr>
              <p:spPr bwMode="auto">
                <a:xfrm>
                  <a:off x="3883" y="294"/>
                  <a:ext cx="258" cy="22"/>
                </a:xfrm>
                <a:custGeom>
                  <a:avLst/>
                  <a:gdLst>
                    <a:gd name="T0" fmla="*/ 766 w 156"/>
                    <a:gd name="T1" fmla="*/ 58 h 13"/>
                    <a:gd name="T2" fmla="*/ 878 w 156"/>
                    <a:gd name="T3" fmla="*/ 69 h 13"/>
                    <a:gd name="T4" fmla="*/ 0 w 156"/>
                    <a:gd name="T5" fmla="*/ 14 h 13"/>
                    <a:gd name="T6" fmla="*/ 112 w 156"/>
                    <a:gd name="T7" fmla="*/ 34 h 13"/>
                    <a:gd name="T8" fmla="*/ 448 w 156"/>
                    <a:gd name="T9" fmla="*/ 34 h 13"/>
                    <a:gd name="T10" fmla="*/ 380 w 156"/>
                    <a:gd name="T11" fmla="*/ 41 h 13"/>
                    <a:gd name="T12" fmla="*/ 594 w 156"/>
                    <a:gd name="T13" fmla="*/ 71 h 13"/>
                    <a:gd name="T14" fmla="*/ 607 w 156"/>
                    <a:gd name="T15" fmla="*/ 71 h 13"/>
                    <a:gd name="T16" fmla="*/ 1168 w 156"/>
                    <a:gd name="T17" fmla="*/ 107 h 13"/>
                    <a:gd name="T18" fmla="*/ 766 w 156"/>
                    <a:gd name="T19" fmla="*/ 5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6" h="13">
                      <a:moveTo>
                        <a:pt x="102" y="7"/>
                      </a:moveTo>
                      <a:cubicBezTo>
                        <a:pt x="112" y="8"/>
                        <a:pt x="116" y="8"/>
                        <a:pt x="117" y="8"/>
                      </a:cubicBezTo>
                      <a:cubicBezTo>
                        <a:pt x="78" y="2"/>
                        <a:pt x="39" y="0"/>
                        <a:pt x="0" y="2"/>
                      </a:cubicBezTo>
                      <a:cubicBezTo>
                        <a:pt x="3" y="3"/>
                        <a:pt x="37" y="3"/>
                        <a:pt x="15" y="4"/>
                      </a:cubicBezTo>
                      <a:cubicBezTo>
                        <a:pt x="25" y="4"/>
                        <a:pt x="55" y="5"/>
                        <a:pt x="60" y="4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78" y="4"/>
                        <a:pt x="96" y="10"/>
                        <a:pt x="79" y="9"/>
                      </a:cubicBezTo>
                      <a:cubicBezTo>
                        <a:pt x="81" y="9"/>
                        <a:pt x="81" y="9"/>
                        <a:pt x="81" y="9"/>
                      </a:cubicBezTo>
                      <a:cubicBezTo>
                        <a:pt x="106" y="9"/>
                        <a:pt x="131" y="10"/>
                        <a:pt x="156" y="13"/>
                      </a:cubicBezTo>
                      <a:cubicBezTo>
                        <a:pt x="129" y="8"/>
                        <a:pt x="135" y="11"/>
                        <a:pt x="102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3" name="Freeform 173"/>
                <p:cNvSpPr>
                  <a:spLocks/>
                </p:cNvSpPr>
                <p:nvPr/>
              </p:nvSpPr>
              <p:spPr bwMode="auto">
                <a:xfrm>
                  <a:off x="4855" y="3582"/>
                  <a:ext cx="17" cy="23"/>
                </a:xfrm>
                <a:custGeom>
                  <a:avLst/>
                  <a:gdLst>
                    <a:gd name="T0" fmla="*/ 0 w 10"/>
                    <a:gd name="T1" fmla="*/ 102 h 14"/>
                    <a:gd name="T2" fmla="*/ 70 w 10"/>
                    <a:gd name="T3" fmla="*/ 8 h 14"/>
                    <a:gd name="T4" fmla="*/ 0 w 10"/>
                    <a:gd name="T5" fmla="*/ 102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4">
                      <a:moveTo>
                        <a:pt x="0" y="14"/>
                      </a:moveTo>
                      <a:cubicBezTo>
                        <a:pt x="9" y="2"/>
                        <a:pt x="10" y="0"/>
                        <a:pt x="8" y="1"/>
                      </a:cubicBezTo>
                      <a:cubicBezTo>
                        <a:pt x="5" y="5"/>
                        <a:pt x="2" y="10"/>
                        <a:pt x="0" y="1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4" name="Freeform 174"/>
                <p:cNvSpPr>
                  <a:spLocks/>
                </p:cNvSpPr>
                <p:nvPr/>
              </p:nvSpPr>
              <p:spPr bwMode="auto">
                <a:xfrm>
                  <a:off x="4170" y="319"/>
                  <a:ext cx="38" cy="6"/>
                </a:xfrm>
                <a:custGeom>
                  <a:avLst/>
                  <a:gdLst>
                    <a:gd name="T0" fmla="*/ 0 w 23"/>
                    <a:gd name="T1" fmla="*/ 0 h 4"/>
                    <a:gd name="T2" fmla="*/ 172 w 23"/>
                    <a:gd name="T3" fmla="*/ 21 h 4"/>
                    <a:gd name="T4" fmla="*/ 0 w 23"/>
                    <a:gd name="T5" fmla="*/ 0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4">
                      <a:moveTo>
                        <a:pt x="0" y="0"/>
                      </a:moveTo>
                      <a:cubicBezTo>
                        <a:pt x="8" y="1"/>
                        <a:pt x="15" y="3"/>
                        <a:pt x="23" y="4"/>
                      </a:cubicBezTo>
                      <a:cubicBezTo>
                        <a:pt x="14" y="2"/>
                        <a:pt x="6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5" name="Freeform 175"/>
                <p:cNvSpPr>
                  <a:spLocks/>
                </p:cNvSpPr>
                <p:nvPr/>
              </p:nvSpPr>
              <p:spPr bwMode="auto">
                <a:xfrm>
                  <a:off x="3903" y="344"/>
                  <a:ext cx="16" cy="1"/>
                </a:xfrm>
                <a:custGeom>
                  <a:avLst/>
                  <a:gdLst>
                    <a:gd name="T0" fmla="*/ 0 w 10"/>
                    <a:gd name="T1" fmla="*/ 1 h 1"/>
                    <a:gd name="T2" fmla="*/ 0 w 10"/>
                    <a:gd name="T3" fmla="*/ 1 h 1"/>
                    <a:gd name="T4" fmla="*/ 67 w 10"/>
                    <a:gd name="T5" fmla="*/ 0 h 1"/>
                    <a:gd name="T6" fmla="*/ 67 w 10"/>
                    <a:gd name="T7" fmla="*/ 0 h 1"/>
                    <a:gd name="T8" fmla="*/ 0 w 10"/>
                    <a:gd name="T9" fmla="*/ 1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0"/>
                        <a:pt x="3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6" name="Freeform 176"/>
                <p:cNvSpPr>
                  <a:spLocks/>
                </p:cNvSpPr>
                <p:nvPr/>
              </p:nvSpPr>
              <p:spPr bwMode="auto">
                <a:xfrm>
                  <a:off x="4888" y="807"/>
                  <a:ext cx="9" cy="10"/>
                </a:xfrm>
                <a:custGeom>
                  <a:avLst/>
                  <a:gdLst>
                    <a:gd name="T0" fmla="*/ 0 w 5"/>
                    <a:gd name="T1" fmla="*/ 0 h 6"/>
                    <a:gd name="T2" fmla="*/ 52 w 5"/>
                    <a:gd name="T3" fmla="*/ 47 h 6"/>
                    <a:gd name="T4" fmla="*/ 0 w 5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cubicBezTo>
                        <a:pt x="1" y="2"/>
                        <a:pt x="3" y="4"/>
                        <a:pt x="5" y="6"/>
                      </a:cubicBezTo>
                      <a:cubicBezTo>
                        <a:pt x="3" y="4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7" name="Freeform 177"/>
                <p:cNvSpPr>
                  <a:spLocks/>
                </p:cNvSpPr>
                <p:nvPr/>
              </p:nvSpPr>
              <p:spPr bwMode="auto">
                <a:xfrm>
                  <a:off x="3419" y="401"/>
                  <a:ext cx="180" cy="75"/>
                </a:xfrm>
                <a:custGeom>
                  <a:avLst/>
                  <a:gdLst>
                    <a:gd name="T0" fmla="*/ 0 w 109"/>
                    <a:gd name="T1" fmla="*/ 347 h 45"/>
                    <a:gd name="T2" fmla="*/ 343 w 109"/>
                    <a:gd name="T3" fmla="*/ 195 h 45"/>
                    <a:gd name="T4" fmla="*/ 395 w 109"/>
                    <a:gd name="T5" fmla="*/ 195 h 45"/>
                    <a:gd name="T6" fmla="*/ 512 w 109"/>
                    <a:gd name="T7" fmla="*/ 138 h 45"/>
                    <a:gd name="T8" fmla="*/ 436 w 109"/>
                    <a:gd name="T9" fmla="*/ 162 h 45"/>
                    <a:gd name="T10" fmla="*/ 809 w 109"/>
                    <a:gd name="T11" fmla="*/ 0 h 45"/>
                    <a:gd name="T12" fmla="*/ 434 w 109"/>
                    <a:gd name="T13" fmla="*/ 130 h 45"/>
                    <a:gd name="T14" fmla="*/ 343 w 109"/>
                    <a:gd name="T15" fmla="*/ 162 h 45"/>
                    <a:gd name="T16" fmla="*/ 58 w 109"/>
                    <a:gd name="T17" fmla="*/ 300 h 45"/>
                    <a:gd name="T18" fmla="*/ 0 w 109"/>
                    <a:gd name="T19" fmla="*/ 347 h 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45">
                      <a:moveTo>
                        <a:pt x="0" y="45"/>
                      </a:moveTo>
                      <a:cubicBezTo>
                        <a:pt x="15" y="38"/>
                        <a:pt x="30" y="31"/>
                        <a:pt x="46" y="25"/>
                      </a:cubicBezTo>
                      <a:cubicBezTo>
                        <a:pt x="40" y="28"/>
                        <a:pt x="63" y="20"/>
                        <a:pt x="53" y="25"/>
                      </a:cubicBezTo>
                      <a:cubicBezTo>
                        <a:pt x="57" y="23"/>
                        <a:pt x="73" y="17"/>
                        <a:pt x="69" y="18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83" y="10"/>
                        <a:pt x="68" y="15"/>
                        <a:pt x="109" y="0"/>
                      </a:cubicBezTo>
                      <a:cubicBezTo>
                        <a:pt x="83" y="6"/>
                        <a:pt x="71" y="11"/>
                        <a:pt x="58" y="17"/>
                      </a:cubicBezTo>
                      <a:cubicBezTo>
                        <a:pt x="54" y="18"/>
                        <a:pt x="50" y="20"/>
                        <a:pt x="46" y="21"/>
                      </a:cubicBezTo>
                      <a:cubicBezTo>
                        <a:pt x="33" y="27"/>
                        <a:pt x="21" y="33"/>
                        <a:pt x="8" y="39"/>
                      </a:cubicBezTo>
                      <a:cubicBezTo>
                        <a:pt x="0" y="45"/>
                        <a:pt x="0" y="45"/>
                        <a:pt x="0" y="4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8" name="Freeform 178"/>
                <p:cNvSpPr>
                  <a:spLocks/>
                </p:cNvSpPr>
                <p:nvPr/>
              </p:nvSpPr>
              <p:spPr bwMode="auto">
                <a:xfrm>
                  <a:off x="5212" y="2497"/>
                  <a:ext cx="0" cy="0"/>
                </a:xfrm>
                <a:custGeom>
                  <a:avLst/>
                  <a:gdLst>
                    <a:gd name="T0" fmla="*/ 0 60000 65536"/>
                    <a:gd name="T1" fmla="*/ 0 60000 65536"/>
                    <a:gd name="T2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  <a:cxn ang="T2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9" name="Freeform 179"/>
                <p:cNvSpPr>
                  <a:spLocks/>
                </p:cNvSpPr>
                <p:nvPr/>
              </p:nvSpPr>
              <p:spPr bwMode="auto">
                <a:xfrm>
                  <a:off x="5210" y="2474"/>
                  <a:ext cx="2" cy="23"/>
                </a:xfrm>
                <a:custGeom>
                  <a:avLst/>
                  <a:gdLst>
                    <a:gd name="T0" fmla="*/ 0 w 1"/>
                    <a:gd name="T1" fmla="*/ 81 h 14"/>
                    <a:gd name="T2" fmla="*/ 16 w 1"/>
                    <a:gd name="T3" fmla="*/ 102 h 14"/>
                    <a:gd name="T4" fmla="*/ 0 w 1"/>
                    <a:gd name="T5" fmla="*/ 81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4">
                      <a:moveTo>
                        <a:pt x="0" y="11"/>
                      </a:move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1"/>
                        <a:pt x="1" y="0"/>
                        <a:pt x="0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0" name="Freeform 180"/>
                <p:cNvSpPr>
                  <a:spLocks/>
                </p:cNvSpPr>
                <p:nvPr/>
              </p:nvSpPr>
              <p:spPr bwMode="auto">
                <a:xfrm>
                  <a:off x="4141" y="316"/>
                  <a:ext cx="29" cy="3"/>
                </a:xfrm>
                <a:custGeom>
                  <a:avLst/>
                  <a:gdLst>
                    <a:gd name="T0" fmla="*/ 63 w 18"/>
                    <a:gd name="T1" fmla="*/ 12 h 2"/>
                    <a:gd name="T2" fmla="*/ 122 w 18"/>
                    <a:gd name="T3" fmla="*/ 12 h 2"/>
                    <a:gd name="T4" fmla="*/ 0 w 18"/>
                    <a:gd name="T5" fmla="*/ 0 h 2"/>
                    <a:gd name="T6" fmla="*/ 63 w 18"/>
                    <a:gd name="T7" fmla="*/ 1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2">
                      <a:moveTo>
                        <a:pt x="9" y="2"/>
                      </a:moveTo>
                      <a:cubicBezTo>
                        <a:pt x="10" y="2"/>
                        <a:pt x="13" y="2"/>
                        <a:pt x="18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"/>
                        <a:pt x="6" y="1"/>
                        <a:pt x="9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1" name="Freeform 181"/>
                <p:cNvSpPr>
                  <a:spLocks/>
                </p:cNvSpPr>
                <p:nvPr/>
              </p:nvSpPr>
              <p:spPr bwMode="auto">
                <a:xfrm>
                  <a:off x="3990" y="309"/>
                  <a:ext cx="99" cy="8"/>
                </a:xfrm>
                <a:custGeom>
                  <a:avLst/>
                  <a:gdLst>
                    <a:gd name="T0" fmla="*/ 444 w 60"/>
                    <a:gd name="T1" fmla="*/ 34 h 5"/>
                    <a:gd name="T2" fmla="*/ 117 w 60"/>
                    <a:gd name="T3" fmla="*/ 0 h 5"/>
                    <a:gd name="T4" fmla="*/ 0 w 60"/>
                    <a:gd name="T5" fmla="*/ 0 h 5"/>
                    <a:gd name="T6" fmla="*/ 444 w 60"/>
                    <a:gd name="T7" fmla="*/ 34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5">
                      <a:moveTo>
                        <a:pt x="60" y="5"/>
                      </a:moveTo>
                      <a:cubicBezTo>
                        <a:pt x="45" y="3"/>
                        <a:pt x="31" y="1"/>
                        <a:pt x="1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7" y="1"/>
                        <a:pt x="36" y="2"/>
                        <a:pt x="60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2" name="Freeform 182"/>
                <p:cNvSpPr>
                  <a:spLocks/>
                </p:cNvSpPr>
                <p:nvPr/>
              </p:nvSpPr>
              <p:spPr bwMode="auto">
                <a:xfrm>
                  <a:off x="4208" y="325"/>
                  <a:ext cx="867" cy="749"/>
                </a:xfrm>
                <a:custGeom>
                  <a:avLst/>
                  <a:gdLst>
                    <a:gd name="T0" fmla="*/ 2743 w 525"/>
                    <a:gd name="T1" fmla="*/ 1747 h 454"/>
                    <a:gd name="T2" fmla="*/ 2821 w 525"/>
                    <a:gd name="T3" fmla="*/ 1881 h 454"/>
                    <a:gd name="T4" fmla="*/ 3063 w 525"/>
                    <a:gd name="T5" fmla="*/ 2165 h 454"/>
                    <a:gd name="T6" fmla="*/ 2798 w 525"/>
                    <a:gd name="T7" fmla="*/ 1769 h 454"/>
                    <a:gd name="T8" fmla="*/ 3172 w 525"/>
                    <a:gd name="T9" fmla="*/ 2212 h 454"/>
                    <a:gd name="T10" fmla="*/ 3001 w 525"/>
                    <a:gd name="T11" fmla="*/ 2052 h 454"/>
                    <a:gd name="T12" fmla="*/ 3174 w 525"/>
                    <a:gd name="T13" fmla="*/ 2259 h 454"/>
                    <a:gd name="T14" fmla="*/ 3676 w 525"/>
                    <a:gd name="T15" fmla="*/ 3032 h 454"/>
                    <a:gd name="T16" fmla="*/ 3873 w 525"/>
                    <a:gd name="T17" fmla="*/ 3351 h 454"/>
                    <a:gd name="T18" fmla="*/ 3676 w 525"/>
                    <a:gd name="T19" fmla="*/ 2932 h 454"/>
                    <a:gd name="T20" fmla="*/ 3689 w 525"/>
                    <a:gd name="T21" fmla="*/ 2978 h 454"/>
                    <a:gd name="T22" fmla="*/ 3587 w 525"/>
                    <a:gd name="T23" fmla="*/ 2785 h 454"/>
                    <a:gd name="T24" fmla="*/ 3491 w 525"/>
                    <a:gd name="T25" fmla="*/ 2681 h 454"/>
                    <a:gd name="T26" fmla="*/ 3379 w 525"/>
                    <a:gd name="T27" fmla="*/ 2496 h 454"/>
                    <a:gd name="T28" fmla="*/ 3445 w 525"/>
                    <a:gd name="T29" fmla="*/ 2600 h 454"/>
                    <a:gd name="T30" fmla="*/ 3153 w 525"/>
                    <a:gd name="T31" fmla="*/ 2186 h 454"/>
                    <a:gd name="T32" fmla="*/ 3199 w 525"/>
                    <a:gd name="T33" fmla="*/ 2232 h 454"/>
                    <a:gd name="T34" fmla="*/ 2788 w 525"/>
                    <a:gd name="T35" fmla="*/ 1747 h 454"/>
                    <a:gd name="T36" fmla="*/ 2910 w 525"/>
                    <a:gd name="T37" fmla="*/ 1851 h 454"/>
                    <a:gd name="T38" fmla="*/ 2172 w 525"/>
                    <a:gd name="T39" fmla="*/ 1097 h 454"/>
                    <a:gd name="T40" fmla="*/ 2218 w 525"/>
                    <a:gd name="T41" fmla="*/ 1148 h 454"/>
                    <a:gd name="T42" fmla="*/ 2031 w 525"/>
                    <a:gd name="T43" fmla="*/ 955 h 454"/>
                    <a:gd name="T44" fmla="*/ 1184 w 525"/>
                    <a:gd name="T45" fmla="*/ 378 h 454"/>
                    <a:gd name="T46" fmla="*/ 0 w 525"/>
                    <a:gd name="T47" fmla="*/ 0 h 454"/>
                    <a:gd name="T48" fmla="*/ 139 w 525"/>
                    <a:gd name="T49" fmla="*/ 35 h 454"/>
                    <a:gd name="T50" fmla="*/ 112 w 525"/>
                    <a:gd name="T51" fmla="*/ 58 h 454"/>
                    <a:gd name="T52" fmla="*/ 499 w 525"/>
                    <a:gd name="T53" fmla="*/ 172 h 454"/>
                    <a:gd name="T54" fmla="*/ 608 w 525"/>
                    <a:gd name="T55" fmla="*/ 251 h 454"/>
                    <a:gd name="T56" fmla="*/ 2157 w 525"/>
                    <a:gd name="T57" fmla="*/ 1140 h 454"/>
                    <a:gd name="T58" fmla="*/ 2695 w 525"/>
                    <a:gd name="T59" fmla="*/ 1701 h 454"/>
                    <a:gd name="T60" fmla="*/ 2358 w 525"/>
                    <a:gd name="T61" fmla="*/ 1378 h 454"/>
                    <a:gd name="T62" fmla="*/ 2684 w 525"/>
                    <a:gd name="T63" fmla="*/ 1726 h 454"/>
                    <a:gd name="T64" fmla="*/ 2743 w 525"/>
                    <a:gd name="T65" fmla="*/ 1747 h 4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5" h="454">
                      <a:moveTo>
                        <a:pt x="369" y="236"/>
                      </a:moveTo>
                      <a:cubicBezTo>
                        <a:pt x="428" y="307"/>
                        <a:pt x="353" y="221"/>
                        <a:pt x="379" y="254"/>
                      </a:cubicBezTo>
                      <a:cubicBezTo>
                        <a:pt x="395" y="273"/>
                        <a:pt x="402" y="280"/>
                        <a:pt x="412" y="292"/>
                      </a:cubicBezTo>
                      <a:cubicBezTo>
                        <a:pt x="366" y="235"/>
                        <a:pt x="423" y="296"/>
                        <a:pt x="376" y="239"/>
                      </a:cubicBezTo>
                      <a:cubicBezTo>
                        <a:pt x="385" y="245"/>
                        <a:pt x="412" y="279"/>
                        <a:pt x="426" y="299"/>
                      </a:cubicBezTo>
                      <a:cubicBezTo>
                        <a:pt x="440" y="324"/>
                        <a:pt x="410" y="281"/>
                        <a:pt x="403" y="277"/>
                      </a:cubicBezTo>
                      <a:cubicBezTo>
                        <a:pt x="422" y="300"/>
                        <a:pt x="419" y="296"/>
                        <a:pt x="427" y="305"/>
                      </a:cubicBezTo>
                      <a:cubicBezTo>
                        <a:pt x="454" y="343"/>
                        <a:pt x="483" y="383"/>
                        <a:pt x="494" y="409"/>
                      </a:cubicBezTo>
                      <a:cubicBezTo>
                        <a:pt x="510" y="438"/>
                        <a:pt x="510" y="436"/>
                        <a:pt x="521" y="452"/>
                      </a:cubicBezTo>
                      <a:cubicBezTo>
                        <a:pt x="525" y="454"/>
                        <a:pt x="499" y="407"/>
                        <a:pt x="494" y="396"/>
                      </a:cubicBezTo>
                      <a:cubicBezTo>
                        <a:pt x="495" y="398"/>
                        <a:pt x="497" y="403"/>
                        <a:pt x="496" y="402"/>
                      </a:cubicBezTo>
                      <a:cubicBezTo>
                        <a:pt x="491" y="393"/>
                        <a:pt x="487" y="385"/>
                        <a:pt x="482" y="376"/>
                      </a:cubicBezTo>
                      <a:cubicBezTo>
                        <a:pt x="495" y="400"/>
                        <a:pt x="477" y="374"/>
                        <a:pt x="469" y="362"/>
                      </a:cubicBezTo>
                      <a:cubicBezTo>
                        <a:pt x="463" y="353"/>
                        <a:pt x="452" y="335"/>
                        <a:pt x="454" y="337"/>
                      </a:cubicBezTo>
                      <a:cubicBezTo>
                        <a:pt x="463" y="351"/>
                        <a:pt x="463" y="351"/>
                        <a:pt x="463" y="351"/>
                      </a:cubicBezTo>
                      <a:cubicBezTo>
                        <a:pt x="453" y="332"/>
                        <a:pt x="436" y="313"/>
                        <a:pt x="424" y="295"/>
                      </a:cubicBezTo>
                      <a:cubicBezTo>
                        <a:pt x="424" y="293"/>
                        <a:pt x="429" y="300"/>
                        <a:pt x="430" y="301"/>
                      </a:cubicBezTo>
                      <a:cubicBezTo>
                        <a:pt x="414" y="282"/>
                        <a:pt x="400" y="263"/>
                        <a:pt x="375" y="236"/>
                      </a:cubicBezTo>
                      <a:cubicBezTo>
                        <a:pt x="380" y="240"/>
                        <a:pt x="385" y="245"/>
                        <a:pt x="391" y="250"/>
                      </a:cubicBezTo>
                      <a:cubicBezTo>
                        <a:pt x="370" y="229"/>
                        <a:pt x="326" y="179"/>
                        <a:pt x="292" y="148"/>
                      </a:cubicBezTo>
                      <a:cubicBezTo>
                        <a:pt x="296" y="151"/>
                        <a:pt x="302" y="158"/>
                        <a:pt x="298" y="155"/>
                      </a:cubicBezTo>
                      <a:cubicBezTo>
                        <a:pt x="277" y="137"/>
                        <a:pt x="262" y="122"/>
                        <a:pt x="273" y="129"/>
                      </a:cubicBezTo>
                      <a:cubicBezTo>
                        <a:pt x="252" y="113"/>
                        <a:pt x="193" y="66"/>
                        <a:pt x="159" y="51"/>
                      </a:cubicBezTo>
                      <a:cubicBezTo>
                        <a:pt x="108" y="27"/>
                        <a:pt x="55" y="10"/>
                        <a:pt x="0" y="0"/>
                      </a:cubicBezTo>
                      <a:cubicBezTo>
                        <a:pt x="6" y="1"/>
                        <a:pt x="13" y="3"/>
                        <a:pt x="19" y="5"/>
                      </a:cubicBezTo>
                      <a:cubicBezTo>
                        <a:pt x="33" y="12"/>
                        <a:pt x="40" y="14"/>
                        <a:pt x="15" y="8"/>
                      </a:cubicBezTo>
                      <a:cubicBezTo>
                        <a:pt x="40" y="15"/>
                        <a:pt x="31" y="9"/>
                        <a:pt x="67" y="23"/>
                      </a:cubicBezTo>
                      <a:cubicBezTo>
                        <a:pt x="53" y="19"/>
                        <a:pt x="48" y="20"/>
                        <a:pt x="82" y="34"/>
                      </a:cubicBezTo>
                      <a:cubicBezTo>
                        <a:pt x="167" y="70"/>
                        <a:pt x="222" y="100"/>
                        <a:pt x="290" y="154"/>
                      </a:cubicBezTo>
                      <a:cubicBezTo>
                        <a:pt x="292" y="157"/>
                        <a:pt x="341" y="204"/>
                        <a:pt x="362" y="230"/>
                      </a:cubicBezTo>
                      <a:cubicBezTo>
                        <a:pt x="353" y="221"/>
                        <a:pt x="336" y="204"/>
                        <a:pt x="317" y="186"/>
                      </a:cubicBezTo>
                      <a:cubicBezTo>
                        <a:pt x="328" y="198"/>
                        <a:pt x="347" y="217"/>
                        <a:pt x="361" y="233"/>
                      </a:cubicBezTo>
                      <a:cubicBezTo>
                        <a:pt x="369" y="236"/>
                        <a:pt x="369" y="236"/>
                        <a:pt x="369" y="23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3" name="Freeform 183"/>
                <p:cNvSpPr>
                  <a:spLocks/>
                </p:cNvSpPr>
                <p:nvPr/>
              </p:nvSpPr>
              <p:spPr bwMode="auto">
                <a:xfrm>
                  <a:off x="4548" y="486"/>
                  <a:ext cx="10" cy="6"/>
                </a:xfrm>
                <a:custGeom>
                  <a:avLst/>
                  <a:gdLst>
                    <a:gd name="T0" fmla="*/ 0 w 6"/>
                    <a:gd name="T1" fmla="*/ 0 h 4"/>
                    <a:gd name="T2" fmla="*/ 47 w 6"/>
                    <a:gd name="T3" fmla="*/ 21 h 4"/>
                    <a:gd name="T4" fmla="*/ 0 w 6"/>
                    <a:gd name="T5" fmla="*/ 0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0" y="0"/>
                      </a:move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3"/>
                        <a:pt x="3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4" name="Freeform 184"/>
                <p:cNvSpPr>
                  <a:spLocks/>
                </p:cNvSpPr>
                <p:nvPr/>
              </p:nvSpPr>
              <p:spPr bwMode="auto">
                <a:xfrm>
                  <a:off x="4722" y="624"/>
                  <a:ext cx="10" cy="8"/>
                </a:xfrm>
                <a:custGeom>
                  <a:avLst/>
                  <a:gdLst>
                    <a:gd name="T0" fmla="*/ 8 w 6"/>
                    <a:gd name="T1" fmla="*/ 0 h 5"/>
                    <a:gd name="T2" fmla="*/ 0 w 6"/>
                    <a:gd name="T3" fmla="*/ 0 h 5"/>
                    <a:gd name="T4" fmla="*/ 47 w 6"/>
                    <a:gd name="T5" fmla="*/ 34 h 5"/>
                    <a:gd name="T6" fmla="*/ 8 w 6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4" y="3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5" name="Freeform 185"/>
                <p:cNvSpPr>
                  <a:spLocks/>
                </p:cNvSpPr>
                <p:nvPr/>
              </p:nvSpPr>
              <p:spPr bwMode="auto">
                <a:xfrm>
                  <a:off x="4164" y="330"/>
                  <a:ext cx="28" cy="5"/>
                </a:xfrm>
                <a:custGeom>
                  <a:avLst/>
                  <a:gdLst>
                    <a:gd name="T0" fmla="*/ 112 w 17"/>
                    <a:gd name="T1" fmla="*/ 13 h 3"/>
                    <a:gd name="T2" fmla="*/ 0 w 17"/>
                    <a:gd name="T3" fmla="*/ 0 h 3"/>
                    <a:gd name="T4" fmla="*/ 81 w 17"/>
                    <a:gd name="T5" fmla="*/ 13 h 3"/>
                    <a:gd name="T6" fmla="*/ 112 w 17"/>
                    <a:gd name="T7" fmla="*/ 1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3">
                      <a:moveTo>
                        <a:pt x="15" y="2"/>
                      </a:moveTo>
                      <a:cubicBezTo>
                        <a:pt x="9" y="1"/>
                        <a:pt x="5" y="1"/>
                        <a:pt x="0" y="0"/>
                      </a:cubicBezTo>
                      <a:cubicBezTo>
                        <a:pt x="3" y="1"/>
                        <a:pt x="7" y="2"/>
                        <a:pt x="11" y="2"/>
                      </a:cubicBezTo>
                      <a:cubicBezTo>
                        <a:pt x="15" y="3"/>
                        <a:pt x="17" y="3"/>
                        <a:pt x="15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6" name="Freeform 186"/>
                <p:cNvSpPr>
                  <a:spLocks/>
                </p:cNvSpPr>
                <p:nvPr/>
              </p:nvSpPr>
              <p:spPr bwMode="auto">
                <a:xfrm>
                  <a:off x="4154" y="319"/>
                  <a:ext cx="11" cy="3"/>
                </a:xfrm>
                <a:custGeom>
                  <a:avLst/>
                  <a:gdLst>
                    <a:gd name="T0" fmla="*/ 22 w 7"/>
                    <a:gd name="T1" fmla="*/ 12 h 2"/>
                    <a:gd name="T2" fmla="*/ 42 w 7"/>
                    <a:gd name="T3" fmla="*/ 12 h 2"/>
                    <a:gd name="T4" fmla="*/ 8 w 7"/>
                    <a:gd name="T5" fmla="*/ 0 h 2"/>
                    <a:gd name="T6" fmla="*/ 22 w 7"/>
                    <a:gd name="T7" fmla="*/ 1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2">
                      <a:moveTo>
                        <a:pt x="4" y="2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4" y="1"/>
                        <a:pt x="3" y="1"/>
                        <a:pt x="1" y="0"/>
                      </a:cubicBezTo>
                      <a:cubicBezTo>
                        <a:pt x="0" y="1"/>
                        <a:pt x="1" y="1"/>
                        <a:pt x="4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7" name="Freeform 187"/>
                <p:cNvSpPr>
                  <a:spLocks/>
                </p:cNvSpPr>
                <p:nvPr/>
              </p:nvSpPr>
              <p:spPr bwMode="auto">
                <a:xfrm>
                  <a:off x="5093" y="1216"/>
                  <a:ext cx="7" cy="14"/>
                </a:xfrm>
                <a:custGeom>
                  <a:avLst/>
                  <a:gdLst>
                    <a:gd name="T0" fmla="*/ 0 w 4"/>
                    <a:gd name="T1" fmla="*/ 0 h 8"/>
                    <a:gd name="T2" fmla="*/ 37 w 4"/>
                    <a:gd name="T3" fmla="*/ 77 h 8"/>
                    <a:gd name="T4" fmla="*/ 0 w 4"/>
                    <a:gd name="T5" fmla="*/ 0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3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8" name="Freeform 188"/>
                <p:cNvSpPr>
                  <a:spLocks/>
                </p:cNvSpPr>
                <p:nvPr/>
              </p:nvSpPr>
              <p:spPr bwMode="auto">
                <a:xfrm>
                  <a:off x="4515" y="469"/>
                  <a:ext cx="454" cy="472"/>
                </a:xfrm>
                <a:custGeom>
                  <a:avLst/>
                  <a:gdLst>
                    <a:gd name="T0" fmla="*/ 1813 w 275"/>
                    <a:gd name="T1" fmla="*/ 1721 h 286"/>
                    <a:gd name="T2" fmla="*/ 1575 w 275"/>
                    <a:gd name="T3" fmla="*/ 1437 h 286"/>
                    <a:gd name="T4" fmla="*/ 1633 w 275"/>
                    <a:gd name="T5" fmla="*/ 1520 h 286"/>
                    <a:gd name="T6" fmla="*/ 1010 w 275"/>
                    <a:gd name="T7" fmla="*/ 809 h 286"/>
                    <a:gd name="T8" fmla="*/ 926 w 275"/>
                    <a:gd name="T9" fmla="*/ 696 h 286"/>
                    <a:gd name="T10" fmla="*/ 558 w 275"/>
                    <a:gd name="T11" fmla="*/ 386 h 286"/>
                    <a:gd name="T12" fmla="*/ 193 w 275"/>
                    <a:gd name="T13" fmla="*/ 104 h 286"/>
                    <a:gd name="T14" fmla="*/ 305 w 275"/>
                    <a:gd name="T15" fmla="*/ 206 h 286"/>
                    <a:gd name="T16" fmla="*/ 264 w 275"/>
                    <a:gd name="T17" fmla="*/ 193 h 286"/>
                    <a:gd name="T18" fmla="*/ 698 w 275"/>
                    <a:gd name="T19" fmla="*/ 526 h 286"/>
                    <a:gd name="T20" fmla="*/ 624 w 275"/>
                    <a:gd name="T21" fmla="*/ 482 h 286"/>
                    <a:gd name="T22" fmla="*/ 1202 w 275"/>
                    <a:gd name="T23" fmla="*/ 1017 h 286"/>
                    <a:gd name="T24" fmla="*/ 1374 w 275"/>
                    <a:gd name="T25" fmla="*/ 1231 h 286"/>
                    <a:gd name="T26" fmla="*/ 2044 w 275"/>
                    <a:gd name="T27" fmla="*/ 2099 h 286"/>
                    <a:gd name="T28" fmla="*/ 1783 w 275"/>
                    <a:gd name="T29" fmla="*/ 1735 h 286"/>
                    <a:gd name="T30" fmla="*/ 1813 w 275"/>
                    <a:gd name="T31" fmla="*/ 1721 h 28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75" h="286">
                      <a:moveTo>
                        <a:pt x="244" y="232"/>
                      </a:moveTo>
                      <a:cubicBezTo>
                        <a:pt x="225" y="206"/>
                        <a:pt x="239" y="230"/>
                        <a:pt x="212" y="194"/>
                      </a:cubicBezTo>
                      <a:cubicBezTo>
                        <a:pt x="220" y="205"/>
                        <a:pt x="220" y="205"/>
                        <a:pt x="220" y="205"/>
                      </a:cubicBezTo>
                      <a:cubicBezTo>
                        <a:pt x="200" y="180"/>
                        <a:pt x="164" y="136"/>
                        <a:pt x="136" y="109"/>
                      </a:cubicBezTo>
                      <a:cubicBezTo>
                        <a:pt x="140" y="112"/>
                        <a:pt x="121" y="92"/>
                        <a:pt x="125" y="94"/>
                      </a:cubicBezTo>
                      <a:cubicBezTo>
                        <a:pt x="106" y="76"/>
                        <a:pt x="86" y="59"/>
                        <a:pt x="75" y="52"/>
                      </a:cubicBezTo>
                      <a:cubicBezTo>
                        <a:pt x="63" y="41"/>
                        <a:pt x="42" y="27"/>
                        <a:pt x="26" y="14"/>
                      </a:cubicBezTo>
                      <a:cubicBezTo>
                        <a:pt x="32" y="20"/>
                        <a:pt x="0" y="0"/>
                        <a:pt x="41" y="28"/>
                      </a:cubicBezTo>
                      <a:cubicBezTo>
                        <a:pt x="38" y="26"/>
                        <a:pt x="40" y="28"/>
                        <a:pt x="36" y="26"/>
                      </a:cubicBezTo>
                      <a:cubicBezTo>
                        <a:pt x="61" y="46"/>
                        <a:pt x="73" y="52"/>
                        <a:pt x="94" y="71"/>
                      </a:cubicBezTo>
                      <a:cubicBezTo>
                        <a:pt x="106" y="83"/>
                        <a:pt x="72" y="54"/>
                        <a:pt x="84" y="65"/>
                      </a:cubicBezTo>
                      <a:cubicBezTo>
                        <a:pt x="111" y="86"/>
                        <a:pt x="161" y="142"/>
                        <a:pt x="162" y="137"/>
                      </a:cubicBezTo>
                      <a:cubicBezTo>
                        <a:pt x="179" y="156"/>
                        <a:pt x="180" y="159"/>
                        <a:pt x="185" y="166"/>
                      </a:cubicBezTo>
                      <a:cubicBezTo>
                        <a:pt x="215" y="192"/>
                        <a:pt x="271" y="286"/>
                        <a:pt x="275" y="283"/>
                      </a:cubicBezTo>
                      <a:cubicBezTo>
                        <a:pt x="267" y="271"/>
                        <a:pt x="254" y="251"/>
                        <a:pt x="240" y="234"/>
                      </a:cubicBezTo>
                      <a:cubicBezTo>
                        <a:pt x="244" y="232"/>
                        <a:pt x="244" y="232"/>
                        <a:pt x="244" y="23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9" name="Freeform 189"/>
                <p:cNvSpPr>
                  <a:spLocks/>
                </p:cNvSpPr>
                <p:nvPr/>
              </p:nvSpPr>
              <p:spPr bwMode="auto">
                <a:xfrm>
                  <a:off x="4273" y="358"/>
                  <a:ext cx="8" cy="5"/>
                </a:xfrm>
                <a:custGeom>
                  <a:avLst/>
                  <a:gdLst>
                    <a:gd name="T0" fmla="*/ 0 w 5"/>
                    <a:gd name="T1" fmla="*/ 0 h 3"/>
                    <a:gd name="T2" fmla="*/ 34 w 5"/>
                    <a:gd name="T3" fmla="*/ 22 h 3"/>
                    <a:gd name="T4" fmla="*/ 0 w 5"/>
                    <a:gd name="T5" fmla="*/ 0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cubicBezTo>
                        <a:pt x="1" y="1"/>
                        <a:pt x="4" y="2"/>
                        <a:pt x="5" y="3"/>
                      </a:cubicBezTo>
                      <a:cubicBezTo>
                        <a:pt x="4" y="2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0" name="Freeform 190"/>
                <p:cNvSpPr>
                  <a:spLocks noEditPoints="1"/>
                </p:cNvSpPr>
                <p:nvPr/>
              </p:nvSpPr>
              <p:spPr bwMode="auto">
                <a:xfrm>
                  <a:off x="3619" y="266"/>
                  <a:ext cx="645" cy="68"/>
                </a:xfrm>
                <a:custGeom>
                  <a:avLst/>
                  <a:gdLst>
                    <a:gd name="T0" fmla="*/ 206 w 391"/>
                    <a:gd name="T1" fmla="*/ 181 h 41"/>
                    <a:gd name="T2" fmla="*/ 297 w 391"/>
                    <a:gd name="T3" fmla="*/ 172 h 41"/>
                    <a:gd name="T4" fmla="*/ 904 w 391"/>
                    <a:gd name="T5" fmla="*/ 68 h 41"/>
                    <a:gd name="T6" fmla="*/ 835 w 391"/>
                    <a:gd name="T7" fmla="*/ 76 h 41"/>
                    <a:gd name="T8" fmla="*/ 1415 w 391"/>
                    <a:gd name="T9" fmla="*/ 33 h 41"/>
                    <a:gd name="T10" fmla="*/ 1161 w 391"/>
                    <a:gd name="T11" fmla="*/ 60 h 41"/>
                    <a:gd name="T12" fmla="*/ 511 w 391"/>
                    <a:gd name="T13" fmla="*/ 151 h 41"/>
                    <a:gd name="T14" fmla="*/ 925 w 391"/>
                    <a:gd name="T15" fmla="*/ 138 h 41"/>
                    <a:gd name="T16" fmla="*/ 1424 w 391"/>
                    <a:gd name="T17" fmla="*/ 55 h 41"/>
                    <a:gd name="T18" fmla="*/ 1768 w 391"/>
                    <a:gd name="T19" fmla="*/ 68 h 41"/>
                    <a:gd name="T20" fmla="*/ 1889 w 391"/>
                    <a:gd name="T21" fmla="*/ 55 h 41"/>
                    <a:gd name="T22" fmla="*/ 2082 w 391"/>
                    <a:gd name="T23" fmla="*/ 100 h 41"/>
                    <a:gd name="T24" fmla="*/ 2427 w 391"/>
                    <a:gd name="T25" fmla="*/ 159 h 41"/>
                    <a:gd name="T26" fmla="*/ 2577 w 391"/>
                    <a:gd name="T27" fmla="*/ 206 h 41"/>
                    <a:gd name="T28" fmla="*/ 2702 w 391"/>
                    <a:gd name="T29" fmla="*/ 229 h 41"/>
                    <a:gd name="T30" fmla="*/ 2517 w 391"/>
                    <a:gd name="T31" fmla="*/ 206 h 41"/>
                    <a:gd name="T32" fmla="*/ 2824 w 391"/>
                    <a:gd name="T33" fmla="*/ 255 h 41"/>
                    <a:gd name="T34" fmla="*/ 2738 w 391"/>
                    <a:gd name="T35" fmla="*/ 234 h 41"/>
                    <a:gd name="T36" fmla="*/ 2882 w 391"/>
                    <a:gd name="T37" fmla="*/ 264 h 41"/>
                    <a:gd name="T38" fmla="*/ 2710 w 391"/>
                    <a:gd name="T39" fmla="*/ 209 h 41"/>
                    <a:gd name="T40" fmla="*/ 2420 w 391"/>
                    <a:gd name="T41" fmla="*/ 126 h 41"/>
                    <a:gd name="T42" fmla="*/ 1298 w 391"/>
                    <a:gd name="T43" fmla="*/ 22 h 41"/>
                    <a:gd name="T44" fmla="*/ 1348 w 391"/>
                    <a:gd name="T45" fmla="*/ 13 h 41"/>
                    <a:gd name="T46" fmla="*/ 89 w 391"/>
                    <a:gd name="T47" fmla="*/ 181 h 41"/>
                    <a:gd name="T48" fmla="*/ 0 w 391"/>
                    <a:gd name="T49" fmla="*/ 234 h 41"/>
                    <a:gd name="T50" fmla="*/ 206 w 391"/>
                    <a:gd name="T51" fmla="*/ 181 h 41"/>
                    <a:gd name="T52" fmla="*/ 457 w 391"/>
                    <a:gd name="T53" fmla="*/ 126 h 41"/>
                    <a:gd name="T54" fmla="*/ 284 w 391"/>
                    <a:gd name="T55" fmla="*/ 159 h 41"/>
                    <a:gd name="T56" fmla="*/ 457 w 391"/>
                    <a:gd name="T57" fmla="*/ 126 h 4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91" h="41">
                      <a:moveTo>
                        <a:pt x="28" y="24"/>
                      </a:moveTo>
                      <a:cubicBezTo>
                        <a:pt x="25" y="25"/>
                        <a:pt x="22" y="26"/>
                        <a:pt x="40" y="23"/>
                      </a:cubicBezTo>
                      <a:cubicBezTo>
                        <a:pt x="76" y="17"/>
                        <a:pt x="95" y="11"/>
                        <a:pt x="122" y="9"/>
                      </a:cubicBezTo>
                      <a:cubicBezTo>
                        <a:pt x="113" y="10"/>
                        <a:pt x="113" y="10"/>
                        <a:pt x="113" y="10"/>
                      </a:cubicBezTo>
                      <a:cubicBezTo>
                        <a:pt x="138" y="7"/>
                        <a:pt x="171" y="6"/>
                        <a:pt x="191" y="4"/>
                      </a:cubicBezTo>
                      <a:cubicBezTo>
                        <a:pt x="211" y="6"/>
                        <a:pt x="117" y="8"/>
                        <a:pt x="157" y="8"/>
                      </a:cubicBezTo>
                      <a:cubicBezTo>
                        <a:pt x="129" y="9"/>
                        <a:pt x="90" y="16"/>
                        <a:pt x="69" y="20"/>
                      </a:cubicBezTo>
                      <a:cubicBezTo>
                        <a:pt x="104" y="15"/>
                        <a:pt x="135" y="15"/>
                        <a:pt x="125" y="18"/>
                      </a:cubicBezTo>
                      <a:cubicBezTo>
                        <a:pt x="202" y="10"/>
                        <a:pt x="125" y="10"/>
                        <a:pt x="192" y="7"/>
                      </a:cubicBezTo>
                      <a:cubicBezTo>
                        <a:pt x="208" y="7"/>
                        <a:pt x="223" y="8"/>
                        <a:pt x="239" y="9"/>
                      </a:cubicBezTo>
                      <a:cubicBezTo>
                        <a:pt x="244" y="9"/>
                        <a:pt x="250" y="8"/>
                        <a:pt x="255" y="7"/>
                      </a:cubicBezTo>
                      <a:cubicBezTo>
                        <a:pt x="283" y="11"/>
                        <a:pt x="238" y="8"/>
                        <a:pt x="281" y="13"/>
                      </a:cubicBezTo>
                      <a:cubicBezTo>
                        <a:pt x="293" y="13"/>
                        <a:pt x="320" y="19"/>
                        <a:pt x="328" y="21"/>
                      </a:cubicBezTo>
                      <a:cubicBezTo>
                        <a:pt x="327" y="21"/>
                        <a:pt x="326" y="22"/>
                        <a:pt x="348" y="27"/>
                      </a:cubicBezTo>
                      <a:cubicBezTo>
                        <a:pt x="349" y="27"/>
                        <a:pt x="348" y="25"/>
                        <a:pt x="365" y="30"/>
                      </a:cubicBezTo>
                      <a:cubicBezTo>
                        <a:pt x="375" y="36"/>
                        <a:pt x="321" y="19"/>
                        <a:pt x="340" y="27"/>
                      </a:cubicBezTo>
                      <a:cubicBezTo>
                        <a:pt x="391" y="41"/>
                        <a:pt x="369" y="32"/>
                        <a:pt x="381" y="34"/>
                      </a:cubicBezTo>
                      <a:cubicBezTo>
                        <a:pt x="379" y="34"/>
                        <a:pt x="377" y="32"/>
                        <a:pt x="370" y="31"/>
                      </a:cubicBezTo>
                      <a:cubicBezTo>
                        <a:pt x="371" y="29"/>
                        <a:pt x="391" y="37"/>
                        <a:pt x="389" y="35"/>
                      </a:cubicBezTo>
                      <a:cubicBezTo>
                        <a:pt x="381" y="32"/>
                        <a:pt x="373" y="30"/>
                        <a:pt x="366" y="28"/>
                      </a:cubicBezTo>
                      <a:cubicBezTo>
                        <a:pt x="381" y="32"/>
                        <a:pt x="342" y="19"/>
                        <a:pt x="327" y="17"/>
                      </a:cubicBezTo>
                      <a:cubicBezTo>
                        <a:pt x="293" y="10"/>
                        <a:pt x="223" y="0"/>
                        <a:pt x="175" y="3"/>
                      </a:cubicBezTo>
                      <a:cubicBezTo>
                        <a:pt x="179" y="3"/>
                        <a:pt x="187" y="2"/>
                        <a:pt x="182" y="2"/>
                      </a:cubicBezTo>
                      <a:cubicBezTo>
                        <a:pt x="114" y="4"/>
                        <a:pt x="87" y="8"/>
                        <a:pt x="12" y="24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2"/>
                        <a:pt x="13" y="28"/>
                        <a:pt x="28" y="24"/>
                      </a:cubicBezTo>
                      <a:close/>
                      <a:moveTo>
                        <a:pt x="62" y="17"/>
                      </a:moveTo>
                      <a:cubicBezTo>
                        <a:pt x="38" y="21"/>
                        <a:pt x="38" y="21"/>
                        <a:pt x="38" y="21"/>
                      </a:cubicBezTo>
                      <a:cubicBezTo>
                        <a:pt x="47" y="19"/>
                        <a:pt x="56" y="18"/>
                        <a:pt x="62" y="1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1" name="Freeform 191"/>
                <p:cNvSpPr>
                  <a:spLocks/>
                </p:cNvSpPr>
                <p:nvPr/>
              </p:nvSpPr>
              <p:spPr bwMode="auto">
                <a:xfrm>
                  <a:off x="3804" y="4013"/>
                  <a:ext cx="11" cy="2"/>
                </a:xfrm>
                <a:custGeom>
                  <a:avLst/>
                  <a:gdLst>
                    <a:gd name="T0" fmla="*/ 0 w 7"/>
                    <a:gd name="T1" fmla="*/ 0 h 1"/>
                    <a:gd name="T2" fmla="*/ 42 w 7"/>
                    <a:gd name="T3" fmla="*/ 16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cubicBezTo>
                        <a:pt x="2" y="0"/>
                        <a:pt x="5" y="0"/>
                        <a:pt x="7" y="1"/>
                      </a:cubicBezTo>
                      <a:cubicBezTo>
                        <a:pt x="5" y="0"/>
                        <a:pt x="3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2" name="Freeform 192"/>
                <p:cNvSpPr>
                  <a:spLocks/>
                </p:cNvSpPr>
                <p:nvPr/>
              </p:nvSpPr>
              <p:spPr bwMode="auto">
                <a:xfrm>
                  <a:off x="2613" y="1269"/>
                  <a:ext cx="7" cy="22"/>
                </a:xfrm>
                <a:custGeom>
                  <a:avLst/>
                  <a:gdLst>
                    <a:gd name="T0" fmla="*/ 37 w 4"/>
                    <a:gd name="T1" fmla="*/ 0 h 13"/>
                    <a:gd name="T2" fmla="*/ 0 w 4"/>
                    <a:gd name="T3" fmla="*/ 107 h 13"/>
                    <a:gd name="T4" fmla="*/ 37 w 4"/>
                    <a:gd name="T5" fmla="*/ 0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3">
                      <a:moveTo>
                        <a:pt x="4" y="0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2" y="8"/>
                        <a:pt x="3" y="4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3" name="Freeform 193"/>
                <p:cNvSpPr>
                  <a:spLocks/>
                </p:cNvSpPr>
                <p:nvPr/>
              </p:nvSpPr>
              <p:spPr bwMode="auto">
                <a:xfrm>
                  <a:off x="2527" y="1762"/>
                  <a:ext cx="2" cy="33"/>
                </a:xfrm>
                <a:custGeom>
                  <a:avLst/>
                  <a:gdLst>
                    <a:gd name="T0" fmla="*/ 16 w 1"/>
                    <a:gd name="T1" fmla="*/ 0 h 20"/>
                    <a:gd name="T2" fmla="*/ 0 w 1"/>
                    <a:gd name="T3" fmla="*/ 147 h 20"/>
                    <a:gd name="T4" fmla="*/ 16 w 1"/>
                    <a:gd name="T5" fmla="*/ 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20">
                      <a:moveTo>
                        <a:pt x="1" y="0"/>
                      </a:move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1" y="12"/>
                        <a:pt x="1" y="6"/>
                        <a:pt x="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4" name="Freeform 194"/>
                <p:cNvSpPr>
                  <a:spLocks/>
                </p:cNvSpPr>
                <p:nvPr/>
              </p:nvSpPr>
              <p:spPr bwMode="auto">
                <a:xfrm>
                  <a:off x="3540" y="3950"/>
                  <a:ext cx="4" cy="2"/>
                </a:xfrm>
                <a:custGeom>
                  <a:avLst/>
                  <a:gdLst>
                    <a:gd name="T0" fmla="*/ 4 w 4"/>
                    <a:gd name="T1" fmla="*/ 2 h 2"/>
                    <a:gd name="T2" fmla="*/ 4 w 4"/>
                    <a:gd name="T3" fmla="*/ 2 h 2"/>
                    <a:gd name="T4" fmla="*/ 0 w 4"/>
                    <a:gd name="T5" fmla="*/ 0 h 2"/>
                    <a:gd name="T6" fmla="*/ 4 w 4"/>
                    <a:gd name="T7" fmla="*/ 2 h 2"/>
                    <a:gd name="T8" fmla="*/ 4 w 4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5" name="Freeform 195"/>
                <p:cNvSpPr>
                  <a:spLocks/>
                </p:cNvSpPr>
                <p:nvPr/>
              </p:nvSpPr>
              <p:spPr bwMode="auto">
                <a:xfrm>
                  <a:off x="2532" y="2767"/>
                  <a:ext cx="2" cy="18"/>
                </a:xfrm>
                <a:custGeom>
                  <a:avLst/>
                  <a:gdLst>
                    <a:gd name="T0" fmla="*/ 0 w 1"/>
                    <a:gd name="T1" fmla="*/ 0 h 11"/>
                    <a:gd name="T2" fmla="*/ 16 w 1"/>
                    <a:gd name="T3" fmla="*/ 77 h 11"/>
                    <a:gd name="T4" fmla="*/ 0 w 1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1">
                      <a:moveTo>
                        <a:pt x="0" y="0"/>
                      </a:moveTo>
                      <a:cubicBezTo>
                        <a:pt x="0" y="3"/>
                        <a:pt x="1" y="7"/>
                        <a:pt x="1" y="11"/>
                      </a:cubicBezTo>
                      <a:cubicBezTo>
                        <a:pt x="1" y="11"/>
                        <a:pt x="1" y="7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6" name="Freeform 196"/>
                <p:cNvSpPr>
                  <a:spLocks/>
                </p:cNvSpPr>
                <p:nvPr/>
              </p:nvSpPr>
              <p:spPr bwMode="auto">
                <a:xfrm>
                  <a:off x="2529" y="1758"/>
                  <a:ext cx="2" cy="4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1 h 4"/>
                    <a:gd name="T4" fmla="*/ 0 w 2"/>
                    <a:gd name="T5" fmla="*/ 4 h 4"/>
                    <a:gd name="T6" fmla="*/ 2 w 2"/>
                    <a:gd name="T7" fmla="*/ 0 h 4"/>
                    <a:gd name="T8" fmla="*/ 2 w 2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7" name="Freeform 197"/>
                <p:cNvSpPr>
                  <a:spLocks/>
                </p:cNvSpPr>
                <p:nvPr/>
              </p:nvSpPr>
              <p:spPr bwMode="auto">
                <a:xfrm>
                  <a:off x="2724" y="1065"/>
                  <a:ext cx="6" cy="11"/>
                </a:xfrm>
                <a:custGeom>
                  <a:avLst/>
                  <a:gdLst>
                    <a:gd name="T0" fmla="*/ 0 w 4"/>
                    <a:gd name="T1" fmla="*/ 42 h 7"/>
                    <a:gd name="T2" fmla="*/ 21 w 4"/>
                    <a:gd name="T3" fmla="*/ 0 h 7"/>
                    <a:gd name="T4" fmla="*/ 0 w 4"/>
                    <a:gd name="T5" fmla="*/ 4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7">
                      <a:moveTo>
                        <a:pt x="0" y="7"/>
                      </a:moveTo>
                      <a:cubicBezTo>
                        <a:pt x="1" y="5"/>
                        <a:pt x="3" y="3"/>
                        <a:pt x="4" y="0"/>
                      </a:cubicBezTo>
                      <a:cubicBezTo>
                        <a:pt x="2" y="3"/>
                        <a:pt x="1" y="6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8" name="Freeform 198"/>
                <p:cNvSpPr>
                  <a:spLocks/>
                </p:cNvSpPr>
                <p:nvPr/>
              </p:nvSpPr>
              <p:spPr bwMode="auto">
                <a:xfrm>
                  <a:off x="2696" y="1084"/>
                  <a:ext cx="5" cy="14"/>
                </a:xfrm>
                <a:custGeom>
                  <a:avLst/>
                  <a:gdLst>
                    <a:gd name="T0" fmla="*/ 0 w 3"/>
                    <a:gd name="T1" fmla="*/ 77 h 8"/>
                    <a:gd name="T2" fmla="*/ 22 w 3"/>
                    <a:gd name="T3" fmla="*/ 0 h 8"/>
                    <a:gd name="T4" fmla="*/ 0 w 3"/>
                    <a:gd name="T5" fmla="*/ 77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8">
                      <a:moveTo>
                        <a:pt x="0" y="8"/>
                      </a:moveTo>
                      <a:cubicBezTo>
                        <a:pt x="1" y="5"/>
                        <a:pt x="2" y="2"/>
                        <a:pt x="3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9" name="Freeform 199"/>
                <p:cNvSpPr>
                  <a:spLocks/>
                </p:cNvSpPr>
                <p:nvPr/>
              </p:nvSpPr>
              <p:spPr bwMode="auto">
                <a:xfrm>
                  <a:off x="3226" y="543"/>
                  <a:ext cx="26" cy="15"/>
                </a:xfrm>
                <a:custGeom>
                  <a:avLst/>
                  <a:gdLst>
                    <a:gd name="T0" fmla="*/ 0 w 16"/>
                    <a:gd name="T1" fmla="*/ 70 h 9"/>
                    <a:gd name="T2" fmla="*/ 111 w 16"/>
                    <a:gd name="T3" fmla="*/ 0 h 9"/>
                    <a:gd name="T4" fmla="*/ 0 w 16"/>
                    <a:gd name="T5" fmla="*/ 70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" h="9">
                      <a:moveTo>
                        <a:pt x="0" y="9"/>
                      </a:moveTo>
                      <a:cubicBezTo>
                        <a:pt x="5" y="6"/>
                        <a:pt x="10" y="3"/>
                        <a:pt x="16" y="0"/>
                      </a:cubicBezTo>
                      <a:cubicBezTo>
                        <a:pt x="8" y="4"/>
                        <a:pt x="3" y="7"/>
                        <a:pt x="0" y="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0" name="Freeform 200"/>
                <p:cNvSpPr>
                  <a:spLocks/>
                </p:cNvSpPr>
                <p:nvPr/>
              </p:nvSpPr>
              <p:spPr bwMode="auto">
                <a:xfrm>
                  <a:off x="2735" y="1025"/>
                  <a:ext cx="4" cy="5"/>
                </a:xfrm>
                <a:custGeom>
                  <a:avLst/>
                  <a:gdLst>
                    <a:gd name="T0" fmla="*/ 16 w 2"/>
                    <a:gd name="T1" fmla="*/ 22 h 3"/>
                    <a:gd name="T2" fmla="*/ 32 w 2"/>
                    <a:gd name="T3" fmla="*/ 0 h 3"/>
                    <a:gd name="T4" fmla="*/ 16 w 2"/>
                    <a:gd name="T5" fmla="*/ 22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2" y="1"/>
                        <a:pt x="2" y="0"/>
                      </a:cubicBezTo>
                      <a:cubicBezTo>
                        <a:pt x="1" y="2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1" name="Freeform 201"/>
                <p:cNvSpPr>
                  <a:spLocks/>
                </p:cNvSpPr>
                <p:nvPr/>
              </p:nvSpPr>
              <p:spPr bwMode="auto">
                <a:xfrm>
                  <a:off x="3990" y="4038"/>
                  <a:ext cx="4" cy="0"/>
                </a:xfrm>
                <a:custGeom>
                  <a:avLst/>
                  <a:gdLst>
                    <a:gd name="T0" fmla="*/ 4 w 4"/>
                    <a:gd name="T1" fmla="*/ 2 w 4"/>
                    <a:gd name="T2" fmla="*/ 0 w 4"/>
                    <a:gd name="T3" fmla="*/ 4 w 4"/>
                    <a:gd name="T4" fmla="*/ 4 w 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T0" y="0"/>
                    </a:cxn>
                    <a:cxn ang="T6">
                      <a:pos x="T1" y="0"/>
                    </a:cxn>
                    <a:cxn ang="T7">
                      <a:pos x="T2" y="0"/>
                    </a:cxn>
                    <a:cxn ang="T8">
                      <a:pos x="T3" y="0"/>
                    </a:cxn>
                    <a:cxn ang="T9">
                      <a:pos x="T4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2" name="Freeform 202"/>
                <p:cNvSpPr>
                  <a:spLocks/>
                </p:cNvSpPr>
                <p:nvPr/>
              </p:nvSpPr>
              <p:spPr bwMode="auto">
                <a:xfrm>
                  <a:off x="4066" y="4019"/>
                  <a:ext cx="27" cy="4"/>
                </a:xfrm>
                <a:custGeom>
                  <a:avLst/>
                  <a:gdLst>
                    <a:gd name="T0" fmla="*/ 0 w 16"/>
                    <a:gd name="T1" fmla="*/ 32 h 2"/>
                    <a:gd name="T2" fmla="*/ 132 w 16"/>
                    <a:gd name="T3" fmla="*/ 0 h 2"/>
                    <a:gd name="T4" fmla="*/ 0 w 16"/>
                    <a:gd name="T5" fmla="*/ 32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" h="2">
                      <a:moveTo>
                        <a:pt x="0" y="2"/>
                      </a:moveTo>
                      <a:cubicBezTo>
                        <a:pt x="5" y="2"/>
                        <a:pt x="10" y="1"/>
                        <a:pt x="16" y="0"/>
                      </a:cubicBezTo>
                      <a:cubicBezTo>
                        <a:pt x="10" y="1"/>
                        <a:pt x="4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3" name="Freeform 203"/>
                <p:cNvSpPr>
                  <a:spLocks/>
                </p:cNvSpPr>
                <p:nvPr/>
              </p:nvSpPr>
              <p:spPr bwMode="auto">
                <a:xfrm>
                  <a:off x="2651" y="3188"/>
                  <a:ext cx="15" cy="30"/>
                </a:xfrm>
                <a:custGeom>
                  <a:avLst/>
                  <a:gdLst>
                    <a:gd name="T0" fmla="*/ 0 w 9"/>
                    <a:gd name="T1" fmla="*/ 0 h 18"/>
                    <a:gd name="T2" fmla="*/ 22 w 9"/>
                    <a:gd name="T3" fmla="*/ 78 h 18"/>
                    <a:gd name="T4" fmla="*/ 0 w 9"/>
                    <a:gd name="T5" fmla="*/ 0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8">
                      <a:moveTo>
                        <a:pt x="0" y="0"/>
                      </a:moveTo>
                      <a:cubicBezTo>
                        <a:pt x="1" y="4"/>
                        <a:pt x="5" y="15"/>
                        <a:pt x="3" y="10"/>
                      </a:cubicBezTo>
                      <a:cubicBezTo>
                        <a:pt x="7" y="18"/>
                        <a:pt x="9" y="17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4" name="Freeform 204"/>
                <p:cNvSpPr>
                  <a:spLocks/>
                </p:cNvSpPr>
                <p:nvPr/>
              </p:nvSpPr>
              <p:spPr bwMode="auto">
                <a:xfrm>
                  <a:off x="3838" y="4067"/>
                  <a:ext cx="22" cy="2"/>
                </a:xfrm>
                <a:custGeom>
                  <a:avLst/>
                  <a:gdLst>
                    <a:gd name="T0" fmla="*/ 24 w 13"/>
                    <a:gd name="T1" fmla="*/ 16 h 1"/>
                    <a:gd name="T2" fmla="*/ 107 w 13"/>
                    <a:gd name="T3" fmla="*/ 0 h 1"/>
                    <a:gd name="T4" fmla="*/ 24 w 13"/>
                    <a:gd name="T5" fmla="*/ 1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">
                      <a:moveTo>
                        <a:pt x="3" y="1"/>
                      </a:moveTo>
                      <a:cubicBezTo>
                        <a:pt x="6" y="1"/>
                        <a:pt x="9" y="1"/>
                        <a:pt x="13" y="0"/>
                      </a:cubicBezTo>
                      <a:cubicBezTo>
                        <a:pt x="6" y="0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5" name="Freeform 205"/>
                <p:cNvSpPr>
                  <a:spLocks/>
                </p:cNvSpPr>
                <p:nvPr/>
              </p:nvSpPr>
              <p:spPr bwMode="auto">
                <a:xfrm>
                  <a:off x="3860" y="4067"/>
                  <a:ext cx="16" cy="2"/>
                </a:xfrm>
                <a:custGeom>
                  <a:avLst/>
                  <a:gdLst>
                    <a:gd name="T0" fmla="*/ 0 w 10"/>
                    <a:gd name="T1" fmla="*/ 0 h 1"/>
                    <a:gd name="T2" fmla="*/ 67 w 10"/>
                    <a:gd name="T3" fmla="*/ 16 h 1"/>
                    <a:gd name="T4" fmla="*/ 0 w 10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">
                      <a:moveTo>
                        <a:pt x="0" y="0"/>
                      </a:moveTo>
                      <a:cubicBezTo>
                        <a:pt x="4" y="1"/>
                        <a:pt x="7" y="1"/>
                        <a:pt x="10" y="1"/>
                      </a:cubicBezTo>
                      <a:cubicBezTo>
                        <a:pt x="7" y="0"/>
                        <a:pt x="3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6" name="Freeform 206"/>
                <p:cNvSpPr>
                  <a:spLocks/>
                </p:cNvSpPr>
                <p:nvPr/>
              </p:nvSpPr>
              <p:spPr bwMode="auto">
                <a:xfrm>
                  <a:off x="2532" y="3003"/>
                  <a:ext cx="4" cy="8"/>
                </a:xfrm>
                <a:custGeom>
                  <a:avLst/>
                  <a:gdLst>
                    <a:gd name="T0" fmla="*/ 32 w 2"/>
                    <a:gd name="T1" fmla="*/ 34 h 5"/>
                    <a:gd name="T2" fmla="*/ 0 w 2"/>
                    <a:gd name="T3" fmla="*/ 0 h 5"/>
                    <a:gd name="T4" fmla="*/ 32 w 2"/>
                    <a:gd name="T5" fmla="*/ 34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1" y="4"/>
                        <a:pt x="1" y="2"/>
                        <a:pt x="0" y="0"/>
                      </a:cubicBezTo>
                      <a:cubicBezTo>
                        <a:pt x="0" y="0"/>
                        <a:pt x="1" y="2"/>
                        <a:pt x="2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7" name="Freeform 207"/>
                <p:cNvSpPr>
                  <a:spLocks/>
                </p:cNvSpPr>
                <p:nvPr/>
              </p:nvSpPr>
              <p:spPr bwMode="auto">
                <a:xfrm>
                  <a:off x="3997" y="3965"/>
                  <a:ext cx="257" cy="56"/>
                </a:xfrm>
                <a:custGeom>
                  <a:avLst/>
                  <a:gdLst>
                    <a:gd name="T0" fmla="*/ 524 w 156"/>
                    <a:gd name="T1" fmla="*/ 236 h 34"/>
                    <a:gd name="T2" fmla="*/ 616 w 156"/>
                    <a:gd name="T3" fmla="*/ 193 h 34"/>
                    <a:gd name="T4" fmla="*/ 988 w 156"/>
                    <a:gd name="T5" fmla="*/ 89 h 34"/>
                    <a:gd name="T6" fmla="*/ 1002 w 156"/>
                    <a:gd name="T7" fmla="*/ 68 h 34"/>
                    <a:gd name="T8" fmla="*/ 796 w 156"/>
                    <a:gd name="T9" fmla="*/ 125 h 34"/>
                    <a:gd name="T10" fmla="*/ 993 w 156"/>
                    <a:gd name="T11" fmla="*/ 58 h 34"/>
                    <a:gd name="T12" fmla="*/ 965 w 156"/>
                    <a:gd name="T13" fmla="*/ 43 h 34"/>
                    <a:gd name="T14" fmla="*/ 0 w 156"/>
                    <a:gd name="T15" fmla="*/ 250 h 34"/>
                    <a:gd name="T16" fmla="*/ 684 w 156"/>
                    <a:gd name="T17" fmla="*/ 158 h 34"/>
                    <a:gd name="T18" fmla="*/ 603 w 156"/>
                    <a:gd name="T19" fmla="*/ 193 h 34"/>
                    <a:gd name="T20" fmla="*/ 43 w 156"/>
                    <a:gd name="T21" fmla="*/ 250 h 34"/>
                    <a:gd name="T22" fmla="*/ 524 w 156"/>
                    <a:gd name="T23" fmla="*/ 206 h 34"/>
                    <a:gd name="T24" fmla="*/ 428 w 156"/>
                    <a:gd name="T25" fmla="*/ 242 h 34"/>
                    <a:gd name="T26" fmla="*/ 524 w 156"/>
                    <a:gd name="T27" fmla="*/ 236 h 3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56" h="34">
                      <a:moveTo>
                        <a:pt x="71" y="32"/>
                      </a:moveTo>
                      <a:cubicBezTo>
                        <a:pt x="73" y="31"/>
                        <a:pt x="141" y="14"/>
                        <a:pt x="84" y="26"/>
                      </a:cubicBezTo>
                      <a:cubicBezTo>
                        <a:pt x="85" y="24"/>
                        <a:pt x="120" y="17"/>
                        <a:pt x="134" y="12"/>
                      </a:cubicBezTo>
                      <a:cubicBezTo>
                        <a:pt x="123" y="14"/>
                        <a:pt x="139" y="9"/>
                        <a:pt x="136" y="9"/>
                      </a:cubicBezTo>
                      <a:cubicBezTo>
                        <a:pt x="128" y="11"/>
                        <a:pt x="120" y="15"/>
                        <a:pt x="108" y="17"/>
                      </a:cubicBezTo>
                      <a:cubicBezTo>
                        <a:pt x="102" y="18"/>
                        <a:pt x="120" y="12"/>
                        <a:pt x="135" y="8"/>
                      </a:cubicBezTo>
                      <a:cubicBezTo>
                        <a:pt x="117" y="12"/>
                        <a:pt x="156" y="0"/>
                        <a:pt x="131" y="6"/>
                      </a:cubicBezTo>
                      <a:cubicBezTo>
                        <a:pt x="78" y="23"/>
                        <a:pt x="39" y="28"/>
                        <a:pt x="0" y="34"/>
                      </a:cubicBezTo>
                      <a:cubicBezTo>
                        <a:pt x="32" y="32"/>
                        <a:pt x="67" y="26"/>
                        <a:pt x="93" y="21"/>
                      </a:cubicBezTo>
                      <a:cubicBezTo>
                        <a:pt x="82" y="26"/>
                        <a:pt x="82" y="26"/>
                        <a:pt x="82" y="26"/>
                      </a:cubicBezTo>
                      <a:cubicBezTo>
                        <a:pt x="53" y="29"/>
                        <a:pt x="35" y="33"/>
                        <a:pt x="6" y="34"/>
                      </a:cubicBezTo>
                      <a:cubicBezTo>
                        <a:pt x="28" y="34"/>
                        <a:pt x="50" y="31"/>
                        <a:pt x="71" y="28"/>
                      </a:cubicBezTo>
                      <a:cubicBezTo>
                        <a:pt x="102" y="24"/>
                        <a:pt x="82" y="29"/>
                        <a:pt x="58" y="33"/>
                      </a:cubicBezTo>
                      <a:cubicBezTo>
                        <a:pt x="64" y="32"/>
                        <a:pt x="69" y="31"/>
                        <a:pt x="71" y="3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8" name="Freeform 208"/>
                <p:cNvSpPr>
                  <a:spLocks/>
                </p:cNvSpPr>
                <p:nvPr/>
              </p:nvSpPr>
              <p:spPr bwMode="auto">
                <a:xfrm>
                  <a:off x="4043" y="4057"/>
                  <a:ext cx="7" cy="0"/>
                </a:xfrm>
                <a:custGeom>
                  <a:avLst/>
                  <a:gdLst>
                    <a:gd name="T0" fmla="*/ 0 w 4"/>
                    <a:gd name="T1" fmla="*/ 12 w 4"/>
                    <a:gd name="T2" fmla="*/ 37 w 4"/>
                    <a:gd name="T3" fmla="*/ 0 w 4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4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9" name="Freeform 209"/>
                <p:cNvSpPr>
                  <a:spLocks/>
                </p:cNvSpPr>
                <p:nvPr/>
              </p:nvSpPr>
              <p:spPr bwMode="auto">
                <a:xfrm>
                  <a:off x="3183" y="492"/>
                  <a:ext cx="8" cy="7"/>
                </a:xfrm>
                <a:custGeom>
                  <a:avLst/>
                  <a:gdLst>
                    <a:gd name="T0" fmla="*/ 8 w 5"/>
                    <a:gd name="T1" fmla="*/ 37 h 4"/>
                    <a:gd name="T2" fmla="*/ 34 w 5"/>
                    <a:gd name="T3" fmla="*/ 0 h 4"/>
                    <a:gd name="T4" fmla="*/ 8 w 5"/>
                    <a:gd name="T5" fmla="*/ 37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1" y="4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" y="3"/>
                        <a:pt x="0" y="4"/>
                        <a:pt x="1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0" name="Freeform 210"/>
                <p:cNvSpPr>
                  <a:spLocks/>
                </p:cNvSpPr>
                <p:nvPr/>
              </p:nvSpPr>
              <p:spPr bwMode="auto">
                <a:xfrm>
                  <a:off x="3975" y="4044"/>
                  <a:ext cx="0" cy="0"/>
                </a:xfrm>
                <a:custGeom>
                  <a:avLst/>
                  <a:gdLst>
                    <a:gd name="T0" fmla="*/ 0 60000 65536"/>
                    <a:gd name="T1" fmla="*/ 0 60000 65536"/>
                    <a:gd name="T2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  <a:cxn ang="T2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1" name="Freeform 211"/>
                <p:cNvSpPr>
                  <a:spLocks/>
                </p:cNvSpPr>
                <p:nvPr/>
              </p:nvSpPr>
              <p:spPr bwMode="auto">
                <a:xfrm>
                  <a:off x="2986" y="637"/>
                  <a:ext cx="2" cy="0"/>
                </a:xfrm>
                <a:custGeom>
                  <a:avLst/>
                  <a:gdLst>
                    <a:gd name="T0" fmla="*/ 0 w 1"/>
                    <a:gd name="T1" fmla="*/ 16 w 1"/>
                    <a:gd name="T2" fmla="*/ 0 w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2" name="Freeform 212"/>
                <p:cNvSpPr>
                  <a:spLocks/>
                </p:cNvSpPr>
                <p:nvPr/>
              </p:nvSpPr>
              <p:spPr bwMode="auto">
                <a:xfrm>
                  <a:off x="2990" y="733"/>
                  <a:ext cx="5" cy="5"/>
                </a:xfrm>
                <a:custGeom>
                  <a:avLst/>
                  <a:gdLst>
                    <a:gd name="T0" fmla="*/ 0 w 3"/>
                    <a:gd name="T1" fmla="*/ 22 h 3"/>
                    <a:gd name="T2" fmla="*/ 8 w 3"/>
                    <a:gd name="T3" fmla="*/ 13 h 3"/>
                    <a:gd name="T4" fmla="*/ 0 w 3"/>
                    <a:gd name="T5" fmla="*/ 22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3" y="0"/>
                        <a:pt x="2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3" name="Rectangle 213"/>
                <p:cNvSpPr>
                  <a:spLocks noChangeArrowheads="1"/>
                </p:cNvSpPr>
                <p:nvPr/>
              </p:nvSpPr>
              <p:spPr bwMode="auto">
                <a:xfrm>
                  <a:off x="2986" y="637"/>
                  <a:ext cx="1" cy="1"/>
                </a:xfrm>
                <a:prstGeom prst="rect">
                  <a:avLst/>
                </a:pr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44" name="Freeform 214"/>
                <p:cNvSpPr>
                  <a:spLocks/>
                </p:cNvSpPr>
                <p:nvPr/>
              </p:nvSpPr>
              <p:spPr bwMode="auto">
                <a:xfrm>
                  <a:off x="2478" y="1649"/>
                  <a:ext cx="3" cy="11"/>
                </a:xfrm>
                <a:custGeom>
                  <a:avLst/>
                  <a:gdLst>
                    <a:gd name="T0" fmla="*/ 0 w 2"/>
                    <a:gd name="T1" fmla="*/ 42 h 7"/>
                    <a:gd name="T2" fmla="*/ 12 w 2"/>
                    <a:gd name="T3" fmla="*/ 13 h 7"/>
                    <a:gd name="T4" fmla="*/ 0 w 2"/>
                    <a:gd name="T5" fmla="*/ 4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7"/>
                      </a:moveTo>
                      <a:cubicBezTo>
                        <a:pt x="0" y="7"/>
                        <a:pt x="1" y="5"/>
                        <a:pt x="2" y="2"/>
                      </a:cubicBezTo>
                      <a:cubicBezTo>
                        <a:pt x="2" y="0"/>
                        <a:pt x="1" y="1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5" name="Freeform 215"/>
                <p:cNvSpPr>
                  <a:spLocks/>
                </p:cNvSpPr>
                <p:nvPr/>
              </p:nvSpPr>
              <p:spPr bwMode="auto">
                <a:xfrm>
                  <a:off x="2529" y="1434"/>
                  <a:ext cx="0" cy="3"/>
                </a:xfrm>
                <a:custGeom>
                  <a:avLst/>
                  <a:gdLst>
                    <a:gd name="T0" fmla="*/ 12 h 2"/>
                    <a:gd name="T1" fmla="*/ 12 h 2"/>
                    <a:gd name="T2" fmla="*/ 0 h 2"/>
                    <a:gd name="T3" fmla="*/ 12 h 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6" name="Freeform 216"/>
                <p:cNvSpPr>
                  <a:spLocks/>
                </p:cNvSpPr>
                <p:nvPr/>
              </p:nvSpPr>
              <p:spPr bwMode="auto">
                <a:xfrm>
                  <a:off x="2635" y="3109"/>
                  <a:ext cx="10" cy="24"/>
                </a:xfrm>
                <a:custGeom>
                  <a:avLst/>
                  <a:gdLst>
                    <a:gd name="T0" fmla="*/ 47 w 6"/>
                    <a:gd name="T1" fmla="*/ 98 h 15"/>
                    <a:gd name="T2" fmla="*/ 0 w 6"/>
                    <a:gd name="T3" fmla="*/ 0 h 15"/>
                    <a:gd name="T4" fmla="*/ 47 w 6"/>
                    <a:gd name="T5" fmla="*/ 98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5">
                      <a:moveTo>
                        <a:pt x="6" y="15"/>
                      </a:moveTo>
                      <a:cubicBezTo>
                        <a:pt x="3" y="9"/>
                        <a:pt x="1" y="4"/>
                        <a:pt x="0" y="0"/>
                      </a:cubicBezTo>
                      <a:cubicBezTo>
                        <a:pt x="1" y="5"/>
                        <a:pt x="3" y="10"/>
                        <a:pt x="6" y="1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7" name="Freeform 217"/>
                <p:cNvSpPr>
                  <a:spLocks/>
                </p:cNvSpPr>
                <p:nvPr/>
              </p:nvSpPr>
              <p:spPr bwMode="auto">
                <a:xfrm>
                  <a:off x="2988" y="629"/>
                  <a:ext cx="8" cy="8"/>
                </a:xfrm>
                <a:custGeom>
                  <a:avLst/>
                  <a:gdLst>
                    <a:gd name="T0" fmla="*/ 0 w 5"/>
                    <a:gd name="T1" fmla="*/ 34 h 5"/>
                    <a:gd name="T2" fmla="*/ 34 w 5"/>
                    <a:gd name="T3" fmla="*/ 0 h 5"/>
                    <a:gd name="T4" fmla="*/ 0 w 5"/>
                    <a:gd name="T5" fmla="*/ 34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5"/>
                      </a:moveTo>
                      <a:cubicBezTo>
                        <a:pt x="1" y="3"/>
                        <a:pt x="2" y="2"/>
                        <a:pt x="5" y="0"/>
                      </a:cubicBezTo>
                      <a:cubicBezTo>
                        <a:pt x="2" y="2"/>
                        <a:pt x="0" y="4"/>
                        <a:pt x="0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8" name="Freeform 218"/>
                <p:cNvSpPr>
                  <a:spLocks/>
                </p:cNvSpPr>
                <p:nvPr/>
              </p:nvSpPr>
              <p:spPr bwMode="auto">
                <a:xfrm>
                  <a:off x="2456" y="2000"/>
                  <a:ext cx="0" cy="7"/>
                </a:xfrm>
                <a:custGeom>
                  <a:avLst/>
                  <a:gdLst>
                    <a:gd name="T0" fmla="*/ 7 h 7"/>
                    <a:gd name="T1" fmla="*/ 0 h 7"/>
                    <a:gd name="T2" fmla="*/ 5 h 7"/>
                    <a:gd name="T3" fmla="*/ 7 h 7"/>
                    <a:gd name="T4" fmla="*/ 7 h 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9" name="Freeform 219"/>
                <p:cNvSpPr>
                  <a:spLocks/>
                </p:cNvSpPr>
                <p:nvPr/>
              </p:nvSpPr>
              <p:spPr bwMode="auto">
                <a:xfrm>
                  <a:off x="2445" y="1965"/>
                  <a:ext cx="18" cy="281"/>
                </a:xfrm>
                <a:custGeom>
                  <a:avLst/>
                  <a:gdLst>
                    <a:gd name="T0" fmla="*/ 13 w 11"/>
                    <a:gd name="T1" fmla="*/ 721 h 170"/>
                    <a:gd name="T2" fmla="*/ 8 w 11"/>
                    <a:gd name="T3" fmla="*/ 686 h 170"/>
                    <a:gd name="T4" fmla="*/ 21 w 11"/>
                    <a:gd name="T5" fmla="*/ 1268 h 170"/>
                    <a:gd name="T6" fmla="*/ 34 w 11"/>
                    <a:gd name="T7" fmla="*/ 926 h 170"/>
                    <a:gd name="T8" fmla="*/ 56 w 11"/>
                    <a:gd name="T9" fmla="*/ 527 h 170"/>
                    <a:gd name="T10" fmla="*/ 43 w 11"/>
                    <a:gd name="T11" fmla="*/ 402 h 170"/>
                    <a:gd name="T12" fmla="*/ 67 w 11"/>
                    <a:gd name="T13" fmla="*/ 311 h 170"/>
                    <a:gd name="T14" fmla="*/ 77 w 11"/>
                    <a:gd name="T15" fmla="*/ 0 h 170"/>
                    <a:gd name="T16" fmla="*/ 67 w 11"/>
                    <a:gd name="T17" fmla="*/ 271 h 170"/>
                    <a:gd name="T18" fmla="*/ 47 w 11"/>
                    <a:gd name="T19" fmla="*/ 185 h 170"/>
                    <a:gd name="T20" fmla="*/ 47 w 11"/>
                    <a:gd name="T21" fmla="*/ 217 h 170"/>
                    <a:gd name="T22" fmla="*/ 13 w 11"/>
                    <a:gd name="T23" fmla="*/ 721 h 17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1" h="170">
                      <a:moveTo>
                        <a:pt x="2" y="97"/>
                      </a:moveTo>
                      <a:cubicBezTo>
                        <a:pt x="2" y="95"/>
                        <a:pt x="2" y="93"/>
                        <a:pt x="1" y="92"/>
                      </a:cubicBezTo>
                      <a:cubicBezTo>
                        <a:pt x="1" y="118"/>
                        <a:pt x="0" y="165"/>
                        <a:pt x="3" y="170"/>
                      </a:cubicBezTo>
                      <a:cubicBezTo>
                        <a:pt x="2" y="162"/>
                        <a:pt x="4" y="117"/>
                        <a:pt x="5" y="124"/>
                      </a:cubicBezTo>
                      <a:cubicBezTo>
                        <a:pt x="5" y="106"/>
                        <a:pt x="8" y="80"/>
                        <a:pt x="8" y="71"/>
                      </a:cubicBezTo>
                      <a:cubicBezTo>
                        <a:pt x="6" y="100"/>
                        <a:pt x="5" y="74"/>
                        <a:pt x="6" y="54"/>
                      </a:cubicBezTo>
                      <a:cubicBezTo>
                        <a:pt x="8" y="36"/>
                        <a:pt x="7" y="57"/>
                        <a:pt x="9" y="42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7"/>
                        <a:pt x="7" y="28"/>
                        <a:pt x="7" y="29"/>
                      </a:cubicBezTo>
                      <a:cubicBezTo>
                        <a:pt x="4" y="90"/>
                        <a:pt x="3" y="34"/>
                        <a:pt x="2" y="9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0" name="Freeform 220"/>
                <p:cNvSpPr>
                  <a:spLocks/>
                </p:cNvSpPr>
                <p:nvPr/>
              </p:nvSpPr>
              <p:spPr bwMode="auto">
                <a:xfrm>
                  <a:off x="2446" y="2101"/>
                  <a:ext cx="0" cy="16"/>
                </a:xfrm>
                <a:custGeom>
                  <a:avLst/>
                  <a:gdLst>
                    <a:gd name="T0" fmla="*/ 67 h 10"/>
                    <a:gd name="T1" fmla="*/ 0 h 10"/>
                    <a:gd name="T2" fmla="*/ 67 h 10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0">
                      <a:moveTo>
                        <a:pt x="0" y="10"/>
                      </a:move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0" y="6"/>
                        <a:pt x="0" y="8"/>
                        <a:pt x="0" y="1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1" name="Freeform 221"/>
                <p:cNvSpPr>
                  <a:spLocks/>
                </p:cNvSpPr>
                <p:nvPr/>
              </p:nvSpPr>
              <p:spPr bwMode="auto">
                <a:xfrm>
                  <a:off x="2453" y="2531"/>
                  <a:ext cx="2" cy="18"/>
                </a:xfrm>
                <a:custGeom>
                  <a:avLst/>
                  <a:gdLst>
                    <a:gd name="T0" fmla="*/ 0 w 1"/>
                    <a:gd name="T1" fmla="*/ 0 h 11"/>
                    <a:gd name="T2" fmla="*/ 16 w 1"/>
                    <a:gd name="T3" fmla="*/ 77 h 11"/>
                    <a:gd name="T4" fmla="*/ 0 w 1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1">
                      <a:moveTo>
                        <a:pt x="0" y="0"/>
                      </a:moveTo>
                      <a:cubicBezTo>
                        <a:pt x="0" y="4"/>
                        <a:pt x="1" y="7"/>
                        <a:pt x="1" y="11"/>
                      </a:cubicBezTo>
                      <a:cubicBezTo>
                        <a:pt x="1" y="9"/>
                        <a:pt x="1" y="4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2" name="Freeform 222"/>
                <p:cNvSpPr>
                  <a:spLocks/>
                </p:cNvSpPr>
                <p:nvPr/>
              </p:nvSpPr>
              <p:spPr bwMode="auto">
                <a:xfrm>
                  <a:off x="3878" y="306"/>
                  <a:ext cx="61" cy="1"/>
                </a:xfrm>
                <a:custGeom>
                  <a:avLst/>
                  <a:gdLst>
                    <a:gd name="T0" fmla="*/ 275 w 37"/>
                    <a:gd name="T1" fmla="*/ 1 h 1"/>
                    <a:gd name="T2" fmla="*/ 8 w 37"/>
                    <a:gd name="T3" fmla="*/ 1 h 1"/>
                    <a:gd name="T4" fmla="*/ 242 w 37"/>
                    <a:gd name="T5" fmla="*/ 1 h 1"/>
                    <a:gd name="T6" fmla="*/ 275 w 37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" h="1">
                      <a:moveTo>
                        <a:pt x="37" y="1"/>
                      </a:moveTo>
                      <a:cubicBezTo>
                        <a:pt x="36" y="0"/>
                        <a:pt x="0" y="0"/>
                        <a:pt x="1" y="1"/>
                      </a:cubicBezTo>
                      <a:cubicBezTo>
                        <a:pt x="11" y="1"/>
                        <a:pt x="22" y="1"/>
                        <a:pt x="33" y="1"/>
                      </a:cubicBezTo>
                      <a:cubicBezTo>
                        <a:pt x="37" y="1"/>
                        <a:pt x="37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3" name="Freeform 223"/>
                <p:cNvSpPr>
                  <a:spLocks/>
                </p:cNvSpPr>
                <p:nvPr/>
              </p:nvSpPr>
              <p:spPr bwMode="auto">
                <a:xfrm>
                  <a:off x="2856" y="3541"/>
                  <a:ext cx="16" cy="18"/>
                </a:xfrm>
                <a:custGeom>
                  <a:avLst/>
                  <a:gdLst>
                    <a:gd name="T0" fmla="*/ 67 w 10"/>
                    <a:gd name="T1" fmla="*/ 77 h 11"/>
                    <a:gd name="T2" fmla="*/ 13 w 10"/>
                    <a:gd name="T3" fmla="*/ 13 h 11"/>
                    <a:gd name="T4" fmla="*/ 0 w 10"/>
                    <a:gd name="T5" fmla="*/ 0 h 11"/>
                    <a:gd name="T6" fmla="*/ 67 w 10"/>
                    <a:gd name="T7" fmla="*/ 77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2"/>
                        <a:pt x="7" y="8"/>
                        <a:pt x="10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4" name="Freeform 224"/>
                <p:cNvSpPr>
                  <a:spLocks/>
                </p:cNvSpPr>
                <p:nvPr/>
              </p:nvSpPr>
              <p:spPr bwMode="auto">
                <a:xfrm>
                  <a:off x="2453" y="2170"/>
                  <a:ext cx="2" cy="18"/>
                </a:xfrm>
                <a:custGeom>
                  <a:avLst/>
                  <a:gdLst>
                    <a:gd name="T0" fmla="*/ 16 w 1"/>
                    <a:gd name="T1" fmla="*/ 77 h 11"/>
                    <a:gd name="T2" fmla="*/ 0 w 1"/>
                    <a:gd name="T3" fmla="*/ 0 h 11"/>
                    <a:gd name="T4" fmla="*/ 16 w 1"/>
                    <a:gd name="T5" fmla="*/ 77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1">
                      <a:moveTo>
                        <a:pt x="1" y="11"/>
                      </a:moveTo>
                      <a:cubicBezTo>
                        <a:pt x="1" y="5"/>
                        <a:pt x="1" y="2"/>
                        <a:pt x="0" y="0"/>
                      </a:cubicBezTo>
                      <a:cubicBezTo>
                        <a:pt x="0" y="5"/>
                        <a:pt x="1" y="8"/>
                        <a:pt x="1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5" name="Freeform 225"/>
                <p:cNvSpPr>
                  <a:spLocks/>
                </p:cNvSpPr>
                <p:nvPr/>
              </p:nvSpPr>
              <p:spPr bwMode="auto">
                <a:xfrm>
                  <a:off x="2869" y="3566"/>
                  <a:ext cx="48" cy="51"/>
                </a:xfrm>
                <a:custGeom>
                  <a:avLst/>
                  <a:gdLst>
                    <a:gd name="T0" fmla="*/ 0 w 29"/>
                    <a:gd name="T1" fmla="*/ 0 h 31"/>
                    <a:gd name="T2" fmla="*/ 60 w 29"/>
                    <a:gd name="T3" fmla="*/ 81 h 31"/>
                    <a:gd name="T4" fmla="*/ 217 w 29"/>
                    <a:gd name="T5" fmla="*/ 227 h 31"/>
                    <a:gd name="T6" fmla="*/ 0 w 29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31">
                      <a:moveTo>
                        <a:pt x="0" y="0"/>
                      </a:moveTo>
                      <a:cubicBezTo>
                        <a:pt x="3" y="4"/>
                        <a:pt x="8" y="10"/>
                        <a:pt x="8" y="11"/>
                      </a:cubicBezTo>
                      <a:cubicBezTo>
                        <a:pt x="15" y="19"/>
                        <a:pt x="21" y="24"/>
                        <a:pt x="29" y="31"/>
                      </a:cubicBezTo>
                      <a:cubicBezTo>
                        <a:pt x="20" y="22"/>
                        <a:pt x="11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6" name="Rectangle 226"/>
                <p:cNvSpPr>
                  <a:spLocks noChangeArrowheads="1"/>
                </p:cNvSpPr>
                <p:nvPr/>
              </p:nvSpPr>
              <p:spPr bwMode="auto">
                <a:xfrm>
                  <a:off x="2917" y="3617"/>
                  <a:ext cx="1" cy="1"/>
                </a:xfrm>
                <a:prstGeom prst="rect">
                  <a:avLst/>
                </a:pr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57" name="Freeform 227"/>
                <p:cNvSpPr>
                  <a:spLocks noEditPoints="1"/>
                </p:cNvSpPr>
                <p:nvPr/>
              </p:nvSpPr>
              <p:spPr bwMode="auto">
                <a:xfrm>
                  <a:off x="2412" y="307"/>
                  <a:ext cx="2850" cy="3762"/>
                </a:xfrm>
                <a:custGeom>
                  <a:avLst/>
                  <a:gdLst>
                    <a:gd name="T0" fmla="*/ 6235 w 1726"/>
                    <a:gd name="T1" fmla="*/ 76 h 2280"/>
                    <a:gd name="T2" fmla="*/ 3974 w 1726"/>
                    <a:gd name="T3" fmla="*/ 624 h 2280"/>
                    <a:gd name="T4" fmla="*/ 3710 w 1726"/>
                    <a:gd name="T5" fmla="*/ 795 h 2280"/>
                    <a:gd name="T6" fmla="*/ 1612 w 1726"/>
                    <a:gd name="T7" fmla="*/ 2488 h 2280"/>
                    <a:gd name="T8" fmla="*/ 603 w 1726"/>
                    <a:gd name="T9" fmla="*/ 4858 h 2280"/>
                    <a:gd name="T10" fmla="*/ 284 w 1726"/>
                    <a:gd name="T11" fmla="*/ 6087 h 2280"/>
                    <a:gd name="T12" fmla="*/ 310 w 1726"/>
                    <a:gd name="T13" fmla="*/ 11347 h 2280"/>
                    <a:gd name="T14" fmla="*/ 1747 w 1726"/>
                    <a:gd name="T15" fmla="*/ 14395 h 2280"/>
                    <a:gd name="T16" fmla="*/ 3124 w 1726"/>
                    <a:gd name="T17" fmla="*/ 15723 h 2280"/>
                    <a:gd name="T18" fmla="*/ 5054 w 1726"/>
                    <a:gd name="T19" fmla="*/ 16612 h 2280"/>
                    <a:gd name="T20" fmla="*/ 7432 w 1726"/>
                    <a:gd name="T21" fmla="*/ 16847 h 2280"/>
                    <a:gd name="T22" fmla="*/ 5546 w 1726"/>
                    <a:gd name="T23" fmla="*/ 16683 h 2280"/>
                    <a:gd name="T24" fmla="*/ 5698 w 1726"/>
                    <a:gd name="T25" fmla="*/ 16657 h 2280"/>
                    <a:gd name="T26" fmla="*/ 7452 w 1726"/>
                    <a:gd name="T27" fmla="*/ 16691 h 2280"/>
                    <a:gd name="T28" fmla="*/ 5101 w 1726"/>
                    <a:gd name="T29" fmla="*/ 16373 h 2280"/>
                    <a:gd name="T30" fmla="*/ 4975 w 1726"/>
                    <a:gd name="T31" fmla="*/ 16294 h 2280"/>
                    <a:gd name="T32" fmla="*/ 3918 w 1726"/>
                    <a:gd name="T33" fmla="*/ 15853 h 2280"/>
                    <a:gd name="T34" fmla="*/ 1098 w 1726"/>
                    <a:gd name="T35" fmla="*/ 13014 h 2280"/>
                    <a:gd name="T36" fmla="*/ 824 w 1726"/>
                    <a:gd name="T37" fmla="*/ 12147 h 2280"/>
                    <a:gd name="T38" fmla="*/ 456 w 1726"/>
                    <a:gd name="T39" fmla="*/ 10593 h 2280"/>
                    <a:gd name="T40" fmla="*/ 414 w 1726"/>
                    <a:gd name="T41" fmla="*/ 9814 h 2280"/>
                    <a:gd name="T42" fmla="*/ 332 w 1726"/>
                    <a:gd name="T43" fmla="*/ 7887 h 2280"/>
                    <a:gd name="T44" fmla="*/ 386 w 1726"/>
                    <a:gd name="T45" fmla="*/ 8709 h 2280"/>
                    <a:gd name="T46" fmla="*/ 457 w 1726"/>
                    <a:gd name="T47" fmla="*/ 7003 h 2280"/>
                    <a:gd name="T48" fmla="*/ 662 w 1726"/>
                    <a:gd name="T49" fmla="*/ 5508 h 2280"/>
                    <a:gd name="T50" fmla="*/ 905 w 1726"/>
                    <a:gd name="T51" fmla="*/ 4415 h 2280"/>
                    <a:gd name="T52" fmla="*/ 1734 w 1726"/>
                    <a:gd name="T53" fmla="*/ 2911 h 2280"/>
                    <a:gd name="T54" fmla="*/ 774 w 1726"/>
                    <a:gd name="T55" fmla="*/ 5064 h 2280"/>
                    <a:gd name="T56" fmla="*/ 3463 w 1726"/>
                    <a:gd name="T57" fmla="*/ 1312 h 2280"/>
                    <a:gd name="T58" fmla="*/ 3124 w 1726"/>
                    <a:gd name="T59" fmla="*/ 1483 h 2280"/>
                    <a:gd name="T60" fmla="*/ 4163 w 1726"/>
                    <a:gd name="T61" fmla="*/ 845 h 2280"/>
                    <a:gd name="T62" fmla="*/ 5740 w 1726"/>
                    <a:gd name="T63" fmla="*/ 332 h 2280"/>
                    <a:gd name="T64" fmla="*/ 7321 w 1726"/>
                    <a:gd name="T65" fmla="*/ 305 h 2280"/>
                    <a:gd name="T66" fmla="*/ 8662 w 1726"/>
                    <a:gd name="T67" fmla="*/ 561 h 2280"/>
                    <a:gd name="T68" fmla="*/ 5979 w 1726"/>
                    <a:gd name="T69" fmla="*/ 310 h 2280"/>
                    <a:gd name="T70" fmla="*/ 8365 w 1726"/>
                    <a:gd name="T71" fmla="*/ 444 h 2280"/>
                    <a:gd name="T72" fmla="*/ 11816 w 1726"/>
                    <a:gd name="T73" fmla="*/ 3823 h 2280"/>
                    <a:gd name="T74" fmla="*/ 12511 w 1726"/>
                    <a:gd name="T75" fmla="*/ 5909 h 2280"/>
                    <a:gd name="T76" fmla="*/ 12605 w 1726"/>
                    <a:gd name="T77" fmla="*/ 9532 h 2280"/>
                    <a:gd name="T78" fmla="*/ 12272 w 1726"/>
                    <a:gd name="T79" fmla="*/ 11895 h 2280"/>
                    <a:gd name="T80" fmla="*/ 10413 w 1726"/>
                    <a:gd name="T81" fmla="*/ 15322 h 2280"/>
                    <a:gd name="T82" fmla="*/ 12340 w 1726"/>
                    <a:gd name="T83" fmla="*/ 12007 h 2280"/>
                    <a:gd name="T84" fmla="*/ 12695 w 1726"/>
                    <a:gd name="T85" fmla="*/ 6559 h 2280"/>
                    <a:gd name="T86" fmla="*/ 11975 w 1726"/>
                    <a:gd name="T87" fmla="*/ 3891 h 2280"/>
                    <a:gd name="T88" fmla="*/ 9693 w 1726"/>
                    <a:gd name="T89" fmla="*/ 1002 h 2280"/>
                    <a:gd name="T90" fmla="*/ 7259 w 1726"/>
                    <a:gd name="T91" fmla="*/ 33 h 2280"/>
                    <a:gd name="T92" fmla="*/ 3061 w 1726"/>
                    <a:gd name="T93" fmla="*/ 1290 h 2280"/>
                    <a:gd name="T94" fmla="*/ 5434 w 1726"/>
                    <a:gd name="T95" fmla="*/ 229 h 2280"/>
                    <a:gd name="T96" fmla="*/ 3458 w 1726"/>
                    <a:gd name="T97" fmla="*/ 1030 h 2280"/>
                    <a:gd name="T98" fmla="*/ 1709 w 1726"/>
                    <a:gd name="T99" fmla="*/ 14177 h 2280"/>
                    <a:gd name="T100" fmla="*/ 1864 w 1726"/>
                    <a:gd name="T101" fmla="*/ 14497 h 2280"/>
                    <a:gd name="T102" fmla="*/ 809 w 1726"/>
                    <a:gd name="T103" fmla="*/ 12736 h 2280"/>
                    <a:gd name="T104" fmla="*/ 276 w 1726"/>
                    <a:gd name="T105" fmla="*/ 7367 h 2280"/>
                    <a:gd name="T106" fmla="*/ 264 w 1726"/>
                    <a:gd name="T107" fmla="*/ 9806 h 2280"/>
                    <a:gd name="T108" fmla="*/ 499 w 1726"/>
                    <a:gd name="T109" fmla="*/ 11540 h 2280"/>
                    <a:gd name="T110" fmla="*/ 160 w 1726"/>
                    <a:gd name="T111" fmla="*/ 9415 h 2280"/>
                    <a:gd name="T112" fmla="*/ 83 w 1726"/>
                    <a:gd name="T113" fmla="*/ 7740 h 2280"/>
                    <a:gd name="T114" fmla="*/ 201 w 1726"/>
                    <a:gd name="T115" fmla="*/ 7153 h 2280"/>
                    <a:gd name="T116" fmla="*/ 1176 w 1726"/>
                    <a:gd name="T117" fmla="*/ 3330 h 2280"/>
                    <a:gd name="T118" fmla="*/ 1584 w 1726"/>
                    <a:gd name="T119" fmla="*/ 2736 h 2280"/>
                    <a:gd name="T120" fmla="*/ 779 w 1726"/>
                    <a:gd name="T121" fmla="*/ 4478 h 228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726" h="2280">
                      <a:moveTo>
                        <a:pt x="921" y="0"/>
                      </a:moveTo>
                      <a:cubicBezTo>
                        <a:pt x="908" y="1"/>
                        <a:pt x="908" y="1"/>
                        <a:pt x="908" y="1"/>
                      </a:cubicBezTo>
                      <a:cubicBezTo>
                        <a:pt x="914" y="1"/>
                        <a:pt x="914" y="1"/>
                        <a:pt x="914" y="1"/>
                      </a:cubicBezTo>
                      <a:cubicBezTo>
                        <a:pt x="912" y="4"/>
                        <a:pt x="881" y="5"/>
                        <a:pt x="845" y="10"/>
                      </a:cubicBezTo>
                      <a:cubicBezTo>
                        <a:pt x="848" y="10"/>
                        <a:pt x="867" y="7"/>
                        <a:pt x="894" y="6"/>
                      </a:cubicBezTo>
                      <a:cubicBezTo>
                        <a:pt x="891" y="7"/>
                        <a:pt x="888" y="7"/>
                        <a:pt x="885" y="8"/>
                      </a:cubicBezTo>
                      <a:cubicBezTo>
                        <a:pt x="844" y="10"/>
                        <a:pt x="807" y="16"/>
                        <a:pt x="772" y="22"/>
                      </a:cubicBezTo>
                      <a:cubicBezTo>
                        <a:pt x="784" y="19"/>
                        <a:pt x="798" y="16"/>
                        <a:pt x="813" y="14"/>
                      </a:cubicBezTo>
                      <a:cubicBezTo>
                        <a:pt x="775" y="17"/>
                        <a:pt x="719" y="34"/>
                        <a:pt x="701" y="37"/>
                      </a:cubicBezTo>
                      <a:cubicBezTo>
                        <a:pt x="757" y="19"/>
                        <a:pt x="784" y="14"/>
                        <a:pt x="845" y="5"/>
                      </a:cubicBezTo>
                      <a:cubicBezTo>
                        <a:pt x="877" y="4"/>
                        <a:pt x="806" y="11"/>
                        <a:pt x="805" y="14"/>
                      </a:cubicBezTo>
                      <a:cubicBezTo>
                        <a:pt x="816" y="12"/>
                        <a:pt x="828" y="11"/>
                        <a:pt x="839" y="10"/>
                      </a:cubicBezTo>
                      <a:cubicBezTo>
                        <a:pt x="834" y="8"/>
                        <a:pt x="907" y="2"/>
                        <a:pt x="889" y="0"/>
                      </a:cubicBezTo>
                      <a:cubicBezTo>
                        <a:pt x="812" y="5"/>
                        <a:pt x="736" y="20"/>
                        <a:pt x="673" y="40"/>
                      </a:cubicBezTo>
                      <a:cubicBezTo>
                        <a:pt x="692" y="28"/>
                        <a:pt x="711" y="16"/>
                        <a:pt x="731" y="6"/>
                      </a:cubicBezTo>
                      <a:cubicBezTo>
                        <a:pt x="731" y="6"/>
                        <a:pt x="732" y="5"/>
                        <a:pt x="735" y="4"/>
                      </a:cubicBezTo>
                      <a:cubicBezTo>
                        <a:pt x="670" y="20"/>
                        <a:pt x="705" y="18"/>
                        <a:pt x="690" y="23"/>
                      </a:cubicBezTo>
                      <a:cubicBezTo>
                        <a:pt x="676" y="28"/>
                        <a:pt x="664" y="32"/>
                        <a:pt x="652" y="35"/>
                      </a:cubicBezTo>
                      <a:cubicBezTo>
                        <a:pt x="658" y="32"/>
                        <a:pt x="658" y="32"/>
                        <a:pt x="658" y="32"/>
                      </a:cubicBezTo>
                      <a:cubicBezTo>
                        <a:pt x="620" y="47"/>
                        <a:pt x="647" y="39"/>
                        <a:pt x="612" y="51"/>
                      </a:cubicBezTo>
                      <a:cubicBezTo>
                        <a:pt x="585" y="63"/>
                        <a:pt x="637" y="42"/>
                        <a:pt x="620" y="50"/>
                      </a:cubicBezTo>
                      <a:cubicBezTo>
                        <a:pt x="583" y="65"/>
                        <a:pt x="598" y="62"/>
                        <a:pt x="542" y="86"/>
                      </a:cubicBezTo>
                      <a:cubicBezTo>
                        <a:pt x="545" y="84"/>
                        <a:pt x="535" y="87"/>
                        <a:pt x="567" y="71"/>
                      </a:cubicBezTo>
                      <a:cubicBezTo>
                        <a:pt x="535" y="84"/>
                        <a:pt x="535" y="84"/>
                        <a:pt x="535" y="84"/>
                      </a:cubicBezTo>
                      <a:cubicBezTo>
                        <a:pt x="572" y="66"/>
                        <a:pt x="549" y="76"/>
                        <a:pt x="588" y="60"/>
                      </a:cubicBezTo>
                      <a:cubicBezTo>
                        <a:pt x="605" y="50"/>
                        <a:pt x="600" y="50"/>
                        <a:pt x="616" y="41"/>
                      </a:cubicBezTo>
                      <a:cubicBezTo>
                        <a:pt x="601" y="48"/>
                        <a:pt x="605" y="49"/>
                        <a:pt x="583" y="58"/>
                      </a:cubicBezTo>
                      <a:cubicBezTo>
                        <a:pt x="556" y="68"/>
                        <a:pt x="587" y="55"/>
                        <a:pt x="589" y="53"/>
                      </a:cubicBezTo>
                      <a:cubicBezTo>
                        <a:pt x="554" y="70"/>
                        <a:pt x="549" y="68"/>
                        <a:pt x="519" y="85"/>
                      </a:cubicBezTo>
                      <a:cubicBezTo>
                        <a:pt x="526" y="85"/>
                        <a:pt x="520" y="87"/>
                        <a:pt x="543" y="79"/>
                      </a:cubicBezTo>
                      <a:cubicBezTo>
                        <a:pt x="521" y="89"/>
                        <a:pt x="494" y="103"/>
                        <a:pt x="494" y="100"/>
                      </a:cubicBezTo>
                      <a:cubicBezTo>
                        <a:pt x="491" y="104"/>
                        <a:pt x="491" y="104"/>
                        <a:pt x="491" y="104"/>
                      </a:cubicBezTo>
                      <a:cubicBezTo>
                        <a:pt x="486" y="106"/>
                        <a:pt x="469" y="115"/>
                        <a:pt x="468" y="116"/>
                      </a:cubicBezTo>
                      <a:cubicBezTo>
                        <a:pt x="461" y="121"/>
                        <a:pt x="461" y="121"/>
                        <a:pt x="461" y="121"/>
                      </a:cubicBezTo>
                      <a:cubicBezTo>
                        <a:pt x="477" y="113"/>
                        <a:pt x="491" y="107"/>
                        <a:pt x="517" y="92"/>
                      </a:cubicBezTo>
                      <a:cubicBezTo>
                        <a:pt x="507" y="99"/>
                        <a:pt x="534" y="87"/>
                        <a:pt x="499" y="107"/>
                      </a:cubicBezTo>
                      <a:cubicBezTo>
                        <a:pt x="484" y="115"/>
                        <a:pt x="497" y="106"/>
                        <a:pt x="495" y="106"/>
                      </a:cubicBezTo>
                      <a:cubicBezTo>
                        <a:pt x="419" y="153"/>
                        <a:pt x="416" y="149"/>
                        <a:pt x="361" y="194"/>
                      </a:cubicBezTo>
                      <a:cubicBezTo>
                        <a:pt x="374" y="181"/>
                        <a:pt x="409" y="157"/>
                        <a:pt x="437" y="137"/>
                      </a:cubicBezTo>
                      <a:cubicBezTo>
                        <a:pt x="419" y="146"/>
                        <a:pt x="401" y="162"/>
                        <a:pt x="385" y="174"/>
                      </a:cubicBezTo>
                      <a:cubicBezTo>
                        <a:pt x="398" y="163"/>
                        <a:pt x="400" y="160"/>
                        <a:pt x="383" y="172"/>
                      </a:cubicBezTo>
                      <a:cubicBezTo>
                        <a:pt x="377" y="178"/>
                        <a:pt x="377" y="178"/>
                        <a:pt x="377" y="178"/>
                      </a:cubicBezTo>
                      <a:cubicBezTo>
                        <a:pt x="367" y="186"/>
                        <a:pt x="350" y="200"/>
                        <a:pt x="348" y="200"/>
                      </a:cubicBezTo>
                      <a:cubicBezTo>
                        <a:pt x="348" y="201"/>
                        <a:pt x="352" y="198"/>
                        <a:pt x="362" y="191"/>
                      </a:cubicBezTo>
                      <a:cubicBezTo>
                        <a:pt x="338" y="212"/>
                        <a:pt x="295" y="252"/>
                        <a:pt x="258" y="293"/>
                      </a:cubicBezTo>
                      <a:cubicBezTo>
                        <a:pt x="257" y="287"/>
                        <a:pt x="311" y="235"/>
                        <a:pt x="281" y="262"/>
                      </a:cubicBezTo>
                      <a:cubicBezTo>
                        <a:pt x="265" y="278"/>
                        <a:pt x="256" y="294"/>
                        <a:pt x="230" y="323"/>
                      </a:cubicBezTo>
                      <a:cubicBezTo>
                        <a:pt x="238" y="309"/>
                        <a:pt x="217" y="337"/>
                        <a:pt x="217" y="336"/>
                      </a:cubicBezTo>
                      <a:cubicBezTo>
                        <a:pt x="206" y="351"/>
                        <a:pt x="197" y="366"/>
                        <a:pt x="188" y="382"/>
                      </a:cubicBezTo>
                      <a:cubicBezTo>
                        <a:pt x="173" y="404"/>
                        <a:pt x="157" y="430"/>
                        <a:pt x="146" y="452"/>
                      </a:cubicBezTo>
                      <a:cubicBezTo>
                        <a:pt x="150" y="444"/>
                        <a:pt x="155" y="435"/>
                        <a:pt x="162" y="424"/>
                      </a:cubicBezTo>
                      <a:cubicBezTo>
                        <a:pt x="146" y="458"/>
                        <a:pt x="128" y="483"/>
                        <a:pt x="111" y="527"/>
                      </a:cubicBezTo>
                      <a:cubicBezTo>
                        <a:pt x="118" y="507"/>
                        <a:pt x="118" y="507"/>
                        <a:pt x="118" y="507"/>
                      </a:cubicBezTo>
                      <a:cubicBezTo>
                        <a:pt x="103" y="539"/>
                        <a:pt x="94" y="566"/>
                        <a:pt x="87" y="593"/>
                      </a:cubicBezTo>
                      <a:cubicBezTo>
                        <a:pt x="85" y="592"/>
                        <a:pt x="85" y="592"/>
                        <a:pt x="85" y="592"/>
                      </a:cubicBezTo>
                      <a:cubicBezTo>
                        <a:pt x="86" y="597"/>
                        <a:pt x="71" y="655"/>
                        <a:pt x="68" y="669"/>
                      </a:cubicBezTo>
                      <a:cubicBezTo>
                        <a:pt x="89" y="585"/>
                        <a:pt x="88" y="597"/>
                        <a:pt x="117" y="518"/>
                      </a:cubicBezTo>
                      <a:cubicBezTo>
                        <a:pt x="107" y="548"/>
                        <a:pt x="100" y="570"/>
                        <a:pt x="93" y="603"/>
                      </a:cubicBezTo>
                      <a:cubicBezTo>
                        <a:pt x="89" y="616"/>
                        <a:pt x="87" y="620"/>
                        <a:pt x="86" y="621"/>
                      </a:cubicBezTo>
                      <a:cubicBezTo>
                        <a:pt x="84" y="632"/>
                        <a:pt x="85" y="636"/>
                        <a:pt x="81" y="655"/>
                      </a:cubicBezTo>
                      <a:cubicBezTo>
                        <a:pt x="78" y="661"/>
                        <a:pt x="78" y="661"/>
                        <a:pt x="78" y="661"/>
                      </a:cubicBezTo>
                      <a:cubicBezTo>
                        <a:pt x="64" y="716"/>
                        <a:pt x="70" y="712"/>
                        <a:pt x="59" y="765"/>
                      </a:cubicBezTo>
                      <a:cubicBezTo>
                        <a:pt x="54" y="775"/>
                        <a:pt x="64" y="718"/>
                        <a:pt x="71" y="685"/>
                      </a:cubicBezTo>
                      <a:cubicBezTo>
                        <a:pt x="62" y="710"/>
                        <a:pt x="83" y="632"/>
                        <a:pt x="72" y="661"/>
                      </a:cubicBezTo>
                      <a:cubicBezTo>
                        <a:pt x="69" y="677"/>
                        <a:pt x="69" y="677"/>
                        <a:pt x="69" y="677"/>
                      </a:cubicBezTo>
                      <a:cubicBezTo>
                        <a:pt x="66" y="693"/>
                        <a:pt x="65" y="691"/>
                        <a:pt x="67" y="681"/>
                      </a:cubicBezTo>
                      <a:cubicBezTo>
                        <a:pt x="62" y="703"/>
                        <a:pt x="63" y="697"/>
                        <a:pt x="63" y="706"/>
                      </a:cubicBezTo>
                      <a:cubicBezTo>
                        <a:pt x="44" y="790"/>
                        <a:pt x="60" y="696"/>
                        <a:pt x="43" y="779"/>
                      </a:cubicBezTo>
                      <a:cubicBezTo>
                        <a:pt x="44" y="769"/>
                        <a:pt x="48" y="746"/>
                        <a:pt x="46" y="750"/>
                      </a:cubicBezTo>
                      <a:cubicBezTo>
                        <a:pt x="49" y="736"/>
                        <a:pt x="53" y="721"/>
                        <a:pt x="56" y="706"/>
                      </a:cubicBezTo>
                      <a:cubicBezTo>
                        <a:pt x="54" y="705"/>
                        <a:pt x="54" y="705"/>
                        <a:pt x="54" y="705"/>
                      </a:cubicBezTo>
                      <a:cubicBezTo>
                        <a:pt x="41" y="761"/>
                        <a:pt x="38" y="795"/>
                        <a:pt x="38" y="821"/>
                      </a:cubicBezTo>
                      <a:cubicBezTo>
                        <a:pt x="44" y="770"/>
                        <a:pt x="40" y="816"/>
                        <a:pt x="46" y="790"/>
                      </a:cubicBezTo>
                      <a:cubicBezTo>
                        <a:pt x="45" y="800"/>
                        <a:pt x="43" y="809"/>
                        <a:pt x="42" y="815"/>
                      </a:cubicBezTo>
                      <a:cubicBezTo>
                        <a:pt x="42" y="818"/>
                        <a:pt x="38" y="844"/>
                        <a:pt x="40" y="841"/>
                      </a:cubicBezTo>
                      <a:cubicBezTo>
                        <a:pt x="32" y="852"/>
                        <a:pt x="18" y="964"/>
                        <a:pt x="16" y="938"/>
                      </a:cubicBezTo>
                      <a:cubicBezTo>
                        <a:pt x="11" y="970"/>
                        <a:pt x="6" y="1069"/>
                        <a:pt x="6" y="1139"/>
                      </a:cubicBezTo>
                      <a:cubicBezTo>
                        <a:pt x="5" y="1132"/>
                        <a:pt x="5" y="1126"/>
                        <a:pt x="5" y="1120"/>
                      </a:cubicBezTo>
                      <a:cubicBezTo>
                        <a:pt x="0" y="1193"/>
                        <a:pt x="7" y="1184"/>
                        <a:pt x="10" y="1226"/>
                      </a:cubicBezTo>
                      <a:cubicBezTo>
                        <a:pt x="7" y="1189"/>
                        <a:pt x="9" y="1260"/>
                        <a:pt x="8" y="1275"/>
                      </a:cubicBezTo>
                      <a:cubicBezTo>
                        <a:pt x="12" y="1308"/>
                        <a:pt x="16" y="1335"/>
                        <a:pt x="22" y="1382"/>
                      </a:cubicBezTo>
                      <a:cubicBezTo>
                        <a:pt x="21" y="1392"/>
                        <a:pt x="17" y="1393"/>
                        <a:pt x="21" y="1423"/>
                      </a:cubicBezTo>
                      <a:cubicBezTo>
                        <a:pt x="26" y="1443"/>
                        <a:pt x="26" y="1443"/>
                        <a:pt x="26" y="1443"/>
                      </a:cubicBezTo>
                      <a:cubicBezTo>
                        <a:pt x="30" y="1473"/>
                        <a:pt x="40" y="1512"/>
                        <a:pt x="42" y="1531"/>
                      </a:cubicBezTo>
                      <a:cubicBezTo>
                        <a:pt x="41" y="1527"/>
                        <a:pt x="41" y="1527"/>
                        <a:pt x="41" y="1527"/>
                      </a:cubicBezTo>
                      <a:cubicBezTo>
                        <a:pt x="47" y="1560"/>
                        <a:pt x="51" y="1561"/>
                        <a:pt x="45" y="1535"/>
                      </a:cubicBezTo>
                      <a:cubicBezTo>
                        <a:pt x="54" y="1566"/>
                        <a:pt x="54" y="1566"/>
                        <a:pt x="54" y="1566"/>
                      </a:cubicBezTo>
                      <a:cubicBezTo>
                        <a:pt x="53" y="1567"/>
                        <a:pt x="53" y="1567"/>
                        <a:pt x="53" y="1567"/>
                      </a:cubicBezTo>
                      <a:cubicBezTo>
                        <a:pt x="65" y="1608"/>
                        <a:pt x="78" y="1646"/>
                        <a:pt x="102" y="1708"/>
                      </a:cubicBezTo>
                      <a:cubicBezTo>
                        <a:pt x="94" y="1692"/>
                        <a:pt x="117" y="1757"/>
                        <a:pt x="94" y="1701"/>
                      </a:cubicBezTo>
                      <a:cubicBezTo>
                        <a:pt x="102" y="1717"/>
                        <a:pt x="93" y="1691"/>
                        <a:pt x="92" y="1687"/>
                      </a:cubicBezTo>
                      <a:cubicBezTo>
                        <a:pt x="86" y="1667"/>
                        <a:pt x="77" y="1648"/>
                        <a:pt x="75" y="1639"/>
                      </a:cubicBezTo>
                      <a:cubicBezTo>
                        <a:pt x="75" y="1646"/>
                        <a:pt x="71" y="1641"/>
                        <a:pt x="66" y="1630"/>
                      </a:cubicBezTo>
                      <a:cubicBezTo>
                        <a:pt x="79" y="1672"/>
                        <a:pt x="125" y="1787"/>
                        <a:pt x="136" y="1792"/>
                      </a:cubicBezTo>
                      <a:cubicBezTo>
                        <a:pt x="160" y="1841"/>
                        <a:pt x="199" y="1900"/>
                        <a:pt x="238" y="1948"/>
                      </a:cubicBezTo>
                      <a:cubicBezTo>
                        <a:pt x="236" y="1945"/>
                        <a:pt x="234" y="1941"/>
                        <a:pt x="235" y="1942"/>
                      </a:cubicBezTo>
                      <a:cubicBezTo>
                        <a:pt x="245" y="1956"/>
                        <a:pt x="256" y="1970"/>
                        <a:pt x="267" y="1984"/>
                      </a:cubicBezTo>
                      <a:cubicBezTo>
                        <a:pt x="259" y="1975"/>
                        <a:pt x="259" y="1975"/>
                        <a:pt x="259" y="1975"/>
                      </a:cubicBezTo>
                      <a:cubicBezTo>
                        <a:pt x="266" y="1984"/>
                        <a:pt x="274" y="1993"/>
                        <a:pt x="282" y="2002"/>
                      </a:cubicBezTo>
                      <a:cubicBezTo>
                        <a:pt x="283" y="2005"/>
                        <a:pt x="273" y="1996"/>
                        <a:pt x="263" y="1986"/>
                      </a:cubicBezTo>
                      <a:cubicBezTo>
                        <a:pt x="258" y="1980"/>
                        <a:pt x="253" y="1973"/>
                        <a:pt x="259" y="1979"/>
                      </a:cubicBezTo>
                      <a:cubicBezTo>
                        <a:pt x="232" y="1952"/>
                        <a:pt x="279" y="2003"/>
                        <a:pt x="261" y="1986"/>
                      </a:cubicBezTo>
                      <a:cubicBezTo>
                        <a:pt x="255" y="1979"/>
                        <a:pt x="247" y="1970"/>
                        <a:pt x="243" y="1965"/>
                      </a:cubicBezTo>
                      <a:cubicBezTo>
                        <a:pt x="270" y="1999"/>
                        <a:pt x="286" y="2011"/>
                        <a:pt x="304" y="2032"/>
                      </a:cubicBezTo>
                      <a:cubicBezTo>
                        <a:pt x="320" y="2045"/>
                        <a:pt x="352" y="2071"/>
                        <a:pt x="384" y="2096"/>
                      </a:cubicBezTo>
                      <a:cubicBezTo>
                        <a:pt x="370" y="2088"/>
                        <a:pt x="419" y="2120"/>
                        <a:pt x="401" y="2111"/>
                      </a:cubicBezTo>
                      <a:cubicBezTo>
                        <a:pt x="415" y="2118"/>
                        <a:pt x="443" y="2138"/>
                        <a:pt x="449" y="2139"/>
                      </a:cubicBezTo>
                      <a:cubicBezTo>
                        <a:pt x="444" y="2137"/>
                        <a:pt x="430" y="2128"/>
                        <a:pt x="420" y="2121"/>
                      </a:cubicBezTo>
                      <a:cubicBezTo>
                        <a:pt x="434" y="2129"/>
                        <a:pt x="437" y="2129"/>
                        <a:pt x="453" y="2139"/>
                      </a:cubicBezTo>
                      <a:cubicBezTo>
                        <a:pt x="455" y="2141"/>
                        <a:pt x="454" y="2141"/>
                        <a:pt x="454" y="2141"/>
                      </a:cubicBezTo>
                      <a:cubicBezTo>
                        <a:pt x="477" y="2152"/>
                        <a:pt x="464" y="2141"/>
                        <a:pt x="503" y="2162"/>
                      </a:cubicBezTo>
                      <a:cubicBezTo>
                        <a:pt x="608" y="2215"/>
                        <a:pt x="485" y="2160"/>
                        <a:pt x="500" y="2168"/>
                      </a:cubicBezTo>
                      <a:cubicBezTo>
                        <a:pt x="504" y="2169"/>
                        <a:pt x="551" y="2192"/>
                        <a:pt x="572" y="2202"/>
                      </a:cubicBezTo>
                      <a:cubicBezTo>
                        <a:pt x="567" y="2201"/>
                        <a:pt x="567" y="2201"/>
                        <a:pt x="567" y="2201"/>
                      </a:cubicBezTo>
                      <a:cubicBezTo>
                        <a:pt x="578" y="2205"/>
                        <a:pt x="594" y="2211"/>
                        <a:pt x="606" y="2217"/>
                      </a:cubicBezTo>
                      <a:cubicBezTo>
                        <a:pt x="613" y="2218"/>
                        <a:pt x="627" y="2222"/>
                        <a:pt x="635" y="2223"/>
                      </a:cubicBezTo>
                      <a:cubicBezTo>
                        <a:pt x="652" y="2230"/>
                        <a:pt x="668" y="2235"/>
                        <a:pt x="685" y="2241"/>
                      </a:cubicBezTo>
                      <a:cubicBezTo>
                        <a:pt x="674" y="2238"/>
                        <a:pt x="674" y="2238"/>
                        <a:pt x="674" y="2238"/>
                      </a:cubicBezTo>
                      <a:cubicBezTo>
                        <a:pt x="686" y="2242"/>
                        <a:pt x="696" y="2245"/>
                        <a:pt x="706" y="2248"/>
                      </a:cubicBezTo>
                      <a:cubicBezTo>
                        <a:pt x="710" y="2250"/>
                        <a:pt x="695" y="2246"/>
                        <a:pt x="680" y="2241"/>
                      </a:cubicBezTo>
                      <a:cubicBezTo>
                        <a:pt x="688" y="2245"/>
                        <a:pt x="698" y="2249"/>
                        <a:pt x="710" y="2251"/>
                      </a:cubicBezTo>
                      <a:cubicBezTo>
                        <a:pt x="704" y="2249"/>
                        <a:pt x="704" y="2249"/>
                        <a:pt x="704" y="2249"/>
                      </a:cubicBezTo>
                      <a:cubicBezTo>
                        <a:pt x="717" y="2252"/>
                        <a:pt x="766" y="2262"/>
                        <a:pt x="728" y="2252"/>
                      </a:cubicBezTo>
                      <a:cubicBezTo>
                        <a:pt x="757" y="2258"/>
                        <a:pt x="765" y="2263"/>
                        <a:pt x="785" y="2266"/>
                      </a:cubicBezTo>
                      <a:cubicBezTo>
                        <a:pt x="787" y="2268"/>
                        <a:pt x="769" y="2264"/>
                        <a:pt x="779" y="2267"/>
                      </a:cubicBezTo>
                      <a:cubicBezTo>
                        <a:pt x="798" y="2272"/>
                        <a:pt x="811" y="2274"/>
                        <a:pt x="827" y="2276"/>
                      </a:cubicBezTo>
                      <a:cubicBezTo>
                        <a:pt x="811" y="2273"/>
                        <a:pt x="831" y="2275"/>
                        <a:pt x="807" y="2270"/>
                      </a:cubicBezTo>
                      <a:cubicBezTo>
                        <a:pt x="816" y="2272"/>
                        <a:pt x="842" y="2275"/>
                        <a:pt x="841" y="2274"/>
                      </a:cubicBezTo>
                      <a:cubicBezTo>
                        <a:pt x="833" y="2273"/>
                        <a:pt x="827" y="2273"/>
                        <a:pt x="813" y="2270"/>
                      </a:cubicBezTo>
                      <a:cubicBezTo>
                        <a:pt x="840" y="2273"/>
                        <a:pt x="867" y="2276"/>
                        <a:pt x="894" y="2279"/>
                      </a:cubicBezTo>
                      <a:cubicBezTo>
                        <a:pt x="893" y="2279"/>
                        <a:pt x="891" y="2279"/>
                        <a:pt x="887" y="2280"/>
                      </a:cubicBezTo>
                      <a:cubicBezTo>
                        <a:pt x="923" y="2280"/>
                        <a:pt x="977" y="2278"/>
                        <a:pt x="1000" y="2273"/>
                      </a:cubicBezTo>
                      <a:cubicBezTo>
                        <a:pt x="989" y="2273"/>
                        <a:pt x="989" y="2273"/>
                        <a:pt x="989" y="2273"/>
                      </a:cubicBezTo>
                      <a:cubicBezTo>
                        <a:pt x="981" y="2275"/>
                        <a:pt x="964" y="2276"/>
                        <a:pt x="957" y="2276"/>
                      </a:cubicBezTo>
                      <a:cubicBezTo>
                        <a:pt x="983" y="2274"/>
                        <a:pt x="938" y="2274"/>
                        <a:pt x="966" y="2272"/>
                      </a:cubicBezTo>
                      <a:cubicBezTo>
                        <a:pt x="1004" y="2268"/>
                        <a:pt x="1038" y="2265"/>
                        <a:pt x="1058" y="2258"/>
                      </a:cubicBezTo>
                      <a:cubicBezTo>
                        <a:pt x="1022" y="2266"/>
                        <a:pt x="973" y="2269"/>
                        <a:pt x="959" y="2270"/>
                      </a:cubicBezTo>
                      <a:cubicBezTo>
                        <a:pt x="966" y="2270"/>
                        <a:pt x="974" y="2269"/>
                        <a:pt x="982" y="2269"/>
                      </a:cubicBezTo>
                      <a:cubicBezTo>
                        <a:pt x="964" y="2271"/>
                        <a:pt x="946" y="2273"/>
                        <a:pt x="928" y="2274"/>
                      </a:cubicBezTo>
                      <a:cubicBezTo>
                        <a:pt x="926" y="2273"/>
                        <a:pt x="881" y="2274"/>
                        <a:pt x="882" y="2271"/>
                      </a:cubicBezTo>
                      <a:cubicBezTo>
                        <a:pt x="900" y="2272"/>
                        <a:pt x="917" y="2273"/>
                        <a:pt x="932" y="2273"/>
                      </a:cubicBezTo>
                      <a:cubicBezTo>
                        <a:pt x="928" y="2272"/>
                        <a:pt x="882" y="2271"/>
                        <a:pt x="863" y="2269"/>
                      </a:cubicBezTo>
                      <a:cubicBezTo>
                        <a:pt x="887" y="2271"/>
                        <a:pt x="887" y="2271"/>
                        <a:pt x="887" y="2271"/>
                      </a:cubicBezTo>
                      <a:cubicBezTo>
                        <a:pt x="843" y="2271"/>
                        <a:pt x="788" y="2261"/>
                        <a:pt x="746" y="2251"/>
                      </a:cubicBezTo>
                      <a:cubicBezTo>
                        <a:pt x="779" y="2258"/>
                        <a:pt x="706" y="2239"/>
                        <a:pt x="732" y="2244"/>
                      </a:cubicBezTo>
                      <a:cubicBezTo>
                        <a:pt x="743" y="2246"/>
                        <a:pt x="759" y="2252"/>
                        <a:pt x="755" y="2250"/>
                      </a:cubicBezTo>
                      <a:cubicBezTo>
                        <a:pt x="758" y="2249"/>
                        <a:pt x="730" y="2244"/>
                        <a:pt x="722" y="2240"/>
                      </a:cubicBezTo>
                      <a:cubicBezTo>
                        <a:pt x="717" y="2240"/>
                        <a:pt x="675" y="2228"/>
                        <a:pt x="699" y="2237"/>
                      </a:cubicBezTo>
                      <a:cubicBezTo>
                        <a:pt x="686" y="2232"/>
                        <a:pt x="656" y="2224"/>
                        <a:pt x="639" y="2216"/>
                      </a:cubicBezTo>
                      <a:cubicBezTo>
                        <a:pt x="644" y="2220"/>
                        <a:pt x="605" y="2204"/>
                        <a:pt x="599" y="2202"/>
                      </a:cubicBezTo>
                      <a:cubicBezTo>
                        <a:pt x="591" y="2198"/>
                        <a:pt x="584" y="2195"/>
                        <a:pt x="579" y="2192"/>
                      </a:cubicBezTo>
                      <a:cubicBezTo>
                        <a:pt x="596" y="2199"/>
                        <a:pt x="616" y="2207"/>
                        <a:pt x="638" y="2214"/>
                      </a:cubicBezTo>
                      <a:cubicBezTo>
                        <a:pt x="638" y="2214"/>
                        <a:pt x="638" y="2214"/>
                        <a:pt x="638" y="2214"/>
                      </a:cubicBezTo>
                      <a:cubicBezTo>
                        <a:pt x="646" y="2217"/>
                        <a:pt x="662" y="2223"/>
                        <a:pt x="657" y="2221"/>
                      </a:cubicBezTo>
                      <a:cubicBezTo>
                        <a:pt x="658" y="2220"/>
                        <a:pt x="658" y="2220"/>
                        <a:pt x="658" y="2220"/>
                      </a:cubicBezTo>
                      <a:cubicBezTo>
                        <a:pt x="701" y="2234"/>
                        <a:pt x="745" y="2243"/>
                        <a:pt x="767" y="2247"/>
                      </a:cubicBezTo>
                      <a:cubicBezTo>
                        <a:pt x="756" y="2246"/>
                        <a:pt x="756" y="2246"/>
                        <a:pt x="756" y="2246"/>
                      </a:cubicBezTo>
                      <a:cubicBezTo>
                        <a:pt x="790" y="2251"/>
                        <a:pt x="822" y="2260"/>
                        <a:pt x="857" y="2261"/>
                      </a:cubicBezTo>
                      <a:cubicBezTo>
                        <a:pt x="856" y="2261"/>
                        <a:pt x="852" y="2261"/>
                        <a:pt x="858" y="2262"/>
                      </a:cubicBezTo>
                      <a:cubicBezTo>
                        <a:pt x="901" y="2266"/>
                        <a:pt x="918" y="2263"/>
                        <a:pt x="952" y="2264"/>
                      </a:cubicBezTo>
                      <a:cubicBezTo>
                        <a:pt x="947" y="2265"/>
                        <a:pt x="947" y="2265"/>
                        <a:pt x="947" y="2265"/>
                      </a:cubicBezTo>
                      <a:cubicBezTo>
                        <a:pt x="950" y="2265"/>
                        <a:pt x="971" y="2263"/>
                        <a:pt x="966" y="2262"/>
                      </a:cubicBezTo>
                      <a:cubicBezTo>
                        <a:pt x="938" y="2264"/>
                        <a:pt x="932" y="2264"/>
                        <a:pt x="907" y="2263"/>
                      </a:cubicBezTo>
                      <a:cubicBezTo>
                        <a:pt x="917" y="2263"/>
                        <a:pt x="940" y="2262"/>
                        <a:pt x="957" y="2261"/>
                      </a:cubicBezTo>
                      <a:cubicBezTo>
                        <a:pt x="959" y="2259"/>
                        <a:pt x="959" y="2259"/>
                        <a:pt x="959" y="2259"/>
                      </a:cubicBezTo>
                      <a:cubicBezTo>
                        <a:pt x="980" y="2255"/>
                        <a:pt x="1002" y="2257"/>
                        <a:pt x="1023" y="2251"/>
                      </a:cubicBezTo>
                      <a:cubicBezTo>
                        <a:pt x="1014" y="2252"/>
                        <a:pt x="1006" y="2253"/>
                        <a:pt x="998" y="2253"/>
                      </a:cubicBezTo>
                      <a:cubicBezTo>
                        <a:pt x="998" y="2253"/>
                        <a:pt x="1000" y="2253"/>
                        <a:pt x="1002" y="2252"/>
                      </a:cubicBezTo>
                      <a:cubicBezTo>
                        <a:pt x="991" y="2254"/>
                        <a:pt x="981" y="2255"/>
                        <a:pt x="978" y="2256"/>
                      </a:cubicBezTo>
                      <a:cubicBezTo>
                        <a:pt x="941" y="2260"/>
                        <a:pt x="922" y="2255"/>
                        <a:pt x="916" y="2254"/>
                      </a:cubicBezTo>
                      <a:cubicBezTo>
                        <a:pt x="898" y="2253"/>
                        <a:pt x="922" y="2252"/>
                        <a:pt x="920" y="2250"/>
                      </a:cubicBezTo>
                      <a:cubicBezTo>
                        <a:pt x="892" y="2250"/>
                        <a:pt x="893" y="2253"/>
                        <a:pt x="865" y="2251"/>
                      </a:cubicBezTo>
                      <a:cubicBezTo>
                        <a:pt x="856" y="2249"/>
                        <a:pt x="862" y="2249"/>
                        <a:pt x="866" y="2250"/>
                      </a:cubicBezTo>
                      <a:cubicBezTo>
                        <a:pt x="845" y="2249"/>
                        <a:pt x="845" y="2249"/>
                        <a:pt x="845" y="2249"/>
                      </a:cubicBezTo>
                      <a:cubicBezTo>
                        <a:pt x="844" y="2248"/>
                        <a:pt x="796" y="2240"/>
                        <a:pt x="825" y="2243"/>
                      </a:cubicBezTo>
                      <a:cubicBezTo>
                        <a:pt x="829" y="2244"/>
                        <a:pt x="837" y="2245"/>
                        <a:pt x="843" y="2246"/>
                      </a:cubicBezTo>
                      <a:cubicBezTo>
                        <a:pt x="804" y="2240"/>
                        <a:pt x="738" y="2222"/>
                        <a:pt x="741" y="2220"/>
                      </a:cubicBezTo>
                      <a:cubicBezTo>
                        <a:pt x="721" y="2214"/>
                        <a:pt x="726" y="2217"/>
                        <a:pt x="694" y="2206"/>
                      </a:cubicBezTo>
                      <a:cubicBezTo>
                        <a:pt x="678" y="2202"/>
                        <a:pt x="694" y="2210"/>
                        <a:pt x="658" y="2198"/>
                      </a:cubicBezTo>
                      <a:cubicBezTo>
                        <a:pt x="667" y="2202"/>
                        <a:pt x="676" y="2205"/>
                        <a:pt x="686" y="2209"/>
                      </a:cubicBezTo>
                      <a:cubicBezTo>
                        <a:pt x="692" y="2210"/>
                        <a:pt x="696" y="2211"/>
                        <a:pt x="703" y="2213"/>
                      </a:cubicBezTo>
                      <a:cubicBezTo>
                        <a:pt x="693" y="2210"/>
                        <a:pt x="683" y="2207"/>
                        <a:pt x="674" y="2204"/>
                      </a:cubicBezTo>
                      <a:cubicBezTo>
                        <a:pt x="692" y="2209"/>
                        <a:pt x="689" y="2207"/>
                        <a:pt x="695" y="2208"/>
                      </a:cubicBezTo>
                      <a:cubicBezTo>
                        <a:pt x="740" y="2222"/>
                        <a:pt x="752" y="2227"/>
                        <a:pt x="775" y="2233"/>
                      </a:cubicBezTo>
                      <a:cubicBezTo>
                        <a:pt x="761" y="2231"/>
                        <a:pt x="736" y="2224"/>
                        <a:pt x="745" y="2229"/>
                      </a:cubicBezTo>
                      <a:cubicBezTo>
                        <a:pt x="722" y="2221"/>
                        <a:pt x="719" y="2224"/>
                        <a:pt x="693" y="2214"/>
                      </a:cubicBezTo>
                      <a:cubicBezTo>
                        <a:pt x="698" y="2215"/>
                        <a:pt x="698" y="2215"/>
                        <a:pt x="698" y="2215"/>
                      </a:cubicBezTo>
                      <a:cubicBezTo>
                        <a:pt x="677" y="2210"/>
                        <a:pt x="674" y="2207"/>
                        <a:pt x="656" y="2202"/>
                      </a:cubicBezTo>
                      <a:cubicBezTo>
                        <a:pt x="658" y="2202"/>
                        <a:pt x="656" y="2201"/>
                        <a:pt x="654" y="2200"/>
                      </a:cubicBezTo>
                      <a:cubicBezTo>
                        <a:pt x="616" y="2186"/>
                        <a:pt x="665" y="2205"/>
                        <a:pt x="626" y="2192"/>
                      </a:cubicBezTo>
                      <a:cubicBezTo>
                        <a:pt x="593" y="2179"/>
                        <a:pt x="617" y="2185"/>
                        <a:pt x="608" y="2180"/>
                      </a:cubicBezTo>
                      <a:cubicBezTo>
                        <a:pt x="664" y="2200"/>
                        <a:pt x="608" y="2177"/>
                        <a:pt x="669" y="2198"/>
                      </a:cubicBezTo>
                      <a:cubicBezTo>
                        <a:pt x="670" y="2195"/>
                        <a:pt x="646" y="2187"/>
                        <a:pt x="614" y="2174"/>
                      </a:cubicBezTo>
                      <a:cubicBezTo>
                        <a:pt x="635" y="2183"/>
                        <a:pt x="599" y="2172"/>
                        <a:pt x="626" y="2185"/>
                      </a:cubicBezTo>
                      <a:cubicBezTo>
                        <a:pt x="578" y="2166"/>
                        <a:pt x="580" y="2173"/>
                        <a:pt x="529" y="2145"/>
                      </a:cubicBezTo>
                      <a:cubicBezTo>
                        <a:pt x="530" y="2145"/>
                        <a:pt x="530" y="2145"/>
                        <a:pt x="530" y="2145"/>
                      </a:cubicBezTo>
                      <a:cubicBezTo>
                        <a:pt x="523" y="2142"/>
                        <a:pt x="516" y="2139"/>
                        <a:pt x="508" y="2136"/>
                      </a:cubicBezTo>
                      <a:cubicBezTo>
                        <a:pt x="499" y="2130"/>
                        <a:pt x="490" y="2124"/>
                        <a:pt x="480" y="2119"/>
                      </a:cubicBezTo>
                      <a:cubicBezTo>
                        <a:pt x="499" y="2126"/>
                        <a:pt x="521" y="2140"/>
                        <a:pt x="536" y="2145"/>
                      </a:cubicBezTo>
                      <a:cubicBezTo>
                        <a:pt x="502" y="2124"/>
                        <a:pt x="487" y="2123"/>
                        <a:pt x="447" y="2098"/>
                      </a:cubicBezTo>
                      <a:cubicBezTo>
                        <a:pt x="416" y="2075"/>
                        <a:pt x="488" y="2121"/>
                        <a:pt x="490" y="2118"/>
                      </a:cubicBezTo>
                      <a:cubicBezTo>
                        <a:pt x="482" y="2114"/>
                        <a:pt x="461" y="2100"/>
                        <a:pt x="464" y="2101"/>
                      </a:cubicBezTo>
                      <a:cubicBezTo>
                        <a:pt x="500" y="2124"/>
                        <a:pt x="487" y="2113"/>
                        <a:pt x="528" y="2137"/>
                      </a:cubicBezTo>
                      <a:cubicBezTo>
                        <a:pt x="507" y="2127"/>
                        <a:pt x="531" y="2140"/>
                        <a:pt x="527" y="2139"/>
                      </a:cubicBezTo>
                      <a:cubicBezTo>
                        <a:pt x="533" y="2141"/>
                        <a:pt x="573" y="2161"/>
                        <a:pt x="602" y="2174"/>
                      </a:cubicBezTo>
                      <a:cubicBezTo>
                        <a:pt x="610" y="2175"/>
                        <a:pt x="578" y="2162"/>
                        <a:pt x="560" y="2152"/>
                      </a:cubicBezTo>
                      <a:cubicBezTo>
                        <a:pt x="525" y="2137"/>
                        <a:pt x="493" y="2115"/>
                        <a:pt x="467" y="2102"/>
                      </a:cubicBezTo>
                      <a:cubicBezTo>
                        <a:pt x="432" y="2081"/>
                        <a:pt x="465" y="2099"/>
                        <a:pt x="463" y="2097"/>
                      </a:cubicBezTo>
                      <a:cubicBezTo>
                        <a:pt x="432" y="2077"/>
                        <a:pt x="448" y="2090"/>
                        <a:pt x="438" y="2084"/>
                      </a:cubicBezTo>
                      <a:cubicBezTo>
                        <a:pt x="391" y="2055"/>
                        <a:pt x="390" y="2048"/>
                        <a:pt x="360" y="2023"/>
                      </a:cubicBezTo>
                      <a:cubicBezTo>
                        <a:pt x="333" y="2004"/>
                        <a:pt x="278" y="1946"/>
                        <a:pt x="245" y="1901"/>
                      </a:cubicBezTo>
                      <a:cubicBezTo>
                        <a:pt x="250" y="1906"/>
                        <a:pt x="246" y="1900"/>
                        <a:pt x="245" y="1897"/>
                      </a:cubicBezTo>
                      <a:cubicBezTo>
                        <a:pt x="222" y="1872"/>
                        <a:pt x="230" y="1881"/>
                        <a:pt x="205" y="1848"/>
                      </a:cubicBezTo>
                      <a:cubicBezTo>
                        <a:pt x="211" y="1858"/>
                        <a:pt x="217" y="1868"/>
                        <a:pt x="223" y="1878"/>
                      </a:cubicBezTo>
                      <a:cubicBezTo>
                        <a:pt x="207" y="1855"/>
                        <a:pt x="192" y="1837"/>
                        <a:pt x="182" y="1814"/>
                      </a:cubicBezTo>
                      <a:cubicBezTo>
                        <a:pt x="195" y="1845"/>
                        <a:pt x="156" y="1775"/>
                        <a:pt x="148" y="1756"/>
                      </a:cubicBezTo>
                      <a:cubicBezTo>
                        <a:pt x="136" y="1730"/>
                        <a:pt x="123" y="1704"/>
                        <a:pt x="120" y="1688"/>
                      </a:cubicBezTo>
                      <a:cubicBezTo>
                        <a:pt x="121" y="1692"/>
                        <a:pt x="121" y="1692"/>
                        <a:pt x="121" y="1692"/>
                      </a:cubicBezTo>
                      <a:cubicBezTo>
                        <a:pt x="116" y="1678"/>
                        <a:pt x="112" y="1665"/>
                        <a:pt x="108" y="1652"/>
                      </a:cubicBezTo>
                      <a:cubicBezTo>
                        <a:pt x="112" y="1656"/>
                        <a:pt x="112" y="1656"/>
                        <a:pt x="112" y="1656"/>
                      </a:cubicBezTo>
                      <a:cubicBezTo>
                        <a:pt x="104" y="1628"/>
                        <a:pt x="93" y="1594"/>
                        <a:pt x="94" y="1604"/>
                      </a:cubicBezTo>
                      <a:cubicBezTo>
                        <a:pt x="87" y="1575"/>
                        <a:pt x="92" y="1592"/>
                        <a:pt x="92" y="1587"/>
                      </a:cubicBezTo>
                      <a:cubicBezTo>
                        <a:pt x="98" y="1603"/>
                        <a:pt x="111" y="1638"/>
                        <a:pt x="112" y="1649"/>
                      </a:cubicBezTo>
                      <a:cubicBezTo>
                        <a:pt x="111" y="1646"/>
                        <a:pt x="109" y="1640"/>
                        <a:pt x="109" y="1639"/>
                      </a:cubicBezTo>
                      <a:cubicBezTo>
                        <a:pt x="132" y="1714"/>
                        <a:pt x="121" y="1662"/>
                        <a:pt x="135" y="1698"/>
                      </a:cubicBezTo>
                      <a:cubicBezTo>
                        <a:pt x="128" y="1679"/>
                        <a:pt x="124" y="1664"/>
                        <a:pt x="116" y="1644"/>
                      </a:cubicBezTo>
                      <a:cubicBezTo>
                        <a:pt x="114" y="1634"/>
                        <a:pt x="100" y="1595"/>
                        <a:pt x="94" y="1575"/>
                      </a:cubicBezTo>
                      <a:cubicBezTo>
                        <a:pt x="103" y="1603"/>
                        <a:pt x="106" y="1617"/>
                        <a:pt x="111" y="1639"/>
                      </a:cubicBezTo>
                      <a:cubicBezTo>
                        <a:pt x="106" y="1621"/>
                        <a:pt x="103" y="1618"/>
                        <a:pt x="100" y="1602"/>
                      </a:cubicBezTo>
                      <a:cubicBezTo>
                        <a:pt x="102" y="1607"/>
                        <a:pt x="102" y="1607"/>
                        <a:pt x="102" y="1607"/>
                      </a:cubicBezTo>
                      <a:cubicBezTo>
                        <a:pt x="95" y="1587"/>
                        <a:pt x="95" y="1587"/>
                        <a:pt x="95" y="1587"/>
                      </a:cubicBezTo>
                      <a:cubicBezTo>
                        <a:pt x="96" y="1584"/>
                        <a:pt x="82" y="1532"/>
                        <a:pt x="92" y="1562"/>
                      </a:cubicBezTo>
                      <a:cubicBezTo>
                        <a:pt x="85" y="1534"/>
                        <a:pt x="88" y="1553"/>
                        <a:pt x="81" y="1528"/>
                      </a:cubicBezTo>
                      <a:cubicBezTo>
                        <a:pt x="92" y="1578"/>
                        <a:pt x="92" y="1578"/>
                        <a:pt x="92" y="1578"/>
                      </a:cubicBezTo>
                      <a:cubicBezTo>
                        <a:pt x="90" y="1577"/>
                        <a:pt x="90" y="1577"/>
                        <a:pt x="90" y="1577"/>
                      </a:cubicBezTo>
                      <a:cubicBezTo>
                        <a:pt x="84" y="1559"/>
                        <a:pt x="85" y="1555"/>
                        <a:pt x="80" y="1535"/>
                      </a:cubicBezTo>
                      <a:cubicBezTo>
                        <a:pt x="78" y="1537"/>
                        <a:pt x="78" y="1537"/>
                        <a:pt x="78" y="1537"/>
                      </a:cubicBezTo>
                      <a:cubicBezTo>
                        <a:pt x="75" y="1525"/>
                        <a:pt x="74" y="1513"/>
                        <a:pt x="72" y="1501"/>
                      </a:cubicBezTo>
                      <a:cubicBezTo>
                        <a:pt x="72" y="1506"/>
                        <a:pt x="67" y="1478"/>
                        <a:pt x="65" y="1470"/>
                      </a:cubicBezTo>
                      <a:cubicBezTo>
                        <a:pt x="63" y="1450"/>
                        <a:pt x="69" y="1463"/>
                        <a:pt x="61" y="1429"/>
                      </a:cubicBezTo>
                      <a:cubicBezTo>
                        <a:pt x="62" y="1432"/>
                        <a:pt x="62" y="1432"/>
                        <a:pt x="62" y="1432"/>
                      </a:cubicBezTo>
                      <a:cubicBezTo>
                        <a:pt x="58" y="1412"/>
                        <a:pt x="55" y="1401"/>
                        <a:pt x="53" y="1373"/>
                      </a:cubicBezTo>
                      <a:cubicBezTo>
                        <a:pt x="54" y="1374"/>
                        <a:pt x="55" y="1382"/>
                        <a:pt x="56" y="1386"/>
                      </a:cubicBezTo>
                      <a:cubicBezTo>
                        <a:pt x="52" y="1347"/>
                        <a:pt x="44" y="1284"/>
                        <a:pt x="46" y="1266"/>
                      </a:cubicBezTo>
                      <a:cubicBezTo>
                        <a:pt x="48" y="1269"/>
                        <a:pt x="49" y="1285"/>
                        <a:pt x="51" y="1286"/>
                      </a:cubicBezTo>
                      <a:cubicBezTo>
                        <a:pt x="52" y="1347"/>
                        <a:pt x="57" y="1328"/>
                        <a:pt x="63" y="1399"/>
                      </a:cubicBezTo>
                      <a:cubicBezTo>
                        <a:pt x="59" y="1403"/>
                        <a:pt x="74" y="1458"/>
                        <a:pt x="72" y="1472"/>
                      </a:cubicBezTo>
                      <a:cubicBezTo>
                        <a:pt x="68" y="1444"/>
                        <a:pt x="60" y="1408"/>
                        <a:pt x="60" y="1413"/>
                      </a:cubicBezTo>
                      <a:cubicBezTo>
                        <a:pt x="64" y="1438"/>
                        <a:pt x="70" y="1474"/>
                        <a:pt x="73" y="1491"/>
                      </a:cubicBezTo>
                      <a:cubicBezTo>
                        <a:pt x="71" y="1476"/>
                        <a:pt x="75" y="1480"/>
                        <a:pt x="79" y="1491"/>
                      </a:cubicBezTo>
                      <a:cubicBezTo>
                        <a:pt x="69" y="1451"/>
                        <a:pt x="62" y="1376"/>
                        <a:pt x="58" y="1317"/>
                      </a:cubicBezTo>
                      <a:cubicBezTo>
                        <a:pt x="56" y="1324"/>
                        <a:pt x="56" y="1324"/>
                        <a:pt x="56" y="1324"/>
                      </a:cubicBezTo>
                      <a:cubicBezTo>
                        <a:pt x="50" y="1273"/>
                        <a:pt x="59" y="1330"/>
                        <a:pt x="56" y="1290"/>
                      </a:cubicBezTo>
                      <a:cubicBezTo>
                        <a:pt x="53" y="1273"/>
                        <a:pt x="53" y="1273"/>
                        <a:pt x="53" y="1273"/>
                      </a:cubicBezTo>
                      <a:cubicBezTo>
                        <a:pt x="53" y="1271"/>
                        <a:pt x="53" y="1271"/>
                        <a:pt x="53" y="1271"/>
                      </a:cubicBezTo>
                      <a:cubicBezTo>
                        <a:pt x="51" y="1261"/>
                        <a:pt x="50" y="1251"/>
                        <a:pt x="49" y="1242"/>
                      </a:cubicBezTo>
                      <a:cubicBezTo>
                        <a:pt x="50" y="1262"/>
                        <a:pt x="51" y="1253"/>
                        <a:pt x="52" y="1275"/>
                      </a:cubicBezTo>
                      <a:cubicBezTo>
                        <a:pt x="52" y="1295"/>
                        <a:pt x="49" y="1274"/>
                        <a:pt x="47" y="1269"/>
                      </a:cubicBezTo>
                      <a:cubicBezTo>
                        <a:pt x="48" y="1255"/>
                        <a:pt x="45" y="1206"/>
                        <a:pt x="48" y="1236"/>
                      </a:cubicBezTo>
                      <a:cubicBezTo>
                        <a:pt x="47" y="1218"/>
                        <a:pt x="45" y="1200"/>
                        <a:pt x="44" y="1183"/>
                      </a:cubicBezTo>
                      <a:cubicBezTo>
                        <a:pt x="45" y="1183"/>
                        <a:pt x="46" y="1195"/>
                        <a:pt x="46" y="1200"/>
                      </a:cubicBezTo>
                      <a:cubicBezTo>
                        <a:pt x="46" y="1161"/>
                        <a:pt x="46" y="1161"/>
                        <a:pt x="46" y="1161"/>
                      </a:cubicBezTo>
                      <a:cubicBezTo>
                        <a:pt x="46" y="1163"/>
                        <a:pt x="46" y="1163"/>
                        <a:pt x="46" y="1163"/>
                      </a:cubicBezTo>
                      <a:cubicBezTo>
                        <a:pt x="44" y="1131"/>
                        <a:pt x="47" y="1088"/>
                        <a:pt x="45" y="1064"/>
                      </a:cubicBezTo>
                      <a:cubicBezTo>
                        <a:pt x="41" y="1117"/>
                        <a:pt x="44" y="1038"/>
                        <a:pt x="43" y="1043"/>
                      </a:cubicBezTo>
                      <a:cubicBezTo>
                        <a:pt x="44" y="1023"/>
                        <a:pt x="50" y="1018"/>
                        <a:pt x="49" y="1059"/>
                      </a:cubicBezTo>
                      <a:cubicBezTo>
                        <a:pt x="46" y="1070"/>
                        <a:pt x="48" y="1098"/>
                        <a:pt x="47" y="1118"/>
                      </a:cubicBezTo>
                      <a:cubicBezTo>
                        <a:pt x="49" y="1092"/>
                        <a:pt x="48" y="1083"/>
                        <a:pt x="49" y="1063"/>
                      </a:cubicBezTo>
                      <a:cubicBezTo>
                        <a:pt x="49" y="1077"/>
                        <a:pt x="52" y="1035"/>
                        <a:pt x="53" y="1036"/>
                      </a:cubicBezTo>
                      <a:cubicBezTo>
                        <a:pt x="54" y="1039"/>
                        <a:pt x="56" y="1047"/>
                        <a:pt x="53" y="1074"/>
                      </a:cubicBezTo>
                      <a:cubicBezTo>
                        <a:pt x="52" y="1113"/>
                        <a:pt x="51" y="1078"/>
                        <a:pt x="51" y="1090"/>
                      </a:cubicBezTo>
                      <a:cubicBezTo>
                        <a:pt x="48" y="1100"/>
                        <a:pt x="49" y="1145"/>
                        <a:pt x="49" y="1169"/>
                      </a:cubicBezTo>
                      <a:cubicBezTo>
                        <a:pt x="49" y="1171"/>
                        <a:pt x="48" y="1164"/>
                        <a:pt x="48" y="1160"/>
                      </a:cubicBezTo>
                      <a:cubicBezTo>
                        <a:pt x="48" y="1180"/>
                        <a:pt x="49" y="1224"/>
                        <a:pt x="51" y="1227"/>
                      </a:cubicBezTo>
                      <a:cubicBezTo>
                        <a:pt x="50" y="1210"/>
                        <a:pt x="49" y="1193"/>
                        <a:pt x="49" y="1175"/>
                      </a:cubicBezTo>
                      <a:cubicBezTo>
                        <a:pt x="49" y="1164"/>
                        <a:pt x="51" y="1191"/>
                        <a:pt x="52" y="1175"/>
                      </a:cubicBezTo>
                      <a:cubicBezTo>
                        <a:pt x="51" y="1163"/>
                        <a:pt x="51" y="1149"/>
                        <a:pt x="51" y="1134"/>
                      </a:cubicBezTo>
                      <a:cubicBezTo>
                        <a:pt x="52" y="1137"/>
                        <a:pt x="52" y="1137"/>
                        <a:pt x="52" y="1137"/>
                      </a:cubicBezTo>
                      <a:cubicBezTo>
                        <a:pt x="54" y="1106"/>
                        <a:pt x="55" y="1057"/>
                        <a:pt x="57" y="1021"/>
                      </a:cubicBezTo>
                      <a:cubicBezTo>
                        <a:pt x="54" y="1012"/>
                        <a:pt x="53" y="993"/>
                        <a:pt x="50" y="977"/>
                      </a:cubicBezTo>
                      <a:cubicBezTo>
                        <a:pt x="54" y="923"/>
                        <a:pt x="63" y="867"/>
                        <a:pt x="73" y="810"/>
                      </a:cubicBezTo>
                      <a:cubicBezTo>
                        <a:pt x="73" y="824"/>
                        <a:pt x="67" y="860"/>
                        <a:pt x="62" y="899"/>
                      </a:cubicBezTo>
                      <a:cubicBezTo>
                        <a:pt x="63" y="882"/>
                        <a:pt x="63" y="882"/>
                        <a:pt x="63" y="882"/>
                      </a:cubicBezTo>
                      <a:cubicBezTo>
                        <a:pt x="59" y="914"/>
                        <a:pt x="59" y="926"/>
                        <a:pt x="58" y="939"/>
                      </a:cubicBezTo>
                      <a:cubicBezTo>
                        <a:pt x="58" y="938"/>
                        <a:pt x="57" y="940"/>
                        <a:pt x="56" y="945"/>
                      </a:cubicBezTo>
                      <a:cubicBezTo>
                        <a:pt x="54" y="974"/>
                        <a:pt x="55" y="989"/>
                        <a:pt x="58" y="974"/>
                      </a:cubicBezTo>
                      <a:cubicBezTo>
                        <a:pt x="58" y="965"/>
                        <a:pt x="58" y="965"/>
                        <a:pt x="58" y="965"/>
                      </a:cubicBezTo>
                      <a:cubicBezTo>
                        <a:pt x="62" y="945"/>
                        <a:pt x="62" y="945"/>
                        <a:pt x="62" y="945"/>
                      </a:cubicBezTo>
                      <a:cubicBezTo>
                        <a:pt x="59" y="938"/>
                        <a:pt x="67" y="880"/>
                        <a:pt x="71" y="849"/>
                      </a:cubicBezTo>
                      <a:cubicBezTo>
                        <a:pt x="69" y="870"/>
                        <a:pt x="71" y="889"/>
                        <a:pt x="65" y="917"/>
                      </a:cubicBezTo>
                      <a:cubicBezTo>
                        <a:pt x="67" y="914"/>
                        <a:pt x="67" y="914"/>
                        <a:pt x="67" y="914"/>
                      </a:cubicBezTo>
                      <a:cubicBezTo>
                        <a:pt x="64" y="939"/>
                        <a:pt x="60" y="958"/>
                        <a:pt x="61" y="972"/>
                      </a:cubicBezTo>
                      <a:cubicBezTo>
                        <a:pt x="63" y="943"/>
                        <a:pt x="63" y="943"/>
                        <a:pt x="63" y="943"/>
                      </a:cubicBezTo>
                      <a:cubicBezTo>
                        <a:pt x="64" y="944"/>
                        <a:pt x="64" y="944"/>
                        <a:pt x="64" y="944"/>
                      </a:cubicBezTo>
                      <a:cubicBezTo>
                        <a:pt x="66" y="924"/>
                        <a:pt x="68" y="898"/>
                        <a:pt x="72" y="880"/>
                      </a:cubicBezTo>
                      <a:cubicBezTo>
                        <a:pt x="72" y="864"/>
                        <a:pt x="73" y="848"/>
                        <a:pt x="80" y="805"/>
                      </a:cubicBezTo>
                      <a:cubicBezTo>
                        <a:pt x="80" y="807"/>
                        <a:pt x="80" y="807"/>
                        <a:pt x="80" y="807"/>
                      </a:cubicBezTo>
                      <a:cubicBezTo>
                        <a:pt x="82" y="777"/>
                        <a:pt x="98" y="726"/>
                        <a:pt x="102" y="704"/>
                      </a:cubicBezTo>
                      <a:cubicBezTo>
                        <a:pt x="102" y="691"/>
                        <a:pt x="90" y="750"/>
                        <a:pt x="86" y="765"/>
                      </a:cubicBezTo>
                      <a:cubicBezTo>
                        <a:pt x="88" y="746"/>
                        <a:pt x="94" y="728"/>
                        <a:pt x="89" y="743"/>
                      </a:cubicBezTo>
                      <a:cubicBezTo>
                        <a:pt x="97" y="700"/>
                        <a:pt x="97" y="718"/>
                        <a:pt x="103" y="683"/>
                      </a:cubicBezTo>
                      <a:cubicBezTo>
                        <a:pt x="98" y="702"/>
                        <a:pt x="98" y="702"/>
                        <a:pt x="98" y="702"/>
                      </a:cubicBezTo>
                      <a:cubicBezTo>
                        <a:pt x="99" y="686"/>
                        <a:pt x="107" y="661"/>
                        <a:pt x="110" y="645"/>
                      </a:cubicBezTo>
                      <a:cubicBezTo>
                        <a:pt x="108" y="642"/>
                        <a:pt x="102" y="671"/>
                        <a:pt x="95" y="700"/>
                      </a:cubicBezTo>
                      <a:cubicBezTo>
                        <a:pt x="96" y="687"/>
                        <a:pt x="96" y="687"/>
                        <a:pt x="96" y="687"/>
                      </a:cubicBezTo>
                      <a:cubicBezTo>
                        <a:pt x="85" y="747"/>
                        <a:pt x="85" y="747"/>
                        <a:pt x="85" y="747"/>
                      </a:cubicBezTo>
                      <a:cubicBezTo>
                        <a:pt x="84" y="765"/>
                        <a:pt x="87" y="749"/>
                        <a:pt x="82" y="787"/>
                      </a:cubicBezTo>
                      <a:cubicBezTo>
                        <a:pt x="77" y="806"/>
                        <a:pt x="72" y="817"/>
                        <a:pt x="71" y="808"/>
                      </a:cubicBezTo>
                      <a:cubicBezTo>
                        <a:pt x="75" y="792"/>
                        <a:pt x="80" y="762"/>
                        <a:pt x="81" y="763"/>
                      </a:cubicBezTo>
                      <a:cubicBezTo>
                        <a:pt x="82" y="746"/>
                        <a:pt x="92" y="697"/>
                        <a:pt x="88" y="706"/>
                      </a:cubicBezTo>
                      <a:cubicBezTo>
                        <a:pt x="88" y="704"/>
                        <a:pt x="89" y="701"/>
                        <a:pt x="89" y="699"/>
                      </a:cubicBezTo>
                      <a:cubicBezTo>
                        <a:pt x="96" y="680"/>
                        <a:pt x="105" y="649"/>
                        <a:pt x="122" y="596"/>
                      </a:cubicBezTo>
                      <a:cubicBezTo>
                        <a:pt x="125" y="586"/>
                        <a:pt x="124" y="584"/>
                        <a:pt x="122" y="585"/>
                      </a:cubicBezTo>
                      <a:cubicBezTo>
                        <a:pt x="126" y="574"/>
                        <a:pt x="131" y="564"/>
                        <a:pt x="135" y="554"/>
                      </a:cubicBezTo>
                      <a:cubicBezTo>
                        <a:pt x="133" y="562"/>
                        <a:pt x="131" y="568"/>
                        <a:pt x="126" y="583"/>
                      </a:cubicBezTo>
                      <a:cubicBezTo>
                        <a:pt x="136" y="556"/>
                        <a:pt x="147" y="529"/>
                        <a:pt x="160" y="503"/>
                      </a:cubicBezTo>
                      <a:cubicBezTo>
                        <a:pt x="158" y="510"/>
                        <a:pt x="158" y="510"/>
                        <a:pt x="158" y="510"/>
                      </a:cubicBezTo>
                      <a:cubicBezTo>
                        <a:pt x="162" y="499"/>
                        <a:pt x="167" y="489"/>
                        <a:pt x="172" y="479"/>
                      </a:cubicBezTo>
                      <a:cubicBezTo>
                        <a:pt x="163" y="496"/>
                        <a:pt x="150" y="523"/>
                        <a:pt x="152" y="515"/>
                      </a:cubicBezTo>
                      <a:cubicBezTo>
                        <a:pt x="166" y="479"/>
                        <a:pt x="179" y="461"/>
                        <a:pt x="193" y="431"/>
                      </a:cubicBezTo>
                      <a:cubicBezTo>
                        <a:pt x="197" y="433"/>
                        <a:pt x="203" y="424"/>
                        <a:pt x="199" y="434"/>
                      </a:cubicBezTo>
                      <a:cubicBezTo>
                        <a:pt x="198" y="436"/>
                        <a:pt x="197" y="437"/>
                        <a:pt x="197" y="438"/>
                      </a:cubicBezTo>
                      <a:cubicBezTo>
                        <a:pt x="192" y="449"/>
                        <a:pt x="182" y="473"/>
                        <a:pt x="173" y="492"/>
                      </a:cubicBezTo>
                      <a:cubicBezTo>
                        <a:pt x="208" y="429"/>
                        <a:pt x="198" y="445"/>
                        <a:pt x="233" y="393"/>
                      </a:cubicBezTo>
                      <a:cubicBezTo>
                        <a:pt x="238" y="389"/>
                        <a:pt x="203" y="442"/>
                        <a:pt x="212" y="431"/>
                      </a:cubicBezTo>
                      <a:cubicBezTo>
                        <a:pt x="202" y="447"/>
                        <a:pt x="192" y="464"/>
                        <a:pt x="182" y="481"/>
                      </a:cubicBezTo>
                      <a:cubicBezTo>
                        <a:pt x="187" y="472"/>
                        <a:pt x="187" y="471"/>
                        <a:pt x="189" y="466"/>
                      </a:cubicBezTo>
                      <a:cubicBezTo>
                        <a:pt x="172" y="503"/>
                        <a:pt x="163" y="515"/>
                        <a:pt x="154" y="544"/>
                      </a:cubicBezTo>
                      <a:cubicBezTo>
                        <a:pt x="145" y="562"/>
                        <a:pt x="164" y="516"/>
                        <a:pt x="156" y="535"/>
                      </a:cubicBezTo>
                      <a:cubicBezTo>
                        <a:pt x="162" y="519"/>
                        <a:pt x="168" y="502"/>
                        <a:pt x="170" y="493"/>
                      </a:cubicBezTo>
                      <a:cubicBezTo>
                        <a:pt x="149" y="535"/>
                        <a:pt x="161" y="518"/>
                        <a:pt x="146" y="555"/>
                      </a:cubicBezTo>
                      <a:cubicBezTo>
                        <a:pt x="142" y="564"/>
                        <a:pt x="138" y="573"/>
                        <a:pt x="134" y="582"/>
                      </a:cubicBezTo>
                      <a:cubicBezTo>
                        <a:pt x="129" y="599"/>
                        <a:pt x="137" y="577"/>
                        <a:pt x="138" y="576"/>
                      </a:cubicBezTo>
                      <a:cubicBezTo>
                        <a:pt x="132" y="596"/>
                        <a:pt x="128" y="604"/>
                        <a:pt x="123" y="619"/>
                      </a:cubicBezTo>
                      <a:cubicBezTo>
                        <a:pt x="125" y="615"/>
                        <a:pt x="129" y="604"/>
                        <a:pt x="129" y="607"/>
                      </a:cubicBezTo>
                      <a:cubicBezTo>
                        <a:pt x="119" y="632"/>
                        <a:pt x="114" y="660"/>
                        <a:pt x="104" y="683"/>
                      </a:cubicBezTo>
                      <a:cubicBezTo>
                        <a:pt x="109" y="669"/>
                        <a:pt x="104" y="701"/>
                        <a:pt x="102" y="712"/>
                      </a:cubicBezTo>
                      <a:cubicBezTo>
                        <a:pt x="106" y="695"/>
                        <a:pt x="112" y="679"/>
                        <a:pt x="117" y="662"/>
                      </a:cubicBezTo>
                      <a:cubicBezTo>
                        <a:pt x="133" y="597"/>
                        <a:pt x="147" y="560"/>
                        <a:pt x="177" y="496"/>
                      </a:cubicBezTo>
                      <a:cubicBezTo>
                        <a:pt x="176" y="500"/>
                        <a:pt x="176" y="500"/>
                        <a:pt x="176" y="500"/>
                      </a:cubicBezTo>
                      <a:cubicBezTo>
                        <a:pt x="203" y="451"/>
                        <a:pt x="214" y="431"/>
                        <a:pt x="224" y="413"/>
                      </a:cubicBezTo>
                      <a:cubicBezTo>
                        <a:pt x="234" y="394"/>
                        <a:pt x="243" y="377"/>
                        <a:pt x="273" y="339"/>
                      </a:cubicBezTo>
                      <a:cubicBezTo>
                        <a:pt x="277" y="339"/>
                        <a:pt x="302" y="306"/>
                        <a:pt x="301" y="310"/>
                      </a:cubicBezTo>
                      <a:cubicBezTo>
                        <a:pt x="282" y="332"/>
                        <a:pt x="287" y="328"/>
                        <a:pt x="294" y="323"/>
                      </a:cubicBezTo>
                      <a:cubicBezTo>
                        <a:pt x="303" y="309"/>
                        <a:pt x="310" y="300"/>
                        <a:pt x="333" y="278"/>
                      </a:cubicBezTo>
                      <a:cubicBezTo>
                        <a:pt x="326" y="288"/>
                        <a:pt x="347" y="269"/>
                        <a:pt x="325" y="291"/>
                      </a:cubicBezTo>
                      <a:cubicBezTo>
                        <a:pt x="356" y="261"/>
                        <a:pt x="374" y="245"/>
                        <a:pt x="390" y="229"/>
                      </a:cubicBezTo>
                      <a:cubicBezTo>
                        <a:pt x="445" y="183"/>
                        <a:pt x="408" y="218"/>
                        <a:pt x="466" y="177"/>
                      </a:cubicBezTo>
                      <a:cubicBezTo>
                        <a:pt x="457" y="183"/>
                        <a:pt x="457" y="183"/>
                        <a:pt x="457" y="183"/>
                      </a:cubicBezTo>
                      <a:cubicBezTo>
                        <a:pt x="495" y="160"/>
                        <a:pt x="495" y="160"/>
                        <a:pt x="495" y="160"/>
                      </a:cubicBezTo>
                      <a:cubicBezTo>
                        <a:pt x="481" y="166"/>
                        <a:pt x="481" y="166"/>
                        <a:pt x="481" y="166"/>
                      </a:cubicBezTo>
                      <a:cubicBezTo>
                        <a:pt x="496" y="156"/>
                        <a:pt x="511" y="147"/>
                        <a:pt x="526" y="138"/>
                      </a:cubicBezTo>
                      <a:cubicBezTo>
                        <a:pt x="553" y="122"/>
                        <a:pt x="513" y="143"/>
                        <a:pt x="517" y="140"/>
                      </a:cubicBezTo>
                      <a:cubicBezTo>
                        <a:pt x="508" y="147"/>
                        <a:pt x="508" y="147"/>
                        <a:pt x="508" y="147"/>
                      </a:cubicBezTo>
                      <a:cubicBezTo>
                        <a:pt x="489" y="157"/>
                        <a:pt x="465" y="175"/>
                        <a:pt x="461" y="176"/>
                      </a:cubicBezTo>
                      <a:cubicBezTo>
                        <a:pt x="490" y="157"/>
                        <a:pt x="482" y="160"/>
                        <a:pt x="493" y="152"/>
                      </a:cubicBezTo>
                      <a:cubicBezTo>
                        <a:pt x="465" y="170"/>
                        <a:pt x="465" y="170"/>
                        <a:pt x="465" y="170"/>
                      </a:cubicBezTo>
                      <a:cubicBezTo>
                        <a:pt x="455" y="174"/>
                        <a:pt x="455" y="174"/>
                        <a:pt x="455" y="174"/>
                      </a:cubicBezTo>
                      <a:cubicBezTo>
                        <a:pt x="428" y="193"/>
                        <a:pt x="407" y="207"/>
                        <a:pt x="394" y="221"/>
                      </a:cubicBezTo>
                      <a:cubicBezTo>
                        <a:pt x="405" y="214"/>
                        <a:pt x="410" y="206"/>
                        <a:pt x="420" y="200"/>
                      </a:cubicBezTo>
                      <a:cubicBezTo>
                        <a:pt x="409" y="212"/>
                        <a:pt x="377" y="237"/>
                        <a:pt x="349" y="264"/>
                      </a:cubicBezTo>
                      <a:cubicBezTo>
                        <a:pt x="348" y="264"/>
                        <a:pt x="338" y="273"/>
                        <a:pt x="342" y="269"/>
                      </a:cubicBezTo>
                      <a:cubicBezTo>
                        <a:pt x="342" y="268"/>
                        <a:pt x="347" y="263"/>
                        <a:pt x="350" y="261"/>
                      </a:cubicBezTo>
                      <a:cubicBezTo>
                        <a:pt x="347" y="262"/>
                        <a:pt x="363" y="247"/>
                        <a:pt x="335" y="271"/>
                      </a:cubicBezTo>
                      <a:cubicBezTo>
                        <a:pt x="344" y="261"/>
                        <a:pt x="362" y="240"/>
                        <a:pt x="361" y="240"/>
                      </a:cubicBezTo>
                      <a:cubicBezTo>
                        <a:pt x="377" y="225"/>
                        <a:pt x="401" y="206"/>
                        <a:pt x="416" y="196"/>
                      </a:cubicBezTo>
                      <a:cubicBezTo>
                        <a:pt x="415" y="197"/>
                        <a:pt x="415" y="197"/>
                        <a:pt x="415" y="197"/>
                      </a:cubicBezTo>
                      <a:cubicBezTo>
                        <a:pt x="430" y="186"/>
                        <a:pt x="462" y="162"/>
                        <a:pt x="466" y="162"/>
                      </a:cubicBezTo>
                      <a:cubicBezTo>
                        <a:pt x="476" y="156"/>
                        <a:pt x="503" y="139"/>
                        <a:pt x="475" y="155"/>
                      </a:cubicBezTo>
                      <a:cubicBezTo>
                        <a:pt x="489" y="145"/>
                        <a:pt x="505" y="136"/>
                        <a:pt x="521" y="127"/>
                      </a:cubicBezTo>
                      <a:cubicBezTo>
                        <a:pt x="515" y="134"/>
                        <a:pt x="559" y="111"/>
                        <a:pt x="514" y="139"/>
                      </a:cubicBezTo>
                      <a:cubicBezTo>
                        <a:pt x="516" y="138"/>
                        <a:pt x="532" y="127"/>
                        <a:pt x="560" y="114"/>
                      </a:cubicBezTo>
                      <a:cubicBezTo>
                        <a:pt x="559" y="115"/>
                        <a:pt x="559" y="115"/>
                        <a:pt x="559" y="115"/>
                      </a:cubicBezTo>
                      <a:cubicBezTo>
                        <a:pt x="558" y="116"/>
                        <a:pt x="556" y="116"/>
                        <a:pt x="556" y="117"/>
                      </a:cubicBezTo>
                      <a:cubicBezTo>
                        <a:pt x="550" y="120"/>
                        <a:pt x="546" y="121"/>
                        <a:pt x="545" y="121"/>
                      </a:cubicBezTo>
                      <a:cubicBezTo>
                        <a:pt x="529" y="131"/>
                        <a:pt x="555" y="120"/>
                        <a:pt x="581" y="108"/>
                      </a:cubicBezTo>
                      <a:cubicBezTo>
                        <a:pt x="586" y="103"/>
                        <a:pt x="586" y="103"/>
                        <a:pt x="586" y="103"/>
                      </a:cubicBezTo>
                      <a:cubicBezTo>
                        <a:pt x="610" y="95"/>
                        <a:pt x="624" y="90"/>
                        <a:pt x="656" y="78"/>
                      </a:cubicBezTo>
                      <a:cubicBezTo>
                        <a:pt x="680" y="67"/>
                        <a:pt x="704" y="58"/>
                        <a:pt x="729" y="48"/>
                      </a:cubicBezTo>
                      <a:cubicBezTo>
                        <a:pt x="752" y="43"/>
                        <a:pt x="752" y="43"/>
                        <a:pt x="752" y="43"/>
                      </a:cubicBezTo>
                      <a:cubicBezTo>
                        <a:pt x="762" y="41"/>
                        <a:pt x="796" y="34"/>
                        <a:pt x="783" y="39"/>
                      </a:cubicBezTo>
                      <a:cubicBezTo>
                        <a:pt x="786" y="39"/>
                        <a:pt x="775" y="41"/>
                        <a:pt x="760" y="44"/>
                      </a:cubicBezTo>
                      <a:cubicBezTo>
                        <a:pt x="758" y="45"/>
                        <a:pt x="761" y="43"/>
                        <a:pt x="759" y="44"/>
                      </a:cubicBezTo>
                      <a:cubicBezTo>
                        <a:pt x="755" y="46"/>
                        <a:pt x="754" y="48"/>
                        <a:pt x="772" y="45"/>
                      </a:cubicBezTo>
                      <a:cubicBezTo>
                        <a:pt x="754" y="49"/>
                        <a:pt x="751" y="49"/>
                        <a:pt x="739" y="53"/>
                      </a:cubicBezTo>
                      <a:cubicBezTo>
                        <a:pt x="757" y="49"/>
                        <a:pt x="757" y="49"/>
                        <a:pt x="757" y="49"/>
                      </a:cubicBezTo>
                      <a:cubicBezTo>
                        <a:pt x="730" y="55"/>
                        <a:pt x="690" y="70"/>
                        <a:pt x="691" y="72"/>
                      </a:cubicBezTo>
                      <a:cubicBezTo>
                        <a:pt x="698" y="67"/>
                        <a:pt x="716" y="64"/>
                        <a:pt x="731" y="61"/>
                      </a:cubicBezTo>
                      <a:cubicBezTo>
                        <a:pt x="719" y="64"/>
                        <a:pt x="697" y="72"/>
                        <a:pt x="715" y="67"/>
                      </a:cubicBezTo>
                      <a:cubicBezTo>
                        <a:pt x="720" y="64"/>
                        <a:pt x="770" y="51"/>
                        <a:pt x="734" y="59"/>
                      </a:cubicBezTo>
                      <a:cubicBezTo>
                        <a:pt x="749" y="55"/>
                        <a:pt x="769" y="48"/>
                        <a:pt x="786" y="46"/>
                      </a:cubicBezTo>
                      <a:cubicBezTo>
                        <a:pt x="766" y="51"/>
                        <a:pt x="780" y="49"/>
                        <a:pt x="774" y="52"/>
                      </a:cubicBezTo>
                      <a:cubicBezTo>
                        <a:pt x="792" y="47"/>
                        <a:pt x="791" y="46"/>
                        <a:pt x="794" y="44"/>
                      </a:cubicBezTo>
                      <a:cubicBezTo>
                        <a:pt x="846" y="38"/>
                        <a:pt x="867" y="38"/>
                        <a:pt x="923" y="36"/>
                      </a:cubicBezTo>
                      <a:cubicBezTo>
                        <a:pt x="931" y="35"/>
                        <a:pt x="889" y="37"/>
                        <a:pt x="894" y="36"/>
                      </a:cubicBezTo>
                      <a:cubicBezTo>
                        <a:pt x="936" y="31"/>
                        <a:pt x="949" y="39"/>
                        <a:pt x="985" y="41"/>
                      </a:cubicBezTo>
                      <a:cubicBezTo>
                        <a:pt x="981" y="39"/>
                        <a:pt x="978" y="38"/>
                        <a:pt x="975" y="37"/>
                      </a:cubicBezTo>
                      <a:cubicBezTo>
                        <a:pt x="986" y="37"/>
                        <a:pt x="1013" y="40"/>
                        <a:pt x="1027" y="43"/>
                      </a:cubicBezTo>
                      <a:cubicBezTo>
                        <a:pt x="1030" y="44"/>
                        <a:pt x="1067" y="54"/>
                        <a:pt x="1039" y="49"/>
                      </a:cubicBezTo>
                      <a:cubicBezTo>
                        <a:pt x="1099" y="65"/>
                        <a:pt x="1095" y="55"/>
                        <a:pt x="1161" y="83"/>
                      </a:cubicBezTo>
                      <a:cubicBezTo>
                        <a:pt x="1131" y="69"/>
                        <a:pt x="1127" y="68"/>
                        <a:pt x="1102" y="60"/>
                      </a:cubicBezTo>
                      <a:cubicBezTo>
                        <a:pt x="1129" y="67"/>
                        <a:pt x="1107" y="60"/>
                        <a:pt x="1110" y="59"/>
                      </a:cubicBezTo>
                      <a:cubicBezTo>
                        <a:pt x="1126" y="66"/>
                        <a:pt x="1176" y="86"/>
                        <a:pt x="1141" y="73"/>
                      </a:cubicBezTo>
                      <a:cubicBezTo>
                        <a:pt x="1162" y="82"/>
                        <a:pt x="1202" y="102"/>
                        <a:pt x="1212" y="106"/>
                      </a:cubicBezTo>
                      <a:cubicBezTo>
                        <a:pt x="1195" y="96"/>
                        <a:pt x="1195" y="96"/>
                        <a:pt x="1195" y="96"/>
                      </a:cubicBezTo>
                      <a:cubicBezTo>
                        <a:pt x="1224" y="111"/>
                        <a:pt x="1251" y="127"/>
                        <a:pt x="1264" y="133"/>
                      </a:cubicBezTo>
                      <a:cubicBezTo>
                        <a:pt x="1229" y="111"/>
                        <a:pt x="1229" y="114"/>
                        <a:pt x="1184" y="90"/>
                      </a:cubicBezTo>
                      <a:cubicBezTo>
                        <a:pt x="1134" y="65"/>
                        <a:pt x="1197" y="94"/>
                        <a:pt x="1165" y="76"/>
                      </a:cubicBezTo>
                      <a:cubicBezTo>
                        <a:pt x="1152" y="72"/>
                        <a:pt x="1140" y="67"/>
                        <a:pt x="1127" y="63"/>
                      </a:cubicBezTo>
                      <a:cubicBezTo>
                        <a:pt x="1144" y="70"/>
                        <a:pt x="1144" y="70"/>
                        <a:pt x="1144" y="70"/>
                      </a:cubicBezTo>
                      <a:cubicBezTo>
                        <a:pt x="1138" y="70"/>
                        <a:pt x="1087" y="49"/>
                        <a:pt x="1091" y="54"/>
                      </a:cubicBezTo>
                      <a:cubicBezTo>
                        <a:pt x="1053" y="41"/>
                        <a:pt x="1041" y="40"/>
                        <a:pt x="997" y="31"/>
                      </a:cubicBezTo>
                      <a:cubicBezTo>
                        <a:pt x="987" y="31"/>
                        <a:pt x="1003" y="33"/>
                        <a:pt x="1015" y="35"/>
                      </a:cubicBezTo>
                      <a:cubicBezTo>
                        <a:pt x="993" y="32"/>
                        <a:pt x="991" y="34"/>
                        <a:pt x="962" y="30"/>
                      </a:cubicBezTo>
                      <a:cubicBezTo>
                        <a:pt x="948" y="29"/>
                        <a:pt x="958" y="32"/>
                        <a:pt x="984" y="34"/>
                      </a:cubicBezTo>
                      <a:cubicBezTo>
                        <a:pt x="962" y="32"/>
                        <a:pt x="940" y="31"/>
                        <a:pt x="916" y="31"/>
                      </a:cubicBezTo>
                      <a:cubicBezTo>
                        <a:pt x="924" y="31"/>
                        <a:pt x="932" y="33"/>
                        <a:pt x="941" y="33"/>
                      </a:cubicBezTo>
                      <a:cubicBezTo>
                        <a:pt x="932" y="33"/>
                        <a:pt x="923" y="33"/>
                        <a:pt x="915" y="33"/>
                      </a:cubicBezTo>
                      <a:cubicBezTo>
                        <a:pt x="922" y="33"/>
                        <a:pt x="929" y="34"/>
                        <a:pt x="937" y="34"/>
                      </a:cubicBezTo>
                      <a:cubicBezTo>
                        <a:pt x="887" y="32"/>
                        <a:pt x="831" y="40"/>
                        <a:pt x="804" y="42"/>
                      </a:cubicBezTo>
                      <a:cubicBezTo>
                        <a:pt x="847" y="32"/>
                        <a:pt x="918" y="28"/>
                        <a:pt x="943" y="27"/>
                      </a:cubicBezTo>
                      <a:cubicBezTo>
                        <a:pt x="934" y="25"/>
                        <a:pt x="909" y="29"/>
                        <a:pt x="896" y="26"/>
                      </a:cubicBezTo>
                      <a:cubicBezTo>
                        <a:pt x="892" y="27"/>
                        <a:pt x="887" y="28"/>
                        <a:pt x="883" y="29"/>
                      </a:cubicBezTo>
                      <a:cubicBezTo>
                        <a:pt x="868" y="30"/>
                        <a:pt x="833" y="36"/>
                        <a:pt x="829" y="34"/>
                      </a:cubicBezTo>
                      <a:cubicBezTo>
                        <a:pt x="871" y="27"/>
                        <a:pt x="882" y="25"/>
                        <a:pt x="903" y="23"/>
                      </a:cubicBezTo>
                      <a:cubicBezTo>
                        <a:pt x="903" y="22"/>
                        <a:pt x="907" y="22"/>
                        <a:pt x="913" y="22"/>
                      </a:cubicBezTo>
                      <a:cubicBezTo>
                        <a:pt x="914" y="22"/>
                        <a:pt x="914" y="22"/>
                        <a:pt x="914" y="22"/>
                      </a:cubicBezTo>
                      <a:cubicBezTo>
                        <a:pt x="913" y="22"/>
                        <a:pt x="913" y="22"/>
                        <a:pt x="913" y="22"/>
                      </a:cubicBezTo>
                      <a:cubicBezTo>
                        <a:pt x="926" y="22"/>
                        <a:pt x="946" y="22"/>
                        <a:pt x="958" y="23"/>
                      </a:cubicBezTo>
                      <a:cubicBezTo>
                        <a:pt x="973" y="24"/>
                        <a:pt x="963" y="25"/>
                        <a:pt x="961" y="25"/>
                      </a:cubicBezTo>
                      <a:cubicBezTo>
                        <a:pt x="1011" y="32"/>
                        <a:pt x="1047" y="31"/>
                        <a:pt x="1098" y="48"/>
                      </a:cubicBezTo>
                      <a:cubicBezTo>
                        <a:pt x="1098" y="50"/>
                        <a:pt x="1137" y="64"/>
                        <a:pt x="1125" y="60"/>
                      </a:cubicBezTo>
                      <a:cubicBezTo>
                        <a:pt x="1154" y="71"/>
                        <a:pt x="1170" y="77"/>
                        <a:pt x="1189" y="85"/>
                      </a:cubicBezTo>
                      <a:cubicBezTo>
                        <a:pt x="1193" y="88"/>
                        <a:pt x="1231" y="108"/>
                        <a:pt x="1217" y="102"/>
                      </a:cubicBezTo>
                      <a:cubicBezTo>
                        <a:pt x="1243" y="114"/>
                        <a:pt x="1243" y="114"/>
                        <a:pt x="1243" y="114"/>
                      </a:cubicBezTo>
                      <a:cubicBezTo>
                        <a:pt x="1259" y="125"/>
                        <a:pt x="1294" y="148"/>
                        <a:pt x="1298" y="154"/>
                      </a:cubicBezTo>
                      <a:cubicBezTo>
                        <a:pt x="1316" y="167"/>
                        <a:pt x="1305" y="155"/>
                        <a:pt x="1328" y="175"/>
                      </a:cubicBezTo>
                      <a:cubicBezTo>
                        <a:pt x="1326" y="174"/>
                        <a:pt x="1328" y="176"/>
                        <a:pt x="1323" y="172"/>
                      </a:cubicBezTo>
                      <a:cubicBezTo>
                        <a:pt x="1333" y="181"/>
                        <a:pt x="1358" y="203"/>
                        <a:pt x="1369" y="212"/>
                      </a:cubicBezTo>
                      <a:cubicBezTo>
                        <a:pt x="1354" y="197"/>
                        <a:pt x="1366" y="208"/>
                        <a:pt x="1348" y="191"/>
                      </a:cubicBezTo>
                      <a:cubicBezTo>
                        <a:pt x="1349" y="191"/>
                        <a:pt x="1371" y="208"/>
                        <a:pt x="1390" y="230"/>
                      </a:cubicBezTo>
                      <a:cubicBezTo>
                        <a:pt x="1361" y="204"/>
                        <a:pt x="1410" y="254"/>
                        <a:pt x="1396" y="242"/>
                      </a:cubicBezTo>
                      <a:cubicBezTo>
                        <a:pt x="1438" y="288"/>
                        <a:pt x="1463" y="314"/>
                        <a:pt x="1495" y="355"/>
                      </a:cubicBezTo>
                      <a:cubicBezTo>
                        <a:pt x="1531" y="405"/>
                        <a:pt x="1568" y="473"/>
                        <a:pt x="1590" y="516"/>
                      </a:cubicBezTo>
                      <a:cubicBezTo>
                        <a:pt x="1587" y="510"/>
                        <a:pt x="1587" y="510"/>
                        <a:pt x="1587" y="510"/>
                      </a:cubicBezTo>
                      <a:cubicBezTo>
                        <a:pt x="1592" y="519"/>
                        <a:pt x="1597" y="527"/>
                        <a:pt x="1601" y="536"/>
                      </a:cubicBezTo>
                      <a:cubicBezTo>
                        <a:pt x="1608" y="551"/>
                        <a:pt x="1599" y="537"/>
                        <a:pt x="1610" y="560"/>
                      </a:cubicBezTo>
                      <a:cubicBezTo>
                        <a:pt x="1604" y="553"/>
                        <a:pt x="1591" y="519"/>
                        <a:pt x="1578" y="496"/>
                      </a:cubicBezTo>
                      <a:cubicBezTo>
                        <a:pt x="1596" y="538"/>
                        <a:pt x="1557" y="460"/>
                        <a:pt x="1568" y="488"/>
                      </a:cubicBezTo>
                      <a:cubicBezTo>
                        <a:pt x="1581" y="501"/>
                        <a:pt x="1611" y="574"/>
                        <a:pt x="1626" y="611"/>
                      </a:cubicBezTo>
                      <a:cubicBezTo>
                        <a:pt x="1639" y="647"/>
                        <a:pt x="1618" y="595"/>
                        <a:pt x="1625" y="613"/>
                      </a:cubicBezTo>
                      <a:cubicBezTo>
                        <a:pt x="1630" y="624"/>
                        <a:pt x="1630" y="624"/>
                        <a:pt x="1630" y="624"/>
                      </a:cubicBezTo>
                      <a:cubicBezTo>
                        <a:pt x="1635" y="638"/>
                        <a:pt x="1636" y="643"/>
                        <a:pt x="1635" y="643"/>
                      </a:cubicBezTo>
                      <a:cubicBezTo>
                        <a:pt x="1648" y="682"/>
                        <a:pt x="1662" y="726"/>
                        <a:pt x="1671" y="759"/>
                      </a:cubicBezTo>
                      <a:cubicBezTo>
                        <a:pt x="1660" y="716"/>
                        <a:pt x="1677" y="773"/>
                        <a:pt x="1667" y="730"/>
                      </a:cubicBezTo>
                      <a:cubicBezTo>
                        <a:pt x="1671" y="743"/>
                        <a:pt x="1678" y="770"/>
                        <a:pt x="1683" y="797"/>
                      </a:cubicBezTo>
                      <a:cubicBezTo>
                        <a:pt x="1677" y="772"/>
                        <a:pt x="1687" y="831"/>
                        <a:pt x="1676" y="775"/>
                      </a:cubicBezTo>
                      <a:cubicBezTo>
                        <a:pt x="1675" y="783"/>
                        <a:pt x="1683" y="803"/>
                        <a:pt x="1686" y="828"/>
                      </a:cubicBezTo>
                      <a:cubicBezTo>
                        <a:pt x="1684" y="815"/>
                        <a:pt x="1676" y="787"/>
                        <a:pt x="1676" y="790"/>
                      </a:cubicBezTo>
                      <a:cubicBezTo>
                        <a:pt x="1688" y="827"/>
                        <a:pt x="1693" y="912"/>
                        <a:pt x="1696" y="927"/>
                      </a:cubicBezTo>
                      <a:cubicBezTo>
                        <a:pt x="1701" y="954"/>
                        <a:pt x="1705" y="997"/>
                        <a:pt x="1708" y="1031"/>
                      </a:cubicBezTo>
                      <a:cubicBezTo>
                        <a:pt x="1707" y="1066"/>
                        <a:pt x="1708" y="1103"/>
                        <a:pt x="1706" y="1142"/>
                      </a:cubicBezTo>
                      <a:cubicBezTo>
                        <a:pt x="1705" y="1135"/>
                        <a:pt x="1705" y="1135"/>
                        <a:pt x="1705" y="1135"/>
                      </a:cubicBezTo>
                      <a:cubicBezTo>
                        <a:pt x="1704" y="1157"/>
                        <a:pt x="1704" y="1191"/>
                        <a:pt x="1701" y="1223"/>
                      </a:cubicBezTo>
                      <a:cubicBezTo>
                        <a:pt x="1699" y="1230"/>
                        <a:pt x="1699" y="1230"/>
                        <a:pt x="1699" y="1230"/>
                      </a:cubicBezTo>
                      <a:cubicBezTo>
                        <a:pt x="1698" y="1252"/>
                        <a:pt x="1695" y="1293"/>
                        <a:pt x="1692" y="1327"/>
                      </a:cubicBezTo>
                      <a:cubicBezTo>
                        <a:pt x="1693" y="1327"/>
                        <a:pt x="1695" y="1296"/>
                        <a:pt x="1695" y="1311"/>
                      </a:cubicBezTo>
                      <a:cubicBezTo>
                        <a:pt x="1697" y="1294"/>
                        <a:pt x="1698" y="1280"/>
                        <a:pt x="1696" y="1286"/>
                      </a:cubicBezTo>
                      <a:cubicBezTo>
                        <a:pt x="1698" y="1269"/>
                        <a:pt x="1699" y="1269"/>
                        <a:pt x="1701" y="1255"/>
                      </a:cubicBezTo>
                      <a:cubicBezTo>
                        <a:pt x="1700" y="1277"/>
                        <a:pt x="1698" y="1298"/>
                        <a:pt x="1697" y="1320"/>
                      </a:cubicBezTo>
                      <a:cubicBezTo>
                        <a:pt x="1696" y="1325"/>
                        <a:pt x="1696" y="1327"/>
                        <a:pt x="1696" y="1327"/>
                      </a:cubicBezTo>
                      <a:cubicBezTo>
                        <a:pt x="1697" y="1332"/>
                        <a:pt x="1697" y="1332"/>
                        <a:pt x="1697" y="1332"/>
                      </a:cubicBezTo>
                      <a:cubicBezTo>
                        <a:pt x="1696" y="1349"/>
                        <a:pt x="1695" y="1354"/>
                        <a:pt x="1694" y="1351"/>
                      </a:cubicBezTo>
                      <a:cubicBezTo>
                        <a:pt x="1691" y="1388"/>
                        <a:pt x="1693" y="1401"/>
                        <a:pt x="1687" y="1439"/>
                      </a:cubicBezTo>
                      <a:cubicBezTo>
                        <a:pt x="1687" y="1422"/>
                        <a:pt x="1688" y="1412"/>
                        <a:pt x="1691" y="1384"/>
                      </a:cubicBezTo>
                      <a:cubicBezTo>
                        <a:pt x="1689" y="1399"/>
                        <a:pt x="1687" y="1414"/>
                        <a:pt x="1685" y="1428"/>
                      </a:cubicBezTo>
                      <a:cubicBezTo>
                        <a:pt x="1687" y="1408"/>
                        <a:pt x="1694" y="1332"/>
                        <a:pt x="1690" y="1345"/>
                      </a:cubicBezTo>
                      <a:cubicBezTo>
                        <a:pt x="1687" y="1393"/>
                        <a:pt x="1681" y="1463"/>
                        <a:pt x="1674" y="1505"/>
                      </a:cubicBezTo>
                      <a:cubicBezTo>
                        <a:pt x="1669" y="1527"/>
                        <a:pt x="1664" y="1560"/>
                        <a:pt x="1655" y="1596"/>
                      </a:cubicBezTo>
                      <a:cubicBezTo>
                        <a:pt x="1653" y="1601"/>
                        <a:pt x="1650" y="1612"/>
                        <a:pt x="1651" y="1605"/>
                      </a:cubicBezTo>
                      <a:cubicBezTo>
                        <a:pt x="1653" y="1595"/>
                        <a:pt x="1653" y="1595"/>
                        <a:pt x="1653" y="1595"/>
                      </a:cubicBezTo>
                      <a:cubicBezTo>
                        <a:pt x="1642" y="1643"/>
                        <a:pt x="1628" y="1696"/>
                        <a:pt x="1614" y="1737"/>
                      </a:cubicBezTo>
                      <a:cubicBezTo>
                        <a:pt x="1611" y="1744"/>
                        <a:pt x="1607" y="1751"/>
                        <a:pt x="1604" y="1757"/>
                      </a:cubicBezTo>
                      <a:cubicBezTo>
                        <a:pt x="1574" y="1825"/>
                        <a:pt x="1614" y="1746"/>
                        <a:pt x="1583" y="1816"/>
                      </a:cubicBezTo>
                      <a:cubicBezTo>
                        <a:pt x="1574" y="1832"/>
                        <a:pt x="1538" y="1898"/>
                        <a:pt x="1534" y="1899"/>
                      </a:cubicBezTo>
                      <a:cubicBezTo>
                        <a:pt x="1526" y="1911"/>
                        <a:pt x="1522" y="1916"/>
                        <a:pt x="1523" y="1919"/>
                      </a:cubicBezTo>
                      <a:cubicBezTo>
                        <a:pt x="1530" y="1908"/>
                        <a:pt x="1545" y="1884"/>
                        <a:pt x="1538" y="1898"/>
                      </a:cubicBezTo>
                      <a:cubicBezTo>
                        <a:pt x="1524" y="1921"/>
                        <a:pt x="1516" y="1930"/>
                        <a:pt x="1504" y="1947"/>
                      </a:cubicBezTo>
                      <a:cubicBezTo>
                        <a:pt x="1505" y="1946"/>
                        <a:pt x="1512" y="1933"/>
                        <a:pt x="1508" y="1940"/>
                      </a:cubicBezTo>
                      <a:cubicBezTo>
                        <a:pt x="1480" y="1982"/>
                        <a:pt x="1416" y="2051"/>
                        <a:pt x="1381" y="2084"/>
                      </a:cubicBezTo>
                      <a:cubicBezTo>
                        <a:pt x="1394" y="2072"/>
                        <a:pt x="1395" y="2070"/>
                        <a:pt x="1413" y="2054"/>
                      </a:cubicBezTo>
                      <a:cubicBezTo>
                        <a:pt x="1414" y="2055"/>
                        <a:pt x="1404" y="2063"/>
                        <a:pt x="1401" y="2067"/>
                      </a:cubicBezTo>
                      <a:cubicBezTo>
                        <a:pt x="1404" y="2067"/>
                        <a:pt x="1418" y="2050"/>
                        <a:pt x="1437" y="2032"/>
                      </a:cubicBezTo>
                      <a:cubicBezTo>
                        <a:pt x="1428" y="2043"/>
                        <a:pt x="1418" y="2053"/>
                        <a:pt x="1408" y="2064"/>
                      </a:cubicBezTo>
                      <a:cubicBezTo>
                        <a:pt x="1427" y="2049"/>
                        <a:pt x="1427" y="2049"/>
                        <a:pt x="1427" y="2049"/>
                      </a:cubicBezTo>
                      <a:cubicBezTo>
                        <a:pt x="1405" y="2073"/>
                        <a:pt x="1381" y="2095"/>
                        <a:pt x="1357" y="2116"/>
                      </a:cubicBezTo>
                      <a:cubicBezTo>
                        <a:pt x="1421" y="2067"/>
                        <a:pt x="1442" y="2035"/>
                        <a:pt x="1486" y="1987"/>
                      </a:cubicBezTo>
                      <a:cubicBezTo>
                        <a:pt x="1480" y="1995"/>
                        <a:pt x="1486" y="1988"/>
                        <a:pt x="1488" y="1986"/>
                      </a:cubicBezTo>
                      <a:cubicBezTo>
                        <a:pt x="1501" y="1969"/>
                        <a:pt x="1516" y="1949"/>
                        <a:pt x="1522" y="1938"/>
                      </a:cubicBezTo>
                      <a:cubicBezTo>
                        <a:pt x="1541" y="1911"/>
                        <a:pt x="1541" y="1911"/>
                        <a:pt x="1541" y="1911"/>
                      </a:cubicBezTo>
                      <a:cubicBezTo>
                        <a:pt x="1541" y="1911"/>
                        <a:pt x="1537" y="1924"/>
                        <a:pt x="1517" y="1951"/>
                      </a:cubicBezTo>
                      <a:cubicBezTo>
                        <a:pt x="1586" y="1854"/>
                        <a:pt x="1618" y="1767"/>
                        <a:pt x="1653" y="1654"/>
                      </a:cubicBezTo>
                      <a:cubicBezTo>
                        <a:pt x="1654" y="1649"/>
                        <a:pt x="1649" y="1669"/>
                        <a:pt x="1652" y="1661"/>
                      </a:cubicBezTo>
                      <a:cubicBezTo>
                        <a:pt x="1656" y="1645"/>
                        <a:pt x="1661" y="1620"/>
                        <a:pt x="1660" y="1620"/>
                      </a:cubicBezTo>
                      <a:cubicBezTo>
                        <a:pt x="1660" y="1622"/>
                        <a:pt x="1660" y="1625"/>
                        <a:pt x="1658" y="1635"/>
                      </a:cubicBezTo>
                      <a:cubicBezTo>
                        <a:pt x="1672" y="1575"/>
                        <a:pt x="1682" y="1544"/>
                        <a:pt x="1687" y="1505"/>
                      </a:cubicBezTo>
                      <a:cubicBezTo>
                        <a:pt x="1689" y="1503"/>
                        <a:pt x="1683" y="1535"/>
                        <a:pt x="1684" y="1530"/>
                      </a:cubicBezTo>
                      <a:cubicBezTo>
                        <a:pt x="1696" y="1470"/>
                        <a:pt x="1697" y="1438"/>
                        <a:pt x="1703" y="1377"/>
                      </a:cubicBezTo>
                      <a:cubicBezTo>
                        <a:pt x="1703" y="1398"/>
                        <a:pt x="1707" y="1364"/>
                        <a:pt x="1709" y="1348"/>
                      </a:cubicBezTo>
                      <a:cubicBezTo>
                        <a:pt x="1713" y="1298"/>
                        <a:pt x="1721" y="1192"/>
                        <a:pt x="1721" y="1116"/>
                      </a:cubicBezTo>
                      <a:cubicBezTo>
                        <a:pt x="1726" y="1136"/>
                        <a:pt x="1722" y="1031"/>
                        <a:pt x="1725" y="1025"/>
                      </a:cubicBezTo>
                      <a:cubicBezTo>
                        <a:pt x="1724" y="1008"/>
                        <a:pt x="1723" y="982"/>
                        <a:pt x="1721" y="980"/>
                      </a:cubicBezTo>
                      <a:cubicBezTo>
                        <a:pt x="1722" y="989"/>
                        <a:pt x="1722" y="1012"/>
                        <a:pt x="1721" y="1009"/>
                      </a:cubicBezTo>
                      <a:cubicBezTo>
                        <a:pt x="1720" y="984"/>
                        <a:pt x="1717" y="947"/>
                        <a:pt x="1715" y="944"/>
                      </a:cubicBezTo>
                      <a:cubicBezTo>
                        <a:pt x="1715" y="933"/>
                        <a:pt x="1715" y="923"/>
                        <a:pt x="1714" y="913"/>
                      </a:cubicBezTo>
                      <a:cubicBezTo>
                        <a:pt x="1713" y="911"/>
                        <a:pt x="1710" y="902"/>
                        <a:pt x="1708" y="885"/>
                      </a:cubicBezTo>
                      <a:cubicBezTo>
                        <a:pt x="1707" y="847"/>
                        <a:pt x="1707" y="889"/>
                        <a:pt x="1701" y="836"/>
                      </a:cubicBezTo>
                      <a:cubicBezTo>
                        <a:pt x="1705" y="848"/>
                        <a:pt x="1707" y="859"/>
                        <a:pt x="1709" y="863"/>
                      </a:cubicBezTo>
                      <a:cubicBezTo>
                        <a:pt x="1706" y="837"/>
                        <a:pt x="1705" y="841"/>
                        <a:pt x="1702" y="823"/>
                      </a:cubicBezTo>
                      <a:cubicBezTo>
                        <a:pt x="1702" y="816"/>
                        <a:pt x="1708" y="840"/>
                        <a:pt x="1711" y="860"/>
                      </a:cubicBezTo>
                      <a:cubicBezTo>
                        <a:pt x="1710" y="848"/>
                        <a:pt x="1709" y="837"/>
                        <a:pt x="1707" y="826"/>
                      </a:cubicBezTo>
                      <a:cubicBezTo>
                        <a:pt x="1700" y="795"/>
                        <a:pt x="1686" y="741"/>
                        <a:pt x="1671" y="691"/>
                      </a:cubicBezTo>
                      <a:cubicBezTo>
                        <a:pt x="1675" y="699"/>
                        <a:pt x="1680" y="715"/>
                        <a:pt x="1678" y="701"/>
                      </a:cubicBezTo>
                      <a:cubicBezTo>
                        <a:pt x="1671" y="680"/>
                        <a:pt x="1660" y="652"/>
                        <a:pt x="1651" y="624"/>
                      </a:cubicBezTo>
                      <a:cubicBezTo>
                        <a:pt x="1652" y="628"/>
                        <a:pt x="1652" y="626"/>
                        <a:pt x="1653" y="629"/>
                      </a:cubicBezTo>
                      <a:cubicBezTo>
                        <a:pt x="1633" y="582"/>
                        <a:pt x="1640" y="593"/>
                        <a:pt x="1623" y="549"/>
                      </a:cubicBezTo>
                      <a:cubicBezTo>
                        <a:pt x="1623" y="550"/>
                        <a:pt x="1623" y="550"/>
                        <a:pt x="1624" y="551"/>
                      </a:cubicBezTo>
                      <a:cubicBezTo>
                        <a:pt x="1611" y="525"/>
                        <a:pt x="1611" y="525"/>
                        <a:pt x="1611" y="525"/>
                      </a:cubicBezTo>
                      <a:cubicBezTo>
                        <a:pt x="1583" y="473"/>
                        <a:pt x="1584" y="465"/>
                        <a:pt x="1568" y="432"/>
                      </a:cubicBezTo>
                      <a:cubicBezTo>
                        <a:pt x="1572" y="439"/>
                        <a:pt x="1572" y="439"/>
                        <a:pt x="1572" y="439"/>
                      </a:cubicBezTo>
                      <a:cubicBezTo>
                        <a:pt x="1563" y="418"/>
                        <a:pt x="1523" y="357"/>
                        <a:pt x="1511" y="340"/>
                      </a:cubicBezTo>
                      <a:cubicBezTo>
                        <a:pt x="1525" y="362"/>
                        <a:pt x="1515" y="348"/>
                        <a:pt x="1524" y="365"/>
                      </a:cubicBezTo>
                      <a:cubicBezTo>
                        <a:pt x="1536" y="383"/>
                        <a:pt x="1535" y="376"/>
                        <a:pt x="1554" y="408"/>
                      </a:cubicBezTo>
                      <a:cubicBezTo>
                        <a:pt x="1550" y="405"/>
                        <a:pt x="1524" y="366"/>
                        <a:pt x="1517" y="359"/>
                      </a:cubicBezTo>
                      <a:cubicBezTo>
                        <a:pt x="1505" y="342"/>
                        <a:pt x="1499" y="328"/>
                        <a:pt x="1499" y="325"/>
                      </a:cubicBezTo>
                      <a:cubicBezTo>
                        <a:pt x="1468" y="284"/>
                        <a:pt x="1450" y="259"/>
                        <a:pt x="1405" y="214"/>
                      </a:cubicBezTo>
                      <a:cubicBezTo>
                        <a:pt x="1388" y="198"/>
                        <a:pt x="1372" y="189"/>
                        <a:pt x="1333" y="153"/>
                      </a:cubicBezTo>
                      <a:cubicBezTo>
                        <a:pt x="1336" y="154"/>
                        <a:pt x="1336" y="154"/>
                        <a:pt x="1336" y="154"/>
                      </a:cubicBezTo>
                      <a:cubicBezTo>
                        <a:pt x="1334" y="154"/>
                        <a:pt x="1316" y="137"/>
                        <a:pt x="1306" y="132"/>
                      </a:cubicBezTo>
                      <a:cubicBezTo>
                        <a:pt x="1320" y="145"/>
                        <a:pt x="1287" y="119"/>
                        <a:pt x="1304" y="135"/>
                      </a:cubicBezTo>
                      <a:cubicBezTo>
                        <a:pt x="1279" y="117"/>
                        <a:pt x="1276" y="111"/>
                        <a:pt x="1274" y="108"/>
                      </a:cubicBezTo>
                      <a:cubicBezTo>
                        <a:pt x="1254" y="98"/>
                        <a:pt x="1223" y="73"/>
                        <a:pt x="1178" y="54"/>
                      </a:cubicBezTo>
                      <a:cubicBezTo>
                        <a:pt x="1187" y="56"/>
                        <a:pt x="1233" y="80"/>
                        <a:pt x="1215" y="69"/>
                      </a:cubicBezTo>
                      <a:cubicBezTo>
                        <a:pt x="1196" y="60"/>
                        <a:pt x="1177" y="53"/>
                        <a:pt x="1157" y="46"/>
                      </a:cubicBezTo>
                      <a:cubicBezTo>
                        <a:pt x="1166" y="50"/>
                        <a:pt x="1174" y="53"/>
                        <a:pt x="1182" y="57"/>
                      </a:cubicBezTo>
                      <a:cubicBezTo>
                        <a:pt x="1139" y="40"/>
                        <a:pt x="1127" y="34"/>
                        <a:pt x="1102" y="25"/>
                      </a:cubicBezTo>
                      <a:cubicBezTo>
                        <a:pt x="1097" y="22"/>
                        <a:pt x="1114" y="27"/>
                        <a:pt x="1127" y="31"/>
                      </a:cubicBezTo>
                      <a:cubicBezTo>
                        <a:pt x="1113" y="26"/>
                        <a:pt x="1091" y="20"/>
                        <a:pt x="1072" y="16"/>
                      </a:cubicBezTo>
                      <a:cubicBezTo>
                        <a:pt x="1058" y="14"/>
                        <a:pt x="1010" y="5"/>
                        <a:pt x="990" y="6"/>
                      </a:cubicBezTo>
                      <a:cubicBezTo>
                        <a:pt x="982" y="5"/>
                        <a:pt x="982" y="5"/>
                        <a:pt x="982" y="5"/>
                      </a:cubicBezTo>
                      <a:cubicBezTo>
                        <a:pt x="983" y="5"/>
                        <a:pt x="984" y="4"/>
                        <a:pt x="986" y="5"/>
                      </a:cubicBezTo>
                      <a:cubicBezTo>
                        <a:pt x="982" y="4"/>
                        <a:pt x="979" y="4"/>
                        <a:pt x="976" y="4"/>
                      </a:cubicBezTo>
                      <a:cubicBezTo>
                        <a:pt x="951" y="2"/>
                        <a:pt x="951" y="2"/>
                        <a:pt x="951" y="2"/>
                      </a:cubicBezTo>
                      <a:cubicBezTo>
                        <a:pt x="956" y="1"/>
                        <a:pt x="956" y="1"/>
                        <a:pt x="956" y="1"/>
                      </a:cubicBezTo>
                      <a:cubicBezTo>
                        <a:pt x="946" y="1"/>
                        <a:pt x="946" y="1"/>
                        <a:pt x="946" y="1"/>
                      </a:cubicBezTo>
                      <a:cubicBezTo>
                        <a:pt x="921" y="0"/>
                        <a:pt x="921" y="0"/>
                        <a:pt x="921" y="0"/>
                      </a:cubicBezTo>
                      <a:close/>
                      <a:moveTo>
                        <a:pt x="1525" y="1932"/>
                      </a:moveTo>
                      <a:cubicBezTo>
                        <a:pt x="1524" y="1934"/>
                        <a:pt x="1524" y="1935"/>
                        <a:pt x="1523" y="1937"/>
                      </a:cubicBezTo>
                      <a:cubicBezTo>
                        <a:pt x="1525" y="1933"/>
                        <a:pt x="1524" y="1934"/>
                        <a:pt x="1525" y="1932"/>
                      </a:cubicBezTo>
                      <a:close/>
                      <a:moveTo>
                        <a:pt x="315" y="266"/>
                      </a:moveTo>
                      <a:cubicBezTo>
                        <a:pt x="304" y="277"/>
                        <a:pt x="297" y="287"/>
                        <a:pt x="290" y="292"/>
                      </a:cubicBezTo>
                      <a:cubicBezTo>
                        <a:pt x="288" y="291"/>
                        <a:pt x="338" y="233"/>
                        <a:pt x="356" y="216"/>
                      </a:cubicBezTo>
                      <a:cubicBezTo>
                        <a:pt x="379" y="197"/>
                        <a:pt x="404" y="178"/>
                        <a:pt x="420" y="168"/>
                      </a:cubicBezTo>
                      <a:cubicBezTo>
                        <a:pt x="412" y="174"/>
                        <a:pt x="412" y="174"/>
                        <a:pt x="412" y="174"/>
                      </a:cubicBezTo>
                      <a:cubicBezTo>
                        <a:pt x="356" y="215"/>
                        <a:pt x="343" y="231"/>
                        <a:pt x="349" y="227"/>
                      </a:cubicBezTo>
                      <a:cubicBezTo>
                        <a:pt x="356" y="222"/>
                        <a:pt x="384" y="201"/>
                        <a:pt x="420" y="179"/>
                      </a:cubicBezTo>
                      <a:cubicBezTo>
                        <a:pt x="382" y="205"/>
                        <a:pt x="344" y="236"/>
                        <a:pt x="310" y="270"/>
                      </a:cubicBezTo>
                      <a:cubicBezTo>
                        <a:pt x="315" y="266"/>
                        <a:pt x="315" y="266"/>
                        <a:pt x="315" y="266"/>
                      </a:cubicBezTo>
                      <a:close/>
                      <a:moveTo>
                        <a:pt x="283" y="287"/>
                      </a:moveTo>
                      <a:cubicBezTo>
                        <a:pt x="277" y="294"/>
                        <a:pt x="271" y="301"/>
                        <a:pt x="265" y="309"/>
                      </a:cubicBezTo>
                      <a:cubicBezTo>
                        <a:pt x="267" y="305"/>
                        <a:pt x="262" y="309"/>
                        <a:pt x="280" y="288"/>
                      </a:cubicBezTo>
                      <a:cubicBezTo>
                        <a:pt x="279" y="290"/>
                        <a:pt x="281" y="289"/>
                        <a:pt x="283" y="287"/>
                      </a:cubicBezTo>
                      <a:close/>
                      <a:moveTo>
                        <a:pt x="271" y="303"/>
                      </a:moveTo>
                      <a:cubicBezTo>
                        <a:pt x="270" y="304"/>
                        <a:pt x="268" y="306"/>
                        <a:pt x="266" y="308"/>
                      </a:cubicBezTo>
                      <a:cubicBezTo>
                        <a:pt x="271" y="303"/>
                        <a:pt x="271" y="303"/>
                        <a:pt x="271" y="303"/>
                      </a:cubicBezTo>
                      <a:close/>
                      <a:moveTo>
                        <a:pt x="731" y="31"/>
                      </a:moveTo>
                      <a:cubicBezTo>
                        <a:pt x="724" y="32"/>
                        <a:pt x="718" y="34"/>
                        <a:pt x="712" y="35"/>
                      </a:cubicBezTo>
                      <a:cubicBezTo>
                        <a:pt x="713" y="35"/>
                        <a:pt x="713" y="35"/>
                        <a:pt x="714" y="35"/>
                      </a:cubicBezTo>
                      <a:cubicBezTo>
                        <a:pt x="723" y="32"/>
                        <a:pt x="728" y="31"/>
                        <a:pt x="731" y="31"/>
                      </a:cubicBezTo>
                      <a:close/>
                      <a:moveTo>
                        <a:pt x="672" y="46"/>
                      </a:moveTo>
                      <a:cubicBezTo>
                        <a:pt x="666" y="48"/>
                        <a:pt x="661" y="50"/>
                        <a:pt x="655" y="52"/>
                      </a:cubicBezTo>
                      <a:cubicBezTo>
                        <a:pt x="660" y="48"/>
                        <a:pt x="660" y="48"/>
                        <a:pt x="660" y="48"/>
                      </a:cubicBezTo>
                      <a:cubicBezTo>
                        <a:pt x="668" y="46"/>
                        <a:pt x="670" y="46"/>
                        <a:pt x="672" y="46"/>
                      </a:cubicBezTo>
                      <a:close/>
                      <a:moveTo>
                        <a:pt x="533" y="95"/>
                      </a:moveTo>
                      <a:cubicBezTo>
                        <a:pt x="505" y="109"/>
                        <a:pt x="511" y="113"/>
                        <a:pt x="484" y="124"/>
                      </a:cubicBezTo>
                      <a:cubicBezTo>
                        <a:pt x="481" y="127"/>
                        <a:pt x="488" y="124"/>
                        <a:pt x="498" y="119"/>
                      </a:cubicBezTo>
                      <a:cubicBezTo>
                        <a:pt x="494" y="121"/>
                        <a:pt x="493" y="122"/>
                        <a:pt x="492" y="123"/>
                      </a:cubicBezTo>
                      <a:cubicBezTo>
                        <a:pt x="482" y="128"/>
                        <a:pt x="474" y="134"/>
                        <a:pt x="465" y="139"/>
                      </a:cubicBezTo>
                      <a:cubicBezTo>
                        <a:pt x="457" y="144"/>
                        <a:pt x="450" y="148"/>
                        <a:pt x="452" y="146"/>
                      </a:cubicBezTo>
                      <a:cubicBezTo>
                        <a:pt x="453" y="143"/>
                        <a:pt x="485" y="122"/>
                        <a:pt x="494" y="115"/>
                      </a:cubicBezTo>
                      <a:cubicBezTo>
                        <a:pt x="502" y="110"/>
                        <a:pt x="541" y="89"/>
                        <a:pt x="533" y="95"/>
                      </a:cubicBezTo>
                      <a:close/>
                      <a:moveTo>
                        <a:pt x="402" y="2084"/>
                      </a:moveTo>
                      <a:cubicBezTo>
                        <a:pt x="397" y="2080"/>
                        <a:pt x="391" y="2076"/>
                        <a:pt x="384" y="2071"/>
                      </a:cubicBezTo>
                      <a:cubicBezTo>
                        <a:pt x="390" y="2077"/>
                        <a:pt x="396" y="2083"/>
                        <a:pt x="409" y="2093"/>
                      </a:cubicBezTo>
                      <a:cubicBezTo>
                        <a:pt x="440" y="2110"/>
                        <a:pt x="465" y="2129"/>
                        <a:pt x="499" y="2148"/>
                      </a:cubicBezTo>
                      <a:cubicBezTo>
                        <a:pt x="519" y="2157"/>
                        <a:pt x="519" y="2157"/>
                        <a:pt x="519" y="2157"/>
                      </a:cubicBezTo>
                      <a:cubicBezTo>
                        <a:pt x="515" y="2155"/>
                        <a:pt x="513" y="2153"/>
                        <a:pt x="512" y="2152"/>
                      </a:cubicBezTo>
                      <a:cubicBezTo>
                        <a:pt x="442" y="2116"/>
                        <a:pt x="486" y="2133"/>
                        <a:pt x="402" y="2084"/>
                      </a:cubicBezTo>
                      <a:close/>
                      <a:moveTo>
                        <a:pt x="238" y="1921"/>
                      </a:moveTo>
                      <a:cubicBezTo>
                        <a:pt x="230" y="1913"/>
                        <a:pt x="230" y="1913"/>
                        <a:pt x="230" y="1913"/>
                      </a:cubicBezTo>
                      <a:cubicBezTo>
                        <a:pt x="233" y="1919"/>
                        <a:pt x="252" y="1940"/>
                        <a:pt x="271" y="1962"/>
                      </a:cubicBezTo>
                      <a:cubicBezTo>
                        <a:pt x="277" y="1968"/>
                        <a:pt x="290" y="1980"/>
                        <a:pt x="297" y="1989"/>
                      </a:cubicBezTo>
                      <a:cubicBezTo>
                        <a:pt x="293" y="1987"/>
                        <a:pt x="293" y="1987"/>
                        <a:pt x="293" y="1987"/>
                      </a:cubicBezTo>
                      <a:cubicBezTo>
                        <a:pt x="296" y="1991"/>
                        <a:pt x="315" y="2012"/>
                        <a:pt x="339" y="2033"/>
                      </a:cubicBezTo>
                      <a:cubicBezTo>
                        <a:pt x="336" y="2031"/>
                        <a:pt x="332" y="2028"/>
                        <a:pt x="328" y="2025"/>
                      </a:cubicBezTo>
                      <a:cubicBezTo>
                        <a:pt x="322" y="2020"/>
                        <a:pt x="315" y="2014"/>
                        <a:pt x="306" y="2006"/>
                      </a:cubicBezTo>
                      <a:cubicBezTo>
                        <a:pt x="311" y="2011"/>
                        <a:pt x="316" y="2016"/>
                        <a:pt x="324" y="2024"/>
                      </a:cubicBezTo>
                      <a:cubicBezTo>
                        <a:pt x="309" y="2012"/>
                        <a:pt x="294" y="2000"/>
                        <a:pt x="281" y="1987"/>
                      </a:cubicBezTo>
                      <a:cubicBezTo>
                        <a:pt x="300" y="2008"/>
                        <a:pt x="306" y="2008"/>
                        <a:pt x="330" y="2033"/>
                      </a:cubicBezTo>
                      <a:cubicBezTo>
                        <a:pt x="327" y="2033"/>
                        <a:pt x="328" y="2035"/>
                        <a:pt x="299" y="2011"/>
                      </a:cubicBezTo>
                      <a:cubicBezTo>
                        <a:pt x="277" y="1987"/>
                        <a:pt x="302" y="2011"/>
                        <a:pt x="291" y="1998"/>
                      </a:cubicBezTo>
                      <a:cubicBezTo>
                        <a:pt x="271" y="1983"/>
                        <a:pt x="271" y="1973"/>
                        <a:pt x="251" y="1956"/>
                      </a:cubicBezTo>
                      <a:cubicBezTo>
                        <a:pt x="231" y="1932"/>
                        <a:pt x="239" y="1938"/>
                        <a:pt x="233" y="1930"/>
                      </a:cubicBezTo>
                      <a:cubicBezTo>
                        <a:pt x="253" y="1954"/>
                        <a:pt x="226" y="1917"/>
                        <a:pt x="251" y="1947"/>
                      </a:cubicBezTo>
                      <a:cubicBezTo>
                        <a:pt x="232" y="1921"/>
                        <a:pt x="234" y="1931"/>
                        <a:pt x="219" y="1909"/>
                      </a:cubicBezTo>
                      <a:cubicBezTo>
                        <a:pt x="218" y="1904"/>
                        <a:pt x="218" y="1904"/>
                        <a:pt x="218" y="1904"/>
                      </a:cubicBezTo>
                      <a:cubicBezTo>
                        <a:pt x="204" y="1884"/>
                        <a:pt x="176" y="1839"/>
                        <a:pt x="159" y="1811"/>
                      </a:cubicBezTo>
                      <a:cubicBezTo>
                        <a:pt x="172" y="1836"/>
                        <a:pt x="150" y="1797"/>
                        <a:pt x="151" y="1802"/>
                      </a:cubicBezTo>
                      <a:cubicBezTo>
                        <a:pt x="155" y="1805"/>
                        <a:pt x="173" y="1839"/>
                        <a:pt x="172" y="1840"/>
                      </a:cubicBezTo>
                      <a:cubicBezTo>
                        <a:pt x="159" y="1821"/>
                        <a:pt x="133" y="1771"/>
                        <a:pt x="129" y="1760"/>
                      </a:cubicBezTo>
                      <a:cubicBezTo>
                        <a:pt x="135" y="1773"/>
                        <a:pt x="141" y="1786"/>
                        <a:pt x="147" y="1799"/>
                      </a:cubicBezTo>
                      <a:cubicBezTo>
                        <a:pt x="138" y="1786"/>
                        <a:pt x="114" y="1739"/>
                        <a:pt x="113" y="1737"/>
                      </a:cubicBezTo>
                      <a:cubicBezTo>
                        <a:pt x="107" y="1722"/>
                        <a:pt x="98" y="1698"/>
                        <a:pt x="97" y="1690"/>
                      </a:cubicBezTo>
                      <a:cubicBezTo>
                        <a:pt x="109" y="1718"/>
                        <a:pt x="109" y="1718"/>
                        <a:pt x="109" y="1718"/>
                      </a:cubicBezTo>
                      <a:cubicBezTo>
                        <a:pt x="112" y="1729"/>
                        <a:pt x="112" y="1729"/>
                        <a:pt x="112" y="1729"/>
                      </a:cubicBezTo>
                      <a:cubicBezTo>
                        <a:pt x="121" y="1744"/>
                        <a:pt x="121" y="1744"/>
                        <a:pt x="121" y="1744"/>
                      </a:cubicBezTo>
                      <a:cubicBezTo>
                        <a:pt x="114" y="1726"/>
                        <a:pt x="100" y="1686"/>
                        <a:pt x="99" y="1677"/>
                      </a:cubicBezTo>
                      <a:cubicBezTo>
                        <a:pt x="114" y="1721"/>
                        <a:pt x="142" y="1788"/>
                        <a:pt x="193" y="1858"/>
                      </a:cubicBezTo>
                      <a:cubicBezTo>
                        <a:pt x="193" y="1858"/>
                        <a:pt x="192" y="1857"/>
                        <a:pt x="189" y="1854"/>
                      </a:cubicBezTo>
                      <a:cubicBezTo>
                        <a:pt x="213" y="1891"/>
                        <a:pt x="216" y="1893"/>
                        <a:pt x="238" y="1921"/>
                      </a:cubicBezTo>
                      <a:close/>
                      <a:moveTo>
                        <a:pt x="67" y="777"/>
                      </a:moveTo>
                      <a:cubicBezTo>
                        <a:pt x="65" y="780"/>
                        <a:pt x="65" y="780"/>
                        <a:pt x="65" y="780"/>
                      </a:cubicBezTo>
                      <a:cubicBezTo>
                        <a:pt x="51" y="847"/>
                        <a:pt x="49" y="896"/>
                        <a:pt x="42" y="966"/>
                      </a:cubicBezTo>
                      <a:cubicBezTo>
                        <a:pt x="41" y="956"/>
                        <a:pt x="44" y="929"/>
                        <a:pt x="43" y="933"/>
                      </a:cubicBezTo>
                      <a:cubicBezTo>
                        <a:pt x="39" y="975"/>
                        <a:pt x="44" y="970"/>
                        <a:pt x="38" y="1011"/>
                      </a:cubicBezTo>
                      <a:cubicBezTo>
                        <a:pt x="42" y="952"/>
                        <a:pt x="34" y="1048"/>
                        <a:pt x="37" y="994"/>
                      </a:cubicBezTo>
                      <a:cubicBezTo>
                        <a:pt x="33" y="1069"/>
                        <a:pt x="28" y="1149"/>
                        <a:pt x="29" y="1199"/>
                      </a:cubicBezTo>
                      <a:cubicBezTo>
                        <a:pt x="30" y="1186"/>
                        <a:pt x="31" y="1219"/>
                        <a:pt x="32" y="1220"/>
                      </a:cubicBezTo>
                      <a:cubicBezTo>
                        <a:pt x="32" y="1233"/>
                        <a:pt x="31" y="1229"/>
                        <a:pt x="30" y="1218"/>
                      </a:cubicBezTo>
                      <a:cubicBezTo>
                        <a:pt x="30" y="1244"/>
                        <a:pt x="29" y="1248"/>
                        <a:pt x="27" y="1244"/>
                      </a:cubicBezTo>
                      <a:cubicBezTo>
                        <a:pt x="26" y="1227"/>
                        <a:pt x="25" y="1209"/>
                        <a:pt x="25" y="1192"/>
                      </a:cubicBezTo>
                      <a:cubicBezTo>
                        <a:pt x="25" y="1209"/>
                        <a:pt x="24" y="1218"/>
                        <a:pt x="24" y="1232"/>
                      </a:cubicBezTo>
                      <a:cubicBezTo>
                        <a:pt x="24" y="1232"/>
                        <a:pt x="24" y="1232"/>
                        <a:pt x="24" y="1232"/>
                      </a:cubicBezTo>
                      <a:cubicBezTo>
                        <a:pt x="24" y="1232"/>
                        <a:pt x="24" y="1232"/>
                        <a:pt x="24" y="1232"/>
                      </a:cubicBezTo>
                      <a:cubicBezTo>
                        <a:pt x="24" y="1238"/>
                        <a:pt x="25" y="1245"/>
                        <a:pt x="25" y="1254"/>
                      </a:cubicBezTo>
                      <a:cubicBezTo>
                        <a:pt x="26" y="1263"/>
                        <a:pt x="27" y="1261"/>
                        <a:pt x="27" y="1261"/>
                      </a:cubicBezTo>
                      <a:cubicBezTo>
                        <a:pt x="29" y="1277"/>
                        <a:pt x="33" y="1298"/>
                        <a:pt x="36" y="1324"/>
                      </a:cubicBezTo>
                      <a:cubicBezTo>
                        <a:pt x="36" y="1323"/>
                        <a:pt x="36" y="1323"/>
                        <a:pt x="36" y="1323"/>
                      </a:cubicBezTo>
                      <a:cubicBezTo>
                        <a:pt x="37" y="1342"/>
                        <a:pt x="40" y="1360"/>
                        <a:pt x="42" y="1379"/>
                      </a:cubicBezTo>
                      <a:cubicBezTo>
                        <a:pt x="40" y="1372"/>
                        <a:pt x="40" y="1372"/>
                        <a:pt x="40" y="1372"/>
                      </a:cubicBezTo>
                      <a:cubicBezTo>
                        <a:pt x="42" y="1383"/>
                        <a:pt x="44" y="1394"/>
                        <a:pt x="46" y="1404"/>
                      </a:cubicBezTo>
                      <a:cubicBezTo>
                        <a:pt x="43" y="1404"/>
                        <a:pt x="46" y="1414"/>
                        <a:pt x="44" y="1413"/>
                      </a:cubicBezTo>
                      <a:cubicBezTo>
                        <a:pt x="43" y="1434"/>
                        <a:pt x="57" y="1485"/>
                        <a:pt x="64" y="1529"/>
                      </a:cubicBezTo>
                      <a:cubicBezTo>
                        <a:pt x="62" y="1522"/>
                        <a:pt x="62" y="1522"/>
                        <a:pt x="62" y="1522"/>
                      </a:cubicBezTo>
                      <a:cubicBezTo>
                        <a:pt x="69" y="1545"/>
                        <a:pt x="81" y="1604"/>
                        <a:pt x="92" y="1641"/>
                      </a:cubicBezTo>
                      <a:cubicBezTo>
                        <a:pt x="91" y="1640"/>
                        <a:pt x="91" y="1640"/>
                        <a:pt x="91" y="1640"/>
                      </a:cubicBezTo>
                      <a:cubicBezTo>
                        <a:pt x="84" y="1618"/>
                        <a:pt x="81" y="1613"/>
                        <a:pt x="83" y="1624"/>
                      </a:cubicBezTo>
                      <a:cubicBezTo>
                        <a:pt x="81" y="1616"/>
                        <a:pt x="77" y="1604"/>
                        <a:pt x="74" y="1597"/>
                      </a:cubicBezTo>
                      <a:cubicBezTo>
                        <a:pt x="71" y="1585"/>
                        <a:pt x="62" y="1549"/>
                        <a:pt x="63" y="1546"/>
                      </a:cubicBezTo>
                      <a:cubicBezTo>
                        <a:pt x="69" y="1572"/>
                        <a:pt x="69" y="1570"/>
                        <a:pt x="67" y="1557"/>
                      </a:cubicBezTo>
                      <a:cubicBezTo>
                        <a:pt x="59" y="1532"/>
                        <a:pt x="51" y="1482"/>
                        <a:pt x="49" y="1485"/>
                      </a:cubicBezTo>
                      <a:cubicBezTo>
                        <a:pt x="42" y="1448"/>
                        <a:pt x="47" y="1474"/>
                        <a:pt x="44" y="1447"/>
                      </a:cubicBezTo>
                      <a:cubicBezTo>
                        <a:pt x="44" y="1444"/>
                        <a:pt x="46" y="1453"/>
                        <a:pt x="48" y="1462"/>
                      </a:cubicBezTo>
                      <a:cubicBezTo>
                        <a:pt x="42" y="1426"/>
                        <a:pt x="37" y="1390"/>
                        <a:pt x="33" y="1354"/>
                      </a:cubicBezTo>
                      <a:cubicBezTo>
                        <a:pt x="30" y="1349"/>
                        <a:pt x="38" y="1424"/>
                        <a:pt x="32" y="1387"/>
                      </a:cubicBezTo>
                      <a:cubicBezTo>
                        <a:pt x="30" y="1378"/>
                        <a:pt x="27" y="1379"/>
                        <a:pt x="24" y="1342"/>
                      </a:cubicBezTo>
                      <a:cubicBezTo>
                        <a:pt x="24" y="1342"/>
                        <a:pt x="24" y="1345"/>
                        <a:pt x="25" y="1348"/>
                      </a:cubicBezTo>
                      <a:cubicBezTo>
                        <a:pt x="23" y="1331"/>
                        <a:pt x="24" y="1329"/>
                        <a:pt x="23" y="1310"/>
                      </a:cubicBezTo>
                      <a:cubicBezTo>
                        <a:pt x="25" y="1304"/>
                        <a:pt x="26" y="1333"/>
                        <a:pt x="29" y="1345"/>
                      </a:cubicBezTo>
                      <a:cubicBezTo>
                        <a:pt x="27" y="1333"/>
                        <a:pt x="25" y="1320"/>
                        <a:pt x="24" y="1307"/>
                      </a:cubicBezTo>
                      <a:cubicBezTo>
                        <a:pt x="25" y="1310"/>
                        <a:pt x="25" y="1310"/>
                        <a:pt x="25" y="1310"/>
                      </a:cubicBezTo>
                      <a:cubicBezTo>
                        <a:pt x="22" y="1270"/>
                        <a:pt x="22" y="1270"/>
                        <a:pt x="22" y="1270"/>
                      </a:cubicBezTo>
                      <a:cubicBezTo>
                        <a:pt x="19" y="1254"/>
                        <a:pt x="24" y="1300"/>
                        <a:pt x="23" y="1302"/>
                      </a:cubicBezTo>
                      <a:cubicBezTo>
                        <a:pt x="20" y="1277"/>
                        <a:pt x="20" y="1277"/>
                        <a:pt x="20" y="1277"/>
                      </a:cubicBezTo>
                      <a:cubicBezTo>
                        <a:pt x="17" y="1249"/>
                        <a:pt x="15" y="1171"/>
                        <a:pt x="19" y="1145"/>
                      </a:cubicBezTo>
                      <a:cubicBezTo>
                        <a:pt x="20" y="1112"/>
                        <a:pt x="18" y="1127"/>
                        <a:pt x="17" y="1118"/>
                      </a:cubicBezTo>
                      <a:cubicBezTo>
                        <a:pt x="16" y="1098"/>
                        <a:pt x="18" y="1079"/>
                        <a:pt x="19" y="1059"/>
                      </a:cubicBezTo>
                      <a:cubicBezTo>
                        <a:pt x="17" y="1060"/>
                        <a:pt x="18" y="1037"/>
                        <a:pt x="16" y="1036"/>
                      </a:cubicBezTo>
                      <a:cubicBezTo>
                        <a:pt x="19" y="1003"/>
                        <a:pt x="19" y="1003"/>
                        <a:pt x="19" y="1003"/>
                      </a:cubicBezTo>
                      <a:cubicBezTo>
                        <a:pt x="17" y="985"/>
                        <a:pt x="16" y="1042"/>
                        <a:pt x="14" y="1051"/>
                      </a:cubicBezTo>
                      <a:cubicBezTo>
                        <a:pt x="10" y="1068"/>
                        <a:pt x="14" y="1027"/>
                        <a:pt x="12" y="1038"/>
                      </a:cubicBezTo>
                      <a:cubicBezTo>
                        <a:pt x="11" y="1063"/>
                        <a:pt x="12" y="1065"/>
                        <a:pt x="12" y="1077"/>
                      </a:cubicBezTo>
                      <a:cubicBezTo>
                        <a:pt x="12" y="1091"/>
                        <a:pt x="11" y="1099"/>
                        <a:pt x="10" y="1098"/>
                      </a:cubicBezTo>
                      <a:cubicBezTo>
                        <a:pt x="12" y="1058"/>
                        <a:pt x="8" y="1076"/>
                        <a:pt x="11" y="1044"/>
                      </a:cubicBezTo>
                      <a:cubicBezTo>
                        <a:pt x="11" y="1043"/>
                        <a:pt x="11" y="1043"/>
                        <a:pt x="11" y="1043"/>
                      </a:cubicBezTo>
                      <a:cubicBezTo>
                        <a:pt x="9" y="1042"/>
                        <a:pt x="13" y="995"/>
                        <a:pt x="14" y="978"/>
                      </a:cubicBezTo>
                      <a:cubicBezTo>
                        <a:pt x="20" y="943"/>
                        <a:pt x="15" y="1007"/>
                        <a:pt x="16" y="1006"/>
                      </a:cubicBezTo>
                      <a:cubicBezTo>
                        <a:pt x="16" y="991"/>
                        <a:pt x="18" y="977"/>
                        <a:pt x="19" y="962"/>
                      </a:cubicBezTo>
                      <a:cubicBezTo>
                        <a:pt x="19" y="981"/>
                        <a:pt x="22" y="963"/>
                        <a:pt x="21" y="988"/>
                      </a:cubicBezTo>
                      <a:cubicBezTo>
                        <a:pt x="22" y="962"/>
                        <a:pt x="25" y="959"/>
                        <a:pt x="26" y="933"/>
                      </a:cubicBezTo>
                      <a:cubicBezTo>
                        <a:pt x="26" y="962"/>
                        <a:pt x="32" y="898"/>
                        <a:pt x="35" y="895"/>
                      </a:cubicBezTo>
                      <a:cubicBezTo>
                        <a:pt x="31" y="926"/>
                        <a:pt x="23" y="981"/>
                        <a:pt x="24" y="973"/>
                      </a:cubicBezTo>
                      <a:cubicBezTo>
                        <a:pt x="24" y="972"/>
                        <a:pt x="20" y="1008"/>
                        <a:pt x="19" y="1022"/>
                      </a:cubicBezTo>
                      <a:cubicBezTo>
                        <a:pt x="21" y="1043"/>
                        <a:pt x="21" y="1043"/>
                        <a:pt x="21" y="1043"/>
                      </a:cubicBezTo>
                      <a:cubicBezTo>
                        <a:pt x="22" y="1020"/>
                        <a:pt x="23" y="988"/>
                        <a:pt x="25" y="997"/>
                      </a:cubicBezTo>
                      <a:cubicBezTo>
                        <a:pt x="27" y="965"/>
                        <a:pt x="27" y="965"/>
                        <a:pt x="27" y="965"/>
                      </a:cubicBezTo>
                      <a:cubicBezTo>
                        <a:pt x="27" y="998"/>
                        <a:pt x="27" y="996"/>
                        <a:pt x="27" y="1026"/>
                      </a:cubicBezTo>
                      <a:cubicBezTo>
                        <a:pt x="34" y="966"/>
                        <a:pt x="34" y="918"/>
                        <a:pt x="43" y="868"/>
                      </a:cubicBezTo>
                      <a:cubicBezTo>
                        <a:pt x="42" y="876"/>
                        <a:pt x="42" y="876"/>
                        <a:pt x="42" y="876"/>
                      </a:cubicBezTo>
                      <a:cubicBezTo>
                        <a:pt x="56" y="777"/>
                        <a:pt x="66" y="755"/>
                        <a:pt x="74" y="735"/>
                      </a:cubicBezTo>
                      <a:cubicBezTo>
                        <a:pt x="71" y="750"/>
                        <a:pt x="69" y="764"/>
                        <a:pt x="67" y="777"/>
                      </a:cubicBezTo>
                      <a:close/>
                      <a:moveTo>
                        <a:pt x="104" y="598"/>
                      </a:moveTo>
                      <a:cubicBezTo>
                        <a:pt x="96" y="618"/>
                        <a:pt x="96" y="618"/>
                        <a:pt x="96" y="618"/>
                      </a:cubicBezTo>
                      <a:cubicBezTo>
                        <a:pt x="99" y="608"/>
                        <a:pt x="102" y="597"/>
                        <a:pt x="105" y="587"/>
                      </a:cubicBezTo>
                      <a:cubicBezTo>
                        <a:pt x="99" y="599"/>
                        <a:pt x="94" y="621"/>
                        <a:pt x="90" y="638"/>
                      </a:cubicBezTo>
                      <a:cubicBezTo>
                        <a:pt x="83" y="656"/>
                        <a:pt x="99" y="595"/>
                        <a:pt x="104" y="574"/>
                      </a:cubicBezTo>
                      <a:cubicBezTo>
                        <a:pt x="108" y="556"/>
                        <a:pt x="126" y="519"/>
                        <a:pt x="125" y="525"/>
                      </a:cubicBezTo>
                      <a:cubicBezTo>
                        <a:pt x="121" y="523"/>
                        <a:pt x="148" y="469"/>
                        <a:pt x="158" y="449"/>
                      </a:cubicBezTo>
                      <a:cubicBezTo>
                        <a:pt x="185" y="401"/>
                        <a:pt x="180" y="419"/>
                        <a:pt x="205" y="378"/>
                      </a:cubicBezTo>
                      <a:cubicBezTo>
                        <a:pt x="194" y="391"/>
                        <a:pt x="194" y="391"/>
                        <a:pt x="194" y="391"/>
                      </a:cubicBezTo>
                      <a:cubicBezTo>
                        <a:pt x="218" y="355"/>
                        <a:pt x="229" y="340"/>
                        <a:pt x="261" y="304"/>
                      </a:cubicBezTo>
                      <a:cubicBezTo>
                        <a:pt x="266" y="301"/>
                        <a:pt x="246" y="320"/>
                        <a:pt x="240" y="329"/>
                      </a:cubicBezTo>
                      <a:cubicBezTo>
                        <a:pt x="245" y="324"/>
                        <a:pt x="251" y="319"/>
                        <a:pt x="256" y="313"/>
                      </a:cubicBezTo>
                      <a:cubicBezTo>
                        <a:pt x="249" y="321"/>
                        <a:pt x="238" y="338"/>
                        <a:pt x="237" y="336"/>
                      </a:cubicBezTo>
                      <a:cubicBezTo>
                        <a:pt x="238" y="337"/>
                        <a:pt x="229" y="351"/>
                        <a:pt x="247" y="327"/>
                      </a:cubicBezTo>
                      <a:cubicBezTo>
                        <a:pt x="234" y="346"/>
                        <a:pt x="234" y="346"/>
                        <a:pt x="234" y="346"/>
                      </a:cubicBezTo>
                      <a:cubicBezTo>
                        <a:pt x="235" y="345"/>
                        <a:pt x="236" y="344"/>
                        <a:pt x="238" y="342"/>
                      </a:cubicBezTo>
                      <a:cubicBezTo>
                        <a:pt x="225" y="359"/>
                        <a:pt x="225" y="359"/>
                        <a:pt x="225" y="359"/>
                      </a:cubicBezTo>
                      <a:cubicBezTo>
                        <a:pt x="219" y="365"/>
                        <a:pt x="211" y="378"/>
                        <a:pt x="202" y="388"/>
                      </a:cubicBezTo>
                      <a:cubicBezTo>
                        <a:pt x="201" y="388"/>
                        <a:pt x="209" y="376"/>
                        <a:pt x="213" y="369"/>
                      </a:cubicBezTo>
                      <a:cubicBezTo>
                        <a:pt x="201" y="386"/>
                        <a:pt x="191" y="402"/>
                        <a:pt x="185" y="412"/>
                      </a:cubicBezTo>
                      <a:cubicBezTo>
                        <a:pt x="203" y="385"/>
                        <a:pt x="194" y="400"/>
                        <a:pt x="200" y="395"/>
                      </a:cubicBezTo>
                      <a:cubicBezTo>
                        <a:pt x="189" y="412"/>
                        <a:pt x="172" y="439"/>
                        <a:pt x="167" y="450"/>
                      </a:cubicBezTo>
                      <a:cubicBezTo>
                        <a:pt x="153" y="474"/>
                        <a:pt x="142" y="493"/>
                        <a:pt x="148" y="476"/>
                      </a:cubicBezTo>
                      <a:cubicBezTo>
                        <a:pt x="141" y="492"/>
                        <a:pt x="133" y="508"/>
                        <a:pt x="127" y="526"/>
                      </a:cubicBezTo>
                      <a:cubicBezTo>
                        <a:pt x="139" y="494"/>
                        <a:pt x="131" y="527"/>
                        <a:pt x="147" y="486"/>
                      </a:cubicBezTo>
                      <a:cubicBezTo>
                        <a:pt x="156" y="476"/>
                        <a:pt x="133" y="520"/>
                        <a:pt x="123" y="541"/>
                      </a:cubicBezTo>
                      <a:cubicBezTo>
                        <a:pt x="127" y="530"/>
                        <a:pt x="123" y="539"/>
                        <a:pt x="123" y="536"/>
                      </a:cubicBezTo>
                      <a:cubicBezTo>
                        <a:pt x="112" y="568"/>
                        <a:pt x="119" y="554"/>
                        <a:pt x="129" y="532"/>
                      </a:cubicBezTo>
                      <a:cubicBezTo>
                        <a:pt x="124" y="544"/>
                        <a:pt x="120" y="557"/>
                        <a:pt x="116" y="569"/>
                      </a:cubicBezTo>
                      <a:cubicBezTo>
                        <a:pt x="117" y="565"/>
                        <a:pt x="117" y="565"/>
                        <a:pt x="117" y="565"/>
                      </a:cubicBezTo>
                      <a:cubicBezTo>
                        <a:pt x="113" y="578"/>
                        <a:pt x="109" y="591"/>
                        <a:pt x="105" y="604"/>
                      </a:cubicBezTo>
                      <a:cubicBezTo>
                        <a:pt x="102" y="608"/>
                        <a:pt x="100" y="608"/>
                        <a:pt x="104" y="598"/>
                      </a:cubicBezTo>
                      <a:close/>
                      <a:moveTo>
                        <a:pt x="591" y="99"/>
                      </a:moveTo>
                      <a:cubicBezTo>
                        <a:pt x="593" y="99"/>
                        <a:pt x="593" y="99"/>
                        <a:pt x="593" y="99"/>
                      </a:cubicBezTo>
                      <a:cubicBezTo>
                        <a:pt x="591" y="99"/>
                        <a:pt x="591" y="99"/>
                        <a:pt x="591" y="99"/>
                      </a:cubicBezTo>
                      <a:cubicBezTo>
                        <a:pt x="591" y="99"/>
                        <a:pt x="591" y="99"/>
                        <a:pt x="591" y="9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8" name="Freeform 228"/>
                <p:cNvSpPr>
                  <a:spLocks/>
                </p:cNvSpPr>
                <p:nvPr/>
              </p:nvSpPr>
              <p:spPr bwMode="auto">
                <a:xfrm>
                  <a:off x="4003" y="4028"/>
                  <a:ext cx="75" cy="8"/>
                </a:xfrm>
                <a:custGeom>
                  <a:avLst/>
                  <a:gdLst>
                    <a:gd name="T0" fmla="*/ 103 w 45"/>
                    <a:gd name="T1" fmla="*/ 34 h 5"/>
                    <a:gd name="T2" fmla="*/ 313 w 45"/>
                    <a:gd name="T3" fmla="*/ 0 h 5"/>
                    <a:gd name="T4" fmla="*/ 103 w 45"/>
                    <a:gd name="T5" fmla="*/ 34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">
                      <a:moveTo>
                        <a:pt x="13" y="5"/>
                      </a:moveTo>
                      <a:cubicBezTo>
                        <a:pt x="22" y="4"/>
                        <a:pt x="45" y="1"/>
                        <a:pt x="41" y="0"/>
                      </a:cubicBezTo>
                      <a:cubicBezTo>
                        <a:pt x="41" y="2"/>
                        <a:pt x="0" y="4"/>
                        <a:pt x="13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9" name="Freeform 229"/>
                <p:cNvSpPr>
                  <a:spLocks/>
                </p:cNvSpPr>
                <p:nvPr/>
              </p:nvSpPr>
              <p:spPr bwMode="auto">
                <a:xfrm>
                  <a:off x="4041" y="4029"/>
                  <a:ext cx="47" cy="7"/>
                </a:xfrm>
                <a:custGeom>
                  <a:avLst/>
                  <a:gdLst>
                    <a:gd name="T0" fmla="*/ 141 w 28"/>
                    <a:gd name="T1" fmla="*/ 28 h 4"/>
                    <a:gd name="T2" fmla="*/ 223 w 28"/>
                    <a:gd name="T3" fmla="*/ 0 h 4"/>
                    <a:gd name="T4" fmla="*/ 0 w 28"/>
                    <a:gd name="T5" fmla="*/ 37 h 4"/>
                    <a:gd name="T6" fmla="*/ 141 w 28"/>
                    <a:gd name="T7" fmla="*/ 28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4">
                      <a:moveTo>
                        <a:pt x="18" y="3"/>
                      </a:moveTo>
                      <a:cubicBezTo>
                        <a:pt x="19" y="2"/>
                        <a:pt x="18" y="2"/>
                        <a:pt x="28" y="0"/>
                      </a:cubicBezTo>
                      <a:cubicBezTo>
                        <a:pt x="19" y="2"/>
                        <a:pt x="9" y="3"/>
                        <a:pt x="0" y="4"/>
                      </a:cubicBezTo>
                      <a:cubicBezTo>
                        <a:pt x="18" y="3"/>
                        <a:pt x="18" y="3"/>
                        <a:pt x="18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0" name="Freeform 230"/>
                <p:cNvSpPr>
                  <a:spLocks/>
                </p:cNvSpPr>
                <p:nvPr/>
              </p:nvSpPr>
              <p:spPr bwMode="auto">
                <a:xfrm>
                  <a:off x="4121" y="4008"/>
                  <a:ext cx="145" cy="44"/>
                </a:xfrm>
                <a:custGeom>
                  <a:avLst/>
                  <a:gdLst>
                    <a:gd name="T0" fmla="*/ 0 w 88"/>
                    <a:gd name="T1" fmla="*/ 160 h 27"/>
                    <a:gd name="T2" fmla="*/ 344 w 88"/>
                    <a:gd name="T3" fmla="*/ 77 h 27"/>
                    <a:gd name="T4" fmla="*/ 0 w 88"/>
                    <a:gd name="T5" fmla="*/ 191 h 27"/>
                    <a:gd name="T6" fmla="*/ 649 w 88"/>
                    <a:gd name="T7" fmla="*/ 0 h 27"/>
                    <a:gd name="T8" fmla="*/ 0 w 88"/>
                    <a:gd name="T9" fmla="*/ 16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8" h="27">
                      <a:moveTo>
                        <a:pt x="0" y="23"/>
                      </a:moveTo>
                      <a:cubicBezTo>
                        <a:pt x="15" y="19"/>
                        <a:pt x="24" y="17"/>
                        <a:pt x="47" y="11"/>
                      </a:cubicBezTo>
                      <a:cubicBezTo>
                        <a:pt x="57" y="13"/>
                        <a:pt x="10" y="21"/>
                        <a:pt x="0" y="27"/>
                      </a:cubicBezTo>
                      <a:cubicBezTo>
                        <a:pt x="43" y="19"/>
                        <a:pt x="55" y="12"/>
                        <a:pt x="88" y="0"/>
                      </a:cubicBezTo>
                      <a:cubicBezTo>
                        <a:pt x="71" y="6"/>
                        <a:pt x="1" y="21"/>
                        <a:pt x="0" y="2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1" name="Freeform 231"/>
                <p:cNvSpPr>
                  <a:spLocks/>
                </p:cNvSpPr>
                <p:nvPr/>
              </p:nvSpPr>
              <p:spPr bwMode="auto">
                <a:xfrm>
                  <a:off x="4088" y="4052"/>
                  <a:ext cx="43" cy="7"/>
                </a:xfrm>
                <a:custGeom>
                  <a:avLst/>
                  <a:gdLst>
                    <a:gd name="T0" fmla="*/ 13 w 26"/>
                    <a:gd name="T1" fmla="*/ 37 h 4"/>
                    <a:gd name="T2" fmla="*/ 194 w 26"/>
                    <a:gd name="T3" fmla="*/ 0 h 4"/>
                    <a:gd name="T4" fmla="*/ 180 w 26"/>
                    <a:gd name="T5" fmla="*/ 0 h 4"/>
                    <a:gd name="T6" fmla="*/ 0 w 26"/>
                    <a:gd name="T7" fmla="*/ 37 h 4"/>
                    <a:gd name="T8" fmla="*/ 13 w 26"/>
                    <a:gd name="T9" fmla="*/ 37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" h="4">
                      <a:moveTo>
                        <a:pt x="2" y="4"/>
                      </a:moveTo>
                      <a:cubicBezTo>
                        <a:pt x="10" y="3"/>
                        <a:pt x="18" y="2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6" y="2"/>
                        <a:pt x="8" y="3"/>
                        <a:pt x="0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2" name="Freeform 232"/>
                <p:cNvSpPr>
                  <a:spLocks/>
                </p:cNvSpPr>
                <p:nvPr/>
              </p:nvSpPr>
              <p:spPr bwMode="auto">
                <a:xfrm>
                  <a:off x="3252" y="3812"/>
                  <a:ext cx="37" cy="18"/>
                </a:xfrm>
                <a:custGeom>
                  <a:avLst/>
                  <a:gdLst>
                    <a:gd name="T0" fmla="*/ 175 w 22"/>
                    <a:gd name="T1" fmla="*/ 77 h 11"/>
                    <a:gd name="T2" fmla="*/ 0 w 22"/>
                    <a:gd name="T3" fmla="*/ 0 h 11"/>
                    <a:gd name="T4" fmla="*/ 175 w 22"/>
                    <a:gd name="T5" fmla="*/ 77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11">
                      <a:moveTo>
                        <a:pt x="22" y="11"/>
                      </a:moveTo>
                      <a:cubicBezTo>
                        <a:pt x="21" y="9"/>
                        <a:pt x="7" y="3"/>
                        <a:pt x="0" y="0"/>
                      </a:cubicBezTo>
                      <a:cubicBezTo>
                        <a:pt x="6" y="3"/>
                        <a:pt x="14" y="7"/>
                        <a:pt x="22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3" name="Freeform 233"/>
                <p:cNvSpPr>
                  <a:spLocks/>
                </p:cNvSpPr>
                <p:nvPr/>
              </p:nvSpPr>
              <p:spPr bwMode="auto">
                <a:xfrm>
                  <a:off x="5115" y="2672"/>
                  <a:ext cx="54" cy="290"/>
                </a:xfrm>
                <a:custGeom>
                  <a:avLst/>
                  <a:gdLst>
                    <a:gd name="T0" fmla="*/ 236 w 33"/>
                    <a:gd name="T1" fmla="*/ 0 h 176"/>
                    <a:gd name="T2" fmla="*/ 0 w 33"/>
                    <a:gd name="T3" fmla="*/ 1298 h 176"/>
                    <a:gd name="T4" fmla="*/ 236 w 33"/>
                    <a:gd name="T5" fmla="*/ 0 h 1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3" h="176">
                      <a:moveTo>
                        <a:pt x="33" y="0"/>
                      </a:moveTo>
                      <a:cubicBezTo>
                        <a:pt x="25" y="59"/>
                        <a:pt x="14" y="118"/>
                        <a:pt x="0" y="176"/>
                      </a:cubicBezTo>
                      <a:cubicBezTo>
                        <a:pt x="12" y="125"/>
                        <a:pt x="22" y="79"/>
                        <a:pt x="33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4" name="Freeform 234"/>
                <p:cNvSpPr>
                  <a:spLocks/>
                </p:cNvSpPr>
                <p:nvPr/>
              </p:nvSpPr>
              <p:spPr bwMode="auto">
                <a:xfrm>
                  <a:off x="2623" y="3112"/>
                  <a:ext cx="101" cy="203"/>
                </a:xfrm>
                <a:custGeom>
                  <a:avLst/>
                  <a:gdLst>
                    <a:gd name="T0" fmla="*/ 36 w 61"/>
                    <a:gd name="T1" fmla="*/ 147 h 123"/>
                    <a:gd name="T2" fmla="*/ 459 w 61"/>
                    <a:gd name="T3" fmla="*/ 913 h 123"/>
                    <a:gd name="T4" fmla="*/ 0 w 61"/>
                    <a:gd name="T5" fmla="*/ 0 h 123"/>
                    <a:gd name="T6" fmla="*/ 36 w 61"/>
                    <a:gd name="T7" fmla="*/ 147 h 1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1" h="123">
                      <a:moveTo>
                        <a:pt x="5" y="20"/>
                      </a:moveTo>
                      <a:cubicBezTo>
                        <a:pt x="25" y="63"/>
                        <a:pt x="36" y="82"/>
                        <a:pt x="61" y="123"/>
                      </a:cubicBezTo>
                      <a:cubicBezTo>
                        <a:pt x="32" y="67"/>
                        <a:pt x="17" y="51"/>
                        <a:pt x="0" y="0"/>
                      </a:cubicBezTo>
                      <a:cubicBezTo>
                        <a:pt x="1" y="7"/>
                        <a:pt x="3" y="13"/>
                        <a:pt x="5" y="2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5" name="Freeform 235"/>
                <p:cNvSpPr>
                  <a:spLocks/>
                </p:cNvSpPr>
                <p:nvPr/>
              </p:nvSpPr>
              <p:spPr bwMode="auto">
                <a:xfrm>
                  <a:off x="2630" y="3110"/>
                  <a:ext cx="33" cy="76"/>
                </a:xfrm>
                <a:custGeom>
                  <a:avLst/>
                  <a:gdLst>
                    <a:gd name="T0" fmla="*/ 125 w 20"/>
                    <a:gd name="T1" fmla="*/ 240 h 46"/>
                    <a:gd name="T2" fmla="*/ 8 w 20"/>
                    <a:gd name="T3" fmla="*/ 55 h 46"/>
                    <a:gd name="T4" fmla="*/ 147 w 20"/>
                    <a:gd name="T5" fmla="*/ 344 h 46"/>
                    <a:gd name="T6" fmla="*/ 125 w 20"/>
                    <a:gd name="T7" fmla="*/ 240 h 4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46">
                      <a:moveTo>
                        <a:pt x="17" y="32"/>
                      </a:moveTo>
                      <a:cubicBezTo>
                        <a:pt x="18" y="41"/>
                        <a:pt x="0" y="0"/>
                        <a:pt x="1" y="7"/>
                      </a:cubicBezTo>
                      <a:cubicBezTo>
                        <a:pt x="14" y="36"/>
                        <a:pt x="9" y="20"/>
                        <a:pt x="20" y="46"/>
                      </a:cubicBezTo>
                      <a:cubicBezTo>
                        <a:pt x="19" y="42"/>
                        <a:pt x="18" y="37"/>
                        <a:pt x="17" y="3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6" name="Freeform 236"/>
                <p:cNvSpPr>
                  <a:spLocks/>
                </p:cNvSpPr>
                <p:nvPr/>
              </p:nvSpPr>
              <p:spPr bwMode="auto">
                <a:xfrm>
                  <a:off x="2770" y="3488"/>
                  <a:ext cx="18" cy="18"/>
                </a:xfrm>
                <a:custGeom>
                  <a:avLst/>
                  <a:gdLst>
                    <a:gd name="T0" fmla="*/ 18 w 18"/>
                    <a:gd name="T1" fmla="*/ 18 h 18"/>
                    <a:gd name="T2" fmla="*/ 0 w 18"/>
                    <a:gd name="T3" fmla="*/ 0 h 18"/>
                    <a:gd name="T4" fmla="*/ 13 w 18"/>
                    <a:gd name="T5" fmla="*/ 15 h 18"/>
                    <a:gd name="T6" fmla="*/ 18 w 18"/>
                    <a:gd name="T7" fmla="*/ 18 h 18"/>
                    <a:gd name="T8" fmla="*/ 18 w 18"/>
                    <a:gd name="T9" fmla="*/ 18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8" y="18"/>
                      </a:moveTo>
                      <a:lnTo>
                        <a:pt x="0" y="0"/>
                      </a:lnTo>
                      <a:lnTo>
                        <a:pt x="13" y="15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7" name="Freeform 237"/>
                <p:cNvSpPr>
                  <a:spLocks/>
                </p:cNvSpPr>
                <p:nvPr/>
              </p:nvSpPr>
              <p:spPr bwMode="auto">
                <a:xfrm>
                  <a:off x="2544" y="2794"/>
                  <a:ext cx="6" cy="39"/>
                </a:xfrm>
                <a:custGeom>
                  <a:avLst/>
                  <a:gdLst>
                    <a:gd name="T0" fmla="*/ 12 w 4"/>
                    <a:gd name="T1" fmla="*/ 132 h 24"/>
                    <a:gd name="T2" fmla="*/ 21 w 4"/>
                    <a:gd name="T3" fmla="*/ 166 h 24"/>
                    <a:gd name="T4" fmla="*/ 0 w 4"/>
                    <a:gd name="T5" fmla="*/ 0 h 24"/>
                    <a:gd name="T6" fmla="*/ 12 w 4"/>
                    <a:gd name="T7" fmla="*/ 132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4">
                      <a:moveTo>
                        <a:pt x="2" y="19"/>
                      </a:move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2" y="16"/>
                        <a:pt x="1" y="8"/>
                        <a:pt x="0" y="0"/>
                      </a:cubicBezTo>
                      <a:cubicBezTo>
                        <a:pt x="2" y="19"/>
                        <a:pt x="2" y="19"/>
                        <a:pt x="2" y="1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8" name="Freeform 238"/>
                <p:cNvSpPr>
                  <a:spLocks/>
                </p:cNvSpPr>
                <p:nvPr/>
              </p:nvSpPr>
              <p:spPr bwMode="auto">
                <a:xfrm>
                  <a:off x="2550" y="2833"/>
                  <a:ext cx="2" cy="8"/>
                </a:xfrm>
                <a:custGeom>
                  <a:avLst/>
                  <a:gdLst>
                    <a:gd name="T0" fmla="*/ 2 w 2"/>
                    <a:gd name="T1" fmla="*/ 8 h 8"/>
                    <a:gd name="T2" fmla="*/ 0 w 2"/>
                    <a:gd name="T3" fmla="*/ 0 h 8"/>
                    <a:gd name="T4" fmla="*/ 2 w 2"/>
                    <a:gd name="T5" fmla="*/ 8 h 8"/>
                    <a:gd name="T6" fmla="*/ 2 w 2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8">
                      <a:moveTo>
                        <a:pt x="2" y="8"/>
                      </a:moveTo>
                      <a:lnTo>
                        <a:pt x="0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9" name="Freeform 239"/>
                <p:cNvSpPr>
                  <a:spLocks/>
                </p:cNvSpPr>
                <p:nvPr/>
              </p:nvSpPr>
              <p:spPr bwMode="auto">
                <a:xfrm>
                  <a:off x="2760" y="3487"/>
                  <a:ext cx="37" cy="42"/>
                </a:xfrm>
                <a:custGeom>
                  <a:avLst/>
                  <a:gdLst>
                    <a:gd name="T0" fmla="*/ 0 w 22"/>
                    <a:gd name="T1" fmla="*/ 0 h 26"/>
                    <a:gd name="T2" fmla="*/ 113 w 22"/>
                    <a:gd name="T3" fmla="*/ 123 h 26"/>
                    <a:gd name="T4" fmla="*/ 175 w 22"/>
                    <a:gd name="T5" fmla="*/ 178 h 26"/>
                    <a:gd name="T6" fmla="*/ 0 w 22"/>
                    <a:gd name="T7" fmla="*/ 0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" h="26">
                      <a:moveTo>
                        <a:pt x="0" y="0"/>
                      </a:moveTo>
                      <a:cubicBezTo>
                        <a:pt x="5" y="6"/>
                        <a:pt x="9" y="12"/>
                        <a:pt x="14" y="18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15" y="17"/>
                        <a:pt x="7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0" name="Freeform 240"/>
                <p:cNvSpPr>
                  <a:spLocks/>
                </p:cNvSpPr>
                <p:nvPr/>
              </p:nvSpPr>
              <p:spPr bwMode="auto">
                <a:xfrm>
                  <a:off x="2608" y="3180"/>
                  <a:ext cx="20" cy="46"/>
                </a:xfrm>
                <a:custGeom>
                  <a:avLst/>
                  <a:gdLst>
                    <a:gd name="T0" fmla="*/ 22 w 12"/>
                    <a:gd name="T1" fmla="*/ 81 h 28"/>
                    <a:gd name="T2" fmla="*/ 92 w 12"/>
                    <a:gd name="T3" fmla="*/ 205 h 28"/>
                    <a:gd name="T4" fmla="*/ 22 w 12"/>
                    <a:gd name="T5" fmla="*/ 81 h 2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28">
                      <a:moveTo>
                        <a:pt x="3" y="11"/>
                      </a:move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1" y="25"/>
                        <a:pt x="0" y="0"/>
                        <a:pt x="3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1" name="Freeform 241"/>
                <p:cNvSpPr>
                  <a:spLocks/>
                </p:cNvSpPr>
                <p:nvPr/>
              </p:nvSpPr>
              <p:spPr bwMode="auto">
                <a:xfrm>
                  <a:off x="2504" y="2546"/>
                  <a:ext cx="5" cy="43"/>
                </a:xfrm>
                <a:custGeom>
                  <a:avLst/>
                  <a:gdLst>
                    <a:gd name="T0" fmla="*/ 5 w 5"/>
                    <a:gd name="T1" fmla="*/ 40 h 43"/>
                    <a:gd name="T2" fmla="*/ 0 w 5"/>
                    <a:gd name="T3" fmla="*/ 0 h 43"/>
                    <a:gd name="T4" fmla="*/ 0 w 5"/>
                    <a:gd name="T5" fmla="*/ 5 h 43"/>
                    <a:gd name="T6" fmla="*/ 5 w 5"/>
                    <a:gd name="T7" fmla="*/ 43 h 43"/>
                    <a:gd name="T8" fmla="*/ 5 w 5"/>
                    <a:gd name="T9" fmla="*/ 40 h 43"/>
                    <a:gd name="T10" fmla="*/ 5 w 5"/>
                    <a:gd name="T11" fmla="*/ 40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43">
                      <a:moveTo>
                        <a:pt x="5" y="4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43"/>
                      </a:lnTo>
                      <a:lnTo>
                        <a:pt x="5" y="4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2" name="Freeform 242"/>
                <p:cNvSpPr>
                  <a:spLocks/>
                </p:cNvSpPr>
                <p:nvPr/>
              </p:nvSpPr>
              <p:spPr bwMode="auto">
                <a:xfrm>
                  <a:off x="2499" y="2898"/>
                  <a:ext cx="22" cy="85"/>
                </a:xfrm>
                <a:custGeom>
                  <a:avLst/>
                  <a:gdLst>
                    <a:gd name="T0" fmla="*/ 91 w 13"/>
                    <a:gd name="T1" fmla="*/ 270 h 52"/>
                    <a:gd name="T2" fmla="*/ 49 w 13"/>
                    <a:gd name="T3" fmla="*/ 201 h 52"/>
                    <a:gd name="T4" fmla="*/ 91 w 13"/>
                    <a:gd name="T5" fmla="*/ 270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52">
                      <a:moveTo>
                        <a:pt x="11" y="38"/>
                      </a:moveTo>
                      <a:cubicBezTo>
                        <a:pt x="13" y="52"/>
                        <a:pt x="0" y="0"/>
                        <a:pt x="6" y="28"/>
                      </a:cubicBezTo>
                      <a:cubicBezTo>
                        <a:pt x="13" y="52"/>
                        <a:pt x="11" y="42"/>
                        <a:pt x="11" y="3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3" name="Freeform 243"/>
                <p:cNvSpPr>
                  <a:spLocks/>
                </p:cNvSpPr>
                <p:nvPr/>
              </p:nvSpPr>
              <p:spPr bwMode="auto">
                <a:xfrm>
                  <a:off x="2456" y="2470"/>
                  <a:ext cx="2" cy="17"/>
                </a:xfrm>
                <a:custGeom>
                  <a:avLst/>
                  <a:gdLst>
                    <a:gd name="T0" fmla="*/ 16 w 1"/>
                    <a:gd name="T1" fmla="*/ 83 h 10"/>
                    <a:gd name="T2" fmla="*/ 0 w 1"/>
                    <a:gd name="T3" fmla="*/ 0 h 10"/>
                    <a:gd name="T4" fmla="*/ 16 w 1"/>
                    <a:gd name="T5" fmla="*/ 83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0">
                      <a:moveTo>
                        <a:pt x="1" y="1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1" y="7"/>
                        <a:pt x="1" y="1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26" name="Freeform 245"/>
              <p:cNvSpPr>
                <a:spLocks/>
              </p:cNvSpPr>
              <p:nvPr/>
            </p:nvSpPr>
            <p:spPr bwMode="auto">
              <a:xfrm>
                <a:off x="2458" y="2487"/>
                <a:ext cx="3" cy="46"/>
              </a:xfrm>
              <a:custGeom>
                <a:avLst/>
                <a:gdLst>
                  <a:gd name="T0" fmla="*/ 0 w 2"/>
                  <a:gd name="T1" fmla="*/ 0 h 28"/>
                  <a:gd name="T2" fmla="*/ 12 w 2"/>
                  <a:gd name="T3" fmla="*/ 205 h 28"/>
                  <a:gd name="T4" fmla="*/ 0 w 2"/>
                  <a:gd name="T5" fmla="*/ 0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8">
                    <a:moveTo>
                      <a:pt x="0" y="0"/>
                    </a:moveTo>
                    <a:cubicBezTo>
                      <a:pt x="1" y="11"/>
                      <a:pt x="1" y="21"/>
                      <a:pt x="2" y="28"/>
                    </a:cubicBezTo>
                    <a:cubicBezTo>
                      <a:pt x="2" y="15"/>
                      <a:pt x="1" y="10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Freeform 246"/>
              <p:cNvSpPr>
                <a:spLocks/>
              </p:cNvSpPr>
              <p:nvPr/>
            </p:nvSpPr>
            <p:spPr bwMode="auto">
              <a:xfrm>
                <a:off x="2445" y="2285"/>
                <a:ext cx="6" cy="55"/>
              </a:xfrm>
              <a:custGeom>
                <a:avLst/>
                <a:gdLst>
                  <a:gd name="T0" fmla="*/ 12 w 4"/>
                  <a:gd name="T1" fmla="*/ 22 h 33"/>
                  <a:gd name="T2" fmla="*/ 12 w 4"/>
                  <a:gd name="T3" fmla="*/ 103 h 33"/>
                  <a:gd name="T4" fmla="*/ 12 w 4"/>
                  <a:gd name="T5" fmla="*/ 125 h 33"/>
                  <a:gd name="T6" fmla="*/ 18 w 4"/>
                  <a:gd name="T7" fmla="*/ 208 h 33"/>
                  <a:gd name="T8" fmla="*/ 21 w 4"/>
                  <a:gd name="T9" fmla="*/ 255 h 33"/>
                  <a:gd name="T10" fmla="*/ 18 w 4"/>
                  <a:gd name="T11" fmla="*/ 195 h 33"/>
                  <a:gd name="T12" fmla="*/ 12 w 4"/>
                  <a:gd name="T13" fmla="*/ 2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33">
                    <a:moveTo>
                      <a:pt x="2" y="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3"/>
                      <a:pt x="1" y="8"/>
                      <a:pt x="2" y="16"/>
                    </a:cubicBezTo>
                    <a:cubicBezTo>
                      <a:pt x="2" y="26"/>
                      <a:pt x="3" y="26"/>
                      <a:pt x="3" y="27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0"/>
                      <a:pt x="4" y="27"/>
                      <a:pt x="3" y="25"/>
                    </a:cubicBezTo>
                    <a:cubicBezTo>
                      <a:pt x="3" y="9"/>
                      <a:pt x="2" y="0"/>
                      <a:pt x="2" y="3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Freeform 247"/>
              <p:cNvSpPr>
                <a:spLocks/>
              </p:cNvSpPr>
              <p:nvPr/>
            </p:nvSpPr>
            <p:spPr bwMode="auto">
              <a:xfrm>
                <a:off x="2537" y="1576"/>
                <a:ext cx="27" cy="144"/>
              </a:xfrm>
              <a:custGeom>
                <a:avLst/>
                <a:gdLst>
                  <a:gd name="T0" fmla="*/ 132 w 16"/>
                  <a:gd name="T1" fmla="*/ 0 h 87"/>
                  <a:gd name="T2" fmla="*/ 49 w 16"/>
                  <a:gd name="T3" fmla="*/ 298 h 87"/>
                  <a:gd name="T4" fmla="*/ 8 w 16"/>
                  <a:gd name="T5" fmla="*/ 652 h 87"/>
                  <a:gd name="T6" fmla="*/ 132 w 16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87">
                    <a:moveTo>
                      <a:pt x="16" y="0"/>
                    </a:moveTo>
                    <a:cubicBezTo>
                      <a:pt x="9" y="33"/>
                      <a:pt x="7" y="42"/>
                      <a:pt x="6" y="40"/>
                    </a:cubicBezTo>
                    <a:cubicBezTo>
                      <a:pt x="0" y="72"/>
                      <a:pt x="3" y="67"/>
                      <a:pt x="1" y="87"/>
                    </a:cubicBezTo>
                    <a:cubicBezTo>
                      <a:pt x="6" y="50"/>
                      <a:pt x="8" y="43"/>
                      <a:pt x="16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Freeform 248"/>
              <p:cNvSpPr>
                <a:spLocks/>
              </p:cNvSpPr>
              <p:nvPr/>
            </p:nvSpPr>
            <p:spPr bwMode="auto">
              <a:xfrm>
                <a:off x="2536" y="1720"/>
                <a:ext cx="3" cy="19"/>
              </a:xfrm>
              <a:custGeom>
                <a:avLst/>
                <a:gdLst>
                  <a:gd name="T0" fmla="*/ 12 w 2"/>
                  <a:gd name="T1" fmla="*/ 0 h 12"/>
                  <a:gd name="T2" fmla="*/ 0 w 2"/>
                  <a:gd name="T3" fmla="*/ 76 h 12"/>
                  <a:gd name="T4" fmla="*/ 12 w 2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cubicBezTo>
                      <a:pt x="1" y="4"/>
                      <a:pt x="1" y="8"/>
                      <a:pt x="0" y="12"/>
                    </a:cubicBezTo>
                    <a:cubicBezTo>
                      <a:pt x="1" y="7"/>
                      <a:pt x="1" y="3"/>
                      <a:pt x="2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0" name="Freeform 249"/>
              <p:cNvSpPr>
                <a:spLocks/>
              </p:cNvSpPr>
              <p:nvPr/>
            </p:nvSpPr>
            <p:spPr bwMode="auto">
              <a:xfrm>
                <a:off x="2427" y="2487"/>
                <a:ext cx="6" cy="36"/>
              </a:xfrm>
              <a:custGeom>
                <a:avLst/>
                <a:gdLst>
                  <a:gd name="T0" fmla="*/ 21 w 4"/>
                  <a:gd name="T1" fmla="*/ 159 h 22"/>
                  <a:gd name="T2" fmla="*/ 0 w 4"/>
                  <a:gd name="T3" fmla="*/ 0 h 22"/>
                  <a:gd name="T4" fmla="*/ 8 w 4"/>
                  <a:gd name="T5" fmla="*/ 56 h 22"/>
                  <a:gd name="T6" fmla="*/ 21 w 4"/>
                  <a:gd name="T7" fmla="*/ 159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2">
                    <a:moveTo>
                      <a:pt x="4" y="22"/>
                    </a:moveTo>
                    <a:cubicBezTo>
                      <a:pt x="3" y="15"/>
                      <a:pt x="2" y="7"/>
                      <a:pt x="0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13"/>
                      <a:pt x="3" y="17"/>
                      <a:pt x="4" y="2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Freeform 250"/>
              <p:cNvSpPr>
                <a:spLocks/>
              </p:cNvSpPr>
              <p:nvPr/>
            </p:nvSpPr>
            <p:spPr bwMode="auto">
              <a:xfrm>
                <a:off x="2574" y="1484"/>
                <a:ext cx="11" cy="48"/>
              </a:xfrm>
              <a:custGeom>
                <a:avLst/>
                <a:gdLst>
                  <a:gd name="T0" fmla="*/ 31 w 7"/>
                  <a:gd name="T1" fmla="*/ 46 h 29"/>
                  <a:gd name="T2" fmla="*/ 0 w 7"/>
                  <a:gd name="T3" fmla="*/ 202 h 29"/>
                  <a:gd name="T4" fmla="*/ 31 w 7"/>
                  <a:gd name="T5" fmla="*/ 46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9">
                    <a:moveTo>
                      <a:pt x="5" y="6"/>
                    </a:moveTo>
                    <a:cubicBezTo>
                      <a:pt x="4" y="12"/>
                      <a:pt x="1" y="22"/>
                      <a:pt x="0" y="27"/>
                    </a:cubicBezTo>
                    <a:cubicBezTo>
                      <a:pt x="1" y="29"/>
                      <a:pt x="7" y="0"/>
                      <a:pt x="5" y="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Freeform 251"/>
              <p:cNvSpPr>
                <a:spLocks/>
              </p:cNvSpPr>
              <p:nvPr/>
            </p:nvSpPr>
            <p:spPr bwMode="auto">
              <a:xfrm>
                <a:off x="2484" y="1700"/>
                <a:ext cx="12" cy="58"/>
              </a:xfrm>
              <a:custGeom>
                <a:avLst/>
                <a:gdLst>
                  <a:gd name="T0" fmla="*/ 50 w 7"/>
                  <a:gd name="T1" fmla="*/ 0 h 35"/>
                  <a:gd name="T2" fmla="*/ 0 w 7"/>
                  <a:gd name="T3" fmla="*/ 263 h 35"/>
                  <a:gd name="T4" fmla="*/ 50 w 7"/>
                  <a:gd name="T5" fmla="*/ 0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35">
                    <a:moveTo>
                      <a:pt x="6" y="0"/>
                    </a:moveTo>
                    <a:cubicBezTo>
                      <a:pt x="5" y="4"/>
                      <a:pt x="2" y="26"/>
                      <a:pt x="0" y="35"/>
                    </a:cubicBezTo>
                    <a:cubicBezTo>
                      <a:pt x="2" y="22"/>
                      <a:pt x="7" y="12"/>
                      <a:pt x="6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3" name="Freeform 252"/>
              <p:cNvSpPr>
                <a:spLocks/>
              </p:cNvSpPr>
              <p:nvPr/>
            </p:nvSpPr>
            <p:spPr bwMode="auto">
              <a:xfrm>
                <a:off x="2598" y="1334"/>
                <a:ext cx="14" cy="54"/>
              </a:xfrm>
              <a:custGeom>
                <a:avLst/>
                <a:gdLst>
                  <a:gd name="T0" fmla="*/ 77 w 8"/>
                  <a:gd name="T1" fmla="*/ 0 h 33"/>
                  <a:gd name="T2" fmla="*/ 28 w 8"/>
                  <a:gd name="T3" fmla="*/ 77 h 33"/>
                  <a:gd name="T4" fmla="*/ 77 w 8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33">
                    <a:moveTo>
                      <a:pt x="8" y="0"/>
                    </a:moveTo>
                    <a:cubicBezTo>
                      <a:pt x="6" y="6"/>
                      <a:pt x="3" y="16"/>
                      <a:pt x="3" y="11"/>
                    </a:cubicBezTo>
                    <a:cubicBezTo>
                      <a:pt x="1" y="20"/>
                      <a:pt x="0" y="33"/>
                      <a:pt x="8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Freeform 253"/>
              <p:cNvSpPr>
                <a:spLocks/>
              </p:cNvSpPr>
              <p:nvPr/>
            </p:nvSpPr>
            <p:spPr bwMode="auto">
              <a:xfrm>
                <a:off x="2504" y="1597"/>
                <a:ext cx="9" cy="47"/>
              </a:xfrm>
              <a:custGeom>
                <a:avLst/>
                <a:gdLst>
                  <a:gd name="T0" fmla="*/ 52 w 5"/>
                  <a:gd name="T1" fmla="*/ 0 h 28"/>
                  <a:gd name="T2" fmla="*/ 41 w 5"/>
                  <a:gd name="T3" fmla="*/ 37 h 28"/>
                  <a:gd name="T4" fmla="*/ 0 w 5"/>
                  <a:gd name="T5" fmla="*/ 223 h 28"/>
                  <a:gd name="T6" fmla="*/ 52 w 5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28">
                    <a:moveTo>
                      <a:pt x="5" y="0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3" y="12"/>
                      <a:pt x="1" y="20"/>
                      <a:pt x="0" y="28"/>
                    </a:cubicBezTo>
                    <a:cubicBezTo>
                      <a:pt x="2" y="19"/>
                      <a:pt x="4" y="9"/>
                      <a:pt x="5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5" name="Freeform 254"/>
              <p:cNvSpPr>
                <a:spLocks/>
              </p:cNvSpPr>
              <p:nvPr/>
            </p:nvSpPr>
            <p:spPr bwMode="auto">
              <a:xfrm>
                <a:off x="2450" y="1640"/>
                <a:ext cx="31" cy="134"/>
              </a:xfrm>
              <a:custGeom>
                <a:avLst/>
                <a:gdLst>
                  <a:gd name="T0" fmla="*/ 21 w 19"/>
                  <a:gd name="T1" fmla="*/ 402 h 81"/>
                  <a:gd name="T2" fmla="*/ 55 w 19"/>
                  <a:gd name="T3" fmla="*/ 443 h 81"/>
                  <a:gd name="T4" fmla="*/ 88 w 19"/>
                  <a:gd name="T5" fmla="*/ 139 h 81"/>
                  <a:gd name="T6" fmla="*/ 21 w 19"/>
                  <a:gd name="T7" fmla="*/ 402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81">
                    <a:moveTo>
                      <a:pt x="3" y="54"/>
                    </a:moveTo>
                    <a:cubicBezTo>
                      <a:pt x="0" y="81"/>
                      <a:pt x="14" y="13"/>
                      <a:pt x="8" y="59"/>
                    </a:cubicBezTo>
                    <a:cubicBezTo>
                      <a:pt x="19" y="0"/>
                      <a:pt x="5" y="63"/>
                      <a:pt x="12" y="19"/>
                    </a:cubicBezTo>
                    <a:cubicBezTo>
                      <a:pt x="7" y="45"/>
                      <a:pt x="3" y="57"/>
                      <a:pt x="3" y="5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6" name="Freeform 255"/>
              <p:cNvSpPr>
                <a:spLocks/>
              </p:cNvSpPr>
              <p:nvPr/>
            </p:nvSpPr>
            <p:spPr bwMode="auto">
              <a:xfrm>
                <a:off x="2470" y="1652"/>
                <a:ext cx="3" cy="20"/>
              </a:xfrm>
              <a:custGeom>
                <a:avLst/>
                <a:gdLst>
                  <a:gd name="T0" fmla="*/ 0 w 2"/>
                  <a:gd name="T1" fmla="*/ 92 h 12"/>
                  <a:gd name="T2" fmla="*/ 12 w 2"/>
                  <a:gd name="T3" fmla="*/ 0 h 12"/>
                  <a:gd name="T4" fmla="*/ 0 w 2"/>
                  <a:gd name="T5" fmla="*/ 9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2">
                    <a:moveTo>
                      <a:pt x="0" y="12"/>
                    </a:moveTo>
                    <a:cubicBezTo>
                      <a:pt x="1" y="9"/>
                      <a:pt x="1" y="5"/>
                      <a:pt x="2" y="0"/>
                    </a:cubicBezTo>
                    <a:cubicBezTo>
                      <a:pt x="1" y="5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Freeform 256"/>
              <p:cNvSpPr>
                <a:spLocks/>
              </p:cNvSpPr>
              <p:nvPr/>
            </p:nvSpPr>
            <p:spPr bwMode="auto">
              <a:xfrm>
                <a:off x="2656" y="1079"/>
                <a:ext cx="7" cy="14"/>
              </a:xfrm>
              <a:custGeom>
                <a:avLst/>
                <a:gdLst>
                  <a:gd name="T0" fmla="*/ 37 w 4"/>
                  <a:gd name="T1" fmla="*/ 0 h 8"/>
                  <a:gd name="T2" fmla="*/ 0 w 4"/>
                  <a:gd name="T3" fmla="*/ 77 h 8"/>
                  <a:gd name="T4" fmla="*/ 37 w 4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3"/>
                      <a:pt x="1" y="6"/>
                      <a:pt x="0" y="8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8" name="Freeform 257"/>
              <p:cNvSpPr>
                <a:spLocks/>
              </p:cNvSpPr>
              <p:nvPr/>
            </p:nvSpPr>
            <p:spPr bwMode="auto">
              <a:xfrm>
                <a:off x="2501" y="1357"/>
                <a:ext cx="35" cy="153"/>
              </a:xfrm>
              <a:custGeom>
                <a:avLst/>
                <a:gdLst>
                  <a:gd name="T0" fmla="*/ 55 w 21"/>
                  <a:gd name="T1" fmla="*/ 382 h 93"/>
                  <a:gd name="T2" fmla="*/ 0 w 21"/>
                  <a:gd name="T3" fmla="*/ 683 h 93"/>
                  <a:gd name="T4" fmla="*/ 138 w 21"/>
                  <a:gd name="T5" fmla="*/ 21 h 93"/>
                  <a:gd name="T6" fmla="*/ 33 w 21"/>
                  <a:gd name="T7" fmla="*/ 446 h 93"/>
                  <a:gd name="T8" fmla="*/ 55 w 21"/>
                  <a:gd name="T9" fmla="*/ 38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93">
                    <a:moveTo>
                      <a:pt x="7" y="52"/>
                    </a:moveTo>
                    <a:cubicBezTo>
                      <a:pt x="0" y="93"/>
                      <a:pt x="0" y="93"/>
                      <a:pt x="0" y="93"/>
                    </a:cubicBezTo>
                    <a:cubicBezTo>
                      <a:pt x="4" y="66"/>
                      <a:pt x="21" y="0"/>
                      <a:pt x="18" y="3"/>
                    </a:cubicBezTo>
                    <a:cubicBezTo>
                      <a:pt x="11" y="24"/>
                      <a:pt x="6" y="50"/>
                      <a:pt x="4" y="61"/>
                    </a:cubicBezTo>
                    <a:cubicBezTo>
                      <a:pt x="7" y="52"/>
                      <a:pt x="7" y="52"/>
                      <a:pt x="7" y="5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" name="Freeform 258"/>
              <p:cNvSpPr>
                <a:spLocks/>
              </p:cNvSpPr>
              <p:nvPr/>
            </p:nvSpPr>
            <p:spPr bwMode="auto">
              <a:xfrm>
                <a:off x="2902" y="804"/>
                <a:ext cx="25" cy="33"/>
              </a:xfrm>
              <a:custGeom>
                <a:avLst/>
                <a:gdLst>
                  <a:gd name="T0" fmla="*/ 78 w 15"/>
                  <a:gd name="T1" fmla="*/ 54 h 20"/>
                  <a:gd name="T2" fmla="*/ 0 w 15"/>
                  <a:gd name="T3" fmla="*/ 147 h 20"/>
                  <a:gd name="T4" fmla="*/ 105 w 15"/>
                  <a:gd name="T5" fmla="*/ 35 h 20"/>
                  <a:gd name="T6" fmla="*/ 78 w 15"/>
                  <a:gd name="T7" fmla="*/ 54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20">
                    <a:moveTo>
                      <a:pt x="10" y="7"/>
                    </a:moveTo>
                    <a:cubicBezTo>
                      <a:pt x="6" y="11"/>
                      <a:pt x="3" y="16"/>
                      <a:pt x="0" y="20"/>
                    </a:cubicBezTo>
                    <a:cubicBezTo>
                      <a:pt x="4" y="15"/>
                      <a:pt x="9" y="9"/>
                      <a:pt x="14" y="5"/>
                    </a:cubicBezTo>
                    <a:cubicBezTo>
                      <a:pt x="9" y="9"/>
                      <a:pt x="15" y="0"/>
                      <a:pt x="10" y="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Freeform 259"/>
              <p:cNvSpPr>
                <a:spLocks/>
              </p:cNvSpPr>
              <p:nvPr/>
            </p:nvSpPr>
            <p:spPr bwMode="auto">
              <a:xfrm>
                <a:off x="2925" y="807"/>
                <a:ext cx="5" cy="5"/>
              </a:xfrm>
              <a:custGeom>
                <a:avLst/>
                <a:gdLst>
                  <a:gd name="T0" fmla="*/ 22 w 3"/>
                  <a:gd name="T1" fmla="*/ 0 h 3"/>
                  <a:gd name="T2" fmla="*/ 0 w 3"/>
                  <a:gd name="T3" fmla="*/ 22 h 3"/>
                  <a:gd name="T4" fmla="*/ 22 w 3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3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Freeform 260"/>
              <p:cNvSpPr>
                <a:spLocks/>
              </p:cNvSpPr>
              <p:nvPr/>
            </p:nvSpPr>
            <p:spPr bwMode="auto">
              <a:xfrm>
                <a:off x="2592" y="1192"/>
                <a:ext cx="23" cy="57"/>
              </a:xfrm>
              <a:custGeom>
                <a:avLst/>
                <a:gdLst>
                  <a:gd name="T0" fmla="*/ 89 w 14"/>
                  <a:gd name="T1" fmla="*/ 8 h 35"/>
                  <a:gd name="T2" fmla="*/ 0 w 14"/>
                  <a:gd name="T3" fmla="*/ 246 h 35"/>
                  <a:gd name="T4" fmla="*/ 89 w 14"/>
                  <a:gd name="T5" fmla="*/ 8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35">
                    <a:moveTo>
                      <a:pt x="12" y="1"/>
                    </a:moveTo>
                    <a:cubicBezTo>
                      <a:pt x="7" y="13"/>
                      <a:pt x="3" y="23"/>
                      <a:pt x="0" y="35"/>
                    </a:cubicBezTo>
                    <a:cubicBezTo>
                      <a:pt x="2" y="30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Freeform 261"/>
              <p:cNvSpPr>
                <a:spLocks/>
              </p:cNvSpPr>
              <p:nvPr/>
            </p:nvSpPr>
            <p:spPr bwMode="auto">
              <a:xfrm>
                <a:off x="3023" y="677"/>
                <a:ext cx="38" cy="31"/>
              </a:xfrm>
              <a:custGeom>
                <a:avLst/>
                <a:gdLst>
                  <a:gd name="T0" fmla="*/ 159 w 23"/>
                  <a:gd name="T1" fmla="*/ 8 h 19"/>
                  <a:gd name="T2" fmla="*/ 0 w 23"/>
                  <a:gd name="T3" fmla="*/ 135 h 19"/>
                  <a:gd name="T4" fmla="*/ 172 w 23"/>
                  <a:gd name="T5" fmla="*/ 0 h 19"/>
                  <a:gd name="T6" fmla="*/ 159 w 23"/>
                  <a:gd name="T7" fmla="*/ 8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9">
                    <a:moveTo>
                      <a:pt x="21" y="1"/>
                    </a:moveTo>
                    <a:cubicBezTo>
                      <a:pt x="14" y="7"/>
                      <a:pt x="6" y="12"/>
                      <a:pt x="0" y="19"/>
                    </a:cubicBezTo>
                    <a:cubicBezTo>
                      <a:pt x="7" y="12"/>
                      <a:pt x="15" y="6"/>
                      <a:pt x="23" y="0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Freeform 262"/>
              <p:cNvSpPr>
                <a:spLocks/>
              </p:cNvSpPr>
              <p:nvPr/>
            </p:nvSpPr>
            <p:spPr bwMode="auto">
              <a:xfrm>
                <a:off x="3237" y="542"/>
                <a:ext cx="40" cy="21"/>
              </a:xfrm>
              <a:custGeom>
                <a:avLst/>
                <a:gdLst>
                  <a:gd name="T0" fmla="*/ 0 w 40"/>
                  <a:gd name="T1" fmla="*/ 21 h 21"/>
                  <a:gd name="T2" fmla="*/ 7 w 40"/>
                  <a:gd name="T3" fmla="*/ 18 h 21"/>
                  <a:gd name="T4" fmla="*/ 40 w 40"/>
                  <a:gd name="T5" fmla="*/ 0 h 21"/>
                  <a:gd name="T6" fmla="*/ 32 w 40"/>
                  <a:gd name="T7" fmla="*/ 3 h 21"/>
                  <a:gd name="T8" fmla="*/ 0 w 40"/>
                  <a:gd name="T9" fmla="*/ 21 h 21"/>
                  <a:gd name="T10" fmla="*/ 0 w 40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21">
                    <a:moveTo>
                      <a:pt x="0" y="21"/>
                    </a:moveTo>
                    <a:lnTo>
                      <a:pt x="7" y="18"/>
                    </a:lnTo>
                    <a:lnTo>
                      <a:pt x="40" y="0"/>
                    </a:lnTo>
                    <a:lnTo>
                      <a:pt x="32" y="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Freeform 263"/>
              <p:cNvSpPr>
                <a:spLocks/>
              </p:cNvSpPr>
              <p:nvPr/>
            </p:nvSpPr>
            <p:spPr bwMode="auto">
              <a:xfrm>
                <a:off x="2914" y="657"/>
                <a:ext cx="54" cy="48"/>
              </a:xfrm>
              <a:custGeom>
                <a:avLst/>
                <a:gdLst>
                  <a:gd name="T0" fmla="*/ 180 w 33"/>
                  <a:gd name="T1" fmla="*/ 33 h 29"/>
                  <a:gd name="T2" fmla="*/ 34 w 33"/>
                  <a:gd name="T3" fmla="*/ 195 h 29"/>
                  <a:gd name="T4" fmla="*/ 236 w 33"/>
                  <a:gd name="T5" fmla="*/ 0 h 29"/>
                  <a:gd name="T6" fmla="*/ 56 w 33"/>
                  <a:gd name="T7" fmla="*/ 164 h 29"/>
                  <a:gd name="T8" fmla="*/ 180 w 33"/>
                  <a:gd name="T9" fmla="*/ 33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29">
                    <a:moveTo>
                      <a:pt x="25" y="4"/>
                    </a:moveTo>
                    <a:cubicBezTo>
                      <a:pt x="10" y="17"/>
                      <a:pt x="0" y="29"/>
                      <a:pt x="5" y="26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5" y="5"/>
                      <a:pt x="25" y="7"/>
                      <a:pt x="8" y="22"/>
                    </a:cubicBezTo>
                    <a:cubicBezTo>
                      <a:pt x="25" y="4"/>
                      <a:pt x="25" y="4"/>
                      <a:pt x="25" y="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Freeform 264"/>
              <p:cNvSpPr>
                <a:spLocks/>
              </p:cNvSpPr>
              <p:nvPr/>
            </p:nvSpPr>
            <p:spPr bwMode="auto">
              <a:xfrm>
                <a:off x="4456" y="517"/>
                <a:ext cx="649" cy="891"/>
              </a:xfrm>
              <a:custGeom>
                <a:avLst/>
                <a:gdLst>
                  <a:gd name="T0" fmla="*/ 1029 w 393"/>
                  <a:gd name="T1" fmla="*/ 787 h 540"/>
                  <a:gd name="T2" fmla="*/ 755 w 393"/>
                  <a:gd name="T3" fmla="*/ 525 h 540"/>
                  <a:gd name="T4" fmla="*/ 842 w 393"/>
                  <a:gd name="T5" fmla="*/ 579 h 540"/>
                  <a:gd name="T6" fmla="*/ 652 w 393"/>
                  <a:gd name="T7" fmla="*/ 444 h 540"/>
                  <a:gd name="T8" fmla="*/ 968 w 393"/>
                  <a:gd name="T9" fmla="*/ 675 h 540"/>
                  <a:gd name="T10" fmla="*/ 386 w 393"/>
                  <a:gd name="T11" fmla="*/ 201 h 540"/>
                  <a:gd name="T12" fmla="*/ 548 w 393"/>
                  <a:gd name="T13" fmla="*/ 340 h 540"/>
                  <a:gd name="T14" fmla="*/ 117 w 393"/>
                  <a:gd name="T15" fmla="*/ 46 h 540"/>
                  <a:gd name="T16" fmla="*/ 68 w 393"/>
                  <a:gd name="T17" fmla="*/ 35 h 540"/>
                  <a:gd name="T18" fmla="*/ 35 w 393"/>
                  <a:gd name="T19" fmla="*/ 13 h 540"/>
                  <a:gd name="T20" fmla="*/ 0 w 393"/>
                  <a:gd name="T21" fmla="*/ 0 h 540"/>
                  <a:gd name="T22" fmla="*/ 21 w 393"/>
                  <a:gd name="T23" fmla="*/ 13 h 540"/>
                  <a:gd name="T24" fmla="*/ 46 w 393"/>
                  <a:gd name="T25" fmla="*/ 33 h 540"/>
                  <a:gd name="T26" fmla="*/ 401 w 393"/>
                  <a:gd name="T27" fmla="*/ 297 h 540"/>
                  <a:gd name="T28" fmla="*/ 842 w 393"/>
                  <a:gd name="T29" fmla="*/ 648 h 540"/>
                  <a:gd name="T30" fmla="*/ 974 w 393"/>
                  <a:gd name="T31" fmla="*/ 766 h 540"/>
                  <a:gd name="T32" fmla="*/ 1017 w 393"/>
                  <a:gd name="T33" fmla="*/ 817 h 540"/>
                  <a:gd name="T34" fmla="*/ 935 w 393"/>
                  <a:gd name="T35" fmla="*/ 751 h 540"/>
                  <a:gd name="T36" fmla="*/ 1184 w 393"/>
                  <a:gd name="T37" fmla="*/ 980 h 540"/>
                  <a:gd name="T38" fmla="*/ 1590 w 393"/>
                  <a:gd name="T39" fmla="*/ 1470 h 540"/>
                  <a:gd name="T40" fmla="*/ 1623 w 393"/>
                  <a:gd name="T41" fmla="*/ 1513 h 540"/>
                  <a:gd name="T42" fmla="*/ 1645 w 393"/>
                  <a:gd name="T43" fmla="*/ 1528 h 540"/>
                  <a:gd name="T44" fmla="*/ 2923 w 393"/>
                  <a:gd name="T45" fmla="*/ 4003 h 540"/>
                  <a:gd name="T46" fmla="*/ 2797 w 393"/>
                  <a:gd name="T47" fmla="*/ 3615 h 540"/>
                  <a:gd name="T48" fmla="*/ 2751 w 393"/>
                  <a:gd name="T49" fmla="*/ 3455 h 540"/>
                  <a:gd name="T50" fmla="*/ 2868 w 393"/>
                  <a:gd name="T51" fmla="*/ 3752 h 540"/>
                  <a:gd name="T52" fmla="*/ 2868 w 393"/>
                  <a:gd name="T53" fmla="*/ 3670 h 540"/>
                  <a:gd name="T54" fmla="*/ 2558 w 393"/>
                  <a:gd name="T55" fmla="*/ 2987 h 540"/>
                  <a:gd name="T56" fmla="*/ 2525 w 393"/>
                  <a:gd name="T57" fmla="*/ 2883 h 540"/>
                  <a:gd name="T58" fmla="*/ 2550 w 393"/>
                  <a:gd name="T59" fmla="*/ 2932 h 540"/>
                  <a:gd name="T60" fmla="*/ 2315 w 393"/>
                  <a:gd name="T61" fmla="*/ 2475 h 540"/>
                  <a:gd name="T62" fmla="*/ 2337 w 393"/>
                  <a:gd name="T63" fmla="*/ 2475 h 540"/>
                  <a:gd name="T64" fmla="*/ 1977 w 393"/>
                  <a:gd name="T65" fmla="*/ 1914 h 540"/>
                  <a:gd name="T66" fmla="*/ 1985 w 393"/>
                  <a:gd name="T67" fmla="*/ 1919 h 540"/>
                  <a:gd name="T68" fmla="*/ 1473 w 393"/>
                  <a:gd name="T69" fmla="*/ 1239 h 540"/>
                  <a:gd name="T70" fmla="*/ 1653 w 393"/>
                  <a:gd name="T71" fmla="*/ 1429 h 540"/>
                  <a:gd name="T72" fmla="*/ 1397 w 393"/>
                  <a:gd name="T73" fmla="*/ 1140 h 540"/>
                  <a:gd name="T74" fmla="*/ 1486 w 393"/>
                  <a:gd name="T75" fmla="*/ 1218 h 540"/>
                  <a:gd name="T76" fmla="*/ 996 w 393"/>
                  <a:gd name="T77" fmla="*/ 728 h 540"/>
                  <a:gd name="T78" fmla="*/ 1029 w 393"/>
                  <a:gd name="T79" fmla="*/ 787 h 5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93" h="540">
                    <a:moveTo>
                      <a:pt x="138" y="106"/>
                    </a:moveTo>
                    <a:cubicBezTo>
                      <a:pt x="132" y="100"/>
                      <a:pt x="103" y="73"/>
                      <a:pt x="102" y="71"/>
                    </a:cubicBezTo>
                    <a:cubicBezTo>
                      <a:pt x="107" y="74"/>
                      <a:pt x="123" y="88"/>
                      <a:pt x="113" y="78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57" y="31"/>
                      <a:pt x="115" y="76"/>
                      <a:pt x="130" y="91"/>
                    </a:cubicBezTo>
                    <a:cubicBezTo>
                      <a:pt x="99" y="61"/>
                      <a:pt x="88" y="54"/>
                      <a:pt x="52" y="27"/>
                    </a:cubicBezTo>
                    <a:cubicBezTo>
                      <a:pt x="63" y="35"/>
                      <a:pt x="69" y="41"/>
                      <a:pt x="74" y="46"/>
                    </a:cubicBezTo>
                    <a:cubicBezTo>
                      <a:pt x="74" y="49"/>
                      <a:pt x="41" y="22"/>
                      <a:pt x="16" y="6"/>
                    </a:cubicBezTo>
                    <a:cubicBezTo>
                      <a:pt x="31" y="17"/>
                      <a:pt x="21" y="12"/>
                      <a:pt x="9" y="5"/>
                    </a:cubicBezTo>
                    <a:cubicBezTo>
                      <a:pt x="7" y="3"/>
                      <a:pt x="6" y="3"/>
                      <a:pt x="5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3"/>
                      <a:pt x="6" y="4"/>
                    </a:cubicBezTo>
                    <a:cubicBezTo>
                      <a:pt x="27" y="17"/>
                      <a:pt x="42" y="30"/>
                      <a:pt x="54" y="40"/>
                    </a:cubicBezTo>
                    <a:cubicBezTo>
                      <a:pt x="44" y="27"/>
                      <a:pt x="98" y="73"/>
                      <a:pt x="113" y="87"/>
                    </a:cubicBezTo>
                    <a:cubicBezTo>
                      <a:pt x="119" y="93"/>
                      <a:pt x="125" y="98"/>
                      <a:pt x="131" y="103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8" y="111"/>
                      <a:pt x="136" y="110"/>
                      <a:pt x="126" y="101"/>
                    </a:cubicBezTo>
                    <a:cubicBezTo>
                      <a:pt x="135" y="108"/>
                      <a:pt x="160" y="135"/>
                      <a:pt x="159" y="132"/>
                    </a:cubicBezTo>
                    <a:cubicBezTo>
                      <a:pt x="178" y="153"/>
                      <a:pt x="197" y="175"/>
                      <a:pt x="214" y="198"/>
                    </a:cubicBezTo>
                    <a:cubicBezTo>
                      <a:pt x="216" y="200"/>
                      <a:pt x="217" y="202"/>
                      <a:pt x="218" y="204"/>
                    </a:cubicBezTo>
                    <a:cubicBezTo>
                      <a:pt x="220" y="206"/>
                      <a:pt x="221" y="206"/>
                      <a:pt x="221" y="206"/>
                    </a:cubicBezTo>
                    <a:cubicBezTo>
                      <a:pt x="296" y="306"/>
                      <a:pt x="353" y="420"/>
                      <a:pt x="393" y="540"/>
                    </a:cubicBezTo>
                    <a:cubicBezTo>
                      <a:pt x="387" y="522"/>
                      <a:pt x="382" y="506"/>
                      <a:pt x="376" y="488"/>
                    </a:cubicBezTo>
                    <a:cubicBezTo>
                      <a:pt x="389" y="514"/>
                      <a:pt x="365" y="459"/>
                      <a:pt x="370" y="466"/>
                    </a:cubicBezTo>
                    <a:cubicBezTo>
                      <a:pt x="376" y="477"/>
                      <a:pt x="383" y="495"/>
                      <a:pt x="386" y="506"/>
                    </a:cubicBezTo>
                    <a:cubicBezTo>
                      <a:pt x="388" y="510"/>
                      <a:pt x="384" y="494"/>
                      <a:pt x="386" y="495"/>
                    </a:cubicBezTo>
                    <a:cubicBezTo>
                      <a:pt x="370" y="450"/>
                      <a:pt x="362" y="445"/>
                      <a:pt x="344" y="403"/>
                    </a:cubicBezTo>
                    <a:cubicBezTo>
                      <a:pt x="346" y="404"/>
                      <a:pt x="353" y="416"/>
                      <a:pt x="340" y="389"/>
                    </a:cubicBezTo>
                    <a:cubicBezTo>
                      <a:pt x="343" y="396"/>
                      <a:pt x="343" y="396"/>
                      <a:pt x="343" y="396"/>
                    </a:cubicBezTo>
                    <a:cubicBezTo>
                      <a:pt x="320" y="352"/>
                      <a:pt x="329" y="360"/>
                      <a:pt x="311" y="334"/>
                    </a:cubicBezTo>
                    <a:cubicBezTo>
                      <a:pt x="314" y="334"/>
                      <a:pt x="314" y="334"/>
                      <a:pt x="314" y="334"/>
                    </a:cubicBezTo>
                    <a:cubicBezTo>
                      <a:pt x="302" y="315"/>
                      <a:pt x="280" y="278"/>
                      <a:pt x="266" y="258"/>
                    </a:cubicBezTo>
                    <a:cubicBezTo>
                      <a:pt x="267" y="259"/>
                      <a:pt x="267" y="259"/>
                      <a:pt x="267" y="259"/>
                    </a:cubicBezTo>
                    <a:cubicBezTo>
                      <a:pt x="226" y="204"/>
                      <a:pt x="246" y="227"/>
                      <a:pt x="198" y="167"/>
                    </a:cubicBezTo>
                    <a:cubicBezTo>
                      <a:pt x="206" y="176"/>
                      <a:pt x="214" y="184"/>
                      <a:pt x="222" y="193"/>
                    </a:cubicBezTo>
                    <a:cubicBezTo>
                      <a:pt x="206" y="172"/>
                      <a:pt x="200" y="169"/>
                      <a:pt x="188" y="154"/>
                    </a:cubicBezTo>
                    <a:cubicBezTo>
                      <a:pt x="189" y="155"/>
                      <a:pt x="188" y="150"/>
                      <a:pt x="200" y="164"/>
                    </a:cubicBezTo>
                    <a:cubicBezTo>
                      <a:pt x="179" y="141"/>
                      <a:pt x="157" y="119"/>
                      <a:pt x="134" y="98"/>
                    </a:cubicBezTo>
                    <a:cubicBezTo>
                      <a:pt x="117" y="84"/>
                      <a:pt x="136" y="102"/>
                      <a:pt x="138" y="10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6" name="Freeform 265"/>
              <p:cNvSpPr>
                <a:spLocks/>
              </p:cNvSpPr>
              <p:nvPr/>
            </p:nvSpPr>
            <p:spPr bwMode="auto">
              <a:xfrm>
                <a:off x="4519" y="545"/>
                <a:ext cx="23" cy="16"/>
              </a:xfrm>
              <a:custGeom>
                <a:avLst/>
                <a:gdLst>
                  <a:gd name="T0" fmla="*/ 102 w 14"/>
                  <a:gd name="T1" fmla="*/ 67 h 10"/>
                  <a:gd name="T2" fmla="*/ 0 w 14"/>
                  <a:gd name="T3" fmla="*/ 0 h 10"/>
                  <a:gd name="T4" fmla="*/ 102 w 14"/>
                  <a:gd name="T5" fmla="*/ 67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14" y="10"/>
                    </a:moveTo>
                    <a:cubicBezTo>
                      <a:pt x="10" y="7"/>
                      <a:pt x="6" y="4"/>
                      <a:pt x="0" y="0"/>
                    </a:cubicBezTo>
                    <a:cubicBezTo>
                      <a:pt x="6" y="4"/>
                      <a:pt x="10" y="7"/>
                      <a:pt x="14" y="1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7" name="Freeform 266"/>
              <p:cNvSpPr>
                <a:spLocks/>
              </p:cNvSpPr>
              <p:nvPr/>
            </p:nvSpPr>
            <p:spPr bwMode="auto">
              <a:xfrm>
                <a:off x="5105" y="1408"/>
                <a:ext cx="13" cy="41"/>
              </a:xfrm>
              <a:custGeom>
                <a:avLst/>
                <a:gdLst>
                  <a:gd name="T0" fmla="*/ 55 w 8"/>
                  <a:gd name="T1" fmla="*/ 180 h 25"/>
                  <a:gd name="T2" fmla="*/ 0 w 8"/>
                  <a:gd name="T3" fmla="*/ 0 h 25"/>
                  <a:gd name="T4" fmla="*/ 55 w 8"/>
                  <a:gd name="T5" fmla="*/ 18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25">
                    <a:moveTo>
                      <a:pt x="8" y="25"/>
                    </a:moveTo>
                    <a:cubicBezTo>
                      <a:pt x="5" y="17"/>
                      <a:pt x="3" y="8"/>
                      <a:pt x="0" y="0"/>
                    </a:cubicBezTo>
                    <a:cubicBezTo>
                      <a:pt x="2" y="8"/>
                      <a:pt x="5" y="16"/>
                      <a:pt x="8" y="25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Freeform 267"/>
              <p:cNvSpPr>
                <a:spLocks/>
              </p:cNvSpPr>
              <p:nvPr/>
            </p:nvSpPr>
            <p:spPr bwMode="auto">
              <a:xfrm>
                <a:off x="4329" y="449"/>
                <a:ext cx="92" cy="43"/>
              </a:xfrm>
              <a:custGeom>
                <a:avLst/>
                <a:gdLst>
                  <a:gd name="T0" fmla="*/ 110 w 56"/>
                  <a:gd name="T1" fmla="*/ 33 h 26"/>
                  <a:gd name="T2" fmla="*/ 0 w 56"/>
                  <a:gd name="T3" fmla="*/ 0 h 26"/>
                  <a:gd name="T4" fmla="*/ 373 w 56"/>
                  <a:gd name="T5" fmla="*/ 185 h 26"/>
                  <a:gd name="T6" fmla="*/ 407 w 56"/>
                  <a:gd name="T7" fmla="*/ 185 h 26"/>
                  <a:gd name="T8" fmla="*/ 110 w 56"/>
                  <a:gd name="T9" fmla="*/ 3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6">
                    <a:moveTo>
                      <a:pt x="15" y="4"/>
                    </a:moveTo>
                    <a:cubicBezTo>
                      <a:pt x="28" y="12"/>
                      <a:pt x="3" y="0"/>
                      <a:pt x="0" y="0"/>
                    </a:cubicBezTo>
                    <a:cubicBezTo>
                      <a:pt x="18" y="8"/>
                      <a:pt x="34" y="16"/>
                      <a:pt x="51" y="25"/>
                    </a:cubicBezTo>
                    <a:cubicBezTo>
                      <a:pt x="51" y="24"/>
                      <a:pt x="56" y="26"/>
                      <a:pt x="56" y="25"/>
                    </a:cubicBezTo>
                    <a:cubicBezTo>
                      <a:pt x="42" y="18"/>
                      <a:pt x="29" y="10"/>
                      <a:pt x="15" y="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Freeform 268"/>
              <p:cNvSpPr>
                <a:spLocks/>
              </p:cNvSpPr>
              <p:nvPr/>
            </p:nvSpPr>
            <p:spPr bwMode="auto">
              <a:xfrm>
                <a:off x="4413" y="490"/>
                <a:ext cx="43" cy="27"/>
              </a:xfrm>
              <a:custGeom>
                <a:avLst/>
                <a:gdLst>
                  <a:gd name="T0" fmla="*/ 99 w 26"/>
                  <a:gd name="T1" fmla="*/ 83 h 16"/>
                  <a:gd name="T2" fmla="*/ 194 w 26"/>
                  <a:gd name="T3" fmla="*/ 132 h 16"/>
                  <a:gd name="T4" fmla="*/ 0 w 26"/>
                  <a:gd name="T5" fmla="*/ 0 h 16"/>
                  <a:gd name="T6" fmla="*/ 99 w 26"/>
                  <a:gd name="T7" fmla="*/ 83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16">
                    <a:moveTo>
                      <a:pt x="13" y="10"/>
                    </a:moveTo>
                    <a:cubicBezTo>
                      <a:pt x="15" y="10"/>
                      <a:pt x="21" y="13"/>
                      <a:pt x="26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2" y="3"/>
                      <a:pt x="13" y="1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Freeform 269"/>
              <p:cNvSpPr>
                <a:spLocks/>
              </p:cNvSpPr>
              <p:nvPr/>
            </p:nvSpPr>
            <p:spPr bwMode="auto">
              <a:xfrm>
                <a:off x="4462" y="439"/>
                <a:ext cx="38" cy="22"/>
              </a:xfrm>
              <a:custGeom>
                <a:avLst/>
                <a:gdLst>
                  <a:gd name="T0" fmla="*/ 0 w 23"/>
                  <a:gd name="T1" fmla="*/ 0 h 13"/>
                  <a:gd name="T2" fmla="*/ 68 w 23"/>
                  <a:gd name="T3" fmla="*/ 49 h 13"/>
                  <a:gd name="T4" fmla="*/ 172 w 23"/>
                  <a:gd name="T5" fmla="*/ 107 h 13"/>
                  <a:gd name="T6" fmla="*/ 0 w 23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3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14" y="8"/>
                      <a:pt x="18" y="11"/>
                      <a:pt x="23" y="13"/>
                    </a:cubicBezTo>
                    <a:cubicBezTo>
                      <a:pt x="15" y="9"/>
                      <a:pt x="8" y="5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1" name="Freeform 270"/>
              <p:cNvSpPr>
                <a:spLocks/>
              </p:cNvSpPr>
              <p:nvPr/>
            </p:nvSpPr>
            <p:spPr bwMode="auto">
              <a:xfrm>
                <a:off x="4623" y="558"/>
                <a:ext cx="56" cy="48"/>
              </a:xfrm>
              <a:custGeom>
                <a:avLst/>
                <a:gdLst>
                  <a:gd name="T0" fmla="*/ 250 w 34"/>
                  <a:gd name="T1" fmla="*/ 217 h 29"/>
                  <a:gd name="T2" fmla="*/ 0 w 34"/>
                  <a:gd name="T3" fmla="*/ 0 h 29"/>
                  <a:gd name="T4" fmla="*/ 250 w 34"/>
                  <a:gd name="T5" fmla="*/ 217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29">
                    <a:moveTo>
                      <a:pt x="34" y="29"/>
                    </a:moveTo>
                    <a:cubicBezTo>
                      <a:pt x="25" y="20"/>
                      <a:pt x="6" y="5"/>
                      <a:pt x="0" y="0"/>
                    </a:cubicBezTo>
                    <a:cubicBezTo>
                      <a:pt x="21" y="18"/>
                      <a:pt x="12" y="11"/>
                      <a:pt x="34" y="29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Freeform 271"/>
              <p:cNvSpPr>
                <a:spLocks/>
              </p:cNvSpPr>
              <p:nvPr/>
            </p:nvSpPr>
            <p:spPr bwMode="auto">
              <a:xfrm>
                <a:off x="4649" y="553"/>
                <a:ext cx="35" cy="28"/>
              </a:xfrm>
              <a:custGeom>
                <a:avLst/>
                <a:gdLst>
                  <a:gd name="T0" fmla="*/ 0 w 35"/>
                  <a:gd name="T1" fmla="*/ 0 h 28"/>
                  <a:gd name="T2" fmla="*/ 35 w 35"/>
                  <a:gd name="T3" fmla="*/ 28 h 28"/>
                  <a:gd name="T4" fmla="*/ 33 w 35"/>
                  <a:gd name="T5" fmla="*/ 25 h 28"/>
                  <a:gd name="T6" fmla="*/ 0 w 35"/>
                  <a:gd name="T7" fmla="*/ 0 h 28"/>
                  <a:gd name="T8" fmla="*/ 0 w 35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28">
                    <a:moveTo>
                      <a:pt x="0" y="0"/>
                    </a:moveTo>
                    <a:lnTo>
                      <a:pt x="35" y="28"/>
                    </a:lnTo>
                    <a:lnTo>
                      <a:pt x="33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Freeform 272"/>
              <p:cNvSpPr>
                <a:spLocks/>
              </p:cNvSpPr>
              <p:nvPr/>
            </p:nvSpPr>
            <p:spPr bwMode="auto">
              <a:xfrm>
                <a:off x="5197" y="1762"/>
                <a:ext cx="4" cy="22"/>
              </a:xfrm>
              <a:custGeom>
                <a:avLst/>
                <a:gdLst>
                  <a:gd name="T0" fmla="*/ 0 w 2"/>
                  <a:gd name="T1" fmla="*/ 0 h 13"/>
                  <a:gd name="T2" fmla="*/ 32 w 2"/>
                  <a:gd name="T3" fmla="*/ 107 h 13"/>
                  <a:gd name="T4" fmla="*/ 0 w 2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3">
                    <a:moveTo>
                      <a:pt x="0" y="0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7"/>
                      <a:pt x="1" y="3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Freeform 273"/>
              <p:cNvSpPr>
                <a:spLocks/>
              </p:cNvSpPr>
              <p:nvPr/>
            </p:nvSpPr>
            <p:spPr bwMode="auto">
              <a:xfrm>
                <a:off x="5263" y="1345"/>
                <a:ext cx="120" cy="718"/>
              </a:xfrm>
              <a:custGeom>
                <a:avLst/>
                <a:gdLst>
                  <a:gd name="T0" fmla="*/ 102 w 73"/>
                  <a:gd name="T1" fmla="*/ 284 h 435"/>
                  <a:gd name="T2" fmla="*/ 21 w 73"/>
                  <a:gd name="T3" fmla="*/ 147 h 435"/>
                  <a:gd name="T4" fmla="*/ 102 w 73"/>
                  <a:gd name="T5" fmla="*/ 378 h 435"/>
                  <a:gd name="T6" fmla="*/ 95 w 73"/>
                  <a:gd name="T7" fmla="*/ 365 h 435"/>
                  <a:gd name="T8" fmla="*/ 181 w 73"/>
                  <a:gd name="T9" fmla="*/ 650 h 435"/>
                  <a:gd name="T10" fmla="*/ 173 w 73"/>
                  <a:gd name="T11" fmla="*/ 548 h 435"/>
                  <a:gd name="T12" fmla="*/ 256 w 73"/>
                  <a:gd name="T13" fmla="*/ 967 h 435"/>
                  <a:gd name="T14" fmla="*/ 352 w 73"/>
                  <a:gd name="T15" fmla="*/ 1403 h 435"/>
                  <a:gd name="T16" fmla="*/ 337 w 73"/>
                  <a:gd name="T17" fmla="*/ 1370 h 435"/>
                  <a:gd name="T18" fmla="*/ 352 w 73"/>
                  <a:gd name="T19" fmla="*/ 1439 h 435"/>
                  <a:gd name="T20" fmla="*/ 496 w 73"/>
                  <a:gd name="T21" fmla="*/ 2953 h 435"/>
                  <a:gd name="T22" fmla="*/ 533 w 73"/>
                  <a:gd name="T23" fmla="*/ 2999 h 435"/>
                  <a:gd name="T24" fmla="*/ 482 w 73"/>
                  <a:gd name="T25" fmla="*/ 2177 h 435"/>
                  <a:gd name="T26" fmla="*/ 490 w 73"/>
                  <a:gd name="T27" fmla="*/ 2136 h 435"/>
                  <a:gd name="T28" fmla="*/ 454 w 73"/>
                  <a:gd name="T29" fmla="*/ 1961 h 435"/>
                  <a:gd name="T30" fmla="*/ 467 w 73"/>
                  <a:gd name="T31" fmla="*/ 2131 h 435"/>
                  <a:gd name="T32" fmla="*/ 337 w 73"/>
                  <a:gd name="T33" fmla="*/ 1245 h 435"/>
                  <a:gd name="T34" fmla="*/ 454 w 73"/>
                  <a:gd name="T35" fmla="*/ 1885 h 435"/>
                  <a:gd name="T36" fmla="*/ 467 w 73"/>
                  <a:gd name="T37" fmla="*/ 1880 h 435"/>
                  <a:gd name="T38" fmla="*/ 102 w 73"/>
                  <a:gd name="T39" fmla="*/ 284 h 43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3" h="435">
                    <a:moveTo>
                      <a:pt x="14" y="38"/>
                    </a:moveTo>
                    <a:cubicBezTo>
                      <a:pt x="31" y="97"/>
                      <a:pt x="0" y="0"/>
                      <a:pt x="3" y="20"/>
                    </a:cubicBezTo>
                    <a:cubicBezTo>
                      <a:pt x="7" y="30"/>
                      <a:pt x="11" y="40"/>
                      <a:pt x="14" y="51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7" y="62"/>
                      <a:pt x="21" y="74"/>
                      <a:pt x="25" y="88"/>
                    </a:cubicBezTo>
                    <a:cubicBezTo>
                      <a:pt x="24" y="79"/>
                      <a:pt x="22" y="73"/>
                      <a:pt x="24" y="74"/>
                    </a:cubicBezTo>
                    <a:cubicBezTo>
                      <a:pt x="38" y="127"/>
                      <a:pt x="27" y="91"/>
                      <a:pt x="35" y="130"/>
                    </a:cubicBezTo>
                    <a:cubicBezTo>
                      <a:pt x="40" y="150"/>
                      <a:pt x="44" y="170"/>
                      <a:pt x="48" y="189"/>
                    </a:cubicBezTo>
                    <a:cubicBezTo>
                      <a:pt x="46" y="185"/>
                      <a:pt x="46" y="185"/>
                      <a:pt x="46" y="185"/>
                    </a:cubicBezTo>
                    <a:cubicBezTo>
                      <a:pt x="47" y="190"/>
                      <a:pt x="48" y="192"/>
                      <a:pt x="48" y="194"/>
                    </a:cubicBezTo>
                    <a:cubicBezTo>
                      <a:pt x="60" y="261"/>
                      <a:pt x="67" y="329"/>
                      <a:pt x="68" y="398"/>
                    </a:cubicBezTo>
                    <a:cubicBezTo>
                      <a:pt x="70" y="435"/>
                      <a:pt x="71" y="377"/>
                      <a:pt x="73" y="404"/>
                    </a:cubicBezTo>
                    <a:cubicBezTo>
                      <a:pt x="73" y="361"/>
                      <a:pt x="70" y="296"/>
                      <a:pt x="66" y="293"/>
                    </a:cubicBezTo>
                    <a:cubicBezTo>
                      <a:pt x="66" y="294"/>
                      <a:pt x="67" y="297"/>
                      <a:pt x="67" y="288"/>
                    </a:cubicBezTo>
                    <a:cubicBezTo>
                      <a:pt x="62" y="264"/>
                      <a:pt x="62" y="264"/>
                      <a:pt x="62" y="264"/>
                    </a:cubicBezTo>
                    <a:cubicBezTo>
                      <a:pt x="64" y="287"/>
                      <a:pt x="64" y="287"/>
                      <a:pt x="64" y="287"/>
                    </a:cubicBezTo>
                    <a:cubicBezTo>
                      <a:pt x="60" y="262"/>
                      <a:pt x="48" y="182"/>
                      <a:pt x="46" y="168"/>
                    </a:cubicBezTo>
                    <a:cubicBezTo>
                      <a:pt x="55" y="213"/>
                      <a:pt x="55" y="190"/>
                      <a:pt x="62" y="254"/>
                    </a:cubicBezTo>
                    <a:cubicBezTo>
                      <a:pt x="62" y="251"/>
                      <a:pt x="62" y="239"/>
                      <a:pt x="64" y="253"/>
                    </a:cubicBezTo>
                    <a:cubicBezTo>
                      <a:pt x="54" y="178"/>
                      <a:pt x="41" y="112"/>
                      <a:pt x="14" y="38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5" name="Freeform 274"/>
              <p:cNvSpPr>
                <a:spLocks/>
              </p:cNvSpPr>
              <p:nvPr/>
            </p:nvSpPr>
            <p:spPr bwMode="auto">
              <a:xfrm>
                <a:off x="5174" y="2652"/>
                <a:ext cx="0" cy="3"/>
              </a:xfrm>
              <a:custGeom>
                <a:avLst/>
                <a:gdLst>
                  <a:gd name="T0" fmla="*/ 8 h 2"/>
                  <a:gd name="T1" fmla="*/ 0 h 2"/>
                  <a:gd name="T2" fmla="*/ 8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Freeform 275"/>
              <p:cNvSpPr>
                <a:spLocks/>
              </p:cNvSpPr>
              <p:nvPr/>
            </p:nvSpPr>
            <p:spPr bwMode="auto">
              <a:xfrm>
                <a:off x="5172" y="2549"/>
                <a:ext cx="10" cy="103"/>
              </a:xfrm>
              <a:custGeom>
                <a:avLst/>
                <a:gdLst>
                  <a:gd name="T0" fmla="*/ 37 w 6"/>
                  <a:gd name="T1" fmla="*/ 279 h 62"/>
                  <a:gd name="T2" fmla="*/ 47 w 6"/>
                  <a:gd name="T3" fmla="*/ 0 h 62"/>
                  <a:gd name="T4" fmla="*/ 0 w 6"/>
                  <a:gd name="T5" fmla="*/ 439 h 62"/>
                  <a:gd name="T6" fmla="*/ 8 w 6"/>
                  <a:gd name="T7" fmla="*/ 472 h 62"/>
                  <a:gd name="T8" fmla="*/ 33 w 6"/>
                  <a:gd name="T9" fmla="*/ 221 h 62"/>
                  <a:gd name="T10" fmla="*/ 37 w 6"/>
                  <a:gd name="T11" fmla="*/ 279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62">
                    <a:moveTo>
                      <a:pt x="5" y="3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9"/>
                      <a:pt x="2" y="39"/>
                      <a:pt x="0" y="58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2" y="57"/>
                      <a:pt x="3" y="37"/>
                      <a:pt x="4" y="29"/>
                    </a:cubicBezTo>
                    <a:cubicBezTo>
                      <a:pt x="5" y="37"/>
                      <a:pt x="5" y="37"/>
                      <a:pt x="5" y="3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Freeform 276"/>
              <p:cNvSpPr>
                <a:spLocks/>
              </p:cNvSpPr>
              <p:nvPr/>
            </p:nvSpPr>
            <p:spPr bwMode="auto">
              <a:xfrm>
                <a:off x="5182" y="2479"/>
                <a:ext cx="12" cy="75"/>
              </a:xfrm>
              <a:custGeom>
                <a:avLst/>
                <a:gdLst>
                  <a:gd name="T0" fmla="*/ 15 w 7"/>
                  <a:gd name="T1" fmla="*/ 0 h 46"/>
                  <a:gd name="T2" fmla="*/ 50 w 7"/>
                  <a:gd name="T3" fmla="*/ 88 h 46"/>
                  <a:gd name="T4" fmla="*/ 15 w 7"/>
                  <a:gd name="T5" fmla="*/ 324 h 46"/>
                  <a:gd name="T6" fmla="*/ 62 w 7"/>
                  <a:gd name="T7" fmla="*/ 21 h 46"/>
                  <a:gd name="T8" fmla="*/ 15 w 7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6">
                    <a:moveTo>
                      <a:pt x="2" y="0"/>
                    </a:moveTo>
                    <a:cubicBezTo>
                      <a:pt x="0" y="30"/>
                      <a:pt x="3" y="28"/>
                      <a:pt x="6" y="12"/>
                    </a:cubicBezTo>
                    <a:cubicBezTo>
                      <a:pt x="4" y="40"/>
                      <a:pt x="2" y="26"/>
                      <a:pt x="2" y="46"/>
                    </a:cubicBezTo>
                    <a:cubicBezTo>
                      <a:pt x="4" y="45"/>
                      <a:pt x="6" y="11"/>
                      <a:pt x="7" y="3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8" name="Freeform 277"/>
              <p:cNvSpPr>
                <a:spLocks/>
              </p:cNvSpPr>
              <p:nvPr/>
            </p:nvSpPr>
            <p:spPr bwMode="auto">
              <a:xfrm>
                <a:off x="5209" y="2094"/>
                <a:ext cx="1" cy="35"/>
              </a:xfrm>
              <a:custGeom>
                <a:avLst/>
                <a:gdLst>
                  <a:gd name="T0" fmla="*/ 0 w 1"/>
                  <a:gd name="T1" fmla="*/ 20 h 35"/>
                  <a:gd name="T2" fmla="*/ 1 w 1"/>
                  <a:gd name="T3" fmla="*/ 35 h 35"/>
                  <a:gd name="T4" fmla="*/ 1 w 1"/>
                  <a:gd name="T5" fmla="*/ 0 h 35"/>
                  <a:gd name="T6" fmla="*/ 0 w 1"/>
                  <a:gd name="T7" fmla="*/ 20 h 35"/>
                  <a:gd name="T8" fmla="*/ 0 w 1"/>
                  <a:gd name="T9" fmla="*/ 2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5">
                    <a:moveTo>
                      <a:pt x="0" y="20"/>
                    </a:moveTo>
                    <a:lnTo>
                      <a:pt x="1" y="35"/>
                    </a:lnTo>
                    <a:lnTo>
                      <a:pt x="1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9" name="Freeform 278"/>
              <p:cNvSpPr>
                <a:spLocks/>
              </p:cNvSpPr>
              <p:nvPr/>
            </p:nvSpPr>
            <p:spPr bwMode="auto">
              <a:xfrm>
                <a:off x="5209" y="2129"/>
                <a:ext cx="3" cy="33"/>
              </a:xfrm>
              <a:custGeom>
                <a:avLst/>
                <a:gdLst>
                  <a:gd name="T0" fmla="*/ 8 w 2"/>
                  <a:gd name="T1" fmla="*/ 0 h 20"/>
                  <a:gd name="T2" fmla="*/ 0 w 2"/>
                  <a:gd name="T3" fmla="*/ 147 h 20"/>
                  <a:gd name="T4" fmla="*/ 12 w 2"/>
                  <a:gd name="T5" fmla="*/ 104 h 20"/>
                  <a:gd name="T6" fmla="*/ 8 w 2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0">
                    <a:moveTo>
                      <a:pt x="1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1" y="19"/>
                      <a:pt x="2" y="18"/>
                      <a:pt x="2" y="14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0" name="Freeform 279"/>
              <p:cNvSpPr>
                <a:spLocks/>
              </p:cNvSpPr>
              <p:nvPr/>
            </p:nvSpPr>
            <p:spPr bwMode="auto">
              <a:xfrm>
                <a:off x="5202" y="2251"/>
                <a:ext cx="3" cy="49"/>
              </a:xfrm>
              <a:custGeom>
                <a:avLst/>
                <a:gdLst>
                  <a:gd name="T0" fmla="*/ 12 w 2"/>
                  <a:gd name="T1" fmla="*/ 0 h 30"/>
                  <a:gd name="T2" fmla="*/ 0 w 2"/>
                  <a:gd name="T3" fmla="*/ 214 h 30"/>
                  <a:gd name="T4" fmla="*/ 12 w 2"/>
                  <a:gd name="T5" fmla="*/ 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0">
                    <a:moveTo>
                      <a:pt x="2" y="0"/>
                    </a:moveTo>
                    <a:cubicBezTo>
                      <a:pt x="1" y="9"/>
                      <a:pt x="0" y="19"/>
                      <a:pt x="0" y="3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1" name="Freeform 280"/>
              <p:cNvSpPr>
                <a:spLocks/>
              </p:cNvSpPr>
              <p:nvPr/>
            </p:nvSpPr>
            <p:spPr bwMode="auto">
              <a:xfrm>
                <a:off x="5205" y="2213"/>
                <a:ext cx="2" cy="38"/>
              </a:xfrm>
              <a:custGeom>
                <a:avLst/>
                <a:gdLst>
                  <a:gd name="T0" fmla="*/ 16 w 1"/>
                  <a:gd name="T1" fmla="*/ 0 h 23"/>
                  <a:gd name="T2" fmla="*/ 16 w 1"/>
                  <a:gd name="T3" fmla="*/ 0 h 23"/>
                  <a:gd name="T4" fmla="*/ 0 w 1"/>
                  <a:gd name="T5" fmla="*/ 172 h 23"/>
                  <a:gd name="T6" fmla="*/ 16 w 1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5"/>
                      <a:pt x="1" y="7"/>
                      <a:pt x="1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Freeform 281"/>
              <p:cNvSpPr>
                <a:spLocks/>
              </p:cNvSpPr>
              <p:nvPr/>
            </p:nvSpPr>
            <p:spPr bwMode="auto">
              <a:xfrm>
                <a:off x="5202" y="2162"/>
                <a:ext cx="7" cy="61"/>
              </a:xfrm>
              <a:custGeom>
                <a:avLst/>
                <a:gdLst>
                  <a:gd name="T0" fmla="*/ 37 w 4"/>
                  <a:gd name="T1" fmla="*/ 0 h 37"/>
                  <a:gd name="T2" fmla="*/ 0 w 4"/>
                  <a:gd name="T3" fmla="*/ 275 h 37"/>
                  <a:gd name="T4" fmla="*/ 28 w 4"/>
                  <a:gd name="T5" fmla="*/ 228 h 37"/>
                  <a:gd name="T6" fmla="*/ 37 w 4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7">
                    <a:moveTo>
                      <a:pt x="4" y="0"/>
                    </a:moveTo>
                    <a:cubicBezTo>
                      <a:pt x="2" y="4"/>
                      <a:pt x="1" y="7"/>
                      <a:pt x="0" y="37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1"/>
                      <a:pt x="4" y="11"/>
                      <a:pt x="4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Freeform 282"/>
              <p:cNvSpPr>
                <a:spLocks/>
              </p:cNvSpPr>
              <p:nvPr/>
            </p:nvSpPr>
            <p:spPr bwMode="auto">
              <a:xfrm>
                <a:off x="4867" y="786"/>
                <a:ext cx="28" cy="33"/>
              </a:xfrm>
              <a:custGeom>
                <a:avLst/>
                <a:gdLst>
                  <a:gd name="T0" fmla="*/ 8 w 17"/>
                  <a:gd name="T1" fmla="*/ 13 h 20"/>
                  <a:gd name="T2" fmla="*/ 125 w 17"/>
                  <a:gd name="T3" fmla="*/ 147 h 20"/>
                  <a:gd name="T4" fmla="*/ 112 w 17"/>
                  <a:gd name="T5" fmla="*/ 137 h 20"/>
                  <a:gd name="T6" fmla="*/ 0 w 17"/>
                  <a:gd name="T7" fmla="*/ 0 h 20"/>
                  <a:gd name="T8" fmla="*/ 8 w 17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1" y="2"/>
                    </a:moveTo>
                    <a:cubicBezTo>
                      <a:pt x="6" y="8"/>
                      <a:pt x="12" y="14"/>
                      <a:pt x="17" y="20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0" y="12"/>
                      <a:pt x="5" y="6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4" name="Freeform 283"/>
              <p:cNvSpPr>
                <a:spLocks/>
              </p:cNvSpPr>
              <p:nvPr/>
            </p:nvSpPr>
            <p:spPr bwMode="auto">
              <a:xfrm>
                <a:off x="4996" y="980"/>
                <a:ext cx="13" cy="20"/>
              </a:xfrm>
              <a:custGeom>
                <a:avLst/>
                <a:gdLst>
                  <a:gd name="T0" fmla="*/ 0 w 8"/>
                  <a:gd name="T1" fmla="*/ 0 h 12"/>
                  <a:gd name="T2" fmla="*/ 55 w 8"/>
                  <a:gd name="T3" fmla="*/ 92 h 12"/>
                  <a:gd name="T4" fmla="*/ 0 w 8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cubicBezTo>
                      <a:pt x="3" y="5"/>
                      <a:pt x="6" y="9"/>
                      <a:pt x="8" y="12"/>
                    </a:cubicBezTo>
                    <a:cubicBezTo>
                      <a:pt x="5" y="7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5" name="Freeform 284"/>
              <p:cNvSpPr>
                <a:spLocks/>
              </p:cNvSpPr>
              <p:nvPr/>
            </p:nvSpPr>
            <p:spPr bwMode="auto">
              <a:xfrm>
                <a:off x="5009" y="1000"/>
                <a:ext cx="130" cy="249"/>
              </a:xfrm>
              <a:custGeom>
                <a:avLst/>
                <a:gdLst>
                  <a:gd name="T0" fmla="*/ 374 w 79"/>
                  <a:gd name="T1" fmla="*/ 546 h 151"/>
                  <a:gd name="T2" fmla="*/ 395 w 79"/>
                  <a:gd name="T3" fmla="*/ 650 h 151"/>
                  <a:gd name="T4" fmla="*/ 235 w 79"/>
                  <a:gd name="T5" fmla="*/ 353 h 151"/>
                  <a:gd name="T6" fmla="*/ 281 w 79"/>
                  <a:gd name="T7" fmla="*/ 407 h 151"/>
                  <a:gd name="T8" fmla="*/ 206 w 79"/>
                  <a:gd name="T9" fmla="*/ 305 h 151"/>
                  <a:gd name="T10" fmla="*/ 0 w 79"/>
                  <a:gd name="T11" fmla="*/ 0 h 151"/>
                  <a:gd name="T12" fmla="*/ 485 w 79"/>
                  <a:gd name="T13" fmla="*/ 960 h 151"/>
                  <a:gd name="T14" fmla="*/ 579 w 79"/>
                  <a:gd name="T15" fmla="*/ 1001 h 151"/>
                  <a:gd name="T16" fmla="*/ 374 w 79"/>
                  <a:gd name="T17" fmla="*/ 546 h 1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9" h="151">
                    <a:moveTo>
                      <a:pt x="51" y="74"/>
                    </a:moveTo>
                    <a:cubicBezTo>
                      <a:pt x="62" y="101"/>
                      <a:pt x="32" y="40"/>
                      <a:pt x="54" y="88"/>
                    </a:cubicBezTo>
                    <a:cubicBezTo>
                      <a:pt x="54" y="93"/>
                      <a:pt x="43" y="71"/>
                      <a:pt x="32" y="48"/>
                    </a:cubicBezTo>
                    <a:cubicBezTo>
                      <a:pt x="34" y="50"/>
                      <a:pt x="44" y="70"/>
                      <a:pt x="38" y="55"/>
                    </a:cubicBezTo>
                    <a:cubicBezTo>
                      <a:pt x="29" y="41"/>
                      <a:pt x="27" y="35"/>
                      <a:pt x="28" y="41"/>
                    </a:cubicBezTo>
                    <a:cubicBezTo>
                      <a:pt x="14" y="18"/>
                      <a:pt x="11" y="16"/>
                      <a:pt x="0" y="0"/>
                    </a:cubicBezTo>
                    <a:cubicBezTo>
                      <a:pt x="18" y="28"/>
                      <a:pt x="48" y="92"/>
                      <a:pt x="66" y="130"/>
                    </a:cubicBezTo>
                    <a:cubicBezTo>
                      <a:pt x="78" y="151"/>
                      <a:pt x="76" y="136"/>
                      <a:pt x="79" y="135"/>
                    </a:cubicBezTo>
                    <a:cubicBezTo>
                      <a:pt x="79" y="131"/>
                      <a:pt x="55" y="75"/>
                      <a:pt x="51" y="7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6" name="Freeform 285"/>
              <p:cNvSpPr>
                <a:spLocks/>
              </p:cNvSpPr>
              <p:nvPr/>
            </p:nvSpPr>
            <p:spPr bwMode="auto">
              <a:xfrm>
                <a:off x="5045" y="1017"/>
                <a:ext cx="20" cy="36"/>
              </a:xfrm>
              <a:custGeom>
                <a:avLst/>
                <a:gdLst>
                  <a:gd name="T0" fmla="*/ 92 w 12"/>
                  <a:gd name="T1" fmla="*/ 159 h 22"/>
                  <a:gd name="T2" fmla="*/ 0 w 12"/>
                  <a:gd name="T3" fmla="*/ 0 h 22"/>
                  <a:gd name="T4" fmla="*/ 92 w 12"/>
                  <a:gd name="T5" fmla="*/ 159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22">
                    <a:moveTo>
                      <a:pt x="12" y="22"/>
                    </a:moveTo>
                    <a:cubicBezTo>
                      <a:pt x="6" y="10"/>
                      <a:pt x="4" y="7"/>
                      <a:pt x="0" y="0"/>
                    </a:cubicBezTo>
                    <a:cubicBezTo>
                      <a:pt x="0" y="2"/>
                      <a:pt x="7" y="13"/>
                      <a:pt x="12" y="2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7" name="Freeform 286"/>
              <p:cNvSpPr>
                <a:spLocks/>
              </p:cNvSpPr>
              <p:nvPr/>
            </p:nvSpPr>
            <p:spPr bwMode="auto">
              <a:xfrm>
                <a:off x="5194" y="1510"/>
                <a:ext cx="16" cy="64"/>
              </a:xfrm>
              <a:custGeom>
                <a:avLst/>
                <a:gdLst>
                  <a:gd name="T0" fmla="*/ 13 w 10"/>
                  <a:gd name="T1" fmla="*/ 102 h 39"/>
                  <a:gd name="T2" fmla="*/ 67 w 10"/>
                  <a:gd name="T3" fmla="*/ 248 h 39"/>
                  <a:gd name="T4" fmla="*/ 0 w 10"/>
                  <a:gd name="T5" fmla="*/ 0 h 39"/>
                  <a:gd name="T6" fmla="*/ 13 w 10"/>
                  <a:gd name="T7" fmla="*/ 102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39">
                    <a:moveTo>
                      <a:pt x="2" y="14"/>
                    </a:moveTo>
                    <a:cubicBezTo>
                      <a:pt x="4" y="17"/>
                      <a:pt x="10" y="39"/>
                      <a:pt x="10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8"/>
                      <a:pt x="2" y="11"/>
                      <a:pt x="2" y="1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8" name="Freeform 287"/>
              <p:cNvSpPr>
                <a:spLocks/>
              </p:cNvSpPr>
              <p:nvPr/>
            </p:nvSpPr>
            <p:spPr bwMode="auto">
              <a:xfrm>
                <a:off x="5187" y="1485"/>
                <a:ext cx="7" cy="25"/>
              </a:xfrm>
              <a:custGeom>
                <a:avLst/>
                <a:gdLst>
                  <a:gd name="T0" fmla="*/ 0 w 4"/>
                  <a:gd name="T1" fmla="*/ 0 h 15"/>
                  <a:gd name="T2" fmla="*/ 37 w 4"/>
                  <a:gd name="T3" fmla="*/ 117 h 15"/>
                  <a:gd name="T4" fmla="*/ 0 w 4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5">
                    <a:moveTo>
                      <a:pt x="0" y="0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1"/>
                      <a:pt x="2" y="6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9" name="Freeform 288"/>
              <p:cNvSpPr>
                <a:spLocks/>
              </p:cNvSpPr>
              <p:nvPr/>
            </p:nvSpPr>
            <p:spPr bwMode="auto">
              <a:xfrm>
                <a:off x="5197" y="1533"/>
                <a:ext cx="0" cy="3"/>
              </a:xfrm>
              <a:custGeom>
                <a:avLst/>
                <a:gdLst>
                  <a:gd name="T0" fmla="*/ 12 h 2"/>
                  <a:gd name="T1" fmla="*/ 0 h 2"/>
                  <a:gd name="T2" fmla="*/ 12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Freeform 289"/>
              <p:cNvSpPr>
                <a:spLocks/>
              </p:cNvSpPr>
              <p:nvPr/>
            </p:nvSpPr>
            <p:spPr bwMode="auto">
              <a:xfrm>
                <a:off x="5191" y="2391"/>
                <a:ext cx="3" cy="38"/>
              </a:xfrm>
              <a:custGeom>
                <a:avLst/>
                <a:gdLst>
                  <a:gd name="T0" fmla="*/ 12 w 2"/>
                  <a:gd name="T1" fmla="*/ 0 h 23"/>
                  <a:gd name="T2" fmla="*/ 0 w 2"/>
                  <a:gd name="T3" fmla="*/ 172 h 23"/>
                  <a:gd name="T4" fmla="*/ 12 w 2"/>
                  <a:gd name="T5" fmla="*/ 0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3">
                    <a:moveTo>
                      <a:pt x="2" y="0"/>
                    </a:moveTo>
                    <a:cubicBezTo>
                      <a:pt x="1" y="0"/>
                      <a:pt x="1" y="15"/>
                      <a:pt x="0" y="23"/>
                    </a:cubicBezTo>
                    <a:cubicBezTo>
                      <a:pt x="1" y="17"/>
                      <a:pt x="2" y="8"/>
                      <a:pt x="2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1" name="Freeform 290"/>
              <p:cNvSpPr>
                <a:spLocks/>
              </p:cNvSpPr>
              <p:nvPr/>
            </p:nvSpPr>
            <p:spPr bwMode="auto">
              <a:xfrm>
                <a:off x="4973" y="3328"/>
                <a:ext cx="11" cy="20"/>
              </a:xfrm>
              <a:custGeom>
                <a:avLst/>
                <a:gdLst>
                  <a:gd name="T0" fmla="*/ 42 w 7"/>
                  <a:gd name="T1" fmla="*/ 0 h 12"/>
                  <a:gd name="T2" fmla="*/ 0 w 7"/>
                  <a:gd name="T3" fmla="*/ 92 h 12"/>
                  <a:gd name="T4" fmla="*/ 42 w 7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0"/>
                    </a:moveTo>
                    <a:cubicBezTo>
                      <a:pt x="5" y="4"/>
                      <a:pt x="2" y="8"/>
                      <a:pt x="0" y="12"/>
                    </a:cubicBezTo>
                    <a:cubicBezTo>
                      <a:pt x="3" y="8"/>
                      <a:pt x="4" y="6"/>
                      <a:pt x="7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2" name="Freeform 291"/>
              <p:cNvSpPr>
                <a:spLocks/>
              </p:cNvSpPr>
              <p:nvPr/>
            </p:nvSpPr>
            <p:spPr bwMode="auto">
              <a:xfrm>
                <a:off x="4821" y="3643"/>
                <a:ext cx="1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32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Freeform 292"/>
              <p:cNvSpPr>
                <a:spLocks/>
              </p:cNvSpPr>
              <p:nvPr/>
            </p:nvSpPr>
            <p:spPr bwMode="auto">
              <a:xfrm>
                <a:off x="4742" y="3647"/>
                <a:ext cx="79" cy="82"/>
              </a:xfrm>
              <a:custGeom>
                <a:avLst/>
                <a:gdLst>
                  <a:gd name="T0" fmla="*/ 352 w 48"/>
                  <a:gd name="T1" fmla="*/ 0 h 50"/>
                  <a:gd name="T2" fmla="*/ 95 w 48"/>
                  <a:gd name="T3" fmla="*/ 261 h 50"/>
                  <a:gd name="T4" fmla="*/ 104 w 48"/>
                  <a:gd name="T5" fmla="*/ 251 h 50"/>
                  <a:gd name="T6" fmla="*/ 0 w 48"/>
                  <a:gd name="T7" fmla="*/ 361 h 50"/>
                  <a:gd name="T8" fmla="*/ 352 w 4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50">
                    <a:moveTo>
                      <a:pt x="48" y="0"/>
                    </a:moveTo>
                    <a:cubicBezTo>
                      <a:pt x="42" y="8"/>
                      <a:pt x="20" y="28"/>
                      <a:pt x="13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4" y="37"/>
                      <a:pt x="41" y="9"/>
                      <a:pt x="48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2299" name="图片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945" y="771662"/>
              <a:ext cx="1095409" cy="1048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00" name="组合 1"/>
            <p:cNvGrpSpPr>
              <a:grpSpLocks/>
            </p:cNvGrpSpPr>
            <p:nvPr/>
          </p:nvGrpSpPr>
          <p:grpSpPr bwMode="auto">
            <a:xfrm>
              <a:off x="3529105" y="1501031"/>
              <a:ext cx="2067326" cy="2661482"/>
              <a:chOff x="4426477" y="1151996"/>
              <a:chExt cx="4006342" cy="5389062"/>
            </a:xfrm>
          </p:grpSpPr>
          <p:pic>
            <p:nvPicPr>
              <p:cNvPr id="12323" name="图片 3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6477" y="1151996"/>
                <a:ext cx="4006342" cy="5389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24" name="图片 3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127" y="2545292"/>
                <a:ext cx="2068038" cy="883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01" name="组合 2"/>
            <p:cNvGrpSpPr>
              <a:grpSpLocks/>
            </p:cNvGrpSpPr>
            <p:nvPr/>
          </p:nvGrpSpPr>
          <p:grpSpPr bwMode="auto">
            <a:xfrm>
              <a:off x="3975193" y="2670189"/>
              <a:ext cx="398303" cy="281233"/>
              <a:chOff x="5267326" y="3481388"/>
              <a:chExt cx="744538" cy="549275"/>
            </a:xfrm>
          </p:grpSpPr>
          <p:sp>
            <p:nvSpPr>
              <p:cNvPr id="12320" name="Freeform 12"/>
              <p:cNvSpPr>
                <a:spLocks/>
              </p:cNvSpPr>
              <p:nvPr/>
            </p:nvSpPr>
            <p:spPr bwMode="auto">
              <a:xfrm>
                <a:off x="5395914" y="3579813"/>
                <a:ext cx="495300" cy="285750"/>
              </a:xfrm>
              <a:custGeom>
                <a:avLst/>
                <a:gdLst>
                  <a:gd name="T0" fmla="*/ 2147483646 w 132"/>
                  <a:gd name="T1" fmla="*/ 2147483646 h 76"/>
                  <a:gd name="T2" fmla="*/ 2147483646 w 132"/>
                  <a:gd name="T3" fmla="*/ 2147483646 h 76"/>
                  <a:gd name="T4" fmla="*/ 2147483646 w 132"/>
                  <a:gd name="T5" fmla="*/ 2147483646 h 76"/>
                  <a:gd name="T6" fmla="*/ 2147483646 w 132"/>
                  <a:gd name="T7" fmla="*/ 2147483646 h 76"/>
                  <a:gd name="T8" fmla="*/ 2147483646 w 132"/>
                  <a:gd name="T9" fmla="*/ 2147483646 h 76"/>
                  <a:gd name="T10" fmla="*/ 2147483646 w 132"/>
                  <a:gd name="T11" fmla="*/ 2147483646 h 76"/>
                  <a:gd name="T12" fmla="*/ 2147483646 w 132"/>
                  <a:gd name="T13" fmla="*/ 2147483646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76">
                    <a:moveTo>
                      <a:pt x="27" y="72"/>
                    </a:moveTo>
                    <a:cubicBezTo>
                      <a:pt x="35" y="75"/>
                      <a:pt x="44" y="76"/>
                      <a:pt x="54" y="73"/>
                    </a:cubicBezTo>
                    <a:cubicBezTo>
                      <a:pt x="72" y="68"/>
                      <a:pt x="98" y="68"/>
                      <a:pt x="111" y="54"/>
                    </a:cubicBezTo>
                    <a:cubicBezTo>
                      <a:pt x="132" y="32"/>
                      <a:pt x="122" y="9"/>
                      <a:pt x="94" y="3"/>
                    </a:cubicBezTo>
                    <a:cubicBezTo>
                      <a:pt x="82" y="0"/>
                      <a:pt x="74" y="5"/>
                      <a:pt x="62" y="6"/>
                    </a:cubicBezTo>
                    <a:cubicBezTo>
                      <a:pt x="45" y="8"/>
                      <a:pt x="33" y="5"/>
                      <a:pt x="20" y="18"/>
                    </a:cubicBezTo>
                    <a:cubicBezTo>
                      <a:pt x="0" y="37"/>
                      <a:pt x="8" y="63"/>
                      <a:pt x="27" y="72"/>
                    </a:cubicBezTo>
                    <a:close/>
                  </a:path>
                </a:pathLst>
              </a:custGeom>
              <a:solidFill>
                <a:srgbClr val="FFF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Freeform 13"/>
              <p:cNvSpPr>
                <a:spLocks noEditPoints="1"/>
              </p:cNvSpPr>
              <p:nvPr/>
            </p:nvSpPr>
            <p:spPr bwMode="auto">
              <a:xfrm>
                <a:off x="5267326" y="3481388"/>
                <a:ext cx="744538" cy="549275"/>
              </a:xfrm>
              <a:custGeom>
                <a:avLst/>
                <a:gdLst>
                  <a:gd name="T0" fmla="*/ 2147483646 w 198"/>
                  <a:gd name="T1" fmla="*/ 2147483646 h 146"/>
                  <a:gd name="T2" fmla="*/ 2147483646 w 198"/>
                  <a:gd name="T3" fmla="*/ 2147483646 h 146"/>
                  <a:gd name="T4" fmla="*/ 2147483646 w 198"/>
                  <a:gd name="T5" fmla="*/ 2147483646 h 146"/>
                  <a:gd name="T6" fmla="*/ 2147483646 w 198"/>
                  <a:gd name="T7" fmla="*/ 2147483646 h 146"/>
                  <a:gd name="T8" fmla="*/ 2147483646 w 198"/>
                  <a:gd name="T9" fmla="*/ 2147483646 h 146"/>
                  <a:gd name="T10" fmla="*/ 2147483646 w 198"/>
                  <a:gd name="T11" fmla="*/ 2147483646 h 146"/>
                  <a:gd name="T12" fmla="*/ 2147483646 w 198"/>
                  <a:gd name="T13" fmla="*/ 2147483646 h 146"/>
                  <a:gd name="T14" fmla="*/ 2147483646 w 198"/>
                  <a:gd name="T15" fmla="*/ 2147483646 h 146"/>
                  <a:gd name="T16" fmla="*/ 2147483646 w 198"/>
                  <a:gd name="T17" fmla="*/ 2147483646 h 146"/>
                  <a:gd name="T18" fmla="*/ 2147483646 w 198"/>
                  <a:gd name="T19" fmla="*/ 2147483646 h 146"/>
                  <a:gd name="T20" fmla="*/ 2147483646 w 198"/>
                  <a:gd name="T21" fmla="*/ 2147483646 h 146"/>
                  <a:gd name="T22" fmla="*/ 2147483646 w 198"/>
                  <a:gd name="T23" fmla="*/ 2147483646 h 146"/>
                  <a:gd name="T24" fmla="*/ 2147483646 w 198"/>
                  <a:gd name="T25" fmla="*/ 2147483646 h 146"/>
                  <a:gd name="T26" fmla="*/ 2147483646 w 198"/>
                  <a:gd name="T27" fmla="*/ 2147483646 h 146"/>
                  <a:gd name="T28" fmla="*/ 2147483646 w 198"/>
                  <a:gd name="T29" fmla="*/ 2147483646 h 146"/>
                  <a:gd name="T30" fmla="*/ 2147483646 w 198"/>
                  <a:gd name="T31" fmla="*/ 2147483646 h 146"/>
                  <a:gd name="T32" fmla="*/ 2147483646 w 198"/>
                  <a:gd name="T33" fmla="*/ 2147483646 h 146"/>
                  <a:gd name="T34" fmla="*/ 2147483646 w 198"/>
                  <a:gd name="T35" fmla="*/ 2147483646 h 146"/>
                  <a:gd name="T36" fmla="*/ 2147483646 w 198"/>
                  <a:gd name="T37" fmla="*/ 2147483646 h 146"/>
                  <a:gd name="T38" fmla="*/ 2147483646 w 198"/>
                  <a:gd name="T39" fmla="*/ 2147483646 h 146"/>
                  <a:gd name="T40" fmla="*/ 2147483646 w 198"/>
                  <a:gd name="T41" fmla="*/ 2147483646 h 146"/>
                  <a:gd name="T42" fmla="*/ 2147483646 w 198"/>
                  <a:gd name="T43" fmla="*/ 2147483646 h 146"/>
                  <a:gd name="T44" fmla="*/ 2147483646 w 198"/>
                  <a:gd name="T45" fmla="*/ 2147483646 h 146"/>
                  <a:gd name="T46" fmla="*/ 2147483646 w 198"/>
                  <a:gd name="T47" fmla="*/ 2147483646 h 146"/>
                  <a:gd name="T48" fmla="*/ 2147483646 w 198"/>
                  <a:gd name="T49" fmla="*/ 2147483646 h 146"/>
                  <a:gd name="T50" fmla="*/ 2147483646 w 198"/>
                  <a:gd name="T51" fmla="*/ 2147483646 h 146"/>
                  <a:gd name="T52" fmla="*/ 2147483646 w 198"/>
                  <a:gd name="T53" fmla="*/ 2147483646 h 146"/>
                  <a:gd name="T54" fmla="*/ 2147483646 w 198"/>
                  <a:gd name="T55" fmla="*/ 2147483646 h 146"/>
                  <a:gd name="T56" fmla="*/ 2147483646 w 198"/>
                  <a:gd name="T57" fmla="*/ 2147483646 h 146"/>
                  <a:gd name="T58" fmla="*/ 2147483646 w 198"/>
                  <a:gd name="T59" fmla="*/ 2147483646 h 146"/>
                  <a:gd name="T60" fmla="*/ 2147483646 w 198"/>
                  <a:gd name="T61" fmla="*/ 2147483646 h 146"/>
                  <a:gd name="T62" fmla="*/ 2147483646 w 198"/>
                  <a:gd name="T63" fmla="*/ 2147483646 h 146"/>
                  <a:gd name="T64" fmla="*/ 2147483646 w 198"/>
                  <a:gd name="T65" fmla="*/ 2147483646 h 146"/>
                  <a:gd name="T66" fmla="*/ 2147483646 w 198"/>
                  <a:gd name="T67" fmla="*/ 2147483646 h 146"/>
                  <a:gd name="T68" fmla="*/ 2147483646 w 198"/>
                  <a:gd name="T69" fmla="*/ 2147483646 h 146"/>
                  <a:gd name="T70" fmla="*/ 2147483646 w 198"/>
                  <a:gd name="T71" fmla="*/ 2147483646 h 146"/>
                  <a:gd name="T72" fmla="*/ 2147483646 w 198"/>
                  <a:gd name="T73" fmla="*/ 2147483646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8" h="146">
                    <a:moveTo>
                      <a:pt x="173" y="41"/>
                    </a:moveTo>
                    <a:cubicBezTo>
                      <a:pt x="174" y="42"/>
                      <a:pt x="175" y="42"/>
                      <a:pt x="176" y="41"/>
                    </a:cubicBezTo>
                    <a:cubicBezTo>
                      <a:pt x="181" y="25"/>
                      <a:pt x="156" y="21"/>
                      <a:pt x="143" y="29"/>
                    </a:cubicBezTo>
                    <a:cubicBezTo>
                      <a:pt x="144" y="18"/>
                      <a:pt x="120" y="6"/>
                      <a:pt x="111" y="4"/>
                    </a:cubicBezTo>
                    <a:cubicBezTo>
                      <a:pt x="102" y="2"/>
                      <a:pt x="90" y="0"/>
                      <a:pt x="82" y="6"/>
                    </a:cubicBezTo>
                    <a:cubicBezTo>
                      <a:pt x="77" y="10"/>
                      <a:pt x="75" y="19"/>
                      <a:pt x="69" y="21"/>
                    </a:cubicBezTo>
                    <a:cubicBezTo>
                      <a:pt x="68" y="9"/>
                      <a:pt x="52" y="2"/>
                      <a:pt x="42" y="7"/>
                    </a:cubicBezTo>
                    <a:cubicBezTo>
                      <a:pt x="30" y="14"/>
                      <a:pt x="31" y="34"/>
                      <a:pt x="32" y="45"/>
                    </a:cubicBezTo>
                    <a:cubicBezTo>
                      <a:pt x="28" y="40"/>
                      <a:pt x="25" y="30"/>
                      <a:pt x="17" y="31"/>
                    </a:cubicBezTo>
                    <a:cubicBezTo>
                      <a:pt x="9" y="31"/>
                      <a:pt x="3" y="45"/>
                      <a:pt x="2" y="51"/>
                    </a:cubicBezTo>
                    <a:cubicBezTo>
                      <a:pt x="0" y="69"/>
                      <a:pt x="17" y="69"/>
                      <a:pt x="30" y="68"/>
                    </a:cubicBezTo>
                    <a:cubicBezTo>
                      <a:pt x="21" y="67"/>
                      <a:pt x="5" y="83"/>
                      <a:pt x="8" y="93"/>
                    </a:cubicBezTo>
                    <a:cubicBezTo>
                      <a:pt x="11" y="104"/>
                      <a:pt x="33" y="105"/>
                      <a:pt x="40" y="97"/>
                    </a:cubicBezTo>
                    <a:cubicBezTo>
                      <a:pt x="33" y="106"/>
                      <a:pt x="33" y="120"/>
                      <a:pt x="45" y="125"/>
                    </a:cubicBezTo>
                    <a:cubicBezTo>
                      <a:pt x="60" y="132"/>
                      <a:pt x="62" y="112"/>
                      <a:pt x="66" y="102"/>
                    </a:cubicBezTo>
                    <a:cubicBezTo>
                      <a:pt x="66" y="115"/>
                      <a:pt x="79" y="146"/>
                      <a:pt x="96" y="136"/>
                    </a:cubicBezTo>
                    <a:cubicBezTo>
                      <a:pt x="107" y="129"/>
                      <a:pt x="105" y="113"/>
                      <a:pt x="104" y="103"/>
                    </a:cubicBezTo>
                    <a:cubicBezTo>
                      <a:pt x="107" y="116"/>
                      <a:pt x="116" y="130"/>
                      <a:pt x="132" y="129"/>
                    </a:cubicBezTo>
                    <a:cubicBezTo>
                      <a:pt x="151" y="128"/>
                      <a:pt x="146" y="115"/>
                      <a:pt x="144" y="101"/>
                    </a:cubicBezTo>
                    <a:cubicBezTo>
                      <a:pt x="148" y="105"/>
                      <a:pt x="154" y="113"/>
                      <a:pt x="161" y="116"/>
                    </a:cubicBezTo>
                    <a:cubicBezTo>
                      <a:pt x="164" y="118"/>
                      <a:pt x="167" y="118"/>
                      <a:pt x="171" y="115"/>
                    </a:cubicBezTo>
                    <a:cubicBezTo>
                      <a:pt x="178" y="108"/>
                      <a:pt x="169" y="95"/>
                      <a:pt x="164" y="90"/>
                    </a:cubicBezTo>
                    <a:cubicBezTo>
                      <a:pt x="175" y="85"/>
                      <a:pt x="191" y="83"/>
                      <a:pt x="195" y="69"/>
                    </a:cubicBezTo>
                    <a:cubicBezTo>
                      <a:pt x="198" y="55"/>
                      <a:pt x="184" y="44"/>
                      <a:pt x="173" y="41"/>
                    </a:cubicBezTo>
                    <a:close/>
                    <a:moveTo>
                      <a:pt x="110" y="76"/>
                    </a:moveTo>
                    <a:cubicBezTo>
                      <a:pt x="108" y="73"/>
                      <a:pt x="107" y="71"/>
                      <a:pt x="107" y="69"/>
                    </a:cubicBezTo>
                    <a:cubicBezTo>
                      <a:pt x="103" y="75"/>
                      <a:pt x="98" y="91"/>
                      <a:pt x="92" y="94"/>
                    </a:cubicBezTo>
                    <a:cubicBezTo>
                      <a:pt x="79" y="101"/>
                      <a:pt x="84" y="80"/>
                      <a:pt x="87" y="74"/>
                    </a:cubicBezTo>
                    <a:cubicBezTo>
                      <a:pt x="80" y="73"/>
                      <a:pt x="47" y="86"/>
                      <a:pt x="47" y="69"/>
                    </a:cubicBezTo>
                    <a:cubicBezTo>
                      <a:pt x="47" y="63"/>
                      <a:pt x="56" y="58"/>
                      <a:pt x="59" y="54"/>
                    </a:cubicBezTo>
                    <a:cubicBezTo>
                      <a:pt x="48" y="54"/>
                      <a:pt x="43" y="39"/>
                      <a:pt x="51" y="31"/>
                    </a:cubicBezTo>
                    <a:cubicBezTo>
                      <a:pt x="67" y="18"/>
                      <a:pt x="73" y="47"/>
                      <a:pt x="84" y="49"/>
                    </a:cubicBezTo>
                    <a:cubicBezTo>
                      <a:pt x="84" y="31"/>
                      <a:pt x="115" y="31"/>
                      <a:pt x="111" y="48"/>
                    </a:cubicBezTo>
                    <a:cubicBezTo>
                      <a:pt x="118" y="41"/>
                      <a:pt x="131" y="32"/>
                      <a:pt x="140" y="40"/>
                    </a:cubicBezTo>
                    <a:cubicBezTo>
                      <a:pt x="154" y="52"/>
                      <a:pt x="132" y="72"/>
                      <a:pt x="128" y="67"/>
                    </a:cubicBezTo>
                    <a:cubicBezTo>
                      <a:pt x="132" y="71"/>
                      <a:pt x="133" y="83"/>
                      <a:pt x="126" y="85"/>
                    </a:cubicBezTo>
                    <a:cubicBezTo>
                      <a:pt x="122" y="87"/>
                      <a:pt x="114" y="81"/>
                      <a:pt x="110" y="7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Freeform 14"/>
              <p:cNvSpPr>
                <a:spLocks/>
              </p:cNvSpPr>
              <p:nvPr/>
            </p:nvSpPr>
            <p:spPr bwMode="auto">
              <a:xfrm>
                <a:off x="5316539" y="3516313"/>
                <a:ext cx="638175" cy="379413"/>
              </a:xfrm>
              <a:custGeom>
                <a:avLst/>
                <a:gdLst>
                  <a:gd name="T0" fmla="*/ 2147483646 w 170"/>
                  <a:gd name="T1" fmla="*/ 2147483646 h 101"/>
                  <a:gd name="T2" fmla="*/ 2147483646 w 170"/>
                  <a:gd name="T3" fmla="*/ 2147483646 h 101"/>
                  <a:gd name="T4" fmla="*/ 2147483646 w 170"/>
                  <a:gd name="T5" fmla="*/ 2147483646 h 101"/>
                  <a:gd name="T6" fmla="*/ 2147483646 w 170"/>
                  <a:gd name="T7" fmla="*/ 2147483646 h 101"/>
                  <a:gd name="T8" fmla="*/ 2147483646 w 170"/>
                  <a:gd name="T9" fmla="*/ 2147483646 h 101"/>
                  <a:gd name="T10" fmla="*/ 2147483646 w 170"/>
                  <a:gd name="T11" fmla="*/ 2147483646 h 101"/>
                  <a:gd name="T12" fmla="*/ 2147483646 w 170"/>
                  <a:gd name="T13" fmla="*/ 2147483646 h 101"/>
                  <a:gd name="T14" fmla="*/ 2147483646 w 170"/>
                  <a:gd name="T15" fmla="*/ 2147483646 h 101"/>
                  <a:gd name="T16" fmla="*/ 2147483646 w 170"/>
                  <a:gd name="T17" fmla="*/ 2147483646 h 101"/>
                  <a:gd name="T18" fmla="*/ 2147483646 w 170"/>
                  <a:gd name="T19" fmla="*/ 2147483646 h 101"/>
                  <a:gd name="T20" fmla="*/ 2147483646 w 170"/>
                  <a:gd name="T21" fmla="*/ 2147483646 h 101"/>
                  <a:gd name="T22" fmla="*/ 2147483646 w 170"/>
                  <a:gd name="T23" fmla="*/ 2147483646 h 101"/>
                  <a:gd name="T24" fmla="*/ 2147483646 w 170"/>
                  <a:gd name="T25" fmla="*/ 2147483646 h 101"/>
                  <a:gd name="T26" fmla="*/ 2147483646 w 170"/>
                  <a:gd name="T27" fmla="*/ 2147483646 h 101"/>
                  <a:gd name="T28" fmla="*/ 2147483646 w 170"/>
                  <a:gd name="T29" fmla="*/ 2147483646 h 101"/>
                  <a:gd name="T30" fmla="*/ 2147483646 w 170"/>
                  <a:gd name="T31" fmla="*/ 2147483646 h 101"/>
                  <a:gd name="T32" fmla="*/ 2147483646 w 170"/>
                  <a:gd name="T33" fmla="*/ 2147483646 h 101"/>
                  <a:gd name="T34" fmla="*/ 2147483646 w 170"/>
                  <a:gd name="T35" fmla="*/ 2147483646 h 101"/>
                  <a:gd name="T36" fmla="*/ 2147483646 w 170"/>
                  <a:gd name="T37" fmla="*/ 2147483646 h 101"/>
                  <a:gd name="T38" fmla="*/ 2147483646 w 170"/>
                  <a:gd name="T39" fmla="*/ 2147483646 h 101"/>
                  <a:gd name="T40" fmla="*/ 2147483646 w 170"/>
                  <a:gd name="T41" fmla="*/ 2147483646 h 101"/>
                  <a:gd name="T42" fmla="*/ 2147483646 w 170"/>
                  <a:gd name="T43" fmla="*/ 2147483646 h 101"/>
                  <a:gd name="T44" fmla="*/ 2147483646 w 170"/>
                  <a:gd name="T45" fmla="*/ 2147483646 h 101"/>
                  <a:gd name="T46" fmla="*/ 2147483646 w 170"/>
                  <a:gd name="T47" fmla="*/ 2147483646 h 101"/>
                  <a:gd name="T48" fmla="*/ 2147483646 w 170"/>
                  <a:gd name="T49" fmla="*/ 2147483646 h 101"/>
                  <a:gd name="T50" fmla="*/ 2147483646 w 170"/>
                  <a:gd name="T51" fmla="*/ 2147483646 h 101"/>
                  <a:gd name="T52" fmla="*/ 2147483646 w 170"/>
                  <a:gd name="T53" fmla="*/ 2147483646 h 101"/>
                  <a:gd name="T54" fmla="*/ 2147483646 w 170"/>
                  <a:gd name="T55" fmla="*/ 2147483646 h 101"/>
                  <a:gd name="T56" fmla="*/ 2147483646 w 170"/>
                  <a:gd name="T57" fmla="*/ 2147483646 h 101"/>
                  <a:gd name="T58" fmla="*/ 2147483646 w 170"/>
                  <a:gd name="T59" fmla="*/ 2147483646 h 101"/>
                  <a:gd name="T60" fmla="*/ 2147483646 w 170"/>
                  <a:gd name="T61" fmla="*/ 2147483646 h 101"/>
                  <a:gd name="T62" fmla="*/ 2147483646 w 170"/>
                  <a:gd name="T63" fmla="*/ 2147483646 h 101"/>
                  <a:gd name="T64" fmla="*/ 2147483646 w 170"/>
                  <a:gd name="T65" fmla="*/ 2147483646 h 101"/>
                  <a:gd name="T66" fmla="*/ 2147483646 w 170"/>
                  <a:gd name="T67" fmla="*/ 2147483646 h 101"/>
                  <a:gd name="T68" fmla="*/ 2147483646 w 170"/>
                  <a:gd name="T69" fmla="*/ 2147483646 h 101"/>
                  <a:gd name="T70" fmla="*/ 2147483646 w 170"/>
                  <a:gd name="T71" fmla="*/ 2147483646 h 101"/>
                  <a:gd name="T72" fmla="*/ 2147483646 w 170"/>
                  <a:gd name="T73" fmla="*/ 2147483646 h 101"/>
                  <a:gd name="T74" fmla="*/ 2147483646 w 170"/>
                  <a:gd name="T75" fmla="*/ 2147483646 h 101"/>
                  <a:gd name="T76" fmla="*/ 2147483646 w 170"/>
                  <a:gd name="T77" fmla="*/ 2147483646 h 101"/>
                  <a:gd name="T78" fmla="*/ 2147483646 w 170"/>
                  <a:gd name="T79" fmla="*/ 2147483646 h 101"/>
                  <a:gd name="T80" fmla="*/ 2147483646 w 170"/>
                  <a:gd name="T81" fmla="*/ 2147483646 h 101"/>
                  <a:gd name="T82" fmla="*/ 2147483646 w 170"/>
                  <a:gd name="T83" fmla="*/ 2147483646 h 101"/>
                  <a:gd name="T84" fmla="*/ 2147483646 w 170"/>
                  <a:gd name="T85" fmla="*/ 2147483646 h 101"/>
                  <a:gd name="T86" fmla="*/ 2147483646 w 170"/>
                  <a:gd name="T87" fmla="*/ 2147483646 h 101"/>
                  <a:gd name="T88" fmla="*/ 2147483646 w 170"/>
                  <a:gd name="T89" fmla="*/ 2147483646 h 101"/>
                  <a:gd name="T90" fmla="*/ 2147483646 w 170"/>
                  <a:gd name="T91" fmla="*/ 2147483646 h 101"/>
                  <a:gd name="T92" fmla="*/ 2147483646 w 170"/>
                  <a:gd name="T93" fmla="*/ 2147483646 h 101"/>
                  <a:gd name="T94" fmla="*/ 2147483646 w 170"/>
                  <a:gd name="T95" fmla="*/ 2147483646 h 101"/>
                  <a:gd name="T96" fmla="*/ 2147483646 w 170"/>
                  <a:gd name="T97" fmla="*/ 2147483646 h 101"/>
                  <a:gd name="T98" fmla="*/ 2147483646 w 170"/>
                  <a:gd name="T99" fmla="*/ 2147483646 h 101"/>
                  <a:gd name="T100" fmla="*/ 2147483646 w 170"/>
                  <a:gd name="T101" fmla="*/ 2147483646 h 101"/>
                  <a:gd name="T102" fmla="*/ 2147483646 w 170"/>
                  <a:gd name="T103" fmla="*/ 2147483646 h 101"/>
                  <a:gd name="T104" fmla="*/ 2147483646 w 170"/>
                  <a:gd name="T105" fmla="*/ 2147483646 h 101"/>
                  <a:gd name="T106" fmla="*/ 2147483646 w 170"/>
                  <a:gd name="T107" fmla="*/ 2147483646 h 101"/>
                  <a:gd name="T108" fmla="*/ 2147483646 w 170"/>
                  <a:gd name="T109" fmla="*/ 2147483646 h 101"/>
                  <a:gd name="T110" fmla="*/ 2147483646 w 170"/>
                  <a:gd name="T111" fmla="*/ 2147483646 h 10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70" h="101">
                    <a:moveTo>
                      <a:pt x="112" y="27"/>
                    </a:moveTo>
                    <a:cubicBezTo>
                      <a:pt x="112" y="28"/>
                      <a:pt x="116" y="27"/>
                      <a:pt x="113" y="23"/>
                    </a:cubicBezTo>
                    <a:cubicBezTo>
                      <a:pt x="115" y="20"/>
                      <a:pt x="113" y="14"/>
                      <a:pt x="108" y="12"/>
                    </a:cubicBezTo>
                    <a:cubicBezTo>
                      <a:pt x="104" y="11"/>
                      <a:pt x="96" y="16"/>
                      <a:pt x="91" y="23"/>
                    </a:cubicBezTo>
                    <a:cubicBezTo>
                      <a:pt x="89" y="24"/>
                      <a:pt x="88" y="34"/>
                      <a:pt x="83" y="28"/>
                    </a:cubicBezTo>
                    <a:cubicBezTo>
                      <a:pt x="85" y="26"/>
                      <a:pt x="86" y="22"/>
                      <a:pt x="86" y="18"/>
                    </a:cubicBezTo>
                    <a:cubicBezTo>
                      <a:pt x="89" y="8"/>
                      <a:pt x="78" y="6"/>
                      <a:pt x="72" y="13"/>
                    </a:cubicBezTo>
                    <a:cubicBezTo>
                      <a:pt x="69" y="15"/>
                      <a:pt x="66" y="20"/>
                      <a:pt x="65" y="24"/>
                    </a:cubicBezTo>
                    <a:cubicBezTo>
                      <a:pt x="65" y="26"/>
                      <a:pt x="66" y="27"/>
                      <a:pt x="67" y="31"/>
                    </a:cubicBezTo>
                    <a:cubicBezTo>
                      <a:pt x="59" y="36"/>
                      <a:pt x="64" y="28"/>
                      <a:pt x="62" y="27"/>
                    </a:cubicBezTo>
                    <a:cubicBezTo>
                      <a:pt x="61" y="17"/>
                      <a:pt x="48" y="7"/>
                      <a:pt x="40" y="15"/>
                    </a:cubicBezTo>
                    <a:cubicBezTo>
                      <a:pt x="36" y="18"/>
                      <a:pt x="34" y="22"/>
                      <a:pt x="34" y="27"/>
                    </a:cubicBezTo>
                    <a:cubicBezTo>
                      <a:pt x="34" y="29"/>
                      <a:pt x="34" y="31"/>
                      <a:pt x="34" y="34"/>
                    </a:cubicBezTo>
                    <a:cubicBezTo>
                      <a:pt x="34" y="36"/>
                      <a:pt x="40" y="37"/>
                      <a:pt x="34" y="42"/>
                    </a:cubicBezTo>
                    <a:cubicBezTo>
                      <a:pt x="28" y="34"/>
                      <a:pt x="16" y="26"/>
                      <a:pt x="8" y="34"/>
                    </a:cubicBezTo>
                    <a:cubicBezTo>
                      <a:pt x="5" y="37"/>
                      <a:pt x="5" y="41"/>
                      <a:pt x="6" y="46"/>
                    </a:cubicBezTo>
                    <a:cubicBezTo>
                      <a:pt x="6" y="51"/>
                      <a:pt x="12" y="55"/>
                      <a:pt x="16" y="54"/>
                    </a:cubicBezTo>
                    <a:cubicBezTo>
                      <a:pt x="18" y="54"/>
                      <a:pt x="19" y="54"/>
                      <a:pt x="19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3" y="55"/>
                      <a:pt x="18" y="47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1" y="60"/>
                      <a:pt x="19" y="61"/>
                      <a:pt x="18" y="63"/>
                    </a:cubicBezTo>
                    <a:cubicBezTo>
                      <a:pt x="14" y="66"/>
                      <a:pt x="13" y="71"/>
                      <a:pt x="14" y="76"/>
                    </a:cubicBezTo>
                    <a:cubicBezTo>
                      <a:pt x="15" y="86"/>
                      <a:pt x="25" y="92"/>
                      <a:pt x="36" y="87"/>
                    </a:cubicBezTo>
                    <a:cubicBezTo>
                      <a:pt x="40" y="85"/>
                      <a:pt x="44" y="84"/>
                      <a:pt x="48" y="79"/>
                    </a:cubicBezTo>
                    <a:cubicBezTo>
                      <a:pt x="50" y="80"/>
                      <a:pt x="50" y="72"/>
                      <a:pt x="55" y="78"/>
                    </a:cubicBezTo>
                    <a:cubicBezTo>
                      <a:pt x="54" y="80"/>
                      <a:pt x="52" y="82"/>
                      <a:pt x="51" y="85"/>
                    </a:cubicBezTo>
                    <a:cubicBezTo>
                      <a:pt x="47" y="95"/>
                      <a:pt x="57" y="98"/>
                      <a:pt x="66" y="95"/>
                    </a:cubicBezTo>
                    <a:cubicBezTo>
                      <a:pt x="70" y="94"/>
                      <a:pt x="74" y="91"/>
                      <a:pt x="76" y="86"/>
                    </a:cubicBezTo>
                    <a:cubicBezTo>
                      <a:pt x="77" y="84"/>
                      <a:pt x="78" y="82"/>
                      <a:pt x="78" y="80"/>
                    </a:cubicBezTo>
                    <a:cubicBezTo>
                      <a:pt x="80" y="79"/>
                      <a:pt x="74" y="77"/>
                      <a:pt x="82" y="76"/>
                    </a:cubicBezTo>
                    <a:cubicBezTo>
                      <a:pt x="82" y="80"/>
                      <a:pt x="82" y="80"/>
                      <a:pt x="82" y="80"/>
                    </a:cubicBezTo>
                    <a:cubicBezTo>
                      <a:pt x="81" y="84"/>
                      <a:pt x="82" y="90"/>
                      <a:pt x="86" y="92"/>
                    </a:cubicBezTo>
                    <a:cubicBezTo>
                      <a:pt x="88" y="95"/>
                      <a:pt x="93" y="94"/>
                      <a:pt x="97" y="94"/>
                    </a:cubicBezTo>
                    <a:cubicBezTo>
                      <a:pt x="101" y="93"/>
                      <a:pt x="105" y="90"/>
                      <a:pt x="108" y="87"/>
                    </a:cubicBezTo>
                    <a:cubicBezTo>
                      <a:pt x="111" y="84"/>
                      <a:pt x="113" y="80"/>
                      <a:pt x="112" y="77"/>
                    </a:cubicBezTo>
                    <a:cubicBezTo>
                      <a:pt x="120" y="81"/>
                      <a:pt x="114" y="93"/>
                      <a:pt x="125" y="94"/>
                    </a:cubicBezTo>
                    <a:cubicBezTo>
                      <a:pt x="129" y="96"/>
                      <a:pt x="133" y="95"/>
                      <a:pt x="136" y="93"/>
                    </a:cubicBezTo>
                    <a:cubicBezTo>
                      <a:pt x="139" y="91"/>
                      <a:pt x="144" y="91"/>
                      <a:pt x="145" y="86"/>
                    </a:cubicBezTo>
                    <a:cubicBezTo>
                      <a:pt x="146" y="83"/>
                      <a:pt x="146" y="79"/>
                      <a:pt x="146" y="75"/>
                    </a:cubicBezTo>
                    <a:cubicBezTo>
                      <a:pt x="146" y="74"/>
                      <a:pt x="145" y="72"/>
                      <a:pt x="145" y="70"/>
                    </a:cubicBezTo>
                    <a:cubicBezTo>
                      <a:pt x="151" y="64"/>
                      <a:pt x="149" y="69"/>
                      <a:pt x="152" y="68"/>
                    </a:cubicBezTo>
                    <a:cubicBezTo>
                      <a:pt x="159" y="70"/>
                      <a:pt x="167" y="63"/>
                      <a:pt x="166" y="57"/>
                    </a:cubicBezTo>
                    <a:cubicBezTo>
                      <a:pt x="165" y="50"/>
                      <a:pt x="160" y="46"/>
                      <a:pt x="156" y="42"/>
                    </a:cubicBezTo>
                    <a:cubicBezTo>
                      <a:pt x="152" y="43"/>
                      <a:pt x="149" y="40"/>
                      <a:pt x="146" y="43"/>
                    </a:cubicBezTo>
                    <a:cubicBezTo>
                      <a:pt x="143" y="44"/>
                      <a:pt x="142" y="48"/>
                      <a:pt x="140" y="45"/>
                    </a:cubicBezTo>
                    <a:cubicBezTo>
                      <a:pt x="143" y="45"/>
                      <a:pt x="145" y="42"/>
                      <a:pt x="145" y="39"/>
                    </a:cubicBezTo>
                    <a:cubicBezTo>
                      <a:pt x="146" y="36"/>
                      <a:pt x="146" y="34"/>
                      <a:pt x="146" y="31"/>
                    </a:cubicBezTo>
                    <a:cubicBezTo>
                      <a:pt x="146" y="25"/>
                      <a:pt x="142" y="22"/>
                      <a:pt x="139" y="20"/>
                    </a:cubicBezTo>
                    <a:cubicBezTo>
                      <a:pt x="134" y="20"/>
                      <a:pt x="131" y="18"/>
                      <a:pt x="127" y="19"/>
                    </a:cubicBezTo>
                    <a:cubicBezTo>
                      <a:pt x="123" y="19"/>
                      <a:pt x="121" y="22"/>
                      <a:pt x="119" y="23"/>
                    </a:cubicBezTo>
                    <a:cubicBezTo>
                      <a:pt x="118" y="25"/>
                      <a:pt x="115" y="25"/>
                      <a:pt x="115" y="27"/>
                    </a:cubicBezTo>
                    <a:cubicBezTo>
                      <a:pt x="113" y="26"/>
                      <a:pt x="114" y="28"/>
                      <a:pt x="114" y="28"/>
                    </a:cubicBezTo>
                    <a:cubicBezTo>
                      <a:pt x="116" y="30"/>
                      <a:pt x="112" y="27"/>
                      <a:pt x="111" y="26"/>
                    </a:cubicBezTo>
                    <a:cubicBezTo>
                      <a:pt x="110" y="25"/>
                      <a:pt x="113" y="26"/>
                      <a:pt x="112" y="24"/>
                    </a:cubicBezTo>
                    <a:cubicBezTo>
                      <a:pt x="111" y="21"/>
                      <a:pt x="116" y="23"/>
                      <a:pt x="117" y="20"/>
                    </a:cubicBezTo>
                    <a:cubicBezTo>
                      <a:pt x="118" y="16"/>
                      <a:pt x="123" y="19"/>
                      <a:pt x="126" y="15"/>
                    </a:cubicBezTo>
                    <a:cubicBezTo>
                      <a:pt x="130" y="16"/>
                      <a:pt x="135" y="12"/>
                      <a:pt x="140" y="16"/>
                    </a:cubicBezTo>
                    <a:cubicBezTo>
                      <a:pt x="145" y="18"/>
                      <a:pt x="151" y="24"/>
                      <a:pt x="150" y="31"/>
                    </a:cubicBezTo>
                    <a:cubicBezTo>
                      <a:pt x="151" y="34"/>
                      <a:pt x="151" y="37"/>
                      <a:pt x="149" y="41"/>
                    </a:cubicBezTo>
                    <a:cubicBezTo>
                      <a:pt x="148" y="44"/>
                      <a:pt x="146" y="47"/>
                      <a:pt x="142" y="49"/>
                    </a:cubicBezTo>
                    <a:cubicBezTo>
                      <a:pt x="133" y="45"/>
                      <a:pt x="142" y="38"/>
                      <a:pt x="145" y="39"/>
                    </a:cubicBezTo>
                    <a:cubicBezTo>
                      <a:pt x="148" y="36"/>
                      <a:pt x="154" y="35"/>
                      <a:pt x="157" y="39"/>
                    </a:cubicBezTo>
                    <a:cubicBezTo>
                      <a:pt x="163" y="42"/>
                      <a:pt x="169" y="48"/>
                      <a:pt x="170" y="57"/>
                    </a:cubicBezTo>
                    <a:cubicBezTo>
                      <a:pt x="170" y="66"/>
                      <a:pt x="161" y="73"/>
                      <a:pt x="152" y="72"/>
                    </a:cubicBezTo>
                    <a:cubicBezTo>
                      <a:pt x="151" y="71"/>
                      <a:pt x="145" y="73"/>
                      <a:pt x="149" y="69"/>
                    </a:cubicBezTo>
                    <a:cubicBezTo>
                      <a:pt x="149" y="71"/>
                      <a:pt x="150" y="73"/>
                      <a:pt x="150" y="75"/>
                    </a:cubicBezTo>
                    <a:cubicBezTo>
                      <a:pt x="151" y="79"/>
                      <a:pt x="151" y="84"/>
                      <a:pt x="148" y="88"/>
                    </a:cubicBezTo>
                    <a:cubicBezTo>
                      <a:pt x="147" y="92"/>
                      <a:pt x="143" y="97"/>
                      <a:pt x="138" y="97"/>
                    </a:cubicBezTo>
                    <a:cubicBezTo>
                      <a:pt x="134" y="100"/>
                      <a:pt x="128" y="99"/>
                      <a:pt x="124" y="98"/>
                    </a:cubicBezTo>
                    <a:cubicBezTo>
                      <a:pt x="114" y="98"/>
                      <a:pt x="106" y="81"/>
                      <a:pt x="116" y="76"/>
                    </a:cubicBezTo>
                    <a:cubicBezTo>
                      <a:pt x="117" y="81"/>
                      <a:pt x="114" y="86"/>
                      <a:pt x="110" y="90"/>
                    </a:cubicBezTo>
                    <a:cubicBezTo>
                      <a:pt x="107" y="93"/>
                      <a:pt x="103" y="96"/>
                      <a:pt x="98" y="98"/>
                    </a:cubicBezTo>
                    <a:cubicBezTo>
                      <a:pt x="93" y="99"/>
                      <a:pt x="87" y="100"/>
                      <a:pt x="83" y="95"/>
                    </a:cubicBezTo>
                    <a:cubicBezTo>
                      <a:pt x="79" y="90"/>
                      <a:pt x="78" y="85"/>
                      <a:pt x="78" y="80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87" y="78"/>
                      <a:pt x="80" y="79"/>
                      <a:pt x="82" y="80"/>
                    </a:cubicBezTo>
                    <a:cubicBezTo>
                      <a:pt x="82" y="83"/>
                      <a:pt x="81" y="86"/>
                      <a:pt x="79" y="88"/>
                    </a:cubicBezTo>
                    <a:cubicBezTo>
                      <a:pt x="77" y="93"/>
                      <a:pt x="73" y="97"/>
                      <a:pt x="68" y="99"/>
                    </a:cubicBezTo>
                    <a:cubicBezTo>
                      <a:pt x="62" y="101"/>
                      <a:pt x="57" y="101"/>
                      <a:pt x="52" y="99"/>
                    </a:cubicBezTo>
                    <a:cubicBezTo>
                      <a:pt x="46" y="96"/>
                      <a:pt x="46" y="88"/>
                      <a:pt x="48" y="83"/>
                    </a:cubicBezTo>
                    <a:cubicBezTo>
                      <a:pt x="48" y="80"/>
                      <a:pt x="50" y="78"/>
                      <a:pt x="51" y="76"/>
                    </a:cubicBezTo>
                    <a:cubicBezTo>
                      <a:pt x="58" y="81"/>
                      <a:pt x="50" y="80"/>
                      <a:pt x="50" y="82"/>
                    </a:cubicBezTo>
                    <a:cubicBezTo>
                      <a:pt x="46" y="85"/>
                      <a:pt x="42" y="88"/>
                      <a:pt x="37" y="91"/>
                    </a:cubicBezTo>
                    <a:cubicBezTo>
                      <a:pt x="26" y="97"/>
                      <a:pt x="10" y="89"/>
                      <a:pt x="10" y="77"/>
                    </a:cubicBezTo>
                    <a:cubicBezTo>
                      <a:pt x="10" y="71"/>
                      <a:pt x="11" y="65"/>
                      <a:pt x="15" y="60"/>
                    </a:cubicBezTo>
                    <a:cubicBezTo>
                      <a:pt x="16" y="58"/>
                      <a:pt x="19" y="56"/>
                      <a:pt x="21" y="55"/>
                    </a:cubicBezTo>
                    <a:cubicBezTo>
                      <a:pt x="25" y="57"/>
                      <a:pt x="18" y="58"/>
                      <a:pt x="16" y="58"/>
                    </a:cubicBezTo>
                    <a:cubicBezTo>
                      <a:pt x="9" y="59"/>
                      <a:pt x="5" y="52"/>
                      <a:pt x="3" y="47"/>
                    </a:cubicBezTo>
                    <a:cubicBezTo>
                      <a:pt x="0" y="42"/>
                      <a:pt x="1" y="35"/>
                      <a:pt x="6" y="31"/>
                    </a:cubicBezTo>
                    <a:cubicBezTo>
                      <a:pt x="17" y="20"/>
                      <a:pt x="30" y="32"/>
                      <a:pt x="37" y="39"/>
                    </a:cubicBezTo>
                    <a:cubicBezTo>
                      <a:pt x="29" y="40"/>
                      <a:pt x="31" y="30"/>
                      <a:pt x="30" y="26"/>
                    </a:cubicBezTo>
                    <a:cubicBezTo>
                      <a:pt x="31" y="20"/>
                      <a:pt x="34" y="16"/>
                      <a:pt x="38" y="11"/>
                    </a:cubicBezTo>
                    <a:cubicBezTo>
                      <a:pt x="51" y="3"/>
                      <a:pt x="62" y="17"/>
                      <a:pt x="66" y="26"/>
                    </a:cubicBezTo>
                    <a:cubicBezTo>
                      <a:pt x="65" y="27"/>
                      <a:pt x="71" y="35"/>
                      <a:pt x="63" y="31"/>
                    </a:cubicBezTo>
                    <a:cubicBezTo>
                      <a:pt x="63" y="30"/>
                      <a:pt x="61" y="26"/>
                      <a:pt x="62" y="24"/>
                    </a:cubicBezTo>
                    <a:cubicBezTo>
                      <a:pt x="63" y="18"/>
                      <a:pt x="66" y="14"/>
                      <a:pt x="69" y="10"/>
                    </a:cubicBezTo>
                    <a:cubicBezTo>
                      <a:pt x="77" y="0"/>
                      <a:pt x="91" y="8"/>
                      <a:pt x="90" y="18"/>
                    </a:cubicBezTo>
                    <a:cubicBezTo>
                      <a:pt x="89" y="22"/>
                      <a:pt x="90" y="27"/>
                      <a:pt x="86" y="31"/>
                    </a:cubicBezTo>
                    <a:cubicBezTo>
                      <a:pt x="80" y="26"/>
                      <a:pt x="88" y="25"/>
                      <a:pt x="87" y="21"/>
                    </a:cubicBezTo>
                    <a:cubicBezTo>
                      <a:pt x="93" y="13"/>
                      <a:pt x="101" y="7"/>
                      <a:pt x="109" y="8"/>
                    </a:cubicBezTo>
                    <a:cubicBezTo>
                      <a:pt x="118" y="12"/>
                      <a:pt x="117" y="20"/>
                      <a:pt x="117" y="23"/>
                    </a:cubicBezTo>
                    <a:cubicBezTo>
                      <a:pt x="116" y="27"/>
                      <a:pt x="120" y="25"/>
                      <a:pt x="116" y="29"/>
                    </a:cubicBezTo>
                    <a:cubicBezTo>
                      <a:pt x="118" y="30"/>
                      <a:pt x="112" y="27"/>
                      <a:pt x="112" y="27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2" name="组合 51"/>
            <p:cNvGrpSpPr>
              <a:grpSpLocks/>
            </p:cNvGrpSpPr>
            <p:nvPr/>
          </p:nvGrpSpPr>
          <p:grpSpPr bwMode="auto">
            <a:xfrm>
              <a:off x="3399252" y="3613099"/>
              <a:ext cx="450108" cy="286923"/>
              <a:chOff x="4200526" y="5349875"/>
              <a:chExt cx="841375" cy="560388"/>
            </a:xfrm>
          </p:grpSpPr>
          <p:sp>
            <p:nvSpPr>
              <p:cNvPr id="12316" name="Freeform 15"/>
              <p:cNvSpPr>
                <a:spLocks/>
              </p:cNvSpPr>
              <p:nvPr/>
            </p:nvSpPr>
            <p:spPr bwMode="auto">
              <a:xfrm>
                <a:off x="4321176" y="5387975"/>
                <a:ext cx="638175" cy="450850"/>
              </a:xfrm>
              <a:custGeom>
                <a:avLst/>
                <a:gdLst>
                  <a:gd name="T0" fmla="*/ 2147483646 w 170"/>
                  <a:gd name="T1" fmla="*/ 2147483646 h 120"/>
                  <a:gd name="T2" fmla="*/ 2147483646 w 170"/>
                  <a:gd name="T3" fmla="*/ 2147483646 h 120"/>
                  <a:gd name="T4" fmla="*/ 2147483646 w 170"/>
                  <a:gd name="T5" fmla="*/ 2147483646 h 120"/>
                  <a:gd name="T6" fmla="*/ 2147483646 w 170"/>
                  <a:gd name="T7" fmla="*/ 2147483646 h 120"/>
                  <a:gd name="T8" fmla="*/ 2147483646 w 170"/>
                  <a:gd name="T9" fmla="*/ 2147483646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" h="120">
                    <a:moveTo>
                      <a:pt x="162" y="71"/>
                    </a:moveTo>
                    <a:cubicBezTo>
                      <a:pt x="170" y="0"/>
                      <a:pt x="68" y="16"/>
                      <a:pt x="31" y="32"/>
                    </a:cubicBezTo>
                    <a:cubicBezTo>
                      <a:pt x="5" y="43"/>
                      <a:pt x="0" y="68"/>
                      <a:pt x="16" y="91"/>
                    </a:cubicBezTo>
                    <a:cubicBezTo>
                      <a:pt x="37" y="120"/>
                      <a:pt x="77" y="119"/>
                      <a:pt x="107" y="115"/>
                    </a:cubicBezTo>
                    <a:cubicBezTo>
                      <a:pt x="135" y="112"/>
                      <a:pt x="159" y="102"/>
                      <a:pt x="162" y="71"/>
                    </a:cubicBezTo>
                    <a:close/>
                  </a:path>
                </a:pathLst>
              </a:custGeom>
              <a:solidFill>
                <a:srgbClr val="FFF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Freeform 16"/>
              <p:cNvSpPr>
                <a:spLocks noEditPoints="1"/>
              </p:cNvSpPr>
              <p:nvPr/>
            </p:nvSpPr>
            <p:spPr bwMode="auto">
              <a:xfrm>
                <a:off x="4200526" y="5349875"/>
                <a:ext cx="841375" cy="560388"/>
              </a:xfrm>
              <a:custGeom>
                <a:avLst/>
                <a:gdLst>
                  <a:gd name="T0" fmla="*/ 2147483646 w 224"/>
                  <a:gd name="T1" fmla="*/ 2147483646 h 149"/>
                  <a:gd name="T2" fmla="*/ 2147483646 w 224"/>
                  <a:gd name="T3" fmla="*/ 2147483646 h 149"/>
                  <a:gd name="T4" fmla="*/ 2147483646 w 224"/>
                  <a:gd name="T5" fmla="*/ 2147483646 h 149"/>
                  <a:gd name="T6" fmla="*/ 2147483646 w 224"/>
                  <a:gd name="T7" fmla="*/ 2147483646 h 149"/>
                  <a:gd name="T8" fmla="*/ 2147483646 w 224"/>
                  <a:gd name="T9" fmla="*/ 2147483646 h 149"/>
                  <a:gd name="T10" fmla="*/ 2147483646 w 224"/>
                  <a:gd name="T11" fmla="*/ 2147483646 h 149"/>
                  <a:gd name="T12" fmla="*/ 2147483646 w 224"/>
                  <a:gd name="T13" fmla="*/ 2147483646 h 149"/>
                  <a:gd name="T14" fmla="*/ 2147483646 w 224"/>
                  <a:gd name="T15" fmla="*/ 2147483646 h 149"/>
                  <a:gd name="T16" fmla="*/ 2147483646 w 224"/>
                  <a:gd name="T17" fmla="*/ 2147483646 h 149"/>
                  <a:gd name="T18" fmla="*/ 2147483646 w 224"/>
                  <a:gd name="T19" fmla="*/ 2147483646 h 149"/>
                  <a:gd name="T20" fmla="*/ 2147483646 w 224"/>
                  <a:gd name="T21" fmla="*/ 2147483646 h 149"/>
                  <a:gd name="T22" fmla="*/ 2147483646 w 224"/>
                  <a:gd name="T23" fmla="*/ 2147483646 h 149"/>
                  <a:gd name="T24" fmla="*/ 2147483646 w 224"/>
                  <a:gd name="T25" fmla="*/ 2147483646 h 149"/>
                  <a:gd name="T26" fmla="*/ 2147483646 w 224"/>
                  <a:gd name="T27" fmla="*/ 2147483646 h 149"/>
                  <a:gd name="T28" fmla="*/ 2147483646 w 224"/>
                  <a:gd name="T29" fmla="*/ 2147483646 h 149"/>
                  <a:gd name="T30" fmla="*/ 2147483646 w 224"/>
                  <a:gd name="T31" fmla="*/ 2147483646 h 149"/>
                  <a:gd name="T32" fmla="*/ 2147483646 w 224"/>
                  <a:gd name="T33" fmla="*/ 2147483646 h 149"/>
                  <a:gd name="T34" fmla="*/ 2147483646 w 224"/>
                  <a:gd name="T35" fmla="*/ 2147483646 h 149"/>
                  <a:gd name="T36" fmla="*/ 2147483646 w 224"/>
                  <a:gd name="T37" fmla="*/ 2147483646 h 149"/>
                  <a:gd name="T38" fmla="*/ 2147483646 w 224"/>
                  <a:gd name="T39" fmla="*/ 2147483646 h 149"/>
                  <a:gd name="T40" fmla="*/ 2147483646 w 224"/>
                  <a:gd name="T41" fmla="*/ 2147483646 h 149"/>
                  <a:gd name="T42" fmla="*/ 2147483646 w 224"/>
                  <a:gd name="T43" fmla="*/ 2147483646 h 149"/>
                  <a:gd name="T44" fmla="*/ 2147483646 w 224"/>
                  <a:gd name="T45" fmla="*/ 2147483646 h 149"/>
                  <a:gd name="T46" fmla="*/ 2147483646 w 224"/>
                  <a:gd name="T47" fmla="*/ 2147483646 h 149"/>
                  <a:gd name="T48" fmla="*/ 2147483646 w 224"/>
                  <a:gd name="T49" fmla="*/ 2147483646 h 149"/>
                  <a:gd name="T50" fmla="*/ 2147483646 w 224"/>
                  <a:gd name="T51" fmla="*/ 2147483646 h 149"/>
                  <a:gd name="T52" fmla="*/ 2147483646 w 224"/>
                  <a:gd name="T53" fmla="*/ 2147483646 h 149"/>
                  <a:gd name="T54" fmla="*/ 2147483646 w 224"/>
                  <a:gd name="T55" fmla="*/ 2147483646 h 149"/>
                  <a:gd name="T56" fmla="*/ 2147483646 w 224"/>
                  <a:gd name="T57" fmla="*/ 2147483646 h 149"/>
                  <a:gd name="T58" fmla="*/ 2147483646 w 224"/>
                  <a:gd name="T59" fmla="*/ 2147483646 h 149"/>
                  <a:gd name="T60" fmla="*/ 2147483646 w 224"/>
                  <a:gd name="T61" fmla="*/ 2147483646 h 149"/>
                  <a:gd name="T62" fmla="*/ 2147483646 w 224"/>
                  <a:gd name="T63" fmla="*/ 2147483646 h 149"/>
                  <a:gd name="T64" fmla="*/ 2147483646 w 224"/>
                  <a:gd name="T65" fmla="*/ 2147483646 h 149"/>
                  <a:gd name="T66" fmla="*/ 2147483646 w 224"/>
                  <a:gd name="T67" fmla="*/ 2147483646 h 149"/>
                  <a:gd name="T68" fmla="*/ 2147483646 w 224"/>
                  <a:gd name="T69" fmla="*/ 2147483646 h 149"/>
                  <a:gd name="T70" fmla="*/ 2147483646 w 224"/>
                  <a:gd name="T71" fmla="*/ 2147483646 h 149"/>
                  <a:gd name="T72" fmla="*/ 2147483646 w 224"/>
                  <a:gd name="T73" fmla="*/ 2147483646 h 149"/>
                  <a:gd name="T74" fmla="*/ 2147483646 w 224"/>
                  <a:gd name="T75" fmla="*/ 2147483646 h 149"/>
                  <a:gd name="T76" fmla="*/ 2147483646 w 224"/>
                  <a:gd name="T77" fmla="*/ 2147483646 h 149"/>
                  <a:gd name="T78" fmla="*/ 2147483646 w 224"/>
                  <a:gd name="T79" fmla="*/ 2147483646 h 149"/>
                  <a:gd name="T80" fmla="*/ 2147483646 w 224"/>
                  <a:gd name="T81" fmla="*/ 2147483646 h 149"/>
                  <a:gd name="T82" fmla="*/ 2147483646 w 224"/>
                  <a:gd name="T83" fmla="*/ 2147483646 h 149"/>
                  <a:gd name="T84" fmla="*/ 2147483646 w 224"/>
                  <a:gd name="T85" fmla="*/ 2147483646 h 149"/>
                  <a:gd name="T86" fmla="*/ 2147483646 w 224"/>
                  <a:gd name="T87" fmla="*/ 2147483646 h 149"/>
                  <a:gd name="T88" fmla="*/ 2147483646 w 224"/>
                  <a:gd name="T89" fmla="*/ 2147483646 h 149"/>
                  <a:gd name="T90" fmla="*/ 2147483646 w 224"/>
                  <a:gd name="T91" fmla="*/ 2147483646 h 149"/>
                  <a:gd name="T92" fmla="*/ 2147483646 w 224"/>
                  <a:gd name="T93" fmla="*/ 2147483646 h 149"/>
                  <a:gd name="T94" fmla="*/ 2147483646 w 224"/>
                  <a:gd name="T95" fmla="*/ 2147483646 h 1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24" h="149">
                    <a:moveTo>
                      <a:pt x="201" y="65"/>
                    </a:moveTo>
                    <a:cubicBezTo>
                      <a:pt x="200" y="64"/>
                      <a:pt x="191" y="59"/>
                      <a:pt x="190" y="59"/>
                    </a:cubicBezTo>
                    <a:cubicBezTo>
                      <a:pt x="192" y="54"/>
                      <a:pt x="199" y="52"/>
                      <a:pt x="200" y="46"/>
                    </a:cubicBezTo>
                    <a:cubicBezTo>
                      <a:pt x="202" y="36"/>
                      <a:pt x="197" y="28"/>
                      <a:pt x="188" y="24"/>
                    </a:cubicBezTo>
                    <a:cubicBezTo>
                      <a:pt x="173" y="19"/>
                      <a:pt x="147" y="28"/>
                      <a:pt x="138" y="42"/>
                    </a:cubicBezTo>
                    <a:cubicBezTo>
                      <a:pt x="142" y="33"/>
                      <a:pt x="152" y="11"/>
                      <a:pt x="138" y="5"/>
                    </a:cubicBezTo>
                    <a:cubicBezTo>
                      <a:pt x="131" y="3"/>
                      <a:pt x="102" y="13"/>
                      <a:pt x="103" y="21"/>
                    </a:cubicBezTo>
                    <a:cubicBezTo>
                      <a:pt x="102" y="11"/>
                      <a:pt x="99" y="0"/>
                      <a:pt x="87" y="4"/>
                    </a:cubicBezTo>
                    <a:cubicBezTo>
                      <a:pt x="81" y="5"/>
                      <a:pt x="78" y="7"/>
                      <a:pt x="77" y="14"/>
                    </a:cubicBezTo>
                    <a:cubicBezTo>
                      <a:pt x="76" y="19"/>
                      <a:pt x="79" y="27"/>
                      <a:pt x="75" y="30"/>
                    </a:cubicBezTo>
                    <a:cubicBezTo>
                      <a:pt x="75" y="26"/>
                      <a:pt x="68" y="18"/>
                      <a:pt x="65" y="16"/>
                    </a:cubicBezTo>
                    <a:cubicBezTo>
                      <a:pt x="57" y="13"/>
                      <a:pt x="49" y="16"/>
                      <a:pt x="45" y="21"/>
                    </a:cubicBezTo>
                    <a:cubicBezTo>
                      <a:pt x="39" y="28"/>
                      <a:pt x="40" y="40"/>
                      <a:pt x="46" y="48"/>
                    </a:cubicBezTo>
                    <a:cubicBezTo>
                      <a:pt x="35" y="42"/>
                      <a:pt x="19" y="45"/>
                      <a:pt x="12" y="54"/>
                    </a:cubicBezTo>
                    <a:cubicBezTo>
                      <a:pt x="0" y="68"/>
                      <a:pt x="20" y="79"/>
                      <a:pt x="32" y="75"/>
                    </a:cubicBezTo>
                    <a:cubicBezTo>
                      <a:pt x="30" y="77"/>
                      <a:pt x="29" y="80"/>
                      <a:pt x="28" y="82"/>
                    </a:cubicBezTo>
                    <a:cubicBezTo>
                      <a:pt x="26" y="88"/>
                      <a:pt x="20" y="106"/>
                      <a:pt x="25" y="112"/>
                    </a:cubicBezTo>
                    <a:cubicBezTo>
                      <a:pt x="33" y="123"/>
                      <a:pt x="54" y="110"/>
                      <a:pt x="63" y="102"/>
                    </a:cubicBezTo>
                    <a:cubicBezTo>
                      <a:pt x="56" y="110"/>
                      <a:pt x="50" y="131"/>
                      <a:pt x="63" y="133"/>
                    </a:cubicBezTo>
                    <a:cubicBezTo>
                      <a:pt x="73" y="135"/>
                      <a:pt x="77" y="124"/>
                      <a:pt x="83" y="119"/>
                    </a:cubicBezTo>
                    <a:cubicBezTo>
                      <a:pt x="80" y="127"/>
                      <a:pt x="85" y="137"/>
                      <a:pt x="91" y="142"/>
                    </a:cubicBezTo>
                    <a:cubicBezTo>
                      <a:pt x="98" y="149"/>
                      <a:pt x="106" y="143"/>
                      <a:pt x="112" y="138"/>
                    </a:cubicBezTo>
                    <a:cubicBezTo>
                      <a:pt x="114" y="136"/>
                      <a:pt x="118" y="133"/>
                      <a:pt x="119" y="131"/>
                    </a:cubicBezTo>
                    <a:cubicBezTo>
                      <a:pt x="121" y="128"/>
                      <a:pt x="120" y="125"/>
                      <a:pt x="122" y="122"/>
                    </a:cubicBezTo>
                    <a:cubicBezTo>
                      <a:pt x="124" y="131"/>
                      <a:pt x="126" y="142"/>
                      <a:pt x="135" y="143"/>
                    </a:cubicBezTo>
                    <a:cubicBezTo>
                      <a:pt x="137" y="144"/>
                      <a:pt x="139" y="144"/>
                      <a:pt x="141" y="143"/>
                    </a:cubicBezTo>
                    <a:cubicBezTo>
                      <a:pt x="150" y="142"/>
                      <a:pt x="159" y="130"/>
                      <a:pt x="158" y="121"/>
                    </a:cubicBezTo>
                    <a:cubicBezTo>
                      <a:pt x="159" y="125"/>
                      <a:pt x="168" y="129"/>
                      <a:pt x="172" y="130"/>
                    </a:cubicBezTo>
                    <a:cubicBezTo>
                      <a:pt x="178" y="131"/>
                      <a:pt x="184" y="130"/>
                      <a:pt x="188" y="126"/>
                    </a:cubicBezTo>
                    <a:cubicBezTo>
                      <a:pt x="196" y="120"/>
                      <a:pt x="194" y="103"/>
                      <a:pt x="187" y="96"/>
                    </a:cubicBezTo>
                    <a:cubicBezTo>
                      <a:pt x="206" y="111"/>
                      <a:pt x="224" y="79"/>
                      <a:pt x="201" y="65"/>
                    </a:cubicBezTo>
                    <a:close/>
                    <a:moveTo>
                      <a:pt x="146" y="72"/>
                    </a:moveTo>
                    <a:cubicBezTo>
                      <a:pt x="154" y="75"/>
                      <a:pt x="168" y="79"/>
                      <a:pt x="168" y="90"/>
                    </a:cubicBezTo>
                    <a:cubicBezTo>
                      <a:pt x="167" y="103"/>
                      <a:pt x="155" y="103"/>
                      <a:pt x="147" y="96"/>
                    </a:cubicBezTo>
                    <a:cubicBezTo>
                      <a:pt x="152" y="101"/>
                      <a:pt x="141" y="118"/>
                      <a:pt x="134" y="117"/>
                    </a:cubicBezTo>
                    <a:cubicBezTo>
                      <a:pt x="128" y="117"/>
                      <a:pt x="118" y="112"/>
                      <a:pt x="115" y="106"/>
                    </a:cubicBezTo>
                    <a:cubicBezTo>
                      <a:pt x="114" y="102"/>
                      <a:pt x="116" y="98"/>
                      <a:pt x="113" y="96"/>
                    </a:cubicBezTo>
                    <a:cubicBezTo>
                      <a:pt x="110" y="94"/>
                      <a:pt x="104" y="108"/>
                      <a:pt x="102" y="109"/>
                    </a:cubicBezTo>
                    <a:cubicBezTo>
                      <a:pt x="97" y="111"/>
                      <a:pt x="89" y="106"/>
                      <a:pt x="87" y="101"/>
                    </a:cubicBezTo>
                    <a:cubicBezTo>
                      <a:pt x="85" y="96"/>
                      <a:pt x="88" y="90"/>
                      <a:pt x="84" y="85"/>
                    </a:cubicBezTo>
                    <a:cubicBezTo>
                      <a:pt x="78" y="78"/>
                      <a:pt x="64" y="81"/>
                      <a:pt x="62" y="70"/>
                    </a:cubicBezTo>
                    <a:cubicBezTo>
                      <a:pt x="62" y="64"/>
                      <a:pt x="67" y="56"/>
                      <a:pt x="71" y="53"/>
                    </a:cubicBezTo>
                    <a:cubicBezTo>
                      <a:pt x="75" y="51"/>
                      <a:pt x="87" y="47"/>
                      <a:pt x="88" y="51"/>
                    </a:cubicBezTo>
                    <a:cubicBezTo>
                      <a:pt x="91" y="41"/>
                      <a:pt x="98" y="36"/>
                      <a:pt x="108" y="38"/>
                    </a:cubicBezTo>
                    <a:cubicBezTo>
                      <a:pt x="120" y="39"/>
                      <a:pt x="122" y="50"/>
                      <a:pt x="127" y="58"/>
                    </a:cubicBezTo>
                    <a:cubicBezTo>
                      <a:pt x="132" y="56"/>
                      <a:pt x="135" y="52"/>
                      <a:pt x="141" y="49"/>
                    </a:cubicBezTo>
                    <a:cubicBezTo>
                      <a:pt x="149" y="46"/>
                      <a:pt x="167" y="43"/>
                      <a:pt x="172" y="54"/>
                    </a:cubicBezTo>
                    <a:cubicBezTo>
                      <a:pt x="180" y="70"/>
                      <a:pt x="156" y="76"/>
                      <a:pt x="146" y="7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Freeform 17"/>
              <p:cNvSpPr>
                <a:spLocks noEditPoints="1"/>
              </p:cNvSpPr>
              <p:nvPr/>
            </p:nvSpPr>
            <p:spPr bwMode="auto">
              <a:xfrm>
                <a:off x="4230689" y="5486400"/>
                <a:ext cx="450850" cy="357188"/>
              </a:xfrm>
              <a:custGeom>
                <a:avLst/>
                <a:gdLst>
                  <a:gd name="T0" fmla="*/ 2147483646 w 120"/>
                  <a:gd name="T1" fmla="*/ 2147483646 h 95"/>
                  <a:gd name="T2" fmla="*/ 2147483646 w 120"/>
                  <a:gd name="T3" fmla="*/ 2147483646 h 95"/>
                  <a:gd name="T4" fmla="*/ 2147483646 w 120"/>
                  <a:gd name="T5" fmla="*/ 2147483646 h 95"/>
                  <a:gd name="T6" fmla="*/ 2147483646 w 120"/>
                  <a:gd name="T7" fmla="*/ 2147483646 h 95"/>
                  <a:gd name="T8" fmla="*/ 2147483646 w 120"/>
                  <a:gd name="T9" fmla="*/ 2147483646 h 95"/>
                  <a:gd name="T10" fmla="*/ 2147483646 w 120"/>
                  <a:gd name="T11" fmla="*/ 2147483646 h 95"/>
                  <a:gd name="T12" fmla="*/ 2147483646 w 120"/>
                  <a:gd name="T13" fmla="*/ 2147483646 h 95"/>
                  <a:gd name="T14" fmla="*/ 2147483646 w 120"/>
                  <a:gd name="T15" fmla="*/ 2147483646 h 95"/>
                  <a:gd name="T16" fmla="*/ 2147483646 w 120"/>
                  <a:gd name="T17" fmla="*/ 2147483646 h 95"/>
                  <a:gd name="T18" fmla="*/ 2147483646 w 120"/>
                  <a:gd name="T19" fmla="*/ 2147483646 h 95"/>
                  <a:gd name="T20" fmla="*/ 2147483646 w 120"/>
                  <a:gd name="T21" fmla="*/ 2147483646 h 95"/>
                  <a:gd name="T22" fmla="*/ 2147483646 w 120"/>
                  <a:gd name="T23" fmla="*/ 2147483646 h 95"/>
                  <a:gd name="T24" fmla="*/ 2147483646 w 120"/>
                  <a:gd name="T25" fmla="*/ 2147483646 h 95"/>
                  <a:gd name="T26" fmla="*/ 2147483646 w 120"/>
                  <a:gd name="T27" fmla="*/ 2147483646 h 95"/>
                  <a:gd name="T28" fmla="*/ 2147483646 w 120"/>
                  <a:gd name="T29" fmla="*/ 2147483646 h 95"/>
                  <a:gd name="T30" fmla="*/ 2147483646 w 120"/>
                  <a:gd name="T31" fmla="*/ 2147483646 h 95"/>
                  <a:gd name="T32" fmla="*/ 2147483646 w 120"/>
                  <a:gd name="T33" fmla="*/ 2147483646 h 95"/>
                  <a:gd name="T34" fmla="*/ 2147483646 w 120"/>
                  <a:gd name="T35" fmla="*/ 2147483646 h 95"/>
                  <a:gd name="T36" fmla="*/ 2147483646 w 120"/>
                  <a:gd name="T37" fmla="*/ 2147483646 h 95"/>
                  <a:gd name="T38" fmla="*/ 2147483646 w 120"/>
                  <a:gd name="T39" fmla="*/ 2147483646 h 95"/>
                  <a:gd name="T40" fmla="*/ 2147483646 w 120"/>
                  <a:gd name="T41" fmla="*/ 2147483646 h 95"/>
                  <a:gd name="T42" fmla="*/ 2147483646 w 120"/>
                  <a:gd name="T43" fmla="*/ 2147483646 h 95"/>
                  <a:gd name="T44" fmla="*/ 2147483646 w 120"/>
                  <a:gd name="T45" fmla="*/ 2147483646 h 95"/>
                  <a:gd name="T46" fmla="*/ 2147483646 w 120"/>
                  <a:gd name="T47" fmla="*/ 2147483646 h 95"/>
                  <a:gd name="T48" fmla="*/ 2147483646 w 120"/>
                  <a:gd name="T49" fmla="*/ 2147483646 h 95"/>
                  <a:gd name="T50" fmla="*/ 2147483646 w 120"/>
                  <a:gd name="T51" fmla="*/ 2147483646 h 95"/>
                  <a:gd name="T52" fmla="*/ 2147483646 w 120"/>
                  <a:gd name="T53" fmla="*/ 2147483646 h 95"/>
                  <a:gd name="T54" fmla="*/ 2147483646 w 120"/>
                  <a:gd name="T55" fmla="*/ 2147483646 h 95"/>
                  <a:gd name="T56" fmla="*/ 2147483646 w 120"/>
                  <a:gd name="T57" fmla="*/ 2147483646 h 95"/>
                  <a:gd name="T58" fmla="*/ 2147483646 w 120"/>
                  <a:gd name="T59" fmla="*/ 2147483646 h 95"/>
                  <a:gd name="T60" fmla="*/ 2147483646 w 120"/>
                  <a:gd name="T61" fmla="*/ 2147483646 h 95"/>
                  <a:gd name="T62" fmla="*/ 2147483646 w 120"/>
                  <a:gd name="T63" fmla="*/ 2147483646 h 95"/>
                  <a:gd name="T64" fmla="*/ 2147483646 w 120"/>
                  <a:gd name="T65" fmla="*/ 0 h 95"/>
                  <a:gd name="T66" fmla="*/ 2147483646 w 120"/>
                  <a:gd name="T67" fmla="*/ 2147483646 h 95"/>
                  <a:gd name="T68" fmla="*/ 2147483646 w 120"/>
                  <a:gd name="T69" fmla="*/ 2147483646 h 95"/>
                  <a:gd name="T70" fmla="*/ 2147483646 w 120"/>
                  <a:gd name="T71" fmla="*/ 2147483646 h 95"/>
                  <a:gd name="T72" fmla="*/ 2147483646 w 120"/>
                  <a:gd name="T73" fmla="*/ 2147483646 h 95"/>
                  <a:gd name="T74" fmla="*/ 2147483646 w 120"/>
                  <a:gd name="T75" fmla="*/ 2147483646 h 95"/>
                  <a:gd name="T76" fmla="*/ 2147483646 w 120"/>
                  <a:gd name="T77" fmla="*/ 2147483646 h 95"/>
                  <a:gd name="T78" fmla="*/ 2147483646 w 120"/>
                  <a:gd name="T79" fmla="*/ 2147483646 h 95"/>
                  <a:gd name="T80" fmla="*/ 2147483646 w 120"/>
                  <a:gd name="T81" fmla="*/ 2147483646 h 95"/>
                  <a:gd name="T82" fmla="*/ 2147483646 w 120"/>
                  <a:gd name="T83" fmla="*/ 2147483646 h 95"/>
                  <a:gd name="T84" fmla="*/ 2147483646 w 120"/>
                  <a:gd name="T85" fmla="*/ 2147483646 h 95"/>
                  <a:gd name="T86" fmla="*/ 2147483646 w 120"/>
                  <a:gd name="T87" fmla="*/ 2147483646 h 95"/>
                  <a:gd name="T88" fmla="*/ 2147483646 w 120"/>
                  <a:gd name="T89" fmla="*/ 2147483646 h 95"/>
                  <a:gd name="T90" fmla="*/ 2147483646 w 120"/>
                  <a:gd name="T91" fmla="*/ 2147483646 h 95"/>
                  <a:gd name="T92" fmla="*/ 2147483646 w 120"/>
                  <a:gd name="T93" fmla="*/ 2147483646 h 95"/>
                  <a:gd name="T94" fmla="*/ 2147483646 w 120"/>
                  <a:gd name="T95" fmla="*/ 2147483646 h 95"/>
                  <a:gd name="T96" fmla="*/ 2147483646 w 120"/>
                  <a:gd name="T97" fmla="*/ 2147483646 h 95"/>
                  <a:gd name="T98" fmla="*/ 2147483646 w 120"/>
                  <a:gd name="T99" fmla="*/ 2147483646 h 95"/>
                  <a:gd name="T100" fmla="*/ 2147483646 w 120"/>
                  <a:gd name="T101" fmla="*/ 2147483646 h 95"/>
                  <a:gd name="T102" fmla="*/ 2147483646 w 120"/>
                  <a:gd name="T103" fmla="*/ 2147483646 h 95"/>
                  <a:gd name="T104" fmla="*/ 2147483646 w 120"/>
                  <a:gd name="T105" fmla="*/ 2147483646 h 95"/>
                  <a:gd name="T106" fmla="*/ 2147483646 w 120"/>
                  <a:gd name="T107" fmla="*/ 2147483646 h 95"/>
                  <a:gd name="T108" fmla="*/ 2147483646 w 120"/>
                  <a:gd name="T109" fmla="*/ 2147483646 h 95"/>
                  <a:gd name="T110" fmla="*/ 2147483646 w 120"/>
                  <a:gd name="T111" fmla="*/ 2147483646 h 95"/>
                  <a:gd name="T112" fmla="*/ 2147483646 w 120"/>
                  <a:gd name="T113" fmla="*/ 2147483646 h 95"/>
                  <a:gd name="T114" fmla="*/ 2147483646 w 120"/>
                  <a:gd name="T115" fmla="*/ 2147483646 h 95"/>
                  <a:gd name="T116" fmla="*/ 2147483646 w 120"/>
                  <a:gd name="T117" fmla="*/ 2147483646 h 95"/>
                  <a:gd name="T118" fmla="*/ 2147483646 w 120"/>
                  <a:gd name="T119" fmla="*/ 2147483646 h 95"/>
                  <a:gd name="T120" fmla="*/ 2147483646 w 120"/>
                  <a:gd name="T121" fmla="*/ 2147483646 h 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0" h="95">
                    <a:moveTo>
                      <a:pt x="73" y="29"/>
                    </a:moveTo>
                    <a:cubicBezTo>
                      <a:pt x="73" y="29"/>
                      <a:pt x="74" y="28"/>
                      <a:pt x="74" y="28"/>
                    </a:cubicBezTo>
                    <a:cubicBezTo>
                      <a:pt x="75" y="28"/>
                      <a:pt x="75" y="27"/>
                      <a:pt x="76" y="27"/>
                    </a:cubicBezTo>
                    <a:cubicBezTo>
                      <a:pt x="77" y="27"/>
                      <a:pt x="77" y="28"/>
                      <a:pt x="78" y="28"/>
                    </a:cubicBezTo>
                    <a:cubicBezTo>
                      <a:pt x="78" y="28"/>
                      <a:pt x="78" y="28"/>
                      <a:pt x="79" y="29"/>
                    </a:cubicBezTo>
                    <a:cubicBezTo>
                      <a:pt x="79" y="29"/>
                      <a:pt x="79" y="30"/>
                      <a:pt x="79" y="30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78" y="35"/>
                      <a:pt x="78" y="35"/>
                      <a:pt x="77" y="36"/>
                    </a:cubicBezTo>
                    <a:cubicBezTo>
                      <a:pt x="77" y="36"/>
                      <a:pt x="76" y="36"/>
                      <a:pt x="76" y="36"/>
                    </a:cubicBezTo>
                    <a:cubicBezTo>
                      <a:pt x="75" y="36"/>
                      <a:pt x="75" y="36"/>
                      <a:pt x="74" y="35"/>
                    </a:cubicBezTo>
                    <a:cubicBezTo>
                      <a:pt x="74" y="35"/>
                      <a:pt x="73" y="35"/>
                      <a:pt x="73" y="34"/>
                    </a:cubicBezTo>
                    <a:cubicBezTo>
                      <a:pt x="73" y="33"/>
                      <a:pt x="73" y="33"/>
                      <a:pt x="73" y="32"/>
                    </a:cubicBezTo>
                    <a:cubicBezTo>
                      <a:pt x="73" y="31"/>
                      <a:pt x="73" y="30"/>
                      <a:pt x="73" y="29"/>
                    </a:cubicBezTo>
                    <a:close/>
                    <a:moveTo>
                      <a:pt x="75" y="37"/>
                    </a:moveTo>
                    <a:cubicBezTo>
                      <a:pt x="76" y="37"/>
                      <a:pt x="76" y="37"/>
                      <a:pt x="77" y="37"/>
                    </a:cubicBezTo>
                    <a:cubicBezTo>
                      <a:pt x="78" y="37"/>
                      <a:pt x="78" y="36"/>
                      <a:pt x="79" y="35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83" y="37"/>
                      <a:pt x="83" y="37"/>
                      <a:pt x="83" y="37"/>
                    </a:cubicBezTo>
                    <a:cubicBezTo>
                      <a:pt x="83" y="36"/>
                      <a:pt x="83" y="36"/>
                      <a:pt x="83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6"/>
                      <a:pt x="81" y="36"/>
                      <a:pt x="81" y="36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1" y="35"/>
                      <a:pt x="81" y="34"/>
                    </a:cubicBezTo>
                    <a:cubicBezTo>
                      <a:pt x="81" y="21"/>
                      <a:pt x="81" y="21"/>
                      <a:pt x="81" y="21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79" y="21"/>
                      <a:pt x="79" y="22"/>
                      <a:pt x="79" y="22"/>
                    </a:cubicBezTo>
                    <a:cubicBezTo>
                      <a:pt x="78" y="22"/>
                      <a:pt x="78" y="22"/>
                      <a:pt x="77" y="22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9" y="27"/>
                      <a:pt x="78" y="27"/>
                      <a:pt x="77" y="27"/>
                    </a:cubicBezTo>
                    <a:cubicBezTo>
                      <a:pt x="77" y="26"/>
                      <a:pt x="76" y="26"/>
                      <a:pt x="75" y="26"/>
                    </a:cubicBezTo>
                    <a:cubicBezTo>
                      <a:pt x="75" y="26"/>
                      <a:pt x="74" y="26"/>
                      <a:pt x="73" y="27"/>
                    </a:cubicBezTo>
                    <a:cubicBezTo>
                      <a:pt x="72" y="27"/>
                      <a:pt x="72" y="28"/>
                      <a:pt x="71" y="29"/>
                    </a:cubicBezTo>
                    <a:cubicBezTo>
                      <a:pt x="71" y="30"/>
                      <a:pt x="71" y="31"/>
                      <a:pt x="71" y="32"/>
                    </a:cubicBezTo>
                    <a:cubicBezTo>
                      <a:pt x="71" y="33"/>
                      <a:pt x="71" y="35"/>
                      <a:pt x="72" y="36"/>
                    </a:cubicBezTo>
                    <a:cubicBezTo>
                      <a:pt x="73" y="37"/>
                      <a:pt x="74" y="37"/>
                      <a:pt x="75" y="37"/>
                    </a:cubicBezTo>
                    <a:close/>
                    <a:moveTo>
                      <a:pt x="93" y="62"/>
                    </a:moveTo>
                    <a:cubicBezTo>
                      <a:pt x="93" y="62"/>
                      <a:pt x="93" y="62"/>
                      <a:pt x="93" y="61"/>
                    </a:cubicBezTo>
                    <a:cubicBezTo>
                      <a:pt x="93" y="56"/>
                      <a:pt x="93" y="56"/>
                      <a:pt x="93" y="56"/>
                    </a:cubicBezTo>
                    <a:cubicBezTo>
                      <a:pt x="93" y="56"/>
                      <a:pt x="93" y="55"/>
                      <a:pt x="93" y="55"/>
                    </a:cubicBezTo>
                    <a:cubicBezTo>
                      <a:pt x="93" y="55"/>
                      <a:pt x="93" y="54"/>
                      <a:pt x="92" y="54"/>
                    </a:cubicBezTo>
                    <a:cubicBezTo>
                      <a:pt x="92" y="54"/>
                      <a:pt x="92" y="53"/>
                      <a:pt x="91" y="53"/>
                    </a:cubicBezTo>
                    <a:cubicBezTo>
                      <a:pt x="91" y="53"/>
                      <a:pt x="90" y="53"/>
                      <a:pt x="90" y="53"/>
                    </a:cubicBezTo>
                    <a:cubicBezTo>
                      <a:pt x="89" y="53"/>
                      <a:pt x="88" y="53"/>
                      <a:pt x="88" y="53"/>
                    </a:cubicBezTo>
                    <a:cubicBezTo>
                      <a:pt x="87" y="54"/>
                      <a:pt x="86" y="54"/>
                      <a:pt x="85" y="55"/>
                    </a:cubicBezTo>
                    <a:cubicBezTo>
                      <a:pt x="85" y="53"/>
                      <a:pt x="85" y="53"/>
                      <a:pt x="85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53"/>
                      <a:pt x="83" y="53"/>
                      <a:pt x="83" y="53"/>
                    </a:cubicBezTo>
                    <a:cubicBezTo>
                      <a:pt x="83" y="54"/>
                      <a:pt x="82" y="54"/>
                      <a:pt x="82" y="54"/>
                    </a:cubicBezTo>
                    <a:cubicBezTo>
                      <a:pt x="82" y="55"/>
                      <a:pt x="82" y="55"/>
                      <a:pt x="82" y="55"/>
                    </a:cubicBezTo>
                    <a:cubicBezTo>
                      <a:pt x="83" y="55"/>
                      <a:pt x="83" y="55"/>
                      <a:pt x="83" y="55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83" y="62"/>
                      <a:pt x="83" y="62"/>
                      <a:pt x="83" y="62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3" y="63"/>
                      <a:pt x="82" y="63"/>
                      <a:pt x="82" y="63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6" y="63"/>
                      <a:pt x="86" y="63"/>
                      <a:pt x="86" y="63"/>
                    </a:cubicBezTo>
                    <a:cubicBezTo>
                      <a:pt x="85" y="62"/>
                      <a:pt x="85" y="62"/>
                      <a:pt x="85" y="62"/>
                    </a:cubicBezTo>
                    <a:cubicBezTo>
                      <a:pt x="85" y="62"/>
                      <a:pt x="85" y="62"/>
                      <a:pt x="85" y="61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6" y="55"/>
                      <a:pt x="87" y="55"/>
                      <a:pt x="87" y="55"/>
                    </a:cubicBezTo>
                    <a:cubicBezTo>
                      <a:pt x="88" y="54"/>
                      <a:pt x="89" y="54"/>
                      <a:pt x="89" y="54"/>
                    </a:cubicBezTo>
                    <a:cubicBezTo>
                      <a:pt x="90" y="54"/>
                      <a:pt x="90" y="54"/>
                      <a:pt x="90" y="55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91" y="56"/>
                      <a:pt x="91" y="56"/>
                      <a:pt x="91" y="57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91" y="62"/>
                      <a:pt x="91" y="62"/>
                      <a:pt x="91" y="62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63"/>
                      <a:pt x="90" y="63"/>
                      <a:pt x="90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94" y="63"/>
                      <a:pt x="94" y="63"/>
                      <a:pt x="94" y="63"/>
                    </a:cubicBezTo>
                    <a:cubicBezTo>
                      <a:pt x="93" y="62"/>
                      <a:pt x="93" y="62"/>
                      <a:pt x="93" y="62"/>
                    </a:cubicBezTo>
                    <a:close/>
                    <a:moveTo>
                      <a:pt x="79" y="50"/>
                    </a:move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9" y="50"/>
                      <a:pt x="79" y="50"/>
                      <a:pt x="79" y="50"/>
                    </a:cubicBezTo>
                    <a:close/>
                    <a:moveTo>
                      <a:pt x="78" y="62"/>
                    </a:moveTo>
                    <a:cubicBezTo>
                      <a:pt x="77" y="63"/>
                      <a:pt x="77" y="63"/>
                      <a:pt x="77" y="63"/>
                    </a:cubicBezTo>
                    <a:cubicBezTo>
                      <a:pt x="77" y="63"/>
                      <a:pt x="77" y="63"/>
                      <a:pt x="76" y="63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3"/>
                      <a:pt x="80" y="63"/>
                      <a:pt x="80" y="63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79" y="53"/>
                      <a:pt x="79" y="53"/>
                      <a:pt x="79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7" y="54"/>
                      <a:pt x="77" y="54"/>
                      <a:pt x="76" y="54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2"/>
                      <a:pt x="78" y="62"/>
                      <a:pt x="78" y="62"/>
                    </a:cubicBezTo>
                    <a:close/>
                    <a:moveTo>
                      <a:pt x="63" y="55"/>
                    </a:moveTo>
                    <a:cubicBezTo>
                      <a:pt x="63" y="55"/>
                      <a:pt x="63" y="54"/>
                      <a:pt x="64" y="54"/>
                    </a:cubicBezTo>
                    <a:cubicBezTo>
                      <a:pt x="64" y="54"/>
                      <a:pt x="65" y="54"/>
                      <a:pt x="65" y="54"/>
                    </a:cubicBezTo>
                    <a:cubicBezTo>
                      <a:pt x="65" y="54"/>
                      <a:pt x="66" y="54"/>
                      <a:pt x="66" y="54"/>
                    </a:cubicBezTo>
                    <a:cubicBezTo>
                      <a:pt x="67" y="54"/>
                      <a:pt x="67" y="55"/>
                      <a:pt x="67" y="55"/>
                    </a:cubicBezTo>
                    <a:cubicBezTo>
                      <a:pt x="67" y="55"/>
                      <a:pt x="67" y="56"/>
                      <a:pt x="68" y="56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2" y="56"/>
                      <a:pt x="63" y="55"/>
                      <a:pt x="63" y="55"/>
                    </a:cubicBezTo>
                    <a:close/>
                    <a:moveTo>
                      <a:pt x="65" y="64"/>
                    </a:moveTo>
                    <a:cubicBezTo>
                      <a:pt x="66" y="64"/>
                      <a:pt x="66" y="64"/>
                      <a:pt x="67" y="64"/>
                    </a:cubicBezTo>
                    <a:cubicBezTo>
                      <a:pt x="67" y="63"/>
                      <a:pt x="68" y="63"/>
                      <a:pt x="68" y="63"/>
                    </a:cubicBezTo>
                    <a:cubicBezTo>
                      <a:pt x="69" y="62"/>
                      <a:pt x="69" y="62"/>
                      <a:pt x="70" y="61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68" y="62"/>
                      <a:pt x="68" y="62"/>
                      <a:pt x="67" y="62"/>
                    </a:cubicBezTo>
                    <a:cubicBezTo>
                      <a:pt x="67" y="63"/>
                      <a:pt x="66" y="63"/>
                      <a:pt x="65" y="63"/>
                    </a:cubicBezTo>
                    <a:cubicBezTo>
                      <a:pt x="65" y="63"/>
                      <a:pt x="64" y="63"/>
                      <a:pt x="64" y="62"/>
                    </a:cubicBezTo>
                    <a:cubicBezTo>
                      <a:pt x="63" y="62"/>
                      <a:pt x="63" y="61"/>
                      <a:pt x="62" y="61"/>
                    </a:cubicBezTo>
                    <a:cubicBezTo>
                      <a:pt x="62" y="60"/>
                      <a:pt x="62" y="59"/>
                      <a:pt x="62" y="58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70" y="57"/>
                      <a:pt x="70" y="57"/>
                      <a:pt x="70" y="57"/>
                    </a:cubicBezTo>
                    <a:cubicBezTo>
                      <a:pt x="70" y="57"/>
                      <a:pt x="70" y="56"/>
                      <a:pt x="69" y="56"/>
                    </a:cubicBezTo>
                    <a:cubicBezTo>
                      <a:pt x="69" y="55"/>
                      <a:pt x="69" y="55"/>
                      <a:pt x="69" y="54"/>
                    </a:cubicBezTo>
                    <a:cubicBezTo>
                      <a:pt x="68" y="54"/>
                      <a:pt x="68" y="53"/>
                      <a:pt x="67" y="53"/>
                    </a:cubicBezTo>
                    <a:cubicBezTo>
                      <a:pt x="67" y="53"/>
                      <a:pt x="66" y="53"/>
                      <a:pt x="65" y="53"/>
                    </a:cubicBezTo>
                    <a:cubicBezTo>
                      <a:pt x="64" y="53"/>
                      <a:pt x="63" y="53"/>
                      <a:pt x="62" y="54"/>
                    </a:cubicBezTo>
                    <a:cubicBezTo>
                      <a:pt x="62" y="54"/>
                      <a:pt x="61" y="55"/>
                      <a:pt x="60" y="55"/>
                    </a:cubicBezTo>
                    <a:cubicBezTo>
                      <a:pt x="60" y="56"/>
                      <a:pt x="60" y="57"/>
                      <a:pt x="60" y="58"/>
                    </a:cubicBezTo>
                    <a:cubicBezTo>
                      <a:pt x="60" y="59"/>
                      <a:pt x="60" y="60"/>
                      <a:pt x="60" y="61"/>
                    </a:cubicBezTo>
                    <a:cubicBezTo>
                      <a:pt x="61" y="62"/>
                      <a:pt x="62" y="63"/>
                      <a:pt x="62" y="63"/>
                    </a:cubicBezTo>
                    <a:cubicBezTo>
                      <a:pt x="63" y="64"/>
                      <a:pt x="64" y="64"/>
                      <a:pt x="65" y="64"/>
                    </a:cubicBezTo>
                    <a:close/>
                    <a:moveTo>
                      <a:pt x="113" y="28"/>
                    </a:moveTo>
                    <a:cubicBezTo>
                      <a:pt x="113" y="28"/>
                      <a:pt x="114" y="28"/>
                      <a:pt x="114" y="28"/>
                    </a:cubicBezTo>
                    <a:cubicBezTo>
                      <a:pt x="114" y="27"/>
                      <a:pt x="115" y="27"/>
                      <a:pt x="115" y="27"/>
                    </a:cubicBezTo>
                    <a:cubicBezTo>
                      <a:pt x="116" y="27"/>
                      <a:pt x="116" y="27"/>
                      <a:pt x="116" y="28"/>
                    </a:cubicBezTo>
                    <a:cubicBezTo>
                      <a:pt x="117" y="28"/>
                      <a:pt x="117" y="28"/>
                      <a:pt x="117" y="28"/>
                    </a:cubicBezTo>
                    <a:cubicBezTo>
                      <a:pt x="118" y="29"/>
                      <a:pt x="118" y="29"/>
                      <a:pt x="118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3" y="29"/>
                      <a:pt x="113" y="29"/>
                      <a:pt x="113" y="28"/>
                    </a:cubicBezTo>
                    <a:close/>
                    <a:moveTo>
                      <a:pt x="119" y="34"/>
                    </a:moveTo>
                    <a:cubicBezTo>
                      <a:pt x="118" y="35"/>
                      <a:pt x="118" y="35"/>
                      <a:pt x="117" y="36"/>
                    </a:cubicBezTo>
                    <a:cubicBezTo>
                      <a:pt x="117" y="36"/>
                      <a:pt x="116" y="36"/>
                      <a:pt x="116" y="36"/>
                    </a:cubicBezTo>
                    <a:cubicBezTo>
                      <a:pt x="115" y="36"/>
                      <a:pt x="114" y="36"/>
                      <a:pt x="114" y="36"/>
                    </a:cubicBezTo>
                    <a:cubicBezTo>
                      <a:pt x="113" y="35"/>
                      <a:pt x="113" y="35"/>
                      <a:pt x="113" y="34"/>
                    </a:cubicBezTo>
                    <a:cubicBezTo>
                      <a:pt x="112" y="33"/>
                      <a:pt x="112" y="32"/>
                      <a:pt x="112" y="32"/>
                    </a:cubicBezTo>
                    <a:cubicBezTo>
                      <a:pt x="112" y="31"/>
                      <a:pt x="112" y="31"/>
                      <a:pt x="112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0" y="30"/>
                      <a:pt x="120" y="30"/>
                      <a:pt x="120" y="29"/>
                    </a:cubicBezTo>
                    <a:cubicBezTo>
                      <a:pt x="119" y="29"/>
                      <a:pt x="119" y="28"/>
                      <a:pt x="119" y="28"/>
                    </a:cubicBezTo>
                    <a:cubicBezTo>
                      <a:pt x="118" y="27"/>
                      <a:pt x="118" y="27"/>
                      <a:pt x="117" y="27"/>
                    </a:cubicBezTo>
                    <a:cubicBezTo>
                      <a:pt x="117" y="26"/>
                      <a:pt x="116" y="26"/>
                      <a:pt x="115" y="26"/>
                    </a:cubicBezTo>
                    <a:cubicBezTo>
                      <a:pt x="114" y="26"/>
                      <a:pt x="113" y="26"/>
                      <a:pt x="113" y="27"/>
                    </a:cubicBezTo>
                    <a:cubicBezTo>
                      <a:pt x="112" y="27"/>
                      <a:pt x="111" y="28"/>
                      <a:pt x="111" y="29"/>
                    </a:cubicBezTo>
                    <a:cubicBezTo>
                      <a:pt x="110" y="30"/>
                      <a:pt x="110" y="31"/>
                      <a:pt x="110" y="32"/>
                    </a:cubicBezTo>
                    <a:cubicBezTo>
                      <a:pt x="110" y="33"/>
                      <a:pt x="110" y="34"/>
                      <a:pt x="111" y="35"/>
                    </a:cubicBezTo>
                    <a:cubicBezTo>
                      <a:pt x="111" y="35"/>
                      <a:pt x="112" y="36"/>
                      <a:pt x="113" y="37"/>
                    </a:cubicBezTo>
                    <a:cubicBezTo>
                      <a:pt x="113" y="37"/>
                      <a:pt x="114" y="37"/>
                      <a:pt x="115" y="37"/>
                    </a:cubicBezTo>
                    <a:cubicBezTo>
                      <a:pt x="116" y="37"/>
                      <a:pt x="117" y="37"/>
                      <a:pt x="117" y="37"/>
                    </a:cubicBezTo>
                    <a:cubicBezTo>
                      <a:pt x="117" y="37"/>
                      <a:pt x="118" y="37"/>
                      <a:pt x="118" y="36"/>
                    </a:cubicBezTo>
                    <a:cubicBezTo>
                      <a:pt x="119" y="36"/>
                      <a:pt x="119" y="35"/>
                      <a:pt x="120" y="35"/>
                    </a:cubicBezTo>
                    <a:cubicBezTo>
                      <a:pt x="119" y="34"/>
                      <a:pt x="119" y="34"/>
                      <a:pt x="119" y="34"/>
                    </a:cubicBezTo>
                    <a:close/>
                    <a:moveTo>
                      <a:pt x="64" y="75"/>
                    </a:moveTo>
                    <a:cubicBezTo>
                      <a:pt x="63" y="75"/>
                      <a:pt x="63" y="75"/>
                      <a:pt x="63" y="75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7"/>
                      <a:pt x="63" y="77"/>
                      <a:pt x="63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4" y="75"/>
                      <a:pt x="64" y="75"/>
                      <a:pt x="64" y="75"/>
                    </a:cubicBezTo>
                    <a:close/>
                    <a:moveTo>
                      <a:pt x="33" y="10"/>
                    </a:moveTo>
                    <a:cubicBezTo>
                      <a:pt x="32" y="10"/>
                      <a:pt x="31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lose/>
                    <a:moveTo>
                      <a:pt x="59" y="89"/>
                    </a:moveTo>
                    <a:cubicBezTo>
                      <a:pt x="59" y="89"/>
                      <a:pt x="59" y="88"/>
                      <a:pt x="59" y="88"/>
                    </a:cubicBezTo>
                    <a:cubicBezTo>
                      <a:pt x="59" y="82"/>
                      <a:pt x="59" y="82"/>
                      <a:pt x="59" y="82"/>
                    </a:cubicBezTo>
                    <a:cubicBezTo>
                      <a:pt x="59" y="82"/>
                      <a:pt x="59" y="81"/>
                      <a:pt x="58" y="80"/>
                    </a:cubicBezTo>
                    <a:cubicBezTo>
                      <a:pt x="58" y="80"/>
                      <a:pt x="57" y="79"/>
                      <a:pt x="56" y="79"/>
                    </a:cubicBezTo>
                    <a:cubicBezTo>
                      <a:pt x="55" y="79"/>
                      <a:pt x="55" y="80"/>
                      <a:pt x="54" y="80"/>
                    </a:cubicBezTo>
                    <a:cubicBezTo>
                      <a:pt x="53" y="80"/>
                      <a:pt x="52" y="81"/>
                      <a:pt x="52" y="81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51" y="74"/>
                      <a:pt x="51" y="74"/>
                      <a:pt x="51" y="74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75"/>
                      <a:pt x="50" y="76"/>
                      <a:pt x="50" y="76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8"/>
                      <a:pt x="50" y="89"/>
                      <a:pt x="50" y="89"/>
                    </a:cubicBezTo>
                    <a:cubicBezTo>
                      <a:pt x="49" y="89"/>
                      <a:pt x="49" y="89"/>
                      <a:pt x="49" y="89"/>
                    </a:cubicBezTo>
                    <a:cubicBezTo>
                      <a:pt x="49" y="89"/>
                      <a:pt x="49" y="89"/>
                      <a:pt x="48" y="89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8"/>
                      <a:pt x="52" y="88"/>
                    </a:cubicBezTo>
                    <a:cubicBezTo>
                      <a:pt x="52" y="83"/>
                      <a:pt x="52" y="83"/>
                      <a:pt x="52" y="83"/>
                    </a:cubicBezTo>
                    <a:cubicBezTo>
                      <a:pt x="52" y="82"/>
                      <a:pt x="53" y="82"/>
                      <a:pt x="54" y="81"/>
                    </a:cubicBezTo>
                    <a:cubicBezTo>
                      <a:pt x="54" y="81"/>
                      <a:pt x="55" y="81"/>
                      <a:pt x="55" y="81"/>
                    </a:cubicBezTo>
                    <a:cubicBezTo>
                      <a:pt x="56" y="81"/>
                      <a:pt x="56" y="81"/>
                      <a:pt x="57" y="81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8" y="83"/>
                      <a:pt x="58" y="83"/>
                      <a:pt x="58" y="84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58" y="88"/>
                      <a:pt x="58" y="89"/>
                      <a:pt x="57" y="89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57" y="89"/>
                      <a:pt x="57" y="89"/>
                      <a:pt x="56" y="89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89"/>
                      <a:pt x="60" y="89"/>
                      <a:pt x="60" y="89"/>
                    </a:cubicBezTo>
                    <a:cubicBezTo>
                      <a:pt x="59" y="89"/>
                      <a:pt x="59" y="89"/>
                      <a:pt x="59" y="89"/>
                    </a:cubicBezTo>
                    <a:close/>
                    <a:moveTo>
                      <a:pt x="108" y="36"/>
                    </a:move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8"/>
                      <a:pt x="108" y="28"/>
                      <a:pt x="107" y="27"/>
                    </a:cubicBezTo>
                    <a:cubicBezTo>
                      <a:pt x="106" y="27"/>
                      <a:pt x="105" y="26"/>
                      <a:pt x="104" y="26"/>
                    </a:cubicBezTo>
                    <a:cubicBezTo>
                      <a:pt x="104" y="26"/>
                      <a:pt x="103" y="26"/>
                      <a:pt x="102" y="27"/>
                    </a:cubicBezTo>
                    <a:cubicBezTo>
                      <a:pt x="102" y="27"/>
                      <a:pt x="101" y="28"/>
                      <a:pt x="100" y="28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99" y="21"/>
                      <a:pt x="99" y="21"/>
                      <a:pt x="99" y="21"/>
                    </a:cubicBezTo>
                    <a:cubicBezTo>
                      <a:pt x="99" y="21"/>
                      <a:pt x="98" y="22"/>
                      <a:pt x="98" y="22"/>
                    </a:cubicBezTo>
                    <a:cubicBezTo>
                      <a:pt x="98" y="22"/>
                      <a:pt x="97" y="22"/>
                      <a:pt x="96" y="22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8" y="35"/>
                      <a:pt x="98" y="35"/>
                      <a:pt x="98" y="35"/>
                    </a:cubicBezTo>
                    <a:cubicBezTo>
                      <a:pt x="98" y="36"/>
                      <a:pt x="98" y="36"/>
                      <a:pt x="98" y="36"/>
                    </a:cubicBezTo>
                    <a:cubicBezTo>
                      <a:pt x="98" y="36"/>
                      <a:pt x="97" y="36"/>
                      <a:pt x="97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6" y="36"/>
                      <a:pt x="95" y="36"/>
                      <a:pt x="94" y="3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3" y="35"/>
                      <a:pt x="93" y="35"/>
                      <a:pt x="93" y="35"/>
                    </a:cubicBezTo>
                    <a:cubicBezTo>
                      <a:pt x="93" y="35"/>
                      <a:pt x="93" y="35"/>
                      <a:pt x="93" y="34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2" y="24"/>
                      <a:pt x="92" y="24"/>
                      <a:pt x="91" y="25"/>
                    </a:cubicBezTo>
                    <a:cubicBezTo>
                      <a:pt x="91" y="25"/>
                      <a:pt x="91" y="26"/>
                      <a:pt x="90" y="26"/>
                    </a:cubicBezTo>
                    <a:cubicBezTo>
                      <a:pt x="90" y="26"/>
                      <a:pt x="90" y="27"/>
                      <a:pt x="89" y="27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34"/>
                      <a:pt x="91" y="34"/>
                      <a:pt x="91" y="34"/>
                    </a:cubicBezTo>
                    <a:cubicBezTo>
                      <a:pt x="91" y="35"/>
                      <a:pt x="91" y="36"/>
                      <a:pt x="91" y="36"/>
                    </a:cubicBezTo>
                    <a:cubicBezTo>
                      <a:pt x="91" y="36"/>
                      <a:pt x="92" y="37"/>
                      <a:pt x="92" y="37"/>
                    </a:cubicBezTo>
                    <a:cubicBezTo>
                      <a:pt x="92" y="37"/>
                      <a:pt x="93" y="37"/>
                      <a:pt x="94" y="37"/>
                    </a:cubicBezTo>
                    <a:cubicBezTo>
                      <a:pt x="94" y="37"/>
                      <a:pt x="95" y="37"/>
                      <a:pt x="96" y="36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1" y="29"/>
                      <a:pt x="101" y="28"/>
                      <a:pt x="102" y="28"/>
                    </a:cubicBezTo>
                    <a:cubicBezTo>
                      <a:pt x="103" y="28"/>
                      <a:pt x="103" y="28"/>
                      <a:pt x="104" y="28"/>
                    </a:cubicBezTo>
                    <a:cubicBezTo>
                      <a:pt x="104" y="28"/>
                      <a:pt x="105" y="28"/>
                      <a:pt x="105" y="28"/>
                    </a:cubicBezTo>
                    <a:cubicBezTo>
                      <a:pt x="106" y="28"/>
                      <a:pt x="106" y="29"/>
                      <a:pt x="106" y="29"/>
                    </a:cubicBezTo>
                    <a:cubicBezTo>
                      <a:pt x="106" y="29"/>
                      <a:pt x="106" y="30"/>
                      <a:pt x="106" y="31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5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10" y="37"/>
                      <a:pt x="110" y="37"/>
                      <a:pt x="110" y="37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09" y="36"/>
                      <a:pt x="109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lose/>
                    <a:moveTo>
                      <a:pt x="30" y="78"/>
                    </a:moveTo>
                    <a:cubicBezTo>
                      <a:pt x="29" y="79"/>
                      <a:pt x="29" y="79"/>
                      <a:pt x="29" y="79"/>
                    </a:cubicBezTo>
                    <a:cubicBezTo>
                      <a:pt x="28" y="80"/>
                      <a:pt x="28" y="80"/>
                      <a:pt x="27" y="80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8" y="80"/>
                      <a:pt x="30" y="80"/>
                      <a:pt x="31" y="80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7"/>
                      <a:pt x="30" y="78"/>
                      <a:pt x="30" y="78"/>
                    </a:cubicBezTo>
                    <a:close/>
                    <a:moveTo>
                      <a:pt x="53" y="34"/>
                    </a:moveTo>
                    <a:cubicBezTo>
                      <a:pt x="52" y="35"/>
                      <a:pt x="51" y="35"/>
                      <a:pt x="51" y="36"/>
                    </a:cubicBezTo>
                    <a:cubicBezTo>
                      <a:pt x="50" y="36"/>
                      <a:pt x="50" y="36"/>
                      <a:pt x="49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9" y="32"/>
                      <a:pt x="50" y="32"/>
                    </a:cubicBezTo>
                    <a:cubicBezTo>
                      <a:pt x="50" y="32"/>
                      <a:pt x="51" y="32"/>
                      <a:pt x="53" y="32"/>
                    </a:cubicBezTo>
                    <a:cubicBezTo>
                      <a:pt x="53" y="34"/>
                      <a:pt x="53" y="34"/>
                      <a:pt x="53" y="34"/>
                    </a:cubicBezTo>
                    <a:close/>
                    <a:moveTo>
                      <a:pt x="46" y="29"/>
                    </a:moveTo>
                    <a:cubicBezTo>
                      <a:pt x="46" y="30"/>
                      <a:pt x="46" y="30"/>
                      <a:pt x="46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8" y="30"/>
                      <a:pt x="48" y="29"/>
                    </a:cubicBezTo>
                    <a:cubicBezTo>
                      <a:pt x="48" y="29"/>
                      <a:pt x="48" y="28"/>
                      <a:pt x="48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1" y="27"/>
                      <a:pt x="52" y="27"/>
                      <a:pt x="52" y="28"/>
                    </a:cubicBezTo>
                    <a:cubicBezTo>
                      <a:pt x="53" y="28"/>
                      <a:pt x="53" y="29"/>
                      <a:pt x="53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50" y="31"/>
                      <a:pt x="49" y="31"/>
                    </a:cubicBezTo>
                    <a:cubicBezTo>
                      <a:pt x="48" y="32"/>
                      <a:pt x="47" y="32"/>
                      <a:pt x="47" y="32"/>
                    </a:cubicBezTo>
                    <a:cubicBezTo>
                      <a:pt x="46" y="32"/>
                      <a:pt x="46" y="33"/>
                      <a:pt x="46" y="33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6" y="36"/>
                      <a:pt x="46" y="36"/>
                    </a:cubicBezTo>
                    <a:cubicBezTo>
                      <a:pt x="47" y="37"/>
                      <a:pt x="48" y="37"/>
                      <a:pt x="49" y="37"/>
                    </a:cubicBezTo>
                    <a:cubicBezTo>
                      <a:pt x="49" y="37"/>
                      <a:pt x="50" y="37"/>
                      <a:pt x="51" y="37"/>
                    </a:cubicBezTo>
                    <a:cubicBezTo>
                      <a:pt x="51" y="36"/>
                      <a:pt x="52" y="36"/>
                      <a:pt x="53" y="35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5" y="37"/>
                      <a:pt x="55" y="37"/>
                      <a:pt x="56" y="37"/>
                    </a:cubicBezTo>
                    <a:cubicBezTo>
                      <a:pt x="56" y="37"/>
                      <a:pt x="56" y="37"/>
                      <a:pt x="57" y="37"/>
                    </a:cubicBezTo>
                    <a:cubicBezTo>
                      <a:pt x="57" y="37"/>
                      <a:pt x="57" y="37"/>
                      <a:pt x="57" y="37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2" y="36"/>
                      <a:pt x="61" y="36"/>
                      <a:pt x="61" y="36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5"/>
                      <a:pt x="61" y="35"/>
                      <a:pt x="61" y="34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29"/>
                      <a:pt x="62" y="28"/>
                      <a:pt x="63" y="28"/>
                    </a:cubicBezTo>
                    <a:cubicBezTo>
                      <a:pt x="63" y="28"/>
                      <a:pt x="64" y="28"/>
                      <a:pt x="64" y="28"/>
                    </a:cubicBezTo>
                    <a:cubicBezTo>
                      <a:pt x="65" y="28"/>
                      <a:pt x="65" y="28"/>
                      <a:pt x="66" y="28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6" y="29"/>
                      <a:pt x="66" y="30"/>
                      <a:pt x="66" y="30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6" y="36"/>
                      <a:pt x="65" y="36"/>
                      <a:pt x="65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8" y="35"/>
                      <a:pt x="68" y="35"/>
                      <a:pt x="68" y="34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8"/>
                    </a:cubicBezTo>
                    <a:cubicBezTo>
                      <a:pt x="68" y="28"/>
                      <a:pt x="68" y="28"/>
                      <a:pt x="68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6" y="26"/>
                      <a:pt x="66" y="26"/>
                      <a:pt x="65" y="26"/>
                    </a:cubicBezTo>
                    <a:cubicBezTo>
                      <a:pt x="64" y="26"/>
                      <a:pt x="64" y="26"/>
                      <a:pt x="63" y="27"/>
                    </a:cubicBezTo>
                    <a:cubicBezTo>
                      <a:pt x="62" y="27"/>
                      <a:pt x="61" y="27"/>
                      <a:pt x="60" y="2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9" y="27"/>
                      <a:pt x="59" y="27"/>
                      <a:pt x="58" y="27"/>
                    </a:cubicBezTo>
                    <a:cubicBezTo>
                      <a:pt x="58" y="27"/>
                      <a:pt x="58" y="27"/>
                      <a:pt x="57" y="27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8" y="36"/>
                      <a:pt x="58" y="36"/>
                      <a:pt x="57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7" y="36"/>
                      <a:pt x="56" y="36"/>
                      <a:pt x="56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4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5" y="29"/>
                      <a:pt x="55" y="28"/>
                      <a:pt x="54" y="28"/>
                    </a:cubicBezTo>
                    <a:cubicBezTo>
                      <a:pt x="54" y="27"/>
                      <a:pt x="54" y="27"/>
                      <a:pt x="53" y="27"/>
                    </a:cubicBezTo>
                    <a:cubicBezTo>
                      <a:pt x="52" y="26"/>
                      <a:pt x="52" y="26"/>
                      <a:pt x="51" y="26"/>
                    </a:cubicBezTo>
                    <a:cubicBezTo>
                      <a:pt x="50" y="26"/>
                      <a:pt x="49" y="26"/>
                      <a:pt x="48" y="27"/>
                    </a:cubicBezTo>
                    <a:cubicBezTo>
                      <a:pt x="47" y="27"/>
                      <a:pt x="47" y="27"/>
                      <a:pt x="46" y="28"/>
                    </a:cubicBezTo>
                    <a:cubicBezTo>
                      <a:pt x="46" y="28"/>
                      <a:pt x="46" y="29"/>
                      <a:pt x="46" y="29"/>
                    </a:cubicBezTo>
                    <a:close/>
                    <a:moveTo>
                      <a:pt x="79" y="89"/>
                    </a:moveTo>
                    <a:cubicBezTo>
                      <a:pt x="78" y="89"/>
                      <a:pt x="78" y="88"/>
                      <a:pt x="78" y="88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77" y="80"/>
                      <a:pt x="77" y="80"/>
                      <a:pt x="77" y="80"/>
                    </a:cubicBezTo>
                    <a:cubicBezTo>
                      <a:pt x="76" y="80"/>
                      <a:pt x="76" y="79"/>
                      <a:pt x="75" y="79"/>
                    </a:cubicBezTo>
                    <a:cubicBezTo>
                      <a:pt x="74" y="79"/>
                      <a:pt x="74" y="80"/>
                      <a:pt x="73" y="80"/>
                    </a:cubicBezTo>
                    <a:cubicBezTo>
                      <a:pt x="72" y="80"/>
                      <a:pt x="72" y="81"/>
                      <a:pt x="71" y="82"/>
                    </a:cubicBezTo>
                    <a:cubicBezTo>
                      <a:pt x="71" y="79"/>
                      <a:pt x="71" y="79"/>
                      <a:pt x="71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69" y="80"/>
                      <a:pt x="69" y="80"/>
                      <a:pt x="68" y="80"/>
                    </a:cubicBezTo>
                    <a:cubicBezTo>
                      <a:pt x="68" y="80"/>
                      <a:pt x="68" y="80"/>
                      <a:pt x="67" y="80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9" y="88"/>
                      <a:pt x="69" y="89"/>
                      <a:pt x="69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9"/>
                      <a:pt x="68" y="89"/>
                      <a:pt x="67" y="89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9" y="89"/>
                      <a:pt x="70" y="88"/>
                      <a:pt x="71" y="87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1" y="82"/>
                      <a:pt x="72" y="82"/>
                      <a:pt x="73" y="81"/>
                    </a:cubicBezTo>
                    <a:cubicBezTo>
                      <a:pt x="73" y="81"/>
                      <a:pt x="74" y="81"/>
                      <a:pt x="74" y="81"/>
                    </a:cubicBezTo>
                    <a:cubicBezTo>
                      <a:pt x="75" y="81"/>
                      <a:pt x="75" y="81"/>
                      <a:pt x="76" y="81"/>
                    </a:cubicBezTo>
                    <a:cubicBezTo>
                      <a:pt x="76" y="82"/>
                      <a:pt x="76" y="82"/>
                      <a:pt x="76" y="82"/>
                    </a:cubicBezTo>
                    <a:cubicBezTo>
                      <a:pt x="77" y="82"/>
                      <a:pt x="77" y="83"/>
                      <a:pt x="77" y="84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77" y="88"/>
                      <a:pt x="77" y="89"/>
                      <a:pt x="76" y="89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6" y="89"/>
                      <a:pt x="75" y="89"/>
                    </a:cubicBezTo>
                    <a:cubicBezTo>
                      <a:pt x="75" y="89"/>
                      <a:pt x="75" y="89"/>
                      <a:pt x="75" y="89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80" y="89"/>
                      <a:pt x="80" y="89"/>
                      <a:pt x="80" y="89"/>
                    </a:cubicBezTo>
                    <a:cubicBezTo>
                      <a:pt x="80" y="89"/>
                      <a:pt x="79" y="89"/>
                      <a:pt x="79" y="89"/>
                    </a:cubicBezTo>
                    <a:cubicBezTo>
                      <a:pt x="79" y="89"/>
                      <a:pt x="79" y="89"/>
                      <a:pt x="79" y="89"/>
                    </a:cubicBezTo>
                    <a:close/>
                    <a:moveTo>
                      <a:pt x="35" y="1"/>
                    </a:moveTo>
                    <a:cubicBezTo>
                      <a:pt x="35" y="7"/>
                      <a:pt x="35" y="7"/>
                      <a:pt x="35" y="7"/>
                    </a:cubicBezTo>
                    <a:cubicBezTo>
                      <a:pt x="36" y="8"/>
                      <a:pt x="36" y="9"/>
                      <a:pt x="37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8"/>
                      <a:pt x="37" y="8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2"/>
                      <a:pt x="38" y="2"/>
                      <a:pt x="39" y="1"/>
                    </a:cubicBezTo>
                    <a:cubicBezTo>
                      <a:pt x="40" y="1"/>
                      <a:pt x="40" y="1"/>
                      <a:pt x="41" y="1"/>
                    </a:cubicBezTo>
                    <a:cubicBezTo>
                      <a:pt x="41" y="1"/>
                      <a:pt x="42" y="1"/>
                      <a:pt x="42" y="1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2"/>
                      <a:pt x="43" y="3"/>
                      <a:pt x="43" y="4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8"/>
                      <a:pt x="43" y="9"/>
                      <a:pt x="43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5" y="9"/>
                      <a:pt x="45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5" y="9"/>
                      <a:pt x="45" y="8"/>
                      <a:pt x="45" y="8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2"/>
                      <a:pt x="45" y="2"/>
                    </a:cubicBezTo>
                    <a:cubicBezTo>
                      <a:pt x="45" y="1"/>
                      <a:pt x="44" y="1"/>
                      <a:pt x="44" y="1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3" y="0"/>
                      <a:pt x="42" y="0"/>
                      <a:pt x="41" y="0"/>
                    </a:cubicBezTo>
                    <a:cubicBezTo>
                      <a:pt x="41" y="0"/>
                      <a:pt x="40" y="0"/>
                      <a:pt x="39" y="0"/>
                    </a:cubicBezTo>
                    <a:cubicBezTo>
                      <a:pt x="39" y="0"/>
                      <a:pt x="38" y="1"/>
                      <a:pt x="37" y="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0"/>
                    </a:cubicBezTo>
                    <a:cubicBezTo>
                      <a:pt x="35" y="0"/>
                      <a:pt x="34" y="0"/>
                      <a:pt x="34" y="0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1"/>
                      <a:pt x="35" y="1"/>
                    </a:cubicBezTo>
                    <a:close/>
                    <a:moveTo>
                      <a:pt x="97" y="76"/>
                    </a:moveTo>
                    <a:cubicBezTo>
                      <a:pt x="98" y="76"/>
                      <a:pt x="98" y="76"/>
                      <a:pt x="98" y="76"/>
                    </a:cubicBezTo>
                    <a:cubicBezTo>
                      <a:pt x="98" y="76"/>
                      <a:pt x="99" y="76"/>
                      <a:pt x="99" y="76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8"/>
                    </a:cubicBezTo>
                    <a:cubicBezTo>
                      <a:pt x="99" y="88"/>
                      <a:pt x="99" y="88"/>
                      <a:pt x="99" y="88"/>
                    </a:cubicBezTo>
                    <a:cubicBezTo>
                      <a:pt x="99" y="88"/>
                      <a:pt x="99" y="89"/>
                      <a:pt x="99" y="89"/>
                    </a:cubicBezTo>
                    <a:cubicBezTo>
                      <a:pt x="99" y="89"/>
                      <a:pt x="99" y="89"/>
                      <a:pt x="99" y="89"/>
                    </a:cubicBezTo>
                    <a:cubicBezTo>
                      <a:pt x="99" y="89"/>
                      <a:pt x="98" y="89"/>
                      <a:pt x="98" y="89"/>
                    </a:cubicBezTo>
                    <a:cubicBezTo>
                      <a:pt x="97" y="89"/>
                      <a:pt x="97" y="89"/>
                      <a:pt x="97" y="89"/>
                    </a:cubicBezTo>
                    <a:cubicBezTo>
                      <a:pt x="97" y="90"/>
                      <a:pt x="97" y="90"/>
                      <a:pt x="97" y="90"/>
                    </a:cubicBezTo>
                    <a:cubicBezTo>
                      <a:pt x="103" y="90"/>
                      <a:pt x="103" y="90"/>
                      <a:pt x="103" y="90"/>
                    </a:cubicBezTo>
                    <a:cubicBezTo>
                      <a:pt x="103" y="89"/>
                      <a:pt x="103" y="89"/>
                      <a:pt x="103" y="89"/>
                    </a:cubicBezTo>
                    <a:cubicBezTo>
                      <a:pt x="103" y="89"/>
                      <a:pt x="103" y="89"/>
                      <a:pt x="103" y="89"/>
                    </a:cubicBezTo>
                    <a:cubicBezTo>
                      <a:pt x="102" y="89"/>
                      <a:pt x="102" y="89"/>
                      <a:pt x="102" y="89"/>
                    </a:cubicBezTo>
                    <a:cubicBezTo>
                      <a:pt x="101" y="89"/>
                      <a:pt x="101" y="89"/>
                      <a:pt x="101" y="89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2" y="76"/>
                      <a:pt x="102" y="76"/>
                      <a:pt x="102" y="76"/>
                    </a:cubicBezTo>
                    <a:cubicBezTo>
                      <a:pt x="102" y="76"/>
                      <a:pt x="102" y="76"/>
                      <a:pt x="103" y="76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103" y="75"/>
                      <a:pt x="103" y="75"/>
                      <a:pt x="103" y="75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7" y="76"/>
                      <a:pt x="97" y="76"/>
                      <a:pt x="97" y="76"/>
                    </a:cubicBezTo>
                    <a:close/>
                    <a:moveTo>
                      <a:pt x="40" y="63"/>
                    </a:move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8" y="53"/>
                      <a:pt x="38" y="53"/>
                      <a:pt x="37" y="53"/>
                    </a:cubicBezTo>
                    <a:cubicBezTo>
                      <a:pt x="37" y="54"/>
                      <a:pt x="36" y="54"/>
                      <a:pt x="36" y="54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0" y="63"/>
                      <a:pt x="40" y="63"/>
                      <a:pt x="40" y="63"/>
                    </a:cubicBezTo>
                    <a:close/>
                    <a:moveTo>
                      <a:pt x="3" y="27"/>
                    </a:moveTo>
                    <a:cubicBezTo>
                      <a:pt x="3" y="27"/>
                      <a:pt x="2" y="27"/>
                      <a:pt x="2" y="27"/>
                    </a:cubicBezTo>
                    <a:cubicBezTo>
                      <a:pt x="1" y="26"/>
                      <a:pt x="1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30"/>
                      <a:pt x="2" y="3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3"/>
                      <a:pt x="3" y="34"/>
                      <a:pt x="4" y="34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9"/>
                      <a:pt x="4" y="29"/>
                      <a:pt x="3" y="28"/>
                    </a:cubicBezTo>
                    <a:cubicBezTo>
                      <a:pt x="3" y="28"/>
                      <a:pt x="3" y="28"/>
                      <a:pt x="3" y="27"/>
                    </a:cubicBezTo>
                    <a:close/>
                    <a:moveTo>
                      <a:pt x="33" y="10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lose/>
                    <a:moveTo>
                      <a:pt x="13" y="34"/>
                    </a:moveTo>
                    <a:cubicBezTo>
                      <a:pt x="13" y="35"/>
                      <a:pt x="12" y="35"/>
                      <a:pt x="11" y="36"/>
                    </a:cubicBezTo>
                    <a:cubicBezTo>
                      <a:pt x="11" y="36"/>
                      <a:pt x="10" y="36"/>
                      <a:pt x="10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10" y="32"/>
                      <a:pt x="10" y="32"/>
                    </a:cubicBezTo>
                    <a:cubicBezTo>
                      <a:pt x="11" y="32"/>
                      <a:pt x="12" y="32"/>
                      <a:pt x="13" y="32"/>
                    </a:cubicBezTo>
                    <a:cubicBezTo>
                      <a:pt x="13" y="34"/>
                      <a:pt x="13" y="34"/>
                      <a:pt x="13" y="34"/>
                    </a:cubicBezTo>
                    <a:close/>
                    <a:moveTo>
                      <a:pt x="18" y="37"/>
                    </a:moveTo>
                    <a:cubicBezTo>
                      <a:pt x="18" y="36"/>
                      <a:pt x="18" y="36"/>
                      <a:pt x="18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5" y="35"/>
                      <a:pt x="15" y="3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8"/>
                      <a:pt x="15" y="28"/>
                    </a:cubicBezTo>
                    <a:cubicBezTo>
                      <a:pt x="15" y="27"/>
                      <a:pt x="14" y="27"/>
                      <a:pt x="14" y="27"/>
                    </a:cubicBezTo>
                    <a:cubicBezTo>
                      <a:pt x="13" y="26"/>
                      <a:pt x="12" y="26"/>
                      <a:pt x="11" y="26"/>
                    </a:cubicBezTo>
                    <a:cubicBezTo>
                      <a:pt x="10" y="26"/>
                      <a:pt x="9" y="26"/>
                      <a:pt x="9" y="27"/>
                    </a:cubicBezTo>
                    <a:cubicBezTo>
                      <a:pt x="8" y="27"/>
                      <a:pt x="7" y="27"/>
                      <a:pt x="7" y="28"/>
                    </a:cubicBezTo>
                    <a:cubicBezTo>
                      <a:pt x="7" y="28"/>
                      <a:pt x="6" y="29"/>
                      <a:pt x="6" y="29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30"/>
                      <a:pt x="8" y="29"/>
                    </a:cubicBezTo>
                    <a:cubicBezTo>
                      <a:pt x="9" y="29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1" y="27"/>
                    </a:cubicBezTo>
                    <a:cubicBezTo>
                      <a:pt x="12" y="27"/>
                      <a:pt x="12" y="27"/>
                      <a:pt x="13" y="28"/>
                    </a:cubicBezTo>
                    <a:cubicBezTo>
                      <a:pt x="13" y="28"/>
                      <a:pt x="13" y="29"/>
                      <a:pt x="13" y="29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0" y="31"/>
                      <a:pt x="9" y="31"/>
                    </a:cubicBezTo>
                    <a:cubicBezTo>
                      <a:pt x="8" y="32"/>
                      <a:pt x="8" y="32"/>
                      <a:pt x="7" y="32"/>
                    </a:cubicBezTo>
                    <a:cubicBezTo>
                      <a:pt x="7" y="32"/>
                      <a:pt x="6" y="33"/>
                      <a:pt x="6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5"/>
                      <a:pt x="6" y="36"/>
                      <a:pt x="7" y="36"/>
                    </a:cubicBezTo>
                    <a:cubicBezTo>
                      <a:pt x="7" y="37"/>
                      <a:pt x="8" y="37"/>
                      <a:pt x="9" y="37"/>
                    </a:cubicBezTo>
                    <a:cubicBezTo>
                      <a:pt x="10" y="37"/>
                      <a:pt x="10" y="37"/>
                      <a:pt x="11" y="37"/>
                    </a:cubicBezTo>
                    <a:cubicBezTo>
                      <a:pt x="12" y="36"/>
                      <a:pt x="13" y="36"/>
                      <a:pt x="14" y="35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7"/>
                      <a:pt x="16" y="37"/>
                      <a:pt x="16" y="37"/>
                    </a:cubicBezTo>
                    <a:cubicBezTo>
                      <a:pt x="17" y="37"/>
                      <a:pt x="17" y="37"/>
                      <a:pt x="18" y="37"/>
                    </a:cubicBezTo>
                    <a:close/>
                    <a:moveTo>
                      <a:pt x="23" y="37"/>
                    </a:moveTo>
                    <a:cubicBezTo>
                      <a:pt x="25" y="37"/>
                      <a:pt x="26" y="36"/>
                      <a:pt x="28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5" y="36"/>
                      <a:pt x="25" y="36"/>
                      <a:pt x="24" y="36"/>
                    </a:cubicBezTo>
                    <a:cubicBezTo>
                      <a:pt x="24" y="36"/>
                      <a:pt x="24" y="36"/>
                      <a:pt x="23" y="36"/>
                    </a:cubicBezTo>
                    <a:cubicBezTo>
                      <a:pt x="22" y="36"/>
                      <a:pt x="21" y="36"/>
                      <a:pt x="21" y="35"/>
                    </a:cubicBezTo>
                    <a:cubicBezTo>
                      <a:pt x="20" y="34"/>
                      <a:pt x="20" y="33"/>
                      <a:pt x="20" y="32"/>
                    </a:cubicBezTo>
                    <a:cubicBezTo>
                      <a:pt x="20" y="31"/>
                      <a:pt x="20" y="30"/>
                      <a:pt x="20" y="29"/>
                    </a:cubicBezTo>
                    <a:cubicBezTo>
                      <a:pt x="20" y="29"/>
                      <a:pt x="21" y="28"/>
                      <a:pt x="21" y="28"/>
                    </a:cubicBezTo>
                    <a:cubicBezTo>
                      <a:pt x="22" y="27"/>
                      <a:pt x="22" y="27"/>
                      <a:pt x="23" y="27"/>
                    </a:cubicBezTo>
                    <a:cubicBezTo>
                      <a:pt x="23" y="27"/>
                      <a:pt x="24" y="27"/>
                      <a:pt x="24" y="27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9"/>
                      <a:pt x="25" y="29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8"/>
                      <a:pt x="27" y="28"/>
                      <a:pt x="26" y="27"/>
                    </a:cubicBezTo>
                    <a:cubicBezTo>
                      <a:pt x="25" y="27"/>
                      <a:pt x="24" y="26"/>
                      <a:pt x="23" y="26"/>
                    </a:cubicBezTo>
                    <a:cubicBezTo>
                      <a:pt x="22" y="26"/>
                      <a:pt x="21" y="26"/>
                      <a:pt x="20" y="27"/>
                    </a:cubicBezTo>
                    <a:cubicBezTo>
                      <a:pt x="19" y="27"/>
                      <a:pt x="19" y="28"/>
                      <a:pt x="18" y="29"/>
                    </a:cubicBezTo>
                    <a:cubicBezTo>
                      <a:pt x="18" y="30"/>
                      <a:pt x="18" y="31"/>
                      <a:pt x="18" y="32"/>
                    </a:cubicBezTo>
                    <a:cubicBezTo>
                      <a:pt x="18" y="33"/>
                      <a:pt x="18" y="35"/>
                      <a:pt x="19" y="36"/>
                    </a:cubicBezTo>
                    <a:cubicBezTo>
                      <a:pt x="20" y="37"/>
                      <a:pt x="21" y="37"/>
                      <a:pt x="23" y="37"/>
                    </a:cubicBezTo>
                    <a:close/>
                    <a:moveTo>
                      <a:pt x="12" y="15"/>
                    </a:moveTo>
                    <a:cubicBezTo>
                      <a:pt x="13" y="15"/>
                      <a:pt x="13" y="15"/>
                      <a:pt x="14" y="15"/>
                    </a:cubicBezTo>
                    <a:cubicBezTo>
                      <a:pt x="14" y="15"/>
                      <a:pt x="15" y="14"/>
                      <a:pt x="15" y="14"/>
                    </a:cubicBezTo>
                    <a:cubicBezTo>
                      <a:pt x="16" y="13"/>
                      <a:pt x="16" y="12"/>
                      <a:pt x="16" y="12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2"/>
                      <a:pt x="15" y="12"/>
                      <a:pt x="15" y="13"/>
                    </a:cubicBezTo>
                    <a:cubicBezTo>
                      <a:pt x="14" y="13"/>
                      <a:pt x="14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5"/>
                      <a:pt x="10" y="15"/>
                    </a:cubicBezTo>
                    <a:cubicBezTo>
                      <a:pt x="11" y="15"/>
                      <a:pt x="11" y="15"/>
                      <a:pt x="12" y="15"/>
                    </a:cubicBezTo>
                    <a:close/>
                    <a:moveTo>
                      <a:pt x="88" y="85"/>
                    </a:moveTo>
                    <a:cubicBezTo>
                      <a:pt x="88" y="85"/>
                      <a:pt x="87" y="85"/>
                      <a:pt x="87" y="85"/>
                    </a:cubicBezTo>
                    <a:cubicBezTo>
                      <a:pt x="87" y="86"/>
                      <a:pt x="86" y="86"/>
                      <a:pt x="86" y="86"/>
                    </a:cubicBezTo>
                    <a:cubicBezTo>
                      <a:pt x="85" y="86"/>
                      <a:pt x="85" y="86"/>
                      <a:pt x="84" y="85"/>
                    </a:cubicBezTo>
                    <a:cubicBezTo>
                      <a:pt x="84" y="85"/>
                      <a:pt x="84" y="85"/>
                      <a:pt x="83" y="85"/>
                    </a:cubicBezTo>
                    <a:cubicBezTo>
                      <a:pt x="83" y="84"/>
                      <a:pt x="83" y="84"/>
                      <a:pt x="83" y="83"/>
                    </a:cubicBezTo>
                    <a:cubicBezTo>
                      <a:pt x="83" y="82"/>
                      <a:pt x="83" y="82"/>
                      <a:pt x="84" y="81"/>
                    </a:cubicBezTo>
                    <a:cubicBezTo>
                      <a:pt x="84" y="81"/>
                      <a:pt x="85" y="80"/>
                      <a:pt x="86" y="80"/>
                    </a:cubicBezTo>
                    <a:cubicBezTo>
                      <a:pt x="86" y="80"/>
                      <a:pt x="87" y="81"/>
                      <a:pt x="87" y="81"/>
                    </a:cubicBezTo>
                    <a:cubicBezTo>
                      <a:pt x="88" y="82"/>
                      <a:pt x="88" y="82"/>
                      <a:pt x="88" y="83"/>
                    </a:cubicBezTo>
                    <a:cubicBezTo>
                      <a:pt x="88" y="84"/>
                      <a:pt x="88" y="84"/>
                      <a:pt x="88" y="85"/>
                    </a:cubicBezTo>
                    <a:close/>
                    <a:moveTo>
                      <a:pt x="84" y="90"/>
                    </a:moveTo>
                    <a:cubicBezTo>
                      <a:pt x="87" y="90"/>
                      <a:pt x="87" y="90"/>
                      <a:pt x="87" y="90"/>
                    </a:cubicBezTo>
                    <a:cubicBezTo>
                      <a:pt x="88" y="91"/>
                      <a:pt x="88" y="91"/>
                      <a:pt x="89" y="91"/>
                    </a:cubicBezTo>
                    <a:cubicBezTo>
                      <a:pt x="89" y="91"/>
                      <a:pt x="90" y="91"/>
                      <a:pt x="90" y="91"/>
                    </a:cubicBezTo>
                    <a:cubicBezTo>
                      <a:pt x="90" y="92"/>
                      <a:pt x="90" y="92"/>
                      <a:pt x="90" y="92"/>
                    </a:cubicBezTo>
                    <a:cubicBezTo>
                      <a:pt x="90" y="93"/>
                      <a:pt x="90" y="93"/>
                      <a:pt x="90" y="93"/>
                    </a:cubicBezTo>
                    <a:cubicBezTo>
                      <a:pt x="89" y="93"/>
                      <a:pt x="89" y="94"/>
                      <a:pt x="88" y="94"/>
                    </a:cubicBezTo>
                    <a:cubicBezTo>
                      <a:pt x="88" y="94"/>
                      <a:pt x="87" y="94"/>
                      <a:pt x="86" y="94"/>
                    </a:cubicBezTo>
                    <a:cubicBezTo>
                      <a:pt x="85" y="94"/>
                      <a:pt x="84" y="94"/>
                      <a:pt x="84" y="94"/>
                    </a:cubicBezTo>
                    <a:cubicBezTo>
                      <a:pt x="83" y="94"/>
                      <a:pt x="83" y="93"/>
                      <a:pt x="83" y="93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3" y="91"/>
                    </a:cubicBezTo>
                    <a:cubicBezTo>
                      <a:pt x="83" y="91"/>
                      <a:pt x="83" y="90"/>
                      <a:pt x="84" y="90"/>
                    </a:cubicBezTo>
                    <a:close/>
                    <a:moveTo>
                      <a:pt x="90" y="81"/>
                    </a:moveTo>
                    <a:cubicBezTo>
                      <a:pt x="91" y="81"/>
                      <a:pt x="91" y="81"/>
                      <a:pt x="91" y="81"/>
                    </a:cubicBezTo>
                    <a:cubicBezTo>
                      <a:pt x="92" y="81"/>
                      <a:pt x="92" y="81"/>
                      <a:pt x="92" y="81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0" y="80"/>
                      <a:pt x="90" y="80"/>
                      <a:pt x="90" y="80"/>
                    </a:cubicBezTo>
                    <a:cubicBezTo>
                      <a:pt x="90" y="80"/>
                      <a:pt x="89" y="80"/>
                      <a:pt x="89" y="81"/>
                    </a:cubicBezTo>
                    <a:cubicBezTo>
                      <a:pt x="88" y="80"/>
                      <a:pt x="88" y="80"/>
                      <a:pt x="87" y="80"/>
                    </a:cubicBezTo>
                    <a:cubicBezTo>
                      <a:pt x="87" y="80"/>
                      <a:pt x="86" y="79"/>
                      <a:pt x="86" y="79"/>
                    </a:cubicBezTo>
                    <a:cubicBezTo>
                      <a:pt x="84" y="79"/>
                      <a:pt x="83" y="80"/>
                      <a:pt x="82" y="81"/>
                    </a:cubicBezTo>
                    <a:cubicBezTo>
                      <a:pt x="82" y="81"/>
                      <a:pt x="81" y="82"/>
                      <a:pt x="81" y="83"/>
                    </a:cubicBezTo>
                    <a:cubicBezTo>
                      <a:pt x="81" y="84"/>
                      <a:pt x="81" y="84"/>
                      <a:pt x="82" y="85"/>
                    </a:cubicBezTo>
                    <a:cubicBezTo>
                      <a:pt x="82" y="85"/>
                      <a:pt x="82" y="86"/>
                      <a:pt x="83" y="86"/>
                    </a:cubicBezTo>
                    <a:cubicBezTo>
                      <a:pt x="82" y="86"/>
                      <a:pt x="82" y="86"/>
                      <a:pt x="82" y="86"/>
                    </a:cubicBezTo>
                    <a:cubicBezTo>
                      <a:pt x="82" y="87"/>
                      <a:pt x="82" y="87"/>
                      <a:pt x="81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1" y="88"/>
                      <a:pt x="81" y="89"/>
                      <a:pt x="81" y="89"/>
                    </a:cubicBezTo>
                    <a:cubicBezTo>
                      <a:pt x="82" y="89"/>
                      <a:pt x="82" y="89"/>
                      <a:pt x="83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1" y="92"/>
                      <a:pt x="80" y="92"/>
                      <a:pt x="80" y="93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1" y="94"/>
                      <a:pt x="82" y="95"/>
                      <a:pt x="83" y="95"/>
                    </a:cubicBezTo>
                    <a:cubicBezTo>
                      <a:pt x="83" y="95"/>
                      <a:pt x="84" y="95"/>
                      <a:pt x="85" y="95"/>
                    </a:cubicBezTo>
                    <a:cubicBezTo>
                      <a:pt x="88" y="95"/>
                      <a:pt x="89" y="95"/>
                      <a:pt x="90" y="94"/>
                    </a:cubicBezTo>
                    <a:cubicBezTo>
                      <a:pt x="91" y="94"/>
                      <a:pt x="92" y="93"/>
                      <a:pt x="92" y="92"/>
                    </a:cubicBezTo>
                    <a:cubicBezTo>
                      <a:pt x="92" y="91"/>
                      <a:pt x="92" y="91"/>
                      <a:pt x="91" y="90"/>
                    </a:cubicBezTo>
                    <a:cubicBezTo>
                      <a:pt x="91" y="90"/>
                      <a:pt x="90" y="90"/>
                      <a:pt x="90" y="89"/>
                    </a:cubicBezTo>
                    <a:cubicBezTo>
                      <a:pt x="89" y="89"/>
                      <a:pt x="88" y="89"/>
                      <a:pt x="88" y="89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4" y="88"/>
                      <a:pt x="83" y="88"/>
                      <a:pt x="83" y="88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3" y="87"/>
                      <a:pt x="83" y="87"/>
                      <a:pt x="84" y="86"/>
                    </a:cubicBezTo>
                    <a:cubicBezTo>
                      <a:pt x="84" y="87"/>
                      <a:pt x="85" y="87"/>
                      <a:pt x="86" y="87"/>
                    </a:cubicBezTo>
                    <a:cubicBezTo>
                      <a:pt x="87" y="87"/>
                      <a:pt x="88" y="86"/>
                      <a:pt x="89" y="86"/>
                    </a:cubicBezTo>
                    <a:cubicBezTo>
                      <a:pt x="90" y="85"/>
                      <a:pt x="90" y="84"/>
                      <a:pt x="90" y="83"/>
                    </a:cubicBezTo>
                    <a:cubicBezTo>
                      <a:pt x="90" y="82"/>
                      <a:pt x="90" y="82"/>
                      <a:pt x="89" y="81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1"/>
                      <a:pt x="90" y="81"/>
                    </a:cubicBezTo>
                    <a:close/>
                    <a:moveTo>
                      <a:pt x="66" y="89"/>
                    </a:move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80"/>
                      <a:pt x="63" y="80"/>
                      <a:pt x="63" y="80"/>
                    </a:cubicBezTo>
                    <a:cubicBezTo>
                      <a:pt x="62" y="80"/>
                      <a:pt x="62" y="80"/>
                      <a:pt x="61" y="80"/>
                    </a:cubicBezTo>
                    <a:cubicBezTo>
                      <a:pt x="61" y="81"/>
                      <a:pt x="61" y="81"/>
                      <a:pt x="61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3" y="88"/>
                      <a:pt x="63" y="89"/>
                      <a:pt x="63" y="89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63" y="89"/>
                      <a:pt x="62" y="89"/>
                      <a:pt x="62" y="89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9"/>
                      <a:pt x="66" y="89"/>
                      <a:pt x="66" y="89"/>
                    </a:cubicBezTo>
                    <a:close/>
                    <a:moveTo>
                      <a:pt x="22" y="48"/>
                    </a:moveTo>
                    <a:cubicBezTo>
                      <a:pt x="21" y="49"/>
                      <a:pt x="21" y="49"/>
                      <a:pt x="21" y="49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2" y="48"/>
                      <a:pt x="22" y="48"/>
                      <a:pt x="22" y="48"/>
                    </a:cubicBezTo>
                    <a:close/>
                    <a:moveTo>
                      <a:pt x="56" y="62"/>
                    </a:move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3"/>
                      <a:pt x="58" y="63"/>
                      <a:pt x="58" y="63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8" y="62"/>
                      <a:pt x="58" y="62"/>
                      <a:pt x="58" y="61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6" y="48"/>
                      <a:pt x="55" y="49"/>
                      <a:pt x="54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56" y="61"/>
                      <a:pt x="56" y="62"/>
                      <a:pt x="56" y="62"/>
                    </a:cubicBezTo>
                    <a:close/>
                    <a:moveTo>
                      <a:pt x="38" y="48"/>
                    </a:moveTo>
                    <a:cubicBezTo>
                      <a:pt x="37" y="49"/>
                      <a:pt x="37" y="49"/>
                      <a:pt x="37" y="49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8" y="48"/>
                      <a:pt x="38" y="48"/>
                      <a:pt x="38" y="48"/>
                    </a:cubicBezTo>
                    <a:close/>
                    <a:moveTo>
                      <a:pt x="24" y="63"/>
                    </a:move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3"/>
                      <a:pt x="22" y="53"/>
                      <a:pt x="21" y="53"/>
                    </a:cubicBezTo>
                    <a:cubicBezTo>
                      <a:pt x="21" y="54"/>
                      <a:pt x="21" y="54"/>
                      <a:pt x="20" y="54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4"/>
                      <a:pt x="18" y="54"/>
                      <a:pt x="18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8"/>
                      <a:pt x="16" y="60"/>
                      <a:pt x="16" y="62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55"/>
                      <a:pt x="19" y="55"/>
                      <a:pt x="19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63"/>
                      <a:pt x="21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4" y="63"/>
                      <a:pt x="24" y="63"/>
                    </a:cubicBezTo>
                    <a:close/>
                    <a:moveTo>
                      <a:pt x="47" y="62"/>
                    </a:moveTo>
                    <a:cubicBezTo>
                      <a:pt x="46" y="62"/>
                      <a:pt x="46" y="62"/>
                      <a:pt x="46" y="62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0"/>
                      <a:pt x="45" y="60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6" y="55"/>
                      <a:pt x="46" y="55"/>
                      <a:pt x="47" y="54"/>
                    </a:cubicBezTo>
                    <a:cubicBezTo>
                      <a:pt x="47" y="54"/>
                      <a:pt x="48" y="54"/>
                      <a:pt x="48" y="54"/>
                    </a:cubicBezTo>
                    <a:cubicBezTo>
                      <a:pt x="49" y="54"/>
                      <a:pt x="50" y="54"/>
                      <a:pt x="50" y="55"/>
                    </a:cubicBezTo>
                    <a:cubicBezTo>
                      <a:pt x="51" y="56"/>
                      <a:pt x="51" y="57"/>
                      <a:pt x="51" y="58"/>
                    </a:cubicBezTo>
                    <a:cubicBezTo>
                      <a:pt x="51" y="59"/>
                      <a:pt x="51" y="60"/>
                      <a:pt x="51" y="61"/>
                    </a:cubicBezTo>
                    <a:cubicBezTo>
                      <a:pt x="51" y="61"/>
                      <a:pt x="50" y="62"/>
                      <a:pt x="50" y="62"/>
                    </a:cubicBezTo>
                    <a:cubicBezTo>
                      <a:pt x="49" y="62"/>
                      <a:pt x="49" y="63"/>
                      <a:pt x="48" y="63"/>
                    </a:cubicBezTo>
                    <a:cubicBezTo>
                      <a:pt x="48" y="63"/>
                      <a:pt x="47" y="63"/>
                      <a:pt x="47" y="62"/>
                    </a:cubicBezTo>
                    <a:close/>
                    <a:moveTo>
                      <a:pt x="52" y="62"/>
                    </a:moveTo>
                    <a:cubicBezTo>
                      <a:pt x="53" y="61"/>
                      <a:pt x="53" y="60"/>
                      <a:pt x="53" y="58"/>
                    </a:cubicBezTo>
                    <a:cubicBezTo>
                      <a:pt x="53" y="57"/>
                      <a:pt x="53" y="56"/>
                      <a:pt x="53" y="55"/>
                    </a:cubicBezTo>
                    <a:cubicBezTo>
                      <a:pt x="52" y="55"/>
                      <a:pt x="52" y="54"/>
                      <a:pt x="51" y="53"/>
                    </a:cubicBezTo>
                    <a:cubicBezTo>
                      <a:pt x="51" y="53"/>
                      <a:pt x="50" y="53"/>
                      <a:pt x="49" y="53"/>
                    </a:cubicBezTo>
                    <a:cubicBezTo>
                      <a:pt x="48" y="53"/>
                      <a:pt x="48" y="53"/>
                      <a:pt x="47" y="53"/>
                    </a:cubicBezTo>
                    <a:cubicBezTo>
                      <a:pt x="46" y="53"/>
                      <a:pt x="46" y="54"/>
                      <a:pt x="45" y="54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3" y="48"/>
                      <a:pt x="43" y="48"/>
                    </a:cubicBezTo>
                    <a:cubicBezTo>
                      <a:pt x="42" y="48"/>
                      <a:pt x="42" y="49"/>
                      <a:pt x="41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3"/>
                      <a:pt x="46" y="63"/>
                      <a:pt x="46" y="63"/>
                    </a:cubicBezTo>
                    <a:cubicBezTo>
                      <a:pt x="47" y="64"/>
                      <a:pt x="48" y="64"/>
                      <a:pt x="48" y="64"/>
                    </a:cubicBezTo>
                    <a:cubicBezTo>
                      <a:pt x="50" y="64"/>
                      <a:pt x="51" y="63"/>
                      <a:pt x="52" y="62"/>
                    </a:cubicBezTo>
                    <a:close/>
                    <a:moveTo>
                      <a:pt x="22" y="80"/>
                    </a:move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2" y="80"/>
                      <a:pt x="22" y="80"/>
                      <a:pt x="22" y="80"/>
                    </a:cubicBezTo>
                    <a:close/>
                    <a:moveTo>
                      <a:pt x="24" y="80"/>
                    </a:moveTo>
                    <a:cubicBezTo>
                      <a:pt x="24" y="80"/>
                      <a:pt x="24" y="80"/>
                      <a:pt x="24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80"/>
                      <a:pt x="24" y="80"/>
                    </a:cubicBezTo>
                    <a:close/>
                    <a:moveTo>
                      <a:pt x="33" y="27"/>
                    </a:moveTo>
                    <a:cubicBezTo>
                      <a:pt x="34" y="27"/>
                      <a:pt x="34" y="27"/>
                      <a:pt x="35" y="28"/>
                    </a:cubicBezTo>
                    <a:cubicBezTo>
                      <a:pt x="35" y="28"/>
                      <a:pt x="36" y="29"/>
                      <a:pt x="36" y="29"/>
                    </a:cubicBezTo>
                    <a:cubicBezTo>
                      <a:pt x="36" y="30"/>
                      <a:pt x="36" y="31"/>
                      <a:pt x="36" y="32"/>
                    </a:cubicBezTo>
                    <a:cubicBezTo>
                      <a:pt x="36" y="33"/>
                      <a:pt x="36" y="33"/>
                      <a:pt x="36" y="34"/>
                    </a:cubicBezTo>
                    <a:cubicBezTo>
                      <a:pt x="36" y="35"/>
                      <a:pt x="35" y="35"/>
                      <a:pt x="35" y="36"/>
                    </a:cubicBezTo>
                    <a:cubicBezTo>
                      <a:pt x="34" y="36"/>
                      <a:pt x="34" y="36"/>
                      <a:pt x="33" y="36"/>
                    </a:cubicBezTo>
                    <a:cubicBezTo>
                      <a:pt x="32" y="36"/>
                      <a:pt x="32" y="36"/>
                      <a:pt x="31" y="35"/>
                    </a:cubicBezTo>
                    <a:cubicBezTo>
                      <a:pt x="30" y="34"/>
                      <a:pt x="30" y="33"/>
                      <a:pt x="30" y="32"/>
                    </a:cubicBezTo>
                    <a:cubicBezTo>
                      <a:pt x="30" y="30"/>
                      <a:pt x="30" y="29"/>
                      <a:pt x="31" y="28"/>
                    </a:cubicBezTo>
                    <a:cubicBezTo>
                      <a:pt x="32" y="28"/>
                      <a:pt x="32" y="27"/>
                      <a:pt x="33" y="27"/>
                    </a:cubicBezTo>
                    <a:close/>
                    <a:moveTo>
                      <a:pt x="29" y="29"/>
                    </a:moveTo>
                    <a:cubicBezTo>
                      <a:pt x="28" y="30"/>
                      <a:pt x="28" y="31"/>
                      <a:pt x="28" y="32"/>
                    </a:cubicBezTo>
                    <a:cubicBezTo>
                      <a:pt x="28" y="33"/>
                      <a:pt x="28" y="34"/>
                      <a:pt x="29" y="36"/>
                    </a:cubicBezTo>
                    <a:cubicBezTo>
                      <a:pt x="30" y="37"/>
                      <a:pt x="31" y="37"/>
                      <a:pt x="33" y="37"/>
                    </a:cubicBezTo>
                    <a:cubicBezTo>
                      <a:pt x="34" y="37"/>
                      <a:pt x="35" y="37"/>
                      <a:pt x="36" y="37"/>
                    </a:cubicBezTo>
                    <a:cubicBezTo>
                      <a:pt x="37" y="36"/>
                      <a:pt x="37" y="35"/>
                      <a:pt x="38" y="35"/>
                    </a:cubicBezTo>
                    <a:cubicBezTo>
                      <a:pt x="38" y="34"/>
                      <a:pt x="39" y="33"/>
                      <a:pt x="39" y="32"/>
                    </a:cubicBezTo>
                    <a:cubicBezTo>
                      <a:pt x="39" y="31"/>
                      <a:pt x="38" y="30"/>
                      <a:pt x="38" y="29"/>
                    </a:cubicBezTo>
                    <a:cubicBezTo>
                      <a:pt x="37" y="28"/>
                      <a:pt x="37" y="27"/>
                      <a:pt x="36" y="27"/>
                    </a:cubicBezTo>
                    <a:cubicBezTo>
                      <a:pt x="35" y="26"/>
                      <a:pt x="34" y="26"/>
                      <a:pt x="33" y="26"/>
                    </a:cubicBezTo>
                    <a:cubicBezTo>
                      <a:pt x="32" y="26"/>
                      <a:pt x="31" y="26"/>
                      <a:pt x="31" y="27"/>
                    </a:cubicBezTo>
                    <a:cubicBezTo>
                      <a:pt x="30" y="27"/>
                      <a:pt x="29" y="28"/>
                      <a:pt x="29" y="29"/>
                    </a:cubicBezTo>
                    <a:close/>
                    <a:moveTo>
                      <a:pt x="32" y="58"/>
                    </a:moveTo>
                    <a:cubicBezTo>
                      <a:pt x="30" y="57"/>
                      <a:pt x="30" y="57"/>
                      <a:pt x="30" y="57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9" y="54"/>
                      <a:pt x="29" y="54"/>
                      <a:pt x="30" y="54"/>
                    </a:cubicBezTo>
                    <a:cubicBezTo>
                      <a:pt x="31" y="54"/>
                      <a:pt x="31" y="54"/>
                      <a:pt x="32" y="55"/>
                    </a:cubicBezTo>
                    <a:cubicBezTo>
                      <a:pt x="33" y="55"/>
                      <a:pt x="33" y="56"/>
                      <a:pt x="34" y="57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3"/>
                      <a:pt x="32" y="53"/>
                      <a:pt x="31" y="53"/>
                    </a:cubicBezTo>
                    <a:cubicBezTo>
                      <a:pt x="31" y="53"/>
                      <a:pt x="30" y="53"/>
                      <a:pt x="30" y="53"/>
                    </a:cubicBezTo>
                    <a:cubicBezTo>
                      <a:pt x="29" y="53"/>
                      <a:pt x="28" y="53"/>
                      <a:pt x="27" y="54"/>
                    </a:cubicBezTo>
                    <a:cubicBezTo>
                      <a:pt x="27" y="54"/>
                      <a:pt x="26" y="55"/>
                      <a:pt x="26" y="56"/>
                    </a:cubicBezTo>
                    <a:cubicBezTo>
                      <a:pt x="26" y="56"/>
                      <a:pt x="26" y="57"/>
                      <a:pt x="27" y="57"/>
                    </a:cubicBezTo>
                    <a:cubicBezTo>
                      <a:pt x="27" y="58"/>
                      <a:pt x="28" y="58"/>
                      <a:pt x="29" y="58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3" y="60"/>
                      <a:pt x="33" y="60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2" y="63"/>
                      <a:pt x="32" y="63"/>
                      <a:pt x="31" y="63"/>
                    </a:cubicBezTo>
                    <a:cubicBezTo>
                      <a:pt x="30" y="63"/>
                      <a:pt x="29" y="62"/>
                      <a:pt x="29" y="62"/>
                    </a:cubicBezTo>
                    <a:cubicBezTo>
                      <a:pt x="28" y="61"/>
                      <a:pt x="27" y="61"/>
                      <a:pt x="27" y="60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9" y="63"/>
                      <a:pt x="30" y="64"/>
                      <a:pt x="31" y="64"/>
                    </a:cubicBezTo>
                    <a:cubicBezTo>
                      <a:pt x="32" y="64"/>
                      <a:pt x="33" y="64"/>
                      <a:pt x="33" y="63"/>
                    </a:cubicBezTo>
                    <a:cubicBezTo>
                      <a:pt x="34" y="63"/>
                      <a:pt x="34" y="63"/>
                      <a:pt x="35" y="62"/>
                    </a:cubicBezTo>
                    <a:cubicBezTo>
                      <a:pt x="35" y="62"/>
                      <a:pt x="35" y="61"/>
                      <a:pt x="35" y="61"/>
                    </a:cubicBezTo>
                    <a:cubicBezTo>
                      <a:pt x="35" y="60"/>
                      <a:pt x="35" y="60"/>
                      <a:pt x="35" y="59"/>
                    </a:cubicBezTo>
                    <a:cubicBezTo>
                      <a:pt x="34" y="59"/>
                      <a:pt x="33" y="58"/>
                      <a:pt x="32" y="58"/>
                    </a:cubicBezTo>
                    <a:close/>
                  </a:path>
                </a:pathLst>
              </a:custGeom>
              <a:solidFill>
                <a:srgbClr val="827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Freeform 18"/>
              <p:cNvSpPr>
                <a:spLocks/>
              </p:cNvSpPr>
              <p:nvPr/>
            </p:nvSpPr>
            <p:spPr bwMode="auto">
              <a:xfrm>
                <a:off x="4268789" y="5459413"/>
                <a:ext cx="701675" cy="368300"/>
              </a:xfrm>
              <a:custGeom>
                <a:avLst/>
                <a:gdLst>
                  <a:gd name="T0" fmla="*/ 2147483646 w 187"/>
                  <a:gd name="T1" fmla="*/ 2147483646 h 98"/>
                  <a:gd name="T2" fmla="*/ 2147483646 w 187"/>
                  <a:gd name="T3" fmla="*/ 2147483646 h 98"/>
                  <a:gd name="T4" fmla="*/ 2147483646 w 187"/>
                  <a:gd name="T5" fmla="*/ 2147483646 h 98"/>
                  <a:gd name="T6" fmla="*/ 2147483646 w 187"/>
                  <a:gd name="T7" fmla="*/ 2147483646 h 98"/>
                  <a:gd name="T8" fmla="*/ 2147483646 w 187"/>
                  <a:gd name="T9" fmla="*/ 2147483646 h 98"/>
                  <a:gd name="T10" fmla="*/ 2147483646 w 187"/>
                  <a:gd name="T11" fmla="*/ 2147483646 h 98"/>
                  <a:gd name="T12" fmla="*/ 2147483646 w 187"/>
                  <a:gd name="T13" fmla="*/ 2147483646 h 98"/>
                  <a:gd name="T14" fmla="*/ 2147483646 w 187"/>
                  <a:gd name="T15" fmla="*/ 2147483646 h 98"/>
                  <a:gd name="T16" fmla="*/ 2147483646 w 187"/>
                  <a:gd name="T17" fmla="*/ 2147483646 h 98"/>
                  <a:gd name="T18" fmla="*/ 2147483646 w 187"/>
                  <a:gd name="T19" fmla="*/ 2147483646 h 98"/>
                  <a:gd name="T20" fmla="*/ 2147483646 w 187"/>
                  <a:gd name="T21" fmla="*/ 2147483646 h 98"/>
                  <a:gd name="T22" fmla="*/ 2147483646 w 187"/>
                  <a:gd name="T23" fmla="*/ 2147483646 h 98"/>
                  <a:gd name="T24" fmla="*/ 2147483646 w 187"/>
                  <a:gd name="T25" fmla="*/ 2147483646 h 98"/>
                  <a:gd name="T26" fmla="*/ 2147483646 w 187"/>
                  <a:gd name="T27" fmla="*/ 2147483646 h 98"/>
                  <a:gd name="T28" fmla="*/ 2147483646 w 187"/>
                  <a:gd name="T29" fmla="*/ 2147483646 h 98"/>
                  <a:gd name="T30" fmla="*/ 2147483646 w 187"/>
                  <a:gd name="T31" fmla="*/ 2147483646 h 98"/>
                  <a:gd name="T32" fmla="*/ 2147483646 w 187"/>
                  <a:gd name="T33" fmla="*/ 2147483646 h 98"/>
                  <a:gd name="T34" fmla="*/ 2147483646 w 187"/>
                  <a:gd name="T35" fmla="*/ 2147483646 h 98"/>
                  <a:gd name="T36" fmla="*/ 2147483646 w 187"/>
                  <a:gd name="T37" fmla="*/ 2147483646 h 98"/>
                  <a:gd name="T38" fmla="*/ 2147483646 w 187"/>
                  <a:gd name="T39" fmla="*/ 2147483646 h 98"/>
                  <a:gd name="T40" fmla="*/ 2147483646 w 187"/>
                  <a:gd name="T41" fmla="*/ 2147483646 h 98"/>
                  <a:gd name="T42" fmla="*/ 2147483646 w 187"/>
                  <a:gd name="T43" fmla="*/ 2147483646 h 98"/>
                  <a:gd name="T44" fmla="*/ 2147483646 w 187"/>
                  <a:gd name="T45" fmla="*/ 2147483646 h 98"/>
                  <a:gd name="T46" fmla="*/ 2147483646 w 187"/>
                  <a:gd name="T47" fmla="*/ 2147483646 h 98"/>
                  <a:gd name="T48" fmla="*/ 2147483646 w 187"/>
                  <a:gd name="T49" fmla="*/ 2147483646 h 98"/>
                  <a:gd name="T50" fmla="*/ 2147483646 w 187"/>
                  <a:gd name="T51" fmla="*/ 2147483646 h 98"/>
                  <a:gd name="T52" fmla="*/ 2147483646 w 187"/>
                  <a:gd name="T53" fmla="*/ 2147483646 h 98"/>
                  <a:gd name="T54" fmla="*/ 2147483646 w 187"/>
                  <a:gd name="T55" fmla="*/ 2147483646 h 98"/>
                  <a:gd name="T56" fmla="*/ 2147483646 w 187"/>
                  <a:gd name="T57" fmla="*/ 2147483646 h 98"/>
                  <a:gd name="T58" fmla="*/ 2147483646 w 187"/>
                  <a:gd name="T59" fmla="*/ 2147483646 h 98"/>
                  <a:gd name="T60" fmla="*/ 2147483646 w 187"/>
                  <a:gd name="T61" fmla="*/ 2147483646 h 98"/>
                  <a:gd name="T62" fmla="*/ 2147483646 w 187"/>
                  <a:gd name="T63" fmla="*/ 2147483646 h 98"/>
                  <a:gd name="T64" fmla="*/ 2147483646 w 187"/>
                  <a:gd name="T65" fmla="*/ 2147483646 h 98"/>
                  <a:gd name="T66" fmla="*/ 2147483646 w 187"/>
                  <a:gd name="T67" fmla="*/ 2147483646 h 98"/>
                  <a:gd name="T68" fmla="*/ 2147483646 w 187"/>
                  <a:gd name="T69" fmla="*/ 2147483646 h 98"/>
                  <a:gd name="T70" fmla="*/ 2147483646 w 187"/>
                  <a:gd name="T71" fmla="*/ 2147483646 h 98"/>
                  <a:gd name="T72" fmla="*/ 2147483646 w 187"/>
                  <a:gd name="T73" fmla="*/ 2147483646 h 98"/>
                  <a:gd name="T74" fmla="*/ 2147483646 w 187"/>
                  <a:gd name="T75" fmla="*/ 2147483646 h 98"/>
                  <a:gd name="T76" fmla="*/ 2147483646 w 187"/>
                  <a:gd name="T77" fmla="*/ 2147483646 h 98"/>
                  <a:gd name="T78" fmla="*/ 2147483646 w 187"/>
                  <a:gd name="T79" fmla="*/ 2147483646 h 98"/>
                  <a:gd name="T80" fmla="*/ 2147483646 w 187"/>
                  <a:gd name="T81" fmla="*/ 2147483646 h 98"/>
                  <a:gd name="T82" fmla="*/ 2147483646 w 187"/>
                  <a:gd name="T83" fmla="*/ 2147483646 h 98"/>
                  <a:gd name="T84" fmla="*/ 2147483646 w 187"/>
                  <a:gd name="T85" fmla="*/ 2147483646 h 98"/>
                  <a:gd name="T86" fmla="*/ 2147483646 w 187"/>
                  <a:gd name="T87" fmla="*/ 2147483646 h 98"/>
                  <a:gd name="T88" fmla="*/ 2147483646 w 187"/>
                  <a:gd name="T89" fmla="*/ 2147483646 h 98"/>
                  <a:gd name="T90" fmla="*/ 2147483646 w 187"/>
                  <a:gd name="T91" fmla="*/ 2147483646 h 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7" h="98">
                    <a:moveTo>
                      <a:pt x="91" y="8"/>
                    </a:moveTo>
                    <a:cubicBezTo>
                      <a:pt x="91" y="8"/>
                      <a:pt x="90" y="4"/>
                      <a:pt x="86" y="7"/>
                    </a:cubicBezTo>
                    <a:cubicBezTo>
                      <a:pt x="82" y="6"/>
                      <a:pt x="78" y="11"/>
                      <a:pt x="75" y="17"/>
                    </a:cubicBezTo>
                    <a:cubicBezTo>
                      <a:pt x="74" y="18"/>
                      <a:pt x="74" y="20"/>
                      <a:pt x="74" y="22"/>
                    </a:cubicBezTo>
                    <a:cubicBezTo>
                      <a:pt x="71" y="22"/>
                      <a:pt x="78" y="25"/>
                      <a:pt x="68" y="24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16"/>
                      <a:pt x="70" y="11"/>
                      <a:pt x="66" y="9"/>
                    </a:cubicBezTo>
                    <a:cubicBezTo>
                      <a:pt x="59" y="5"/>
                      <a:pt x="50" y="8"/>
                      <a:pt x="49" y="18"/>
                    </a:cubicBezTo>
                    <a:cubicBezTo>
                      <a:pt x="49" y="20"/>
                      <a:pt x="49" y="22"/>
                      <a:pt x="49" y="24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44" y="27"/>
                      <a:pt x="49" y="26"/>
                      <a:pt x="47" y="25"/>
                    </a:cubicBezTo>
                    <a:cubicBezTo>
                      <a:pt x="47" y="21"/>
                      <a:pt x="44" y="17"/>
                      <a:pt x="40" y="14"/>
                    </a:cubicBezTo>
                    <a:cubicBezTo>
                      <a:pt x="37" y="12"/>
                      <a:pt x="31" y="16"/>
                      <a:pt x="28" y="19"/>
                    </a:cubicBezTo>
                    <a:cubicBezTo>
                      <a:pt x="27" y="22"/>
                      <a:pt x="28" y="28"/>
                      <a:pt x="32" y="32"/>
                    </a:cubicBezTo>
                    <a:cubicBezTo>
                      <a:pt x="34" y="34"/>
                      <a:pt x="36" y="35"/>
                      <a:pt x="39" y="36"/>
                    </a:cubicBezTo>
                    <a:cubicBezTo>
                      <a:pt x="41" y="36"/>
                      <a:pt x="47" y="41"/>
                      <a:pt x="41" y="38"/>
                    </a:cubicBezTo>
                    <a:cubicBezTo>
                      <a:pt x="35" y="35"/>
                      <a:pt x="32" y="28"/>
                      <a:pt x="26" y="28"/>
                    </a:cubicBezTo>
                    <a:cubicBezTo>
                      <a:pt x="22" y="27"/>
                      <a:pt x="16" y="28"/>
                      <a:pt x="11" y="30"/>
                    </a:cubicBezTo>
                    <a:cubicBezTo>
                      <a:pt x="5" y="32"/>
                      <a:pt x="5" y="36"/>
                      <a:pt x="9" y="40"/>
                    </a:cubicBezTo>
                    <a:cubicBezTo>
                      <a:pt x="13" y="44"/>
                      <a:pt x="19" y="47"/>
                      <a:pt x="24" y="50"/>
                    </a:cubicBezTo>
                    <a:cubicBezTo>
                      <a:pt x="29" y="53"/>
                      <a:pt x="38" y="56"/>
                      <a:pt x="33" y="53"/>
                    </a:cubicBezTo>
                    <a:cubicBezTo>
                      <a:pt x="28" y="51"/>
                      <a:pt x="23" y="52"/>
                      <a:pt x="19" y="54"/>
                    </a:cubicBezTo>
                    <a:cubicBezTo>
                      <a:pt x="15" y="57"/>
                      <a:pt x="19" y="65"/>
                      <a:pt x="24" y="68"/>
                    </a:cubicBezTo>
                    <a:cubicBezTo>
                      <a:pt x="29" y="70"/>
                      <a:pt x="32" y="72"/>
                      <a:pt x="38" y="72"/>
                    </a:cubicBezTo>
                    <a:cubicBezTo>
                      <a:pt x="44" y="72"/>
                      <a:pt x="50" y="71"/>
                      <a:pt x="55" y="69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66" y="74"/>
                      <a:pt x="62" y="68"/>
                      <a:pt x="63" y="70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0" y="72"/>
                      <a:pt x="58" y="74"/>
                      <a:pt x="57" y="76"/>
                    </a:cubicBezTo>
                    <a:cubicBezTo>
                      <a:pt x="55" y="80"/>
                      <a:pt x="59" y="87"/>
                      <a:pt x="65" y="88"/>
                    </a:cubicBezTo>
                    <a:cubicBezTo>
                      <a:pt x="69" y="90"/>
                      <a:pt x="74" y="93"/>
                      <a:pt x="79" y="90"/>
                    </a:cubicBezTo>
                    <a:cubicBezTo>
                      <a:pt x="85" y="89"/>
                      <a:pt x="87" y="84"/>
                      <a:pt x="91" y="80"/>
                    </a:cubicBezTo>
                    <a:cubicBezTo>
                      <a:pt x="93" y="80"/>
                      <a:pt x="90" y="73"/>
                      <a:pt x="96" y="80"/>
                    </a:cubicBezTo>
                    <a:cubicBezTo>
                      <a:pt x="95" y="81"/>
                      <a:pt x="95" y="82"/>
                      <a:pt x="95" y="83"/>
                    </a:cubicBezTo>
                    <a:cubicBezTo>
                      <a:pt x="95" y="86"/>
                      <a:pt x="95" y="88"/>
                      <a:pt x="96" y="90"/>
                    </a:cubicBezTo>
                    <a:cubicBezTo>
                      <a:pt x="98" y="93"/>
                      <a:pt x="103" y="94"/>
                      <a:pt x="108" y="91"/>
                    </a:cubicBezTo>
                    <a:cubicBezTo>
                      <a:pt x="112" y="89"/>
                      <a:pt x="115" y="84"/>
                      <a:pt x="117" y="79"/>
                    </a:cubicBezTo>
                    <a:cubicBezTo>
                      <a:pt x="118" y="75"/>
                      <a:pt x="118" y="75"/>
                      <a:pt x="118" y="75"/>
                    </a:cubicBezTo>
                    <a:cubicBezTo>
                      <a:pt x="126" y="77"/>
                      <a:pt x="121" y="78"/>
                      <a:pt x="122" y="79"/>
                    </a:cubicBezTo>
                    <a:cubicBezTo>
                      <a:pt x="123" y="81"/>
                      <a:pt x="124" y="83"/>
                      <a:pt x="126" y="85"/>
                    </a:cubicBezTo>
                    <a:cubicBezTo>
                      <a:pt x="129" y="90"/>
                      <a:pt x="134" y="91"/>
                      <a:pt x="139" y="89"/>
                    </a:cubicBezTo>
                    <a:cubicBezTo>
                      <a:pt x="143" y="88"/>
                      <a:pt x="147" y="86"/>
                      <a:pt x="149" y="81"/>
                    </a:cubicBezTo>
                    <a:cubicBezTo>
                      <a:pt x="151" y="78"/>
                      <a:pt x="150" y="72"/>
                      <a:pt x="150" y="67"/>
                    </a:cubicBezTo>
                    <a:cubicBezTo>
                      <a:pt x="155" y="67"/>
                      <a:pt x="156" y="74"/>
                      <a:pt x="161" y="74"/>
                    </a:cubicBezTo>
                    <a:cubicBezTo>
                      <a:pt x="168" y="74"/>
                      <a:pt x="180" y="68"/>
                      <a:pt x="177" y="59"/>
                    </a:cubicBezTo>
                    <a:cubicBezTo>
                      <a:pt x="176" y="55"/>
                      <a:pt x="172" y="52"/>
                      <a:pt x="168" y="51"/>
                    </a:cubicBezTo>
                    <a:cubicBezTo>
                      <a:pt x="164" y="50"/>
                      <a:pt x="159" y="47"/>
                      <a:pt x="155" y="49"/>
                    </a:cubicBezTo>
                    <a:cubicBezTo>
                      <a:pt x="149" y="42"/>
                      <a:pt x="158" y="46"/>
                      <a:pt x="158" y="44"/>
                    </a:cubicBezTo>
                    <a:cubicBezTo>
                      <a:pt x="160" y="44"/>
                      <a:pt x="161" y="43"/>
                      <a:pt x="163" y="42"/>
                    </a:cubicBezTo>
                    <a:cubicBezTo>
                      <a:pt x="166" y="39"/>
                      <a:pt x="169" y="36"/>
                      <a:pt x="170" y="33"/>
                    </a:cubicBezTo>
                    <a:cubicBezTo>
                      <a:pt x="173" y="24"/>
                      <a:pt x="160" y="22"/>
                      <a:pt x="154" y="24"/>
                    </a:cubicBezTo>
                    <a:cubicBezTo>
                      <a:pt x="146" y="25"/>
                      <a:pt x="140" y="29"/>
                      <a:pt x="135" y="33"/>
                    </a:cubicBezTo>
                    <a:cubicBezTo>
                      <a:pt x="126" y="29"/>
                      <a:pt x="137" y="25"/>
                      <a:pt x="136" y="22"/>
                    </a:cubicBezTo>
                    <a:cubicBezTo>
                      <a:pt x="135" y="18"/>
                      <a:pt x="138" y="14"/>
                      <a:pt x="135" y="12"/>
                    </a:cubicBezTo>
                    <a:cubicBezTo>
                      <a:pt x="134" y="8"/>
                      <a:pt x="132" y="6"/>
                      <a:pt x="128" y="6"/>
                    </a:cubicBezTo>
                    <a:cubicBezTo>
                      <a:pt x="125" y="5"/>
                      <a:pt x="122" y="6"/>
                      <a:pt x="119" y="6"/>
                    </a:cubicBezTo>
                    <a:cubicBezTo>
                      <a:pt x="113" y="8"/>
                      <a:pt x="109" y="12"/>
                      <a:pt x="106" y="16"/>
                    </a:cubicBezTo>
                    <a:cubicBezTo>
                      <a:pt x="105" y="19"/>
                      <a:pt x="104" y="21"/>
                      <a:pt x="103" y="22"/>
                    </a:cubicBezTo>
                    <a:cubicBezTo>
                      <a:pt x="102" y="23"/>
                      <a:pt x="102" y="24"/>
                      <a:pt x="101" y="25"/>
                    </a:cubicBezTo>
                    <a:cubicBezTo>
                      <a:pt x="94" y="27"/>
                      <a:pt x="99" y="23"/>
                      <a:pt x="97" y="23"/>
                    </a:cubicBezTo>
                    <a:cubicBezTo>
                      <a:pt x="99" y="18"/>
                      <a:pt x="97" y="16"/>
                      <a:pt x="96" y="13"/>
                    </a:cubicBezTo>
                    <a:cubicBezTo>
                      <a:pt x="95" y="11"/>
                      <a:pt x="94" y="9"/>
                      <a:pt x="93" y="9"/>
                    </a:cubicBezTo>
                    <a:cubicBezTo>
                      <a:pt x="93" y="6"/>
                      <a:pt x="91" y="8"/>
                      <a:pt x="91" y="8"/>
                    </a:cubicBezTo>
                    <a:cubicBezTo>
                      <a:pt x="90" y="10"/>
                      <a:pt x="92" y="6"/>
                      <a:pt x="92" y="4"/>
                    </a:cubicBezTo>
                    <a:cubicBezTo>
                      <a:pt x="93" y="3"/>
                      <a:pt x="93" y="6"/>
                      <a:pt x="95" y="5"/>
                    </a:cubicBezTo>
                    <a:cubicBezTo>
                      <a:pt x="98" y="5"/>
                      <a:pt x="97" y="10"/>
                      <a:pt x="100" y="12"/>
                    </a:cubicBezTo>
                    <a:cubicBezTo>
                      <a:pt x="104" y="14"/>
                      <a:pt x="99" y="20"/>
                      <a:pt x="101" y="23"/>
                    </a:cubicBezTo>
                    <a:cubicBezTo>
                      <a:pt x="99" y="23"/>
                      <a:pt x="104" y="25"/>
                      <a:pt x="98" y="25"/>
                    </a:cubicBezTo>
                    <a:cubicBezTo>
                      <a:pt x="98" y="24"/>
                      <a:pt x="98" y="22"/>
                      <a:pt x="98" y="21"/>
                    </a:cubicBezTo>
                    <a:cubicBezTo>
                      <a:pt x="99" y="18"/>
                      <a:pt x="100" y="15"/>
                      <a:pt x="102" y="14"/>
                    </a:cubicBezTo>
                    <a:cubicBezTo>
                      <a:pt x="106" y="9"/>
                      <a:pt x="111" y="4"/>
                      <a:pt x="118" y="3"/>
                    </a:cubicBezTo>
                    <a:cubicBezTo>
                      <a:pt x="121" y="1"/>
                      <a:pt x="125" y="1"/>
                      <a:pt x="129" y="2"/>
                    </a:cubicBezTo>
                    <a:cubicBezTo>
                      <a:pt x="133" y="2"/>
                      <a:pt x="138" y="6"/>
                      <a:pt x="139" y="10"/>
                    </a:cubicBezTo>
                    <a:cubicBezTo>
                      <a:pt x="140" y="14"/>
                      <a:pt x="143" y="19"/>
                      <a:pt x="139" y="23"/>
                    </a:cubicBezTo>
                    <a:cubicBezTo>
                      <a:pt x="137" y="26"/>
                      <a:pt x="141" y="34"/>
                      <a:pt x="131" y="31"/>
                    </a:cubicBezTo>
                    <a:cubicBezTo>
                      <a:pt x="138" y="25"/>
                      <a:pt x="144" y="20"/>
                      <a:pt x="153" y="20"/>
                    </a:cubicBezTo>
                    <a:cubicBezTo>
                      <a:pt x="160" y="18"/>
                      <a:pt x="177" y="19"/>
                      <a:pt x="174" y="33"/>
                    </a:cubicBezTo>
                    <a:cubicBezTo>
                      <a:pt x="172" y="39"/>
                      <a:pt x="169" y="41"/>
                      <a:pt x="165" y="45"/>
                    </a:cubicBezTo>
                    <a:cubicBezTo>
                      <a:pt x="163" y="47"/>
                      <a:pt x="153" y="54"/>
                      <a:pt x="154" y="45"/>
                    </a:cubicBezTo>
                    <a:cubicBezTo>
                      <a:pt x="160" y="45"/>
                      <a:pt x="164" y="43"/>
                      <a:pt x="169" y="47"/>
                    </a:cubicBezTo>
                    <a:cubicBezTo>
                      <a:pt x="175" y="48"/>
                      <a:pt x="178" y="53"/>
                      <a:pt x="180" y="58"/>
                    </a:cubicBezTo>
                    <a:cubicBezTo>
                      <a:pt x="187" y="71"/>
                      <a:pt x="170" y="80"/>
                      <a:pt x="160" y="77"/>
                    </a:cubicBezTo>
                    <a:cubicBezTo>
                      <a:pt x="157" y="77"/>
                      <a:pt x="155" y="75"/>
                      <a:pt x="153" y="73"/>
                    </a:cubicBezTo>
                    <a:cubicBezTo>
                      <a:pt x="152" y="72"/>
                      <a:pt x="151" y="71"/>
                      <a:pt x="150" y="70"/>
                    </a:cubicBezTo>
                    <a:cubicBezTo>
                      <a:pt x="150" y="69"/>
                      <a:pt x="149" y="68"/>
                      <a:pt x="149" y="67"/>
                    </a:cubicBezTo>
                    <a:cubicBezTo>
                      <a:pt x="149" y="66"/>
                      <a:pt x="150" y="65"/>
                      <a:pt x="151" y="64"/>
                    </a:cubicBezTo>
                    <a:cubicBezTo>
                      <a:pt x="157" y="67"/>
                      <a:pt x="153" y="66"/>
                      <a:pt x="154" y="66"/>
                    </a:cubicBezTo>
                    <a:cubicBezTo>
                      <a:pt x="154" y="72"/>
                      <a:pt x="155" y="77"/>
                      <a:pt x="153" y="83"/>
                    </a:cubicBezTo>
                    <a:cubicBezTo>
                      <a:pt x="151" y="89"/>
                      <a:pt x="145" y="93"/>
                      <a:pt x="140" y="93"/>
                    </a:cubicBezTo>
                    <a:cubicBezTo>
                      <a:pt x="134" y="94"/>
                      <a:pt x="127" y="93"/>
                      <a:pt x="123" y="88"/>
                    </a:cubicBezTo>
                    <a:cubicBezTo>
                      <a:pt x="121" y="86"/>
                      <a:pt x="119" y="83"/>
                      <a:pt x="118" y="80"/>
                    </a:cubicBezTo>
                    <a:cubicBezTo>
                      <a:pt x="120" y="79"/>
                      <a:pt x="114" y="76"/>
                      <a:pt x="122" y="76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18" y="85"/>
                      <a:pt x="115" y="91"/>
                      <a:pt x="110" y="95"/>
                    </a:cubicBezTo>
                    <a:cubicBezTo>
                      <a:pt x="105" y="98"/>
                      <a:pt x="96" y="98"/>
                      <a:pt x="93" y="92"/>
                    </a:cubicBezTo>
                    <a:cubicBezTo>
                      <a:pt x="91" y="89"/>
                      <a:pt x="91" y="86"/>
                      <a:pt x="91" y="83"/>
                    </a:cubicBezTo>
                    <a:cubicBezTo>
                      <a:pt x="91" y="81"/>
                      <a:pt x="91" y="79"/>
                      <a:pt x="92" y="78"/>
                    </a:cubicBezTo>
                    <a:cubicBezTo>
                      <a:pt x="99" y="81"/>
                      <a:pt x="93" y="81"/>
                      <a:pt x="94" y="82"/>
                    </a:cubicBezTo>
                    <a:cubicBezTo>
                      <a:pt x="91" y="86"/>
                      <a:pt x="87" y="92"/>
                      <a:pt x="81" y="94"/>
                    </a:cubicBezTo>
                    <a:cubicBezTo>
                      <a:pt x="74" y="95"/>
                      <a:pt x="69" y="93"/>
                      <a:pt x="63" y="92"/>
                    </a:cubicBezTo>
                    <a:cubicBezTo>
                      <a:pt x="57" y="89"/>
                      <a:pt x="51" y="83"/>
                      <a:pt x="53" y="75"/>
                    </a:cubicBezTo>
                    <a:cubicBezTo>
                      <a:pt x="54" y="71"/>
                      <a:pt x="57" y="68"/>
                      <a:pt x="60" y="67"/>
                    </a:cubicBezTo>
                    <a:cubicBezTo>
                      <a:pt x="67" y="72"/>
                      <a:pt x="57" y="70"/>
                      <a:pt x="57" y="73"/>
                    </a:cubicBezTo>
                    <a:cubicBezTo>
                      <a:pt x="50" y="74"/>
                      <a:pt x="45" y="75"/>
                      <a:pt x="38" y="76"/>
                    </a:cubicBezTo>
                    <a:cubicBezTo>
                      <a:pt x="32" y="76"/>
                      <a:pt x="26" y="74"/>
                      <a:pt x="21" y="70"/>
                    </a:cubicBezTo>
                    <a:cubicBezTo>
                      <a:pt x="15" y="67"/>
                      <a:pt x="12" y="59"/>
                      <a:pt x="16" y="52"/>
                    </a:cubicBezTo>
                    <a:cubicBezTo>
                      <a:pt x="22" y="46"/>
                      <a:pt x="29" y="47"/>
                      <a:pt x="35" y="49"/>
                    </a:cubicBezTo>
                    <a:cubicBezTo>
                      <a:pt x="36" y="49"/>
                      <a:pt x="40" y="53"/>
                      <a:pt x="38" y="56"/>
                    </a:cubicBezTo>
                    <a:cubicBezTo>
                      <a:pt x="36" y="57"/>
                      <a:pt x="38" y="58"/>
                      <a:pt x="33" y="58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17" y="50"/>
                      <a:pt x="12" y="47"/>
                      <a:pt x="6" y="43"/>
                    </a:cubicBezTo>
                    <a:cubicBezTo>
                      <a:pt x="0" y="39"/>
                      <a:pt x="2" y="28"/>
                      <a:pt x="9" y="27"/>
                    </a:cubicBezTo>
                    <a:cubicBezTo>
                      <a:pt x="15" y="24"/>
                      <a:pt x="21" y="24"/>
                      <a:pt x="27" y="24"/>
                    </a:cubicBezTo>
                    <a:cubicBezTo>
                      <a:pt x="35" y="26"/>
                      <a:pt x="38" y="33"/>
                      <a:pt x="42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8"/>
                      <a:pt x="45" y="33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1" y="40"/>
                      <a:pt x="39" y="40"/>
                      <a:pt x="38" y="39"/>
                    </a:cubicBezTo>
                    <a:cubicBezTo>
                      <a:pt x="35" y="38"/>
                      <a:pt x="32" y="36"/>
                      <a:pt x="29" y="35"/>
                    </a:cubicBezTo>
                    <a:cubicBezTo>
                      <a:pt x="24" y="30"/>
                      <a:pt x="22" y="23"/>
                      <a:pt x="25" y="17"/>
                    </a:cubicBezTo>
                    <a:cubicBezTo>
                      <a:pt x="30" y="13"/>
                      <a:pt x="35" y="8"/>
                      <a:pt x="42" y="11"/>
                    </a:cubicBezTo>
                    <a:cubicBezTo>
                      <a:pt x="47" y="13"/>
                      <a:pt x="51" y="19"/>
                      <a:pt x="50" y="25"/>
                    </a:cubicBezTo>
                    <a:cubicBezTo>
                      <a:pt x="50" y="26"/>
                      <a:pt x="51" y="28"/>
                      <a:pt x="48" y="28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2"/>
                      <a:pt x="46" y="20"/>
                      <a:pt x="46" y="17"/>
                    </a:cubicBezTo>
                    <a:cubicBezTo>
                      <a:pt x="46" y="5"/>
                      <a:pt x="60" y="0"/>
                      <a:pt x="68" y="6"/>
                    </a:cubicBezTo>
                    <a:cubicBezTo>
                      <a:pt x="74" y="9"/>
                      <a:pt x="73" y="17"/>
                      <a:pt x="73" y="21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66" y="23"/>
                      <a:pt x="71" y="22"/>
                      <a:pt x="70" y="21"/>
                    </a:cubicBezTo>
                    <a:cubicBezTo>
                      <a:pt x="70" y="19"/>
                      <a:pt x="70" y="17"/>
                      <a:pt x="71" y="15"/>
                    </a:cubicBezTo>
                    <a:cubicBezTo>
                      <a:pt x="74" y="7"/>
                      <a:pt x="81" y="4"/>
                      <a:pt x="86" y="3"/>
                    </a:cubicBezTo>
                    <a:cubicBezTo>
                      <a:pt x="90" y="4"/>
                      <a:pt x="87" y="1"/>
                      <a:pt x="92" y="4"/>
                    </a:cubicBezTo>
                    <a:cubicBezTo>
                      <a:pt x="93" y="2"/>
                      <a:pt x="91" y="8"/>
                      <a:pt x="91" y="8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3" name="组合 341"/>
            <p:cNvGrpSpPr>
              <a:grpSpLocks/>
            </p:cNvGrpSpPr>
            <p:nvPr/>
          </p:nvGrpSpPr>
          <p:grpSpPr bwMode="auto">
            <a:xfrm>
              <a:off x="4752266" y="3839013"/>
              <a:ext cx="311678" cy="350322"/>
              <a:chOff x="6719888" y="5764213"/>
              <a:chExt cx="582612" cy="684213"/>
            </a:xfrm>
          </p:grpSpPr>
          <p:sp>
            <p:nvSpPr>
              <p:cNvPr id="12304" name="Freeform 25"/>
              <p:cNvSpPr>
                <a:spLocks/>
              </p:cNvSpPr>
              <p:nvPr/>
            </p:nvSpPr>
            <p:spPr bwMode="auto">
              <a:xfrm>
                <a:off x="6719888" y="5764213"/>
                <a:ext cx="500063" cy="574675"/>
              </a:xfrm>
              <a:custGeom>
                <a:avLst/>
                <a:gdLst>
                  <a:gd name="T0" fmla="*/ 2147483646 w 133"/>
                  <a:gd name="T1" fmla="*/ 2147483646 h 153"/>
                  <a:gd name="T2" fmla="*/ 2147483646 w 133"/>
                  <a:gd name="T3" fmla="*/ 2147483646 h 153"/>
                  <a:gd name="T4" fmla="*/ 2147483646 w 133"/>
                  <a:gd name="T5" fmla="*/ 2147483646 h 153"/>
                  <a:gd name="T6" fmla="*/ 2147483646 w 133"/>
                  <a:gd name="T7" fmla="*/ 2147483646 h 153"/>
                  <a:gd name="T8" fmla="*/ 2147483646 w 133"/>
                  <a:gd name="T9" fmla="*/ 2147483646 h 153"/>
                  <a:gd name="T10" fmla="*/ 2147483646 w 133"/>
                  <a:gd name="T11" fmla="*/ 2147483646 h 153"/>
                  <a:gd name="T12" fmla="*/ 2147483646 w 133"/>
                  <a:gd name="T13" fmla="*/ 2147483646 h 153"/>
                  <a:gd name="T14" fmla="*/ 2147483646 w 133"/>
                  <a:gd name="T15" fmla="*/ 2147483646 h 153"/>
                  <a:gd name="T16" fmla="*/ 2147483646 w 133"/>
                  <a:gd name="T17" fmla="*/ 2147483646 h 153"/>
                  <a:gd name="T18" fmla="*/ 2147483646 w 133"/>
                  <a:gd name="T19" fmla="*/ 2147483646 h 1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" h="153">
                    <a:moveTo>
                      <a:pt x="66" y="106"/>
                    </a:moveTo>
                    <a:cubicBezTo>
                      <a:pt x="64" y="104"/>
                      <a:pt x="61" y="102"/>
                      <a:pt x="58" y="101"/>
                    </a:cubicBezTo>
                    <a:cubicBezTo>
                      <a:pt x="43" y="94"/>
                      <a:pt x="27" y="100"/>
                      <a:pt x="15" y="86"/>
                    </a:cubicBezTo>
                    <a:cubicBezTo>
                      <a:pt x="2" y="72"/>
                      <a:pt x="0" y="50"/>
                      <a:pt x="8" y="33"/>
                    </a:cubicBezTo>
                    <a:cubicBezTo>
                      <a:pt x="18" y="11"/>
                      <a:pt x="35" y="10"/>
                      <a:pt x="55" y="5"/>
                    </a:cubicBezTo>
                    <a:cubicBezTo>
                      <a:pt x="74" y="0"/>
                      <a:pt x="93" y="12"/>
                      <a:pt x="108" y="22"/>
                    </a:cubicBezTo>
                    <a:cubicBezTo>
                      <a:pt x="129" y="35"/>
                      <a:pt x="131" y="61"/>
                      <a:pt x="132" y="84"/>
                    </a:cubicBezTo>
                    <a:cubicBezTo>
                      <a:pt x="132" y="96"/>
                      <a:pt x="133" y="109"/>
                      <a:pt x="131" y="121"/>
                    </a:cubicBezTo>
                    <a:cubicBezTo>
                      <a:pt x="126" y="153"/>
                      <a:pt x="103" y="134"/>
                      <a:pt x="87" y="123"/>
                    </a:cubicBezTo>
                    <a:cubicBezTo>
                      <a:pt x="79" y="119"/>
                      <a:pt x="73" y="112"/>
                      <a:pt x="66" y="10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" name="Freeform 26"/>
              <p:cNvSpPr>
                <a:spLocks/>
              </p:cNvSpPr>
              <p:nvPr/>
            </p:nvSpPr>
            <p:spPr bwMode="auto">
              <a:xfrm>
                <a:off x="6810375" y="5808663"/>
                <a:ext cx="203200" cy="184150"/>
              </a:xfrm>
              <a:custGeom>
                <a:avLst/>
                <a:gdLst>
                  <a:gd name="T0" fmla="*/ 2147483646 w 54"/>
                  <a:gd name="T1" fmla="*/ 2147483646 h 49"/>
                  <a:gd name="T2" fmla="*/ 2147483646 w 54"/>
                  <a:gd name="T3" fmla="*/ 2147483646 h 49"/>
                  <a:gd name="T4" fmla="*/ 2147483646 w 54"/>
                  <a:gd name="T5" fmla="*/ 2147483646 h 49"/>
                  <a:gd name="T6" fmla="*/ 2147483646 w 54"/>
                  <a:gd name="T7" fmla="*/ 2147483646 h 49"/>
                  <a:gd name="T8" fmla="*/ 2147483646 w 54"/>
                  <a:gd name="T9" fmla="*/ 2147483646 h 49"/>
                  <a:gd name="T10" fmla="*/ 2147483646 w 54"/>
                  <a:gd name="T11" fmla="*/ 2147483646 h 49"/>
                  <a:gd name="T12" fmla="*/ 2147483646 w 54"/>
                  <a:gd name="T13" fmla="*/ 2147483646 h 49"/>
                  <a:gd name="T14" fmla="*/ 2147483646 w 54"/>
                  <a:gd name="T15" fmla="*/ 2147483646 h 49"/>
                  <a:gd name="T16" fmla="*/ 2147483646 w 54"/>
                  <a:gd name="T17" fmla="*/ 2147483646 h 49"/>
                  <a:gd name="T18" fmla="*/ 2147483646 w 54"/>
                  <a:gd name="T19" fmla="*/ 2147483646 h 49"/>
                  <a:gd name="T20" fmla="*/ 2147483646 w 54"/>
                  <a:gd name="T21" fmla="*/ 2147483646 h 49"/>
                  <a:gd name="T22" fmla="*/ 2147483646 w 54"/>
                  <a:gd name="T23" fmla="*/ 2147483646 h 49"/>
                  <a:gd name="T24" fmla="*/ 2147483646 w 54"/>
                  <a:gd name="T25" fmla="*/ 2147483646 h 49"/>
                  <a:gd name="T26" fmla="*/ 2147483646 w 54"/>
                  <a:gd name="T27" fmla="*/ 2147483646 h 49"/>
                  <a:gd name="T28" fmla="*/ 2147483646 w 54"/>
                  <a:gd name="T29" fmla="*/ 2147483646 h 49"/>
                  <a:gd name="T30" fmla="*/ 2147483646 w 54"/>
                  <a:gd name="T31" fmla="*/ 2147483646 h 49"/>
                  <a:gd name="T32" fmla="*/ 2147483646 w 54"/>
                  <a:gd name="T33" fmla="*/ 2147483646 h 49"/>
                  <a:gd name="T34" fmla="*/ 2147483646 w 54"/>
                  <a:gd name="T35" fmla="*/ 2147483646 h 49"/>
                  <a:gd name="T36" fmla="*/ 2147483646 w 54"/>
                  <a:gd name="T37" fmla="*/ 2147483646 h 49"/>
                  <a:gd name="T38" fmla="*/ 2147483646 w 54"/>
                  <a:gd name="T39" fmla="*/ 2147483646 h 49"/>
                  <a:gd name="T40" fmla="*/ 2147483646 w 54"/>
                  <a:gd name="T41" fmla="*/ 2147483646 h 49"/>
                  <a:gd name="T42" fmla="*/ 2147483646 w 54"/>
                  <a:gd name="T43" fmla="*/ 2147483646 h 49"/>
                  <a:gd name="T44" fmla="*/ 2147483646 w 54"/>
                  <a:gd name="T45" fmla="*/ 2147483646 h 49"/>
                  <a:gd name="T46" fmla="*/ 2147483646 w 54"/>
                  <a:gd name="T47" fmla="*/ 2147483646 h 49"/>
                  <a:gd name="T48" fmla="*/ 2147483646 w 54"/>
                  <a:gd name="T49" fmla="*/ 2147483646 h 49"/>
                  <a:gd name="T50" fmla="*/ 2147483646 w 54"/>
                  <a:gd name="T51" fmla="*/ 2147483646 h 49"/>
                  <a:gd name="T52" fmla="*/ 2147483646 w 54"/>
                  <a:gd name="T53" fmla="*/ 2147483646 h 49"/>
                  <a:gd name="T54" fmla="*/ 2147483646 w 54"/>
                  <a:gd name="T55" fmla="*/ 2147483646 h 49"/>
                  <a:gd name="T56" fmla="*/ 2147483646 w 54"/>
                  <a:gd name="T57" fmla="*/ 2147483646 h 49"/>
                  <a:gd name="T58" fmla="*/ 2147483646 w 54"/>
                  <a:gd name="T59" fmla="*/ 2147483646 h 49"/>
                  <a:gd name="T60" fmla="*/ 2147483646 w 54"/>
                  <a:gd name="T61" fmla="*/ 2147483646 h 49"/>
                  <a:gd name="T62" fmla="*/ 2147483646 w 54"/>
                  <a:gd name="T63" fmla="*/ 2147483646 h 49"/>
                  <a:gd name="T64" fmla="*/ 2147483646 w 54"/>
                  <a:gd name="T65" fmla="*/ 2147483646 h 49"/>
                  <a:gd name="T66" fmla="*/ 2147483646 w 54"/>
                  <a:gd name="T67" fmla="*/ 2147483646 h 49"/>
                  <a:gd name="T68" fmla="*/ 2147483646 w 54"/>
                  <a:gd name="T69" fmla="*/ 2147483646 h 49"/>
                  <a:gd name="T70" fmla="*/ 2147483646 w 54"/>
                  <a:gd name="T71" fmla="*/ 2147483646 h 49"/>
                  <a:gd name="T72" fmla="*/ 2147483646 w 54"/>
                  <a:gd name="T73" fmla="*/ 2147483646 h 49"/>
                  <a:gd name="T74" fmla="*/ 2147483646 w 54"/>
                  <a:gd name="T75" fmla="*/ 2147483646 h 49"/>
                  <a:gd name="T76" fmla="*/ 2147483646 w 54"/>
                  <a:gd name="T77" fmla="*/ 2147483646 h 49"/>
                  <a:gd name="T78" fmla="*/ 2147483646 w 54"/>
                  <a:gd name="T79" fmla="*/ 2147483646 h 49"/>
                  <a:gd name="T80" fmla="*/ 2147483646 w 54"/>
                  <a:gd name="T81" fmla="*/ 2147483646 h 49"/>
                  <a:gd name="T82" fmla="*/ 2147483646 w 54"/>
                  <a:gd name="T83" fmla="*/ 2147483646 h 49"/>
                  <a:gd name="T84" fmla="*/ 2147483646 w 54"/>
                  <a:gd name="T85" fmla="*/ 2147483646 h 49"/>
                  <a:gd name="T86" fmla="*/ 2147483646 w 54"/>
                  <a:gd name="T87" fmla="*/ 2147483646 h 49"/>
                  <a:gd name="T88" fmla="*/ 2147483646 w 54"/>
                  <a:gd name="T89" fmla="*/ 2147483646 h 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4" h="49">
                    <a:moveTo>
                      <a:pt x="17" y="7"/>
                    </a:moveTo>
                    <a:cubicBezTo>
                      <a:pt x="17" y="7"/>
                      <a:pt x="15" y="8"/>
                      <a:pt x="18" y="9"/>
                    </a:cubicBezTo>
                    <a:cubicBezTo>
                      <a:pt x="16" y="10"/>
                      <a:pt x="18" y="12"/>
                      <a:pt x="18" y="14"/>
                    </a:cubicBezTo>
                    <a:cubicBezTo>
                      <a:pt x="20" y="16"/>
                      <a:pt x="19" y="19"/>
                      <a:pt x="20" y="22"/>
                    </a:cubicBezTo>
                    <a:cubicBezTo>
                      <a:pt x="20" y="25"/>
                      <a:pt x="20" y="27"/>
                      <a:pt x="21" y="30"/>
                    </a:cubicBezTo>
                    <a:cubicBezTo>
                      <a:pt x="21" y="33"/>
                      <a:pt x="23" y="36"/>
                      <a:pt x="22" y="39"/>
                    </a:cubicBezTo>
                    <a:cubicBezTo>
                      <a:pt x="21" y="41"/>
                      <a:pt x="28" y="49"/>
                      <a:pt x="21" y="47"/>
                    </a:cubicBezTo>
                    <a:cubicBezTo>
                      <a:pt x="24" y="44"/>
                      <a:pt x="25" y="40"/>
                      <a:pt x="26" y="36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29"/>
                      <a:pt x="29" y="28"/>
                      <a:pt x="30" y="26"/>
                    </a:cubicBezTo>
                    <a:cubicBezTo>
                      <a:pt x="31" y="23"/>
                      <a:pt x="34" y="20"/>
                      <a:pt x="34" y="16"/>
                    </a:cubicBezTo>
                    <a:cubicBezTo>
                      <a:pt x="35" y="14"/>
                      <a:pt x="35" y="12"/>
                      <a:pt x="37" y="11"/>
                    </a:cubicBezTo>
                    <a:cubicBezTo>
                      <a:pt x="39" y="10"/>
                      <a:pt x="40" y="8"/>
                      <a:pt x="39" y="6"/>
                    </a:cubicBezTo>
                    <a:cubicBezTo>
                      <a:pt x="39" y="4"/>
                      <a:pt x="35" y="0"/>
                      <a:pt x="44" y="3"/>
                    </a:cubicBezTo>
                    <a:cubicBezTo>
                      <a:pt x="41" y="6"/>
                      <a:pt x="41" y="5"/>
                      <a:pt x="39" y="7"/>
                    </a:cubicBezTo>
                    <a:cubicBezTo>
                      <a:pt x="37" y="10"/>
                      <a:pt x="31" y="9"/>
                      <a:pt x="29" y="13"/>
                    </a:cubicBezTo>
                    <a:cubicBezTo>
                      <a:pt x="29" y="15"/>
                      <a:pt x="26" y="14"/>
                      <a:pt x="25" y="16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18" y="21"/>
                      <a:pt x="16" y="24"/>
                      <a:pt x="12" y="24"/>
                    </a:cubicBezTo>
                    <a:cubicBezTo>
                      <a:pt x="9" y="25"/>
                      <a:pt x="6" y="28"/>
                      <a:pt x="3" y="30"/>
                    </a:cubicBezTo>
                    <a:cubicBezTo>
                      <a:pt x="0" y="25"/>
                      <a:pt x="5" y="29"/>
                      <a:pt x="6" y="27"/>
                    </a:cubicBezTo>
                    <a:cubicBezTo>
                      <a:pt x="7" y="27"/>
                      <a:pt x="9" y="27"/>
                      <a:pt x="11" y="27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3" y="26"/>
                      <a:pt x="26" y="29"/>
                      <a:pt x="29" y="28"/>
                    </a:cubicBezTo>
                    <a:cubicBezTo>
                      <a:pt x="31" y="29"/>
                      <a:pt x="32" y="29"/>
                      <a:pt x="34" y="29"/>
                    </a:cubicBezTo>
                    <a:cubicBezTo>
                      <a:pt x="35" y="28"/>
                      <a:pt x="36" y="31"/>
                      <a:pt x="38" y="29"/>
                    </a:cubicBezTo>
                    <a:cubicBezTo>
                      <a:pt x="39" y="29"/>
                      <a:pt x="41" y="28"/>
                      <a:pt x="42" y="29"/>
                    </a:cubicBezTo>
                    <a:cubicBezTo>
                      <a:pt x="43" y="28"/>
                      <a:pt x="45" y="28"/>
                      <a:pt x="46" y="29"/>
                    </a:cubicBezTo>
                    <a:cubicBezTo>
                      <a:pt x="47" y="30"/>
                      <a:pt x="49" y="30"/>
                      <a:pt x="50" y="30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0" y="34"/>
                      <a:pt x="51" y="31"/>
                      <a:pt x="50" y="32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5" y="30"/>
                      <a:pt x="43" y="28"/>
                      <a:pt x="43" y="26"/>
                    </a:cubicBezTo>
                    <a:cubicBezTo>
                      <a:pt x="40" y="26"/>
                      <a:pt x="41" y="23"/>
                      <a:pt x="40" y="23"/>
                    </a:cubicBezTo>
                    <a:cubicBezTo>
                      <a:pt x="38" y="24"/>
                      <a:pt x="39" y="21"/>
                      <a:pt x="37" y="21"/>
                    </a:cubicBezTo>
                    <a:cubicBezTo>
                      <a:pt x="36" y="20"/>
                      <a:pt x="35" y="19"/>
                      <a:pt x="35" y="18"/>
                    </a:cubicBezTo>
                    <a:cubicBezTo>
                      <a:pt x="34" y="18"/>
                      <a:pt x="33" y="18"/>
                      <a:pt x="32" y="17"/>
                    </a:cubicBezTo>
                    <a:cubicBezTo>
                      <a:pt x="31" y="15"/>
                      <a:pt x="29" y="15"/>
                      <a:pt x="28" y="13"/>
                    </a:cubicBezTo>
                    <a:cubicBezTo>
                      <a:pt x="25" y="13"/>
                      <a:pt x="26" y="10"/>
                      <a:pt x="25" y="10"/>
                    </a:cubicBezTo>
                    <a:cubicBezTo>
                      <a:pt x="24" y="8"/>
                      <a:pt x="22" y="9"/>
                      <a:pt x="22" y="8"/>
                    </a:cubicBezTo>
                    <a:cubicBezTo>
                      <a:pt x="21" y="7"/>
                      <a:pt x="22" y="6"/>
                      <a:pt x="21" y="6"/>
                    </a:cubicBezTo>
                    <a:cubicBezTo>
                      <a:pt x="22" y="4"/>
                      <a:pt x="20" y="6"/>
                      <a:pt x="20" y="6"/>
                    </a:cubicBezTo>
                    <a:cubicBezTo>
                      <a:pt x="18" y="8"/>
                      <a:pt x="22" y="4"/>
                      <a:pt x="23" y="3"/>
                    </a:cubicBezTo>
                    <a:cubicBezTo>
                      <a:pt x="23" y="2"/>
                      <a:pt x="22" y="4"/>
                      <a:pt x="23" y="3"/>
                    </a:cubicBezTo>
                    <a:cubicBezTo>
                      <a:pt x="25" y="2"/>
                      <a:pt x="23" y="5"/>
                      <a:pt x="25" y="5"/>
                    </a:cubicBezTo>
                    <a:cubicBezTo>
                      <a:pt x="27" y="3"/>
                      <a:pt x="25" y="8"/>
                      <a:pt x="27" y="7"/>
                    </a:cubicBezTo>
                    <a:cubicBezTo>
                      <a:pt x="27" y="9"/>
                      <a:pt x="30" y="8"/>
                      <a:pt x="31" y="10"/>
                    </a:cubicBezTo>
                    <a:cubicBezTo>
                      <a:pt x="32" y="11"/>
                      <a:pt x="34" y="11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8" y="16"/>
                      <a:pt x="39" y="17"/>
                      <a:pt x="40" y="18"/>
                    </a:cubicBezTo>
                    <a:cubicBezTo>
                      <a:pt x="40" y="19"/>
                      <a:pt x="43" y="18"/>
                      <a:pt x="42" y="20"/>
                    </a:cubicBezTo>
                    <a:cubicBezTo>
                      <a:pt x="44" y="20"/>
                      <a:pt x="45" y="20"/>
                      <a:pt x="45" y="23"/>
                    </a:cubicBezTo>
                    <a:cubicBezTo>
                      <a:pt x="46" y="25"/>
                      <a:pt x="48" y="26"/>
                      <a:pt x="51" y="27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2" y="31"/>
                      <a:pt x="54" y="24"/>
                      <a:pt x="51" y="33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49" y="34"/>
                      <a:pt x="48" y="34"/>
                      <a:pt x="46" y="33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3"/>
                      <a:pt x="39" y="34"/>
                      <a:pt x="38" y="33"/>
                    </a:cubicBezTo>
                    <a:cubicBezTo>
                      <a:pt x="36" y="34"/>
                      <a:pt x="35" y="35"/>
                      <a:pt x="33" y="33"/>
                    </a:cubicBezTo>
                    <a:cubicBezTo>
                      <a:pt x="32" y="34"/>
                      <a:pt x="30" y="32"/>
                      <a:pt x="29" y="32"/>
                    </a:cubicBezTo>
                    <a:cubicBezTo>
                      <a:pt x="26" y="35"/>
                      <a:pt x="23" y="31"/>
                      <a:pt x="20" y="32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9" y="31"/>
                      <a:pt x="7" y="32"/>
                      <a:pt x="6" y="31"/>
                    </a:cubicBezTo>
                    <a:cubicBezTo>
                      <a:pt x="4" y="29"/>
                      <a:pt x="3" y="36"/>
                      <a:pt x="1" y="27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5" y="12"/>
                      <a:pt x="26" y="12"/>
                      <a:pt x="27" y="10"/>
                    </a:cubicBezTo>
                    <a:cubicBezTo>
                      <a:pt x="29" y="6"/>
                      <a:pt x="34" y="6"/>
                      <a:pt x="36" y="3"/>
                    </a:cubicBezTo>
                    <a:cubicBezTo>
                      <a:pt x="38" y="4"/>
                      <a:pt x="41" y="2"/>
                      <a:pt x="41" y="1"/>
                    </a:cubicBezTo>
                    <a:cubicBezTo>
                      <a:pt x="46" y="4"/>
                      <a:pt x="40" y="5"/>
                      <a:pt x="42" y="7"/>
                    </a:cubicBezTo>
                    <a:cubicBezTo>
                      <a:pt x="44" y="10"/>
                      <a:pt x="41" y="11"/>
                      <a:pt x="40" y="12"/>
                    </a:cubicBezTo>
                    <a:cubicBezTo>
                      <a:pt x="40" y="14"/>
                      <a:pt x="38" y="15"/>
                      <a:pt x="38" y="17"/>
                    </a:cubicBezTo>
                    <a:cubicBezTo>
                      <a:pt x="38" y="21"/>
                      <a:pt x="33" y="24"/>
                      <a:pt x="34" y="28"/>
                    </a:cubicBezTo>
                    <a:cubicBezTo>
                      <a:pt x="32" y="29"/>
                      <a:pt x="31" y="31"/>
                      <a:pt x="31" y="32"/>
                    </a:cubicBezTo>
                    <a:cubicBezTo>
                      <a:pt x="30" y="34"/>
                      <a:pt x="28" y="35"/>
                      <a:pt x="29" y="38"/>
                    </a:cubicBezTo>
                    <a:cubicBezTo>
                      <a:pt x="28" y="41"/>
                      <a:pt x="25" y="44"/>
                      <a:pt x="25" y="48"/>
                    </a:cubicBezTo>
                    <a:cubicBezTo>
                      <a:pt x="16" y="49"/>
                      <a:pt x="23" y="42"/>
                      <a:pt x="19" y="40"/>
                    </a:cubicBezTo>
                    <a:cubicBezTo>
                      <a:pt x="17" y="37"/>
                      <a:pt x="21" y="33"/>
                      <a:pt x="17" y="31"/>
                    </a:cubicBezTo>
                    <a:cubicBezTo>
                      <a:pt x="16" y="28"/>
                      <a:pt x="16" y="25"/>
                      <a:pt x="16" y="23"/>
                    </a:cubicBezTo>
                    <a:cubicBezTo>
                      <a:pt x="15" y="20"/>
                      <a:pt x="16" y="17"/>
                      <a:pt x="14" y="15"/>
                    </a:cubicBezTo>
                    <a:cubicBezTo>
                      <a:pt x="13" y="13"/>
                      <a:pt x="14" y="11"/>
                      <a:pt x="14" y="10"/>
                    </a:cubicBezTo>
                    <a:cubicBezTo>
                      <a:pt x="14" y="8"/>
                      <a:pt x="12" y="10"/>
                      <a:pt x="13" y="8"/>
                    </a:cubicBezTo>
                    <a:cubicBezTo>
                      <a:pt x="11" y="8"/>
                      <a:pt x="17" y="7"/>
                      <a:pt x="17" y="7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" name="Freeform 27"/>
              <p:cNvSpPr>
                <a:spLocks/>
              </p:cNvSpPr>
              <p:nvPr/>
            </p:nvSpPr>
            <p:spPr bwMode="auto">
              <a:xfrm>
                <a:off x="6948488" y="5984876"/>
                <a:ext cx="41275" cy="53975"/>
              </a:xfrm>
              <a:custGeom>
                <a:avLst/>
                <a:gdLst>
                  <a:gd name="T0" fmla="*/ 2147483646 w 11"/>
                  <a:gd name="T1" fmla="*/ 2147483646 h 14"/>
                  <a:gd name="T2" fmla="*/ 2147483646 w 11"/>
                  <a:gd name="T3" fmla="*/ 2147483646 h 14"/>
                  <a:gd name="T4" fmla="*/ 2147483646 w 11"/>
                  <a:gd name="T5" fmla="*/ 2147483646 h 14"/>
                  <a:gd name="T6" fmla="*/ 2147483646 w 11"/>
                  <a:gd name="T7" fmla="*/ 2147483646 h 14"/>
                  <a:gd name="T8" fmla="*/ 2147483646 w 11"/>
                  <a:gd name="T9" fmla="*/ 2147483646 h 14"/>
                  <a:gd name="T10" fmla="*/ 2147483646 w 11"/>
                  <a:gd name="T11" fmla="*/ 2147483646 h 14"/>
                  <a:gd name="T12" fmla="*/ 2147483646 w 11"/>
                  <a:gd name="T13" fmla="*/ 2147483646 h 14"/>
                  <a:gd name="T14" fmla="*/ 2147483646 w 11"/>
                  <a:gd name="T15" fmla="*/ 2147483646 h 14"/>
                  <a:gd name="T16" fmla="*/ 2147483646 w 11"/>
                  <a:gd name="T17" fmla="*/ 2147483646 h 14"/>
                  <a:gd name="T18" fmla="*/ 2147483646 w 11"/>
                  <a:gd name="T19" fmla="*/ 2147483646 h 14"/>
                  <a:gd name="T20" fmla="*/ 2147483646 w 11"/>
                  <a:gd name="T21" fmla="*/ 2147483646 h 14"/>
                  <a:gd name="T22" fmla="*/ 2147483646 w 11"/>
                  <a:gd name="T23" fmla="*/ 2147483646 h 14"/>
                  <a:gd name="T24" fmla="*/ 2147483646 w 11"/>
                  <a:gd name="T25" fmla="*/ 2147483646 h 14"/>
                  <a:gd name="T26" fmla="*/ 2147483646 w 11"/>
                  <a:gd name="T27" fmla="*/ 2147483646 h 14"/>
                  <a:gd name="T28" fmla="*/ 2147483646 w 11"/>
                  <a:gd name="T29" fmla="*/ 2147483646 h 14"/>
                  <a:gd name="T30" fmla="*/ 2147483646 w 11"/>
                  <a:gd name="T31" fmla="*/ 2147483646 h 14"/>
                  <a:gd name="T32" fmla="*/ 2147483646 w 11"/>
                  <a:gd name="T33" fmla="*/ 2147483646 h 14"/>
                  <a:gd name="T34" fmla="*/ 2147483646 w 11"/>
                  <a:gd name="T35" fmla="*/ 2147483646 h 14"/>
                  <a:gd name="T36" fmla="*/ 2147483646 w 11"/>
                  <a:gd name="T37" fmla="*/ 2147483646 h 14"/>
                  <a:gd name="T38" fmla="*/ 2147483646 w 11"/>
                  <a:gd name="T39" fmla="*/ 2147483646 h 14"/>
                  <a:gd name="T40" fmla="*/ 2147483646 w 11"/>
                  <a:gd name="T41" fmla="*/ 2147483646 h 14"/>
                  <a:gd name="T42" fmla="*/ 2147483646 w 11"/>
                  <a:gd name="T43" fmla="*/ 2147483646 h 14"/>
                  <a:gd name="T44" fmla="*/ 2147483646 w 11"/>
                  <a:gd name="T45" fmla="*/ 2147483646 h 14"/>
                  <a:gd name="T46" fmla="*/ 2147483646 w 11"/>
                  <a:gd name="T47" fmla="*/ 2147483646 h 14"/>
                  <a:gd name="T48" fmla="*/ 2147483646 w 11"/>
                  <a:gd name="T49" fmla="*/ 2147483646 h 14"/>
                  <a:gd name="T50" fmla="*/ 2147483646 w 11"/>
                  <a:gd name="T51" fmla="*/ 2147483646 h 14"/>
                  <a:gd name="T52" fmla="*/ 2147483646 w 11"/>
                  <a:gd name="T53" fmla="*/ 2147483646 h 14"/>
                  <a:gd name="T54" fmla="*/ 2147483646 w 11"/>
                  <a:gd name="T55" fmla="*/ 2147483646 h 14"/>
                  <a:gd name="T56" fmla="*/ 2147483646 w 11"/>
                  <a:gd name="T57" fmla="*/ 2147483646 h 14"/>
                  <a:gd name="T58" fmla="*/ 2147483646 w 11"/>
                  <a:gd name="T59" fmla="*/ 2147483646 h 14"/>
                  <a:gd name="T60" fmla="*/ 2147483646 w 11"/>
                  <a:gd name="T61" fmla="*/ 2147483646 h 14"/>
                  <a:gd name="T62" fmla="*/ 2147483646 w 11"/>
                  <a:gd name="T63" fmla="*/ 2147483646 h 14"/>
                  <a:gd name="T64" fmla="*/ 2147483646 w 11"/>
                  <a:gd name="T65" fmla="*/ 2147483646 h 14"/>
                  <a:gd name="T66" fmla="*/ 2147483646 w 11"/>
                  <a:gd name="T67" fmla="*/ 2147483646 h 14"/>
                  <a:gd name="T68" fmla="*/ 2147483646 w 11"/>
                  <a:gd name="T69" fmla="*/ 2147483646 h 14"/>
                  <a:gd name="T70" fmla="*/ 2147483646 w 11"/>
                  <a:gd name="T71" fmla="*/ 2147483646 h 14"/>
                  <a:gd name="T72" fmla="*/ 2147483646 w 11"/>
                  <a:gd name="T73" fmla="*/ 2147483646 h 14"/>
                  <a:gd name="T74" fmla="*/ 2147483646 w 11"/>
                  <a:gd name="T75" fmla="*/ 2147483646 h 14"/>
                  <a:gd name="T76" fmla="*/ 2147483646 w 11"/>
                  <a:gd name="T77" fmla="*/ 2147483646 h 14"/>
                  <a:gd name="T78" fmla="*/ 2147483646 w 11"/>
                  <a:gd name="T79" fmla="*/ 2147483646 h 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1" h="14">
                    <a:moveTo>
                      <a:pt x="5" y="14"/>
                    </a:moveTo>
                    <a:cubicBezTo>
                      <a:pt x="5" y="14"/>
                      <a:pt x="8" y="14"/>
                      <a:pt x="5" y="13"/>
                    </a:cubicBezTo>
                    <a:cubicBezTo>
                      <a:pt x="7" y="13"/>
                      <a:pt x="5" y="13"/>
                      <a:pt x="5" y="13"/>
                    </a:cubicBezTo>
                    <a:cubicBezTo>
                      <a:pt x="4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4" y="12"/>
                      <a:pt x="5" y="12"/>
                    </a:cubicBezTo>
                    <a:cubicBezTo>
                      <a:pt x="5" y="12"/>
                      <a:pt x="4" y="12"/>
                      <a:pt x="5" y="12"/>
                    </a:cubicBezTo>
                    <a:cubicBezTo>
                      <a:pt x="7" y="11"/>
                      <a:pt x="6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4" y="11"/>
                      <a:pt x="6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6" y="9"/>
                      <a:pt x="6" y="9"/>
                      <a:pt x="4" y="10"/>
                    </a:cubicBezTo>
                    <a:cubicBezTo>
                      <a:pt x="2" y="10"/>
                      <a:pt x="4" y="10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6" y="8"/>
                      <a:pt x="4" y="9"/>
                    </a:cubicBezTo>
                    <a:cubicBezTo>
                      <a:pt x="3" y="9"/>
                      <a:pt x="5" y="8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9"/>
                      <a:pt x="4" y="8"/>
                    </a:cubicBezTo>
                    <a:cubicBezTo>
                      <a:pt x="5" y="7"/>
                      <a:pt x="3" y="8"/>
                      <a:pt x="4" y="8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8"/>
                      <a:pt x="4" y="6"/>
                      <a:pt x="3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7"/>
                      <a:pt x="5" y="5"/>
                      <a:pt x="3" y="6"/>
                    </a:cubicBezTo>
                    <a:cubicBezTo>
                      <a:pt x="3" y="6"/>
                      <a:pt x="2" y="7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3" y="5"/>
                      <a:pt x="2" y="6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1" y="6"/>
                      <a:pt x="3" y="5"/>
                      <a:pt x="2" y="5"/>
                    </a:cubicBezTo>
                    <a:cubicBezTo>
                      <a:pt x="1" y="6"/>
                      <a:pt x="3" y="4"/>
                      <a:pt x="2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2" y="5"/>
                    </a:cubicBezTo>
                    <a:cubicBezTo>
                      <a:pt x="0" y="6"/>
                      <a:pt x="2" y="4"/>
                      <a:pt x="2" y="4"/>
                    </a:cubicBezTo>
                    <a:cubicBezTo>
                      <a:pt x="3" y="3"/>
                      <a:pt x="1" y="5"/>
                      <a:pt x="2" y="4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3"/>
                      <a:pt x="1" y="4"/>
                      <a:pt x="2" y="4"/>
                    </a:cubicBezTo>
                    <a:cubicBezTo>
                      <a:pt x="0" y="6"/>
                      <a:pt x="3" y="3"/>
                      <a:pt x="4" y="1"/>
                    </a:cubicBezTo>
                    <a:cubicBezTo>
                      <a:pt x="5" y="1"/>
                      <a:pt x="3" y="3"/>
                      <a:pt x="4" y="1"/>
                    </a:cubicBezTo>
                    <a:cubicBezTo>
                      <a:pt x="6" y="0"/>
                      <a:pt x="3" y="3"/>
                      <a:pt x="4" y="1"/>
                    </a:cubicBezTo>
                    <a:cubicBezTo>
                      <a:pt x="6" y="0"/>
                      <a:pt x="3" y="3"/>
                      <a:pt x="5" y="2"/>
                    </a:cubicBezTo>
                    <a:cubicBezTo>
                      <a:pt x="3" y="3"/>
                      <a:pt x="6" y="1"/>
                      <a:pt x="5" y="2"/>
                    </a:cubicBezTo>
                    <a:cubicBezTo>
                      <a:pt x="5" y="2"/>
                      <a:pt x="6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7" y="1"/>
                      <a:pt x="5" y="3"/>
                    </a:cubicBezTo>
                    <a:cubicBezTo>
                      <a:pt x="6" y="2"/>
                      <a:pt x="7" y="1"/>
                      <a:pt x="5" y="3"/>
                    </a:cubicBezTo>
                    <a:cubicBezTo>
                      <a:pt x="5" y="4"/>
                      <a:pt x="5" y="3"/>
                      <a:pt x="6" y="3"/>
                    </a:cubicBezTo>
                    <a:cubicBezTo>
                      <a:pt x="6" y="3"/>
                      <a:pt x="7" y="2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7" y="3"/>
                      <a:pt x="6" y="4"/>
                    </a:cubicBezTo>
                    <a:cubicBezTo>
                      <a:pt x="7" y="4"/>
                      <a:pt x="8" y="3"/>
                      <a:pt x="6" y="4"/>
                    </a:cubicBezTo>
                    <a:cubicBezTo>
                      <a:pt x="8" y="3"/>
                      <a:pt x="6" y="4"/>
                      <a:pt x="6" y="4"/>
                    </a:cubicBezTo>
                    <a:cubicBezTo>
                      <a:pt x="8" y="3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8"/>
                      <a:pt x="8" y="7"/>
                    </a:cubicBezTo>
                    <a:cubicBezTo>
                      <a:pt x="10" y="7"/>
                      <a:pt x="7" y="8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6" y="9"/>
                      <a:pt x="8" y="9"/>
                    </a:cubicBezTo>
                    <a:cubicBezTo>
                      <a:pt x="10" y="8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0" y="9"/>
                      <a:pt x="7" y="10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7" y="11"/>
                      <a:pt x="9" y="10"/>
                    </a:cubicBezTo>
                    <a:cubicBezTo>
                      <a:pt x="9" y="11"/>
                      <a:pt x="8" y="11"/>
                      <a:pt x="9" y="11"/>
                    </a:cubicBezTo>
                    <a:cubicBezTo>
                      <a:pt x="9" y="11"/>
                      <a:pt x="7" y="12"/>
                      <a:pt x="9" y="12"/>
                    </a:cubicBezTo>
                    <a:cubicBezTo>
                      <a:pt x="10" y="12"/>
                      <a:pt x="5" y="12"/>
                      <a:pt x="9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8" y="13"/>
                      <a:pt x="9" y="13"/>
                    </a:cubicBezTo>
                    <a:cubicBezTo>
                      <a:pt x="11" y="13"/>
                      <a:pt x="9" y="13"/>
                      <a:pt x="9" y="13"/>
                    </a:cubicBezTo>
                    <a:cubicBezTo>
                      <a:pt x="8" y="14"/>
                      <a:pt x="11" y="13"/>
                      <a:pt x="9" y="14"/>
                    </a:cubicBezTo>
                    <a:cubicBezTo>
                      <a:pt x="11" y="14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Freeform 28"/>
              <p:cNvSpPr>
                <a:spLocks/>
              </p:cNvSpPr>
              <p:nvPr/>
            </p:nvSpPr>
            <p:spPr bwMode="auto">
              <a:xfrm>
                <a:off x="6904038" y="6069013"/>
                <a:ext cx="38100" cy="63500"/>
              </a:xfrm>
              <a:custGeom>
                <a:avLst/>
                <a:gdLst>
                  <a:gd name="T0" fmla="*/ 2147483646 w 10"/>
                  <a:gd name="T1" fmla="*/ 2147483646 h 17"/>
                  <a:gd name="T2" fmla="*/ 2147483646 w 10"/>
                  <a:gd name="T3" fmla="*/ 2147483646 h 17"/>
                  <a:gd name="T4" fmla="*/ 2147483646 w 10"/>
                  <a:gd name="T5" fmla="*/ 2147483646 h 17"/>
                  <a:gd name="T6" fmla="*/ 2147483646 w 10"/>
                  <a:gd name="T7" fmla="*/ 2147483646 h 17"/>
                  <a:gd name="T8" fmla="*/ 2147483646 w 10"/>
                  <a:gd name="T9" fmla="*/ 2147483646 h 17"/>
                  <a:gd name="T10" fmla="*/ 2147483646 w 10"/>
                  <a:gd name="T11" fmla="*/ 2147483646 h 17"/>
                  <a:gd name="T12" fmla="*/ 2147483646 w 10"/>
                  <a:gd name="T13" fmla="*/ 2147483646 h 17"/>
                  <a:gd name="T14" fmla="*/ 2147483646 w 10"/>
                  <a:gd name="T15" fmla="*/ 2147483646 h 17"/>
                  <a:gd name="T16" fmla="*/ 2147483646 w 10"/>
                  <a:gd name="T17" fmla="*/ 2147483646 h 17"/>
                  <a:gd name="T18" fmla="*/ 2147483646 w 10"/>
                  <a:gd name="T19" fmla="*/ 2147483646 h 17"/>
                  <a:gd name="T20" fmla="*/ 2147483646 w 10"/>
                  <a:gd name="T21" fmla="*/ 2147483646 h 17"/>
                  <a:gd name="T22" fmla="*/ 2147483646 w 10"/>
                  <a:gd name="T23" fmla="*/ 2147483646 h 17"/>
                  <a:gd name="T24" fmla="*/ 2147483646 w 10"/>
                  <a:gd name="T25" fmla="*/ 2147483646 h 17"/>
                  <a:gd name="T26" fmla="*/ 2147483646 w 10"/>
                  <a:gd name="T27" fmla="*/ 2147483646 h 17"/>
                  <a:gd name="T28" fmla="*/ 2147483646 w 10"/>
                  <a:gd name="T29" fmla="*/ 2147483646 h 17"/>
                  <a:gd name="T30" fmla="*/ 2147483646 w 10"/>
                  <a:gd name="T31" fmla="*/ 2147483646 h 17"/>
                  <a:gd name="T32" fmla="*/ 2147483646 w 10"/>
                  <a:gd name="T33" fmla="*/ 2147483646 h 17"/>
                  <a:gd name="T34" fmla="*/ 2147483646 w 10"/>
                  <a:gd name="T35" fmla="*/ 2147483646 h 17"/>
                  <a:gd name="T36" fmla="*/ 2147483646 w 10"/>
                  <a:gd name="T37" fmla="*/ 0 h 17"/>
                  <a:gd name="T38" fmla="*/ 2147483646 w 10"/>
                  <a:gd name="T39" fmla="*/ 0 h 17"/>
                  <a:gd name="T40" fmla="*/ 2147483646 w 10"/>
                  <a:gd name="T41" fmla="*/ 0 h 17"/>
                  <a:gd name="T42" fmla="*/ 2147483646 w 10"/>
                  <a:gd name="T43" fmla="*/ 2147483646 h 17"/>
                  <a:gd name="T44" fmla="*/ 2147483646 w 10"/>
                  <a:gd name="T45" fmla="*/ 2147483646 h 17"/>
                  <a:gd name="T46" fmla="*/ 2147483646 w 10"/>
                  <a:gd name="T47" fmla="*/ 2147483646 h 17"/>
                  <a:gd name="T48" fmla="*/ 2147483646 w 10"/>
                  <a:gd name="T49" fmla="*/ 2147483646 h 17"/>
                  <a:gd name="T50" fmla="*/ 2147483646 w 10"/>
                  <a:gd name="T51" fmla="*/ 2147483646 h 17"/>
                  <a:gd name="T52" fmla="*/ 2147483646 w 10"/>
                  <a:gd name="T53" fmla="*/ 2147483646 h 17"/>
                  <a:gd name="T54" fmla="*/ 2147483646 w 10"/>
                  <a:gd name="T55" fmla="*/ 2147483646 h 17"/>
                  <a:gd name="T56" fmla="*/ 2147483646 w 10"/>
                  <a:gd name="T57" fmla="*/ 2147483646 h 17"/>
                  <a:gd name="T58" fmla="*/ 2147483646 w 10"/>
                  <a:gd name="T59" fmla="*/ 2147483646 h 17"/>
                  <a:gd name="T60" fmla="*/ 2147483646 w 10"/>
                  <a:gd name="T61" fmla="*/ 2147483646 h 17"/>
                  <a:gd name="T62" fmla="*/ 2147483646 w 10"/>
                  <a:gd name="T63" fmla="*/ 2147483646 h 17"/>
                  <a:gd name="T64" fmla="*/ 2147483646 w 10"/>
                  <a:gd name="T65" fmla="*/ 2147483646 h 17"/>
                  <a:gd name="T66" fmla="*/ 2147483646 w 10"/>
                  <a:gd name="T67" fmla="*/ 2147483646 h 17"/>
                  <a:gd name="T68" fmla="*/ 2147483646 w 10"/>
                  <a:gd name="T69" fmla="*/ 2147483646 h 17"/>
                  <a:gd name="T70" fmla="*/ 2147483646 w 10"/>
                  <a:gd name="T71" fmla="*/ 2147483646 h 17"/>
                  <a:gd name="T72" fmla="*/ 2147483646 w 10"/>
                  <a:gd name="T73" fmla="*/ 2147483646 h 17"/>
                  <a:gd name="T74" fmla="*/ 2147483646 w 10"/>
                  <a:gd name="T75" fmla="*/ 2147483646 h 17"/>
                  <a:gd name="T76" fmla="*/ 2147483646 w 10"/>
                  <a:gd name="T77" fmla="*/ 2147483646 h 17"/>
                  <a:gd name="T78" fmla="*/ 2147483646 w 10"/>
                  <a:gd name="T79" fmla="*/ 2147483646 h 1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" h="17">
                    <a:moveTo>
                      <a:pt x="4" y="17"/>
                    </a:moveTo>
                    <a:cubicBezTo>
                      <a:pt x="4" y="17"/>
                      <a:pt x="7" y="17"/>
                      <a:pt x="4" y="17"/>
                    </a:cubicBezTo>
                    <a:cubicBezTo>
                      <a:pt x="6" y="17"/>
                      <a:pt x="4" y="17"/>
                      <a:pt x="4" y="17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5"/>
                      <a:pt x="3" y="15"/>
                      <a:pt x="4" y="15"/>
                    </a:cubicBezTo>
                    <a:cubicBezTo>
                      <a:pt x="5" y="15"/>
                      <a:pt x="3" y="15"/>
                      <a:pt x="4" y="14"/>
                    </a:cubicBezTo>
                    <a:cubicBezTo>
                      <a:pt x="6" y="14"/>
                      <a:pt x="5" y="14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3" y="12"/>
                      <a:pt x="5" y="12"/>
                      <a:pt x="4" y="12"/>
                    </a:cubicBezTo>
                    <a:cubicBezTo>
                      <a:pt x="3" y="12"/>
                      <a:pt x="3" y="12"/>
                      <a:pt x="4" y="11"/>
                    </a:cubicBezTo>
                    <a:cubicBezTo>
                      <a:pt x="5" y="11"/>
                      <a:pt x="5" y="11"/>
                      <a:pt x="4" y="11"/>
                    </a:cubicBezTo>
                    <a:cubicBezTo>
                      <a:pt x="1" y="11"/>
                      <a:pt x="3" y="11"/>
                      <a:pt x="3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6" y="9"/>
                      <a:pt x="3" y="10"/>
                    </a:cubicBezTo>
                    <a:cubicBezTo>
                      <a:pt x="2" y="10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2" y="8"/>
                      <a:pt x="3" y="8"/>
                    </a:cubicBezTo>
                    <a:cubicBezTo>
                      <a:pt x="4" y="8"/>
                      <a:pt x="3" y="7"/>
                      <a:pt x="3" y="7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6"/>
                      <a:pt x="4" y="5"/>
                      <a:pt x="3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2" y="5"/>
                      <a:pt x="5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5" y="3"/>
                      <a:pt x="3" y="3"/>
                      <a:pt x="3" y="3"/>
                    </a:cubicBezTo>
                    <a:cubicBezTo>
                      <a:pt x="1" y="3"/>
                      <a:pt x="1" y="3"/>
                      <a:pt x="3" y="2"/>
                    </a:cubicBezTo>
                    <a:cubicBezTo>
                      <a:pt x="1" y="2"/>
                      <a:pt x="3" y="2"/>
                      <a:pt x="3" y="2"/>
                    </a:cubicBezTo>
                    <a:cubicBezTo>
                      <a:pt x="1" y="2"/>
                      <a:pt x="4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1"/>
                      <a:pt x="3" y="1"/>
                      <a:pt x="2" y="1"/>
                    </a:cubicBezTo>
                    <a:cubicBezTo>
                      <a:pt x="4" y="1"/>
                      <a:pt x="2" y="0"/>
                      <a:pt x="2" y="0"/>
                    </a:cubicBezTo>
                    <a:cubicBezTo>
                      <a:pt x="2" y="0"/>
                      <a:pt x="3" y="0"/>
                      <a:pt x="2" y="0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0" y="0"/>
                      <a:pt x="4" y="0"/>
                      <a:pt x="6" y="0"/>
                    </a:cubicBezTo>
                    <a:cubicBezTo>
                      <a:pt x="7" y="0"/>
                      <a:pt x="4" y="0"/>
                      <a:pt x="6" y="0"/>
                    </a:cubicBezTo>
                    <a:cubicBezTo>
                      <a:pt x="8" y="0"/>
                      <a:pt x="4" y="0"/>
                      <a:pt x="6" y="0"/>
                    </a:cubicBezTo>
                    <a:cubicBezTo>
                      <a:pt x="9" y="0"/>
                      <a:pt x="4" y="1"/>
                      <a:pt x="6" y="1"/>
                    </a:cubicBezTo>
                    <a:cubicBezTo>
                      <a:pt x="4" y="1"/>
                      <a:pt x="8" y="1"/>
                      <a:pt x="6" y="1"/>
                    </a:cubicBezTo>
                    <a:cubicBezTo>
                      <a:pt x="6" y="1"/>
                      <a:pt x="7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8" y="2"/>
                      <a:pt x="6" y="2"/>
                    </a:cubicBezTo>
                    <a:cubicBezTo>
                      <a:pt x="7" y="2"/>
                      <a:pt x="9" y="2"/>
                      <a:pt x="7" y="2"/>
                    </a:cubicBezTo>
                    <a:cubicBezTo>
                      <a:pt x="5" y="2"/>
                      <a:pt x="6" y="3"/>
                      <a:pt x="7" y="3"/>
                    </a:cubicBezTo>
                    <a:cubicBezTo>
                      <a:pt x="7" y="3"/>
                      <a:pt x="8" y="3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8" y="4"/>
                      <a:pt x="7" y="4"/>
                    </a:cubicBezTo>
                    <a:cubicBezTo>
                      <a:pt x="8" y="4"/>
                      <a:pt x="9" y="4"/>
                      <a:pt x="7" y="4"/>
                    </a:cubicBezTo>
                    <a:cubicBezTo>
                      <a:pt x="8" y="4"/>
                      <a:pt x="7" y="4"/>
                      <a:pt x="7" y="5"/>
                    </a:cubicBezTo>
                    <a:cubicBezTo>
                      <a:pt x="9" y="4"/>
                      <a:pt x="6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8" y="6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6" y="9"/>
                      <a:pt x="7" y="9"/>
                    </a:cubicBezTo>
                    <a:cubicBezTo>
                      <a:pt x="9" y="9"/>
                      <a:pt x="6" y="10"/>
                      <a:pt x="7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0"/>
                      <a:pt x="5" y="11"/>
                      <a:pt x="8" y="10"/>
                    </a:cubicBezTo>
                    <a:cubicBezTo>
                      <a:pt x="10" y="10"/>
                      <a:pt x="8" y="11"/>
                      <a:pt x="8" y="11"/>
                    </a:cubicBezTo>
                    <a:cubicBezTo>
                      <a:pt x="8" y="11"/>
                      <a:pt x="7" y="11"/>
                      <a:pt x="8" y="11"/>
                    </a:cubicBezTo>
                    <a:cubicBezTo>
                      <a:pt x="9" y="11"/>
                      <a:pt x="6" y="12"/>
                      <a:pt x="8" y="12"/>
                    </a:cubicBezTo>
                    <a:cubicBezTo>
                      <a:pt x="7" y="12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3"/>
                    </a:cubicBezTo>
                    <a:cubicBezTo>
                      <a:pt x="8" y="13"/>
                      <a:pt x="7" y="14"/>
                      <a:pt x="8" y="14"/>
                    </a:cubicBezTo>
                    <a:cubicBezTo>
                      <a:pt x="8" y="14"/>
                      <a:pt x="6" y="15"/>
                      <a:pt x="8" y="15"/>
                    </a:cubicBezTo>
                    <a:cubicBezTo>
                      <a:pt x="9" y="15"/>
                      <a:pt x="4" y="15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7"/>
                      <a:pt x="8" y="17"/>
                    </a:cubicBezTo>
                    <a:cubicBezTo>
                      <a:pt x="10" y="17"/>
                      <a:pt x="8" y="17"/>
                      <a:pt x="8" y="17"/>
                    </a:cubicBezTo>
                    <a:cubicBezTo>
                      <a:pt x="8" y="17"/>
                      <a:pt x="10" y="17"/>
                      <a:pt x="8" y="17"/>
                    </a:cubicBezTo>
                    <a:cubicBezTo>
                      <a:pt x="10" y="17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Freeform 29"/>
              <p:cNvSpPr>
                <a:spLocks/>
              </p:cNvSpPr>
              <p:nvPr/>
            </p:nvSpPr>
            <p:spPr bwMode="auto">
              <a:xfrm>
                <a:off x="7038975" y="5989638"/>
                <a:ext cx="57150" cy="52388"/>
              </a:xfrm>
              <a:custGeom>
                <a:avLst/>
                <a:gdLst>
                  <a:gd name="T0" fmla="*/ 2147483646 w 15"/>
                  <a:gd name="T1" fmla="*/ 2147483646 h 14"/>
                  <a:gd name="T2" fmla="*/ 2147483646 w 15"/>
                  <a:gd name="T3" fmla="*/ 2147483646 h 14"/>
                  <a:gd name="T4" fmla="*/ 2147483646 w 15"/>
                  <a:gd name="T5" fmla="*/ 2147483646 h 14"/>
                  <a:gd name="T6" fmla="*/ 2147483646 w 15"/>
                  <a:gd name="T7" fmla="*/ 2147483646 h 14"/>
                  <a:gd name="T8" fmla="*/ 2147483646 w 15"/>
                  <a:gd name="T9" fmla="*/ 2147483646 h 14"/>
                  <a:gd name="T10" fmla="*/ 2147483646 w 15"/>
                  <a:gd name="T11" fmla="*/ 2147483646 h 14"/>
                  <a:gd name="T12" fmla="*/ 2147483646 w 15"/>
                  <a:gd name="T13" fmla="*/ 2147483646 h 14"/>
                  <a:gd name="T14" fmla="*/ 2147483646 w 15"/>
                  <a:gd name="T15" fmla="*/ 2147483646 h 14"/>
                  <a:gd name="T16" fmla="*/ 2147483646 w 15"/>
                  <a:gd name="T17" fmla="*/ 2147483646 h 14"/>
                  <a:gd name="T18" fmla="*/ 2147483646 w 15"/>
                  <a:gd name="T19" fmla="*/ 2147483646 h 14"/>
                  <a:gd name="T20" fmla="*/ 2147483646 w 15"/>
                  <a:gd name="T21" fmla="*/ 2147483646 h 14"/>
                  <a:gd name="T22" fmla="*/ 2147483646 w 15"/>
                  <a:gd name="T23" fmla="*/ 2147483646 h 14"/>
                  <a:gd name="T24" fmla="*/ 2147483646 w 15"/>
                  <a:gd name="T25" fmla="*/ 2147483646 h 14"/>
                  <a:gd name="T26" fmla="*/ 2147483646 w 15"/>
                  <a:gd name="T27" fmla="*/ 2147483646 h 14"/>
                  <a:gd name="T28" fmla="*/ 2147483646 w 15"/>
                  <a:gd name="T29" fmla="*/ 2147483646 h 14"/>
                  <a:gd name="T30" fmla="*/ 2147483646 w 15"/>
                  <a:gd name="T31" fmla="*/ 2147483646 h 14"/>
                  <a:gd name="T32" fmla="*/ 2147483646 w 15"/>
                  <a:gd name="T33" fmla="*/ 2147483646 h 14"/>
                  <a:gd name="T34" fmla="*/ 2147483646 w 15"/>
                  <a:gd name="T35" fmla="*/ 2147483646 h 14"/>
                  <a:gd name="T36" fmla="*/ 2147483646 w 15"/>
                  <a:gd name="T37" fmla="*/ 2147483646 h 14"/>
                  <a:gd name="T38" fmla="*/ 2147483646 w 15"/>
                  <a:gd name="T39" fmla="*/ 2147483646 h 14"/>
                  <a:gd name="T40" fmla="*/ 2147483646 w 15"/>
                  <a:gd name="T41" fmla="*/ 2147483646 h 14"/>
                  <a:gd name="T42" fmla="*/ 2147483646 w 15"/>
                  <a:gd name="T43" fmla="*/ 2147483646 h 14"/>
                  <a:gd name="T44" fmla="*/ 2147483646 w 15"/>
                  <a:gd name="T45" fmla="*/ 2147483646 h 14"/>
                  <a:gd name="T46" fmla="*/ 2147483646 w 15"/>
                  <a:gd name="T47" fmla="*/ 2147483646 h 14"/>
                  <a:gd name="T48" fmla="*/ 2147483646 w 15"/>
                  <a:gd name="T49" fmla="*/ 2147483646 h 14"/>
                  <a:gd name="T50" fmla="*/ 2147483646 w 15"/>
                  <a:gd name="T51" fmla="*/ 2147483646 h 14"/>
                  <a:gd name="T52" fmla="*/ 2147483646 w 15"/>
                  <a:gd name="T53" fmla="*/ 2147483646 h 14"/>
                  <a:gd name="T54" fmla="*/ 2147483646 w 15"/>
                  <a:gd name="T55" fmla="*/ 2147483646 h 14"/>
                  <a:gd name="T56" fmla="*/ 2147483646 w 15"/>
                  <a:gd name="T57" fmla="*/ 2147483646 h 14"/>
                  <a:gd name="T58" fmla="*/ 2147483646 w 15"/>
                  <a:gd name="T59" fmla="*/ 2147483646 h 14"/>
                  <a:gd name="T60" fmla="*/ 2147483646 w 15"/>
                  <a:gd name="T61" fmla="*/ 2147483646 h 14"/>
                  <a:gd name="T62" fmla="*/ 2147483646 w 15"/>
                  <a:gd name="T63" fmla="*/ 2147483646 h 14"/>
                  <a:gd name="T64" fmla="*/ 2147483646 w 15"/>
                  <a:gd name="T65" fmla="*/ 2147483646 h 14"/>
                  <a:gd name="T66" fmla="*/ 2147483646 w 15"/>
                  <a:gd name="T67" fmla="*/ 2147483646 h 14"/>
                  <a:gd name="T68" fmla="*/ 2147483646 w 15"/>
                  <a:gd name="T69" fmla="*/ 2147483646 h 14"/>
                  <a:gd name="T70" fmla="*/ 2147483646 w 15"/>
                  <a:gd name="T71" fmla="*/ 2147483646 h 14"/>
                  <a:gd name="T72" fmla="*/ 2147483646 w 15"/>
                  <a:gd name="T73" fmla="*/ 2147483646 h 14"/>
                  <a:gd name="T74" fmla="*/ 2147483646 w 15"/>
                  <a:gd name="T75" fmla="*/ 2147483646 h 14"/>
                  <a:gd name="T76" fmla="*/ 2147483646 w 15"/>
                  <a:gd name="T77" fmla="*/ 2147483646 h 14"/>
                  <a:gd name="T78" fmla="*/ 2147483646 w 15"/>
                  <a:gd name="T79" fmla="*/ 2147483646 h 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5" h="14">
                    <a:moveTo>
                      <a:pt x="15" y="12"/>
                    </a:moveTo>
                    <a:cubicBezTo>
                      <a:pt x="15" y="12"/>
                      <a:pt x="15" y="9"/>
                      <a:pt x="15" y="12"/>
                    </a:cubicBezTo>
                    <a:cubicBezTo>
                      <a:pt x="15" y="11"/>
                      <a:pt x="15" y="12"/>
                      <a:pt x="15" y="12"/>
                    </a:cubicBezTo>
                    <a:cubicBezTo>
                      <a:pt x="15" y="14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3"/>
                      <a:pt x="13" y="12"/>
                    </a:cubicBezTo>
                    <a:cubicBezTo>
                      <a:pt x="13" y="11"/>
                      <a:pt x="12" y="13"/>
                      <a:pt x="12" y="12"/>
                    </a:cubicBezTo>
                    <a:cubicBezTo>
                      <a:pt x="12" y="10"/>
                      <a:pt x="12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1"/>
                    </a:cubicBezTo>
                    <a:cubicBezTo>
                      <a:pt x="10" y="12"/>
                      <a:pt x="11" y="10"/>
                      <a:pt x="10" y="11"/>
                    </a:cubicBezTo>
                    <a:cubicBezTo>
                      <a:pt x="10" y="11"/>
                      <a:pt x="9" y="12"/>
                      <a:pt x="10" y="11"/>
                    </a:cubicBezTo>
                    <a:cubicBezTo>
                      <a:pt x="10" y="9"/>
                      <a:pt x="10" y="9"/>
                      <a:pt x="9" y="11"/>
                    </a:cubicBezTo>
                    <a:cubicBezTo>
                      <a:pt x="8" y="13"/>
                      <a:pt x="9" y="11"/>
                      <a:pt x="9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2"/>
                      <a:pt x="9" y="8"/>
                      <a:pt x="8" y="10"/>
                    </a:cubicBezTo>
                    <a:cubicBezTo>
                      <a:pt x="7" y="11"/>
                      <a:pt x="8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11"/>
                      <a:pt x="7" y="9"/>
                    </a:cubicBezTo>
                    <a:cubicBezTo>
                      <a:pt x="7" y="8"/>
                      <a:pt x="6" y="9"/>
                      <a:pt x="6" y="9"/>
                    </a:cubicBezTo>
                    <a:cubicBezTo>
                      <a:pt x="7" y="8"/>
                      <a:pt x="6" y="8"/>
                      <a:pt x="6" y="9"/>
                    </a:cubicBezTo>
                    <a:cubicBezTo>
                      <a:pt x="5" y="9"/>
                      <a:pt x="5" y="9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10"/>
                      <a:pt x="5" y="7"/>
                      <a:pt x="5" y="8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8"/>
                      <a:pt x="5" y="6"/>
                      <a:pt x="4" y="7"/>
                    </a:cubicBezTo>
                    <a:cubicBezTo>
                      <a:pt x="4" y="7"/>
                      <a:pt x="4" y="8"/>
                      <a:pt x="4" y="7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5" y="5"/>
                      <a:pt x="4" y="7"/>
                      <a:pt x="3" y="7"/>
                    </a:cubicBezTo>
                    <a:cubicBezTo>
                      <a:pt x="3" y="8"/>
                      <a:pt x="2" y="8"/>
                      <a:pt x="3" y="7"/>
                    </a:cubicBezTo>
                    <a:cubicBezTo>
                      <a:pt x="2" y="8"/>
                      <a:pt x="3" y="6"/>
                      <a:pt x="3" y="6"/>
                    </a:cubicBezTo>
                    <a:cubicBezTo>
                      <a:pt x="2" y="8"/>
                      <a:pt x="4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1" y="8"/>
                      <a:pt x="2" y="5"/>
                      <a:pt x="2" y="6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1" y="6"/>
                      <a:pt x="2" y="5"/>
                      <a:pt x="2" y="6"/>
                    </a:cubicBezTo>
                    <a:cubicBezTo>
                      <a:pt x="3" y="4"/>
                      <a:pt x="1" y="6"/>
                      <a:pt x="2" y="6"/>
                    </a:cubicBezTo>
                    <a:cubicBezTo>
                      <a:pt x="0" y="8"/>
                      <a:pt x="3" y="4"/>
                      <a:pt x="3" y="2"/>
                    </a:cubicBezTo>
                    <a:cubicBezTo>
                      <a:pt x="4" y="1"/>
                      <a:pt x="2" y="4"/>
                      <a:pt x="3" y="2"/>
                    </a:cubicBezTo>
                    <a:cubicBezTo>
                      <a:pt x="4" y="0"/>
                      <a:pt x="3" y="4"/>
                      <a:pt x="4" y="2"/>
                    </a:cubicBezTo>
                    <a:cubicBezTo>
                      <a:pt x="5" y="0"/>
                      <a:pt x="3" y="5"/>
                      <a:pt x="4" y="2"/>
                    </a:cubicBezTo>
                    <a:cubicBezTo>
                      <a:pt x="3" y="4"/>
                      <a:pt x="5" y="1"/>
                      <a:pt x="4" y="2"/>
                    </a:cubicBezTo>
                    <a:cubicBezTo>
                      <a:pt x="4" y="3"/>
                      <a:pt x="5" y="2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6" y="1"/>
                      <a:pt x="5" y="3"/>
                    </a:cubicBezTo>
                    <a:cubicBezTo>
                      <a:pt x="5" y="3"/>
                      <a:pt x="6" y="2"/>
                      <a:pt x="5" y="3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4"/>
                      <a:pt x="7" y="2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7" y="3"/>
                      <a:pt x="7" y="4"/>
                    </a:cubicBezTo>
                    <a:cubicBezTo>
                      <a:pt x="7" y="4"/>
                      <a:pt x="8" y="3"/>
                      <a:pt x="7" y="4"/>
                    </a:cubicBezTo>
                    <a:cubicBezTo>
                      <a:pt x="8" y="3"/>
                      <a:pt x="7" y="5"/>
                      <a:pt x="7" y="4"/>
                    </a:cubicBezTo>
                    <a:cubicBezTo>
                      <a:pt x="9" y="3"/>
                      <a:pt x="7" y="5"/>
                      <a:pt x="7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7"/>
                      <a:pt x="9" y="8"/>
                      <a:pt x="10" y="7"/>
                    </a:cubicBezTo>
                    <a:cubicBezTo>
                      <a:pt x="11" y="5"/>
                      <a:pt x="10" y="8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0" y="9"/>
                      <a:pt x="11" y="7"/>
                    </a:cubicBezTo>
                    <a:cubicBezTo>
                      <a:pt x="12" y="5"/>
                      <a:pt x="11" y="7"/>
                      <a:pt x="11" y="7"/>
                    </a:cubicBezTo>
                    <a:cubicBezTo>
                      <a:pt x="11" y="7"/>
                      <a:pt x="11" y="8"/>
                      <a:pt x="11" y="7"/>
                    </a:cubicBezTo>
                    <a:cubicBezTo>
                      <a:pt x="12" y="6"/>
                      <a:pt x="11" y="9"/>
                      <a:pt x="12" y="8"/>
                    </a:cubicBezTo>
                    <a:cubicBezTo>
                      <a:pt x="12" y="9"/>
                      <a:pt x="12" y="9"/>
                      <a:pt x="12" y="8"/>
                    </a:cubicBezTo>
                    <a:cubicBezTo>
                      <a:pt x="12" y="8"/>
                      <a:pt x="12" y="9"/>
                      <a:pt x="13" y="8"/>
                    </a:cubicBezTo>
                    <a:cubicBezTo>
                      <a:pt x="13" y="7"/>
                      <a:pt x="13" y="9"/>
                      <a:pt x="13" y="8"/>
                    </a:cubicBezTo>
                    <a:cubicBezTo>
                      <a:pt x="13" y="8"/>
                      <a:pt x="13" y="10"/>
                      <a:pt x="14" y="8"/>
                    </a:cubicBezTo>
                    <a:cubicBezTo>
                      <a:pt x="14" y="7"/>
                      <a:pt x="13" y="12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10"/>
                      <a:pt x="15" y="8"/>
                    </a:cubicBezTo>
                    <a:cubicBezTo>
                      <a:pt x="15" y="7"/>
                      <a:pt x="15" y="8"/>
                      <a:pt x="15" y="8"/>
                    </a:cubicBezTo>
                    <a:cubicBezTo>
                      <a:pt x="15" y="9"/>
                      <a:pt x="15" y="6"/>
                      <a:pt x="15" y="8"/>
                    </a:cubicBezTo>
                    <a:cubicBezTo>
                      <a:pt x="15" y="6"/>
                      <a:pt x="15" y="12"/>
                      <a:pt x="15" y="12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Freeform 30"/>
              <p:cNvSpPr>
                <a:spLocks/>
              </p:cNvSpPr>
              <p:nvPr/>
            </p:nvSpPr>
            <p:spPr bwMode="auto">
              <a:xfrm>
                <a:off x="6986588" y="6132513"/>
                <a:ext cx="44450" cy="49213"/>
              </a:xfrm>
              <a:custGeom>
                <a:avLst/>
                <a:gdLst>
                  <a:gd name="T0" fmla="*/ 2147483646 w 12"/>
                  <a:gd name="T1" fmla="*/ 2147483646 h 13"/>
                  <a:gd name="T2" fmla="*/ 2147483646 w 12"/>
                  <a:gd name="T3" fmla="*/ 2147483646 h 13"/>
                  <a:gd name="T4" fmla="*/ 2147483646 w 12"/>
                  <a:gd name="T5" fmla="*/ 2147483646 h 13"/>
                  <a:gd name="T6" fmla="*/ 2147483646 w 12"/>
                  <a:gd name="T7" fmla="*/ 2147483646 h 13"/>
                  <a:gd name="T8" fmla="*/ 2147483646 w 12"/>
                  <a:gd name="T9" fmla="*/ 2147483646 h 13"/>
                  <a:gd name="T10" fmla="*/ 2147483646 w 12"/>
                  <a:gd name="T11" fmla="*/ 2147483646 h 13"/>
                  <a:gd name="T12" fmla="*/ 2147483646 w 12"/>
                  <a:gd name="T13" fmla="*/ 2147483646 h 13"/>
                  <a:gd name="T14" fmla="*/ 2147483646 w 12"/>
                  <a:gd name="T15" fmla="*/ 2147483646 h 13"/>
                  <a:gd name="T16" fmla="*/ 2147483646 w 12"/>
                  <a:gd name="T17" fmla="*/ 2147483646 h 13"/>
                  <a:gd name="T18" fmla="*/ 2147483646 w 12"/>
                  <a:gd name="T19" fmla="*/ 2147483646 h 13"/>
                  <a:gd name="T20" fmla="*/ 2147483646 w 12"/>
                  <a:gd name="T21" fmla="*/ 2147483646 h 13"/>
                  <a:gd name="T22" fmla="*/ 2147483646 w 12"/>
                  <a:gd name="T23" fmla="*/ 2147483646 h 13"/>
                  <a:gd name="T24" fmla="*/ 2147483646 w 12"/>
                  <a:gd name="T25" fmla="*/ 2147483646 h 13"/>
                  <a:gd name="T26" fmla="*/ 2147483646 w 12"/>
                  <a:gd name="T27" fmla="*/ 2147483646 h 13"/>
                  <a:gd name="T28" fmla="*/ 2147483646 w 12"/>
                  <a:gd name="T29" fmla="*/ 2147483646 h 13"/>
                  <a:gd name="T30" fmla="*/ 2147483646 w 12"/>
                  <a:gd name="T31" fmla="*/ 2147483646 h 13"/>
                  <a:gd name="T32" fmla="*/ 2147483646 w 12"/>
                  <a:gd name="T33" fmla="*/ 2147483646 h 13"/>
                  <a:gd name="T34" fmla="*/ 2147483646 w 12"/>
                  <a:gd name="T35" fmla="*/ 2147483646 h 13"/>
                  <a:gd name="T36" fmla="*/ 2147483646 w 12"/>
                  <a:gd name="T37" fmla="*/ 2147483646 h 13"/>
                  <a:gd name="T38" fmla="*/ 2147483646 w 12"/>
                  <a:gd name="T39" fmla="*/ 2147483646 h 13"/>
                  <a:gd name="T40" fmla="*/ 2147483646 w 12"/>
                  <a:gd name="T41" fmla="*/ 2147483646 h 13"/>
                  <a:gd name="T42" fmla="*/ 2147483646 w 12"/>
                  <a:gd name="T43" fmla="*/ 2147483646 h 13"/>
                  <a:gd name="T44" fmla="*/ 2147483646 w 12"/>
                  <a:gd name="T45" fmla="*/ 2147483646 h 13"/>
                  <a:gd name="T46" fmla="*/ 2147483646 w 12"/>
                  <a:gd name="T47" fmla="*/ 2147483646 h 13"/>
                  <a:gd name="T48" fmla="*/ 2147483646 w 12"/>
                  <a:gd name="T49" fmla="*/ 2147483646 h 13"/>
                  <a:gd name="T50" fmla="*/ 2147483646 w 12"/>
                  <a:gd name="T51" fmla="*/ 2147483646 h 13"/>
                  <a:gd name="T52" fmla="*/ 2147483646 w 12"/>
                  <a:gd name="T53" fmla="*/ 2147483646 h 13"/>
                  <a:gd name="T54" fmla="*/ 2147483646 w 12"/>
                  <a:gd name="T55" fmla="*/ 2147483646 h 13"/>
                  <a:gd name="T56" fmla="*/ 2147483646 w 12"/>
                  <a:gd name="T57" fmla="*/ 2147483646 h 13"/>
                  <a:gd name="T58" fmla="*/ 2147483646 w 12"/>
                  <a:gd name="T59" fmla="*/ 2147483646 h 13"/>
                  <a:gd name="T60" fmla="*/ 2147483646 w 12"/>
                  <a:gd name="T61" fmla="*/ 2147483646 h 13"/>
                  <a:gd name="T62" fmla="*/ 2147483646 w 12"/>
                  <a:gd name="T63" fmla="*/ 2147483646 h 13"/>
                  <a:gd name="T64" fmla="*/ 2147483646 w 12"/>
                  <a:gd name="T65" fmla="*/ 2147483646 h 13"/>
                  <a:gd name="T66" fmla="*/ 2147483646 w 12"/>
                  <a:gd name="T67" fmla="*/ 2147483646 h 13"/>
                  <a:gd name="T68" fmla="*/ 2147483646 w 12"/>
                  <a:gd name="T69" fmla="*/ 2147483646 h 13"/>
                  <a:gd name="T70" fmla="*/ 2147483646 w 12"/>
                  <a:gd name="T71" fmla="*/ 2147483646 h 13"/>
                  <a:gd name="T72" fmla="*/ 2147483646 w 12"/>
                  <a:gd name="T73" fmla="*/ 2147483646 h 13"/>
                  <a:gd name="T74" fmla="*/ 2147483646 w 12"/>
                  <a:gd name="T75" fmla="*/ 2147483646 h 13"/>
                  <a:gd name="T76" fmla="*/ 2147483646 w 12"/>
                  <a:gd name="T77" fmla="*/ 2147483646 h 13"/>
                  <a:gd name="T78" fmla="*/ 2147483646 w 12"/>
                  <a:gd name="T79" fmla="*/ 2147483646 h 1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2" h="13">
                    <a:moveTo>
                      <a:pt x="6" y="13"/>
                    </a:moveTo>
                    <a:cubicBezTo>
                      <a:pt x="6" y="13"/>
                      <a:pt x="9" y="13"/>
                      <a:pt x="6" y="13"/>
                    </a:cubicBezTo>
                    <a:cubicBezTo>
                      <a:pt x="7" y="13"/>
                      <a:pt x="6" y="13"/>
                      <a:pt x="6" y="13"/>
                    </a:cubicBezTo>
                    <a:cubicBezTo>
                      <a:pt x="4" y="13"/>
                      <a:pt x="6" y="13"/>
                      <a:pt x="6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4" y="12"/>
                      <a:pt x="6" y="12"/>
                    </a:cubicBezTo>
                    <a:cubicBezTo>
                      <a:pt x="6" y="12"/>
                      <a:pt x="5" y="12"/>
                      <a:pt x="6" y="11"/>
                    </a:cubicBezTo>
                    <a:cubicBezTo>
                      <a:pt x="7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0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9"/>
                      <a:pt x="7" y="9"/>
                      <a:pt x="5" y="10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0"/>
                      <a:pt x="7" y="8"/>
                      <a:pt x="5" y="9"/>
                    </a:cubicBezTo>
                    <a:cubicBezTo>
                      <a:pt x="4" y="9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3" y="9"/>
                      <a:pt x="4" y="8"/>
                    </a:cubicBezTo>
                    <a:cubicBezTo>
                      <a:pt x="5" y="7"/>
                      <a:pt x="4" y="8"/>
                      <a:pt x="4" y="7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1" y="7"/>
                      <a:pt x="4" y="6"/>
                      <a:pt x="3" y="6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2" y="6"/>
                      <a:pt x="5" y="5"/>
                      <a:pt x="3" y="6"/>
                    </a:cubicBezTo>
                    <a:cubicBezTo>
                      <a:pt x="3" y="6"/>
                      <a:pt x="2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1" y="5"/>
                      <a:pt x="3" y="4"/>
                      <a:pt x="3" y="4"/>
                    </a:cubicBezTo>
                    <a:cubicBezTo>
                      <a:pt x="1" y="5"/>
                      <a:pt x="4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2" y="4"/>
                    </a:cubicBezTo>
                    <a:cubicBezTo>
                      <a:pt x="0" y="5"/>
                      <a:pt x="3" y="3"/>
                      <a:pt x="2" y="4"/>
                    </a:cubicBezTo>
                    <a:cubicBezTo>
                      <a:pt x="3" y="3"/>
                      <a:pt x="2" y="4"/>
                      <a:pt x="2" y="3"/>
                    </a:cubicBezTo>
                    <a:cubicBezTo>
                      <a:pt x="1" y="4"/>
                      <a:pt x="3" y="3"/>
                      <a:pt x="2" y="3"/>
                    </a:cubicBezTo>
                    <a:cubicBezTo>
                      <a:pt x="4" y="2"/>
                      <a:pt x="2" y="3"/>
                      <a:pt x="2" y="3"/>
                    </a:cubicBezTo>
                    <a:cubicBezTo>
                      <a:pt x="0" y="4"/>
                      <a:pt x="4" y="2"/>
                      <a:pt x="5" y="2"/>
                    </a:cubicBezTo>
                    <a:cubicBezTo>
                      <a:pt x="6" y="1"/>
                      <a:pt x="4" y="2"/>
                      <a:pt x="6" y="2"/>
                    </a:cubicBezTo>
                    <a:cubicBezTo>
                      <a:pt x="7" y="1"/>
                      <a:pt x="4" y="2"/>
                      <a:pt x="6" y="2"/>
                    </a:cubicBezTo>
                    <a:cubicBezTo>
                      <a:pt x="8" y="0"/>
                      <a:pt x="3" y="3"/>
                      <a:pt x="6" y="2"/>
                    </a:cubicBezTo>
                    <a:cubicBezTo>
                      <a:pt x="4" y="3"/>
                      <a:pt x="7" y="1"/>
                      <a:pt x="6" y="2"/>
                    </a:cubicBezTo>
                    <a:cubicBezTo>
                      <a:pt x="6" y="2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8" y="2"/>
                      <a:pt x="6" y="3"/>
                    </a:cubicBezTo>
                    <a:cubicBezTo>
                      <a:pt x="7" y="2"/>
                      <a:pt x="8" y="2"/>
                      <a:pt x="6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8" y="3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8" y="3"/>
                      <a:pt x="7" y="4"/>
                    </a:cubicBezTo>
                    <a:cubicBezTo>
                      <a:pt x="7" y="4"/>
                      <a:pt x="9" y="3"/>
                      <a:pt x="7" y="4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9" y="3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8" y="7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7" y="7"/>
                      <a:pt x="8" y="7"/>
                    </a:cubicBezTo>
                    <a:cubicBezTo>
                      <a:pt x="10" y="6"/>
                      <a:pt x="8" y="8"/>
                      <a:pt x="9" y="8"/>
                    </a:cubicBezTo>
                    <a:cubicBezTo>
                      <a:pt x="7" y="8"/>
                      <a:pt x="8" y="8"/>
                      <a:pt x="8" y="8"/>
                    </a:cubicBezTo>
                    <a:cubicBezTo>
                      <a:pt x="8" y="8"/>
                      <a:pt x="6" y="9"/>
                      <a:pt x="9" y="8"/>
                    </a:cubicBezTo>
                    <a:cubicBezTo>
                      <a:pt x="11" y="7"/>
                      <a:pt x="9" y="8"/>
                      <a:pt x="9" y="8"/>
                    </a:cubicBezTo>
                    <a:cubicBezTo>
                      <a:pt x="9" y="9"/>
                      <a:pt x="8" y="9"/>
                      <a:pt x="9" y="9"/>
                    </a:cubicBezTo>
                    <a:cubicBezTo>
                      <a:pt x="10" y="9"/>
                      <a:pt x="7" y="10"/>
                      <a:pt x="9" y="9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0"/>
                      <a:pt x="8" y="10"/>
                      <a:pt x="9" y="10"/>
                    </a:cubicBezTo>
                    <a:cubicBezTo>
                      <a:pt x="10" y="10"/>
                      <a:pt x="8" y="11"/>
                      <a:pt x="9" y="11"/>
                    </a:cubicBezTo>
                    <a:cubicBezTo>
                      <a:pt x="9" y="11"/>
                      <a:pt x="8" y="11"/>
                      <a:pt x="10" y="11"/>
                    </a:cubicBezTo>
                    <a:cubicBezTo>
                      <a:pt x="10" y="11"/>
                      <a:pt x="6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8" y="13"/>
                      <a:pt x="10" y="13"/>
                    </a:cubicBezTo>
                    <a:cubicBezTo>
                      <a:pt x="11" y="13"/>
                      <a:pt x="10" y="13"/>
                      <a:pt x="10" y="13"/>
                    </a:cubicBezTo>
                    <a:cubicBezTo>
                      <a:pt x="9" y="13"/>
                      <a:pt x="12" y="13"/>
                      <a:pt x="10" y="13"/>
                    </a:cubicBezTo>
                    <a:cubicBezTo>
                      <a:pt x="12" y="13"/>
                      <a:pt x="6" y="13"/>
                      <a:pt x="6" y="13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Freeform 31"/>
              <p:cNvSpPr>
                <a:spLocks/>
              </p:cNvSpPr>
              <p:nvPr/>
            </p:nvSpPr>
            <p:spPr bwMode="auto">
              <a:xfrm>
                <a:off x="7061200" y="6097588"/>
                <a:ext cx="68263" cy="53975"/>
              </a:xfrm>
              <a:custGeom>
                <a:avLst/>
                <a:gdLst>
                  <a:gd name="T0" fmla="*/ 2147483646 w 18"/>
                  <a:gd name="T1" fmla="*/ 2147483646 h 14"/>
                  <a:gd name="T2" fmla="*/ 2147483646 w 18"/>
                  <a:gd name="T3" fmla="*/ 2147483646 h 14"/>
                  <a:gd name="T4" fmla="*/ 2147483646 w 18"/>
                  <a:gd name="T5" fmla="*/ 2147483646 h 14"/>
                  <a:gd name="T6" fmla="*/ 2147483646 w 18"/>
                  <a:gd name="T7" fmla="*/ 2147483646 h 14"/>
                  <a:gd name="T8" fmla="*/ 2147483646 w 18"/>
                  <a:gd name="T9" fmla="*/ 2147483646 h 14"/>
                  <a:gd name="T10" fmla="*/ 2147483646 w 18"/>
                  <a:gd name="T11" fmla="*/ 2147483646 h 14"/>
                  <a:gd name="T12" fmla="*/ 2147483646 w 18"/>
                  <a:gd name="T13" fmla="*/ 2147483646 h 14"/>
                  <a:gd name="T14" fmla="*/ 2147483646 w 18"/>
                  <a:gd name="T15" fmla="*/ 2147483646 h 14"/>
                  <a:gd name="T16" fmla="*/ 2147483646 w 18"/>
                  <a:gd name="T17" fmla="*/ 2147483646 h 14"/>
                  <a:gd name="T18" fmla="*/ 2147483646 w 18"/>
                  <a:gd name="T19" fmla="*/ 2147483646 h 14"/>
                  <a:gd name="T20" fmla="*/ 2147483646 w 18"/>
                  <a:gd name="T21" fmla="*/ 2147483646 h 14"/>
                  <a:gd name="T22" fmla="*/ 2147483646 w 18"/>
                  <a:gd name="T23" fmla="*/ 2147483646 h 14"/>
                  <a:gd name="T24" fmla="*/ 2147483646 w 18"/>
                  <a:gd name="T25" fmla="*/ 2147483646 h 14"/>
                  <a:gd name="T26" fmla="*/ 2147483646 w 18"/>
                  <a:gd name="T27" fmla="*/ 2147483646 h 14"/>
                  <a:gd name="T28" fmla="*/ 2147483646 w 18"/>
                  <a:gd name="T29" fmla="*/ 2147483646 h 14"/>
                  <a:gd name="T30" fmla="*/ 2147483646 w 18"/>
                  <a:gd name="T31" fmla="*/ 2147483646 h 14"/>
                  <a:gd name="T32" fmla="*/ 2147483646 w 18"/>
                  <a:gd name="T33" fmla="*/ 2147483646 h 14"/>
                  <a:gd name="T34" fmla="*/ 2147483646 w 18"/>
                  <a:gd name="T35" fmla="*/ 2147483646 h 14"/>
                  <a:gd name="T36" fmla="*/ 2147483646 w 18"/>
                  <a:gd name="T37" fmla="*/ 2147483646 h 14"/>
                  <a:gd name="T38" fmla="*/ 2147483646 w 18"/>
                  <a:gd name="T39" fmla="*/ 2147483646 h 14"/>
                  <a:gd name="T40" fmla="*/ 2147483646 w 18"/>
                  <a:gd name="T41" fmla="*/ 2147483646 h 14"/>
                  <a:gd name="T42" fmla="*/ 2147483646 w 18"/>
                  <a:gd name="T43" fmla="*/ 2147483646 h 14"/>
                  <a:gd name="T44" fmla="*/ 2147483646 w 18"/>
                  <a:gd name="T45" fmla="*/ 2147483646 h 14"/>
                  <a:gd name="T46" fmla="*/ 2147483646 w 18"/>
                  <a:gd name="T47" fmla="*/ 2147483646 h 14"/>
                  <a:gd name="T48" fmla="*/ 2147483646 w 18"/>
                  <a:gd name="T49" fmla="*/ 2147483646 h 14"/>
                  <a:gd name="T50" fmla="*/ 2147483646 w 18"/>
                  <a:gd name="T51" fmla="*/ 2147483646 h 14"/>
                  <a:gd name="T52" fmla="*/ 2147483646 w 18"/>
                  <a:gd name="T53" fmla="*/ 2147483646 h 14"/>
                  <a:gd name="T54" fmla="*/ 2147483646 w 18"/>
                  <a:gd name="T55" fmla="*/ 2147483646 h 14"/>
                  <a:gd name="T56" fmla="*/ 2147483646 w 18"/>
                  <a:gd name="T57" fmla="*/ 2147483646 h 14"/>
                  <a:gd name="T58" fmla="*/ 2147483646 w 18"/>
                  <a:gd name="T59" fmla="*/ 2147483646 h 14"/>
                  <a:gd name="T60" fmla="*/ 2147483646 w 18"/>
                  <a:gd name="T61" fmla="*/ 2147483646 h 14"/>
                  <a:gd name="T62" fmla="*/ 2147483646 w 18"/>
                  <a:gd name="T63" fmla="*/ 2147483646 h 14"/>
                  <a:gd name="T64" fmla="*/ 2147483646 w 18"/>
                  <a:gd name="T65" fmla="*/ 2147483646 h 14"/>
                  <a:gd name="T66" fmla="*/ 2147483646 w 18"/>
                  <a:gd name="T67" fmla="*/ 2147483646 h 14"/>
                  <a:gd name="T68" fmla="*/ 2147483646 w 18"/>
                  <a:gd name="T69" fmla="*/ 2147483646 h 14"/>
                  <a:gd name="T70" fmla="*/ 2147483646 w 18"/>
                  <a:gd name="T71" fmla="*/ 2147483646 h 14"/>
                  <a:gd name="T72" fmla="*/ 2147483646 w 18"/>
                  <a:gd name="T73" fmla="*/ 2147483646 h 14"/>
                  <a:gd name="T74" fmla="*/ 2147483646 w 18"/>
                  <a:gd name="T75" fmla="*/ 2147483646 h 14"/>
                  <a:gd name="T76" fmla="*/ 2147483646 w 18"/>
                  <a:gd name="T77" fmla="*/ 2147483646 h 14"/>
                  <a:gd name="T78" fmla="*/ 2147483646 w 18"/>
                  <a:gd name="T79" fmla="*/ 2147483646 h 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" h="14">
                    <a:moveTo>
                      <a:pt x="15" y="13"/>
                    </a:moveTo>
                    <a:cubicBezTo>
                      <a:pt x="15" y="13"/>
                      <a:pt x="16" y="11"/>
                      <a:pt x="15" y="13"/>
                    </a:cubicBezTo>
                    <a:cubicBezTo>
                      <a:pt x="15" y="12"/>
                      <a:pt x="15" y="13"/>
                      <a:pt x="15" y="13"/>
                    </a:cubicBezTo>
                    <a:cubicBezTo>
                      <a:pt x="14" y="14"/>
                      <a:pt x="14" y="13"/>
                      <a:pt x="14" y="1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2" y="13"/>
                      <a:pt x="13" y="12"/>
                    </a:cubicBezTo>
                    <a:cubicBezTo>
                      <a:pt x="13" y="11"/>
                      <a:pt x="12" y="13"/>
                      <a:pt x="12" y="12"/>
                    </a:cubicBezTo>
                    <a:cubicBezTo>
                      <a:pt x="13" y="10"/>
                      <a:pt x="12" y="11"/>
                      <a:pt x="12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1" y="11"/>
                      <a:pt x="11" y="10"/>
                      <a:pt x="10" y="11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1" y="9"/>
                      <a:pt x="11" y="9"/>
                      <a:pt x="10" y="10"/>
                    </a:cubicBezTo>
                    <a:cubicBezTo>
                      <a:pt x="8" y="12"/>
                      <a:pt x="9" y="11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1"/>
                      <a:pt x="10" y="8"/>
                      <a:pt x="8" y="10"/>
                    </a:cubicBezTo>
                    <a:cubicBezTo>
                      <a:pt x="8" y="10"/>
                      <a:pt x="9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10"/>
                      <a:pt x="6" y="10"/>
                      <a:pt x="7" y="9"/>
                    </a:cubicBezTo>
                    <a:cubicBezTo>
                      <a:pt x="7" y="8"/>
                      <a:pt x="6" y="9"/>
                      <a:pt x="7" y="8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9"/>
                      <a:pt x="6" y="6"/>
                      <a:pt x="5" y="7"/>
                    </a:cubicBezTo>
                    <a:cubicBezTo>
                      <a:pt x="5" y="6"/>
                      <a:pt x="5" y="7"/>
                      <a:pt x="5" y="7"/>
                    </a:cubicBezTo>
                    <a:cubicBezTo>
                      <a:pt x="4" y="7"/>
                      <a:pt x="6" y="5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5" y="5"/>
                      <a:pt x="4" y="6"/>
                      <a:pt x="4" y="6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2" y="7"/>
                      <a:pt x="4" y="5"/>
                      <a:pt x="3" y="5"/>
                    </a:cubicBezTo>
                    <a:cubicBezTo>
                      <a:pt x="2" y="6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6"/>
                      <a:pt x="2" y="4"/>
                      <a:pt x="2" y="4"/>
                    </a:cubicBezTo>
                    <a:cubicBezTo>
                      <a:pt x="3" y="4"/>
                      <a:pt x="1" y="5"/>
                      <a:pt x="2" y="4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3"/>
                      <a:pt x="1" y="4"/>
                      <a:pt x="2" y="4"/>
                    </a:cubicBezTo>
                    <a:cubicBezTo>
                      <a:pt x="0" y="6"/>
                      <a:pt x="3" y="3"/>
                      <a:pt x="4" y="1"/>
                    </a:cubicBezTo>
                    <a:cubicBezTo>
                      <a:pt x="5" y="1"/>
                      <a:pt x="3" y="3"/>
                      <a:pt x="4" y="1"/>
                    </a:cubicBezTo>
                    <a:cubicBezTo>
                      <a:pt x="6" y="0"/>
                      <a:pt x="3" y="3"/>
                      <a:pt x="5" y="1"/>
                    </a:cubicBezTo>
                    <a:cubicBezTo>
                      <a:pt x="7" y="0"/>
                      <a:pt x="3" y="3"/>
                      <a:pt x="5" y="2"/>
                    </a:cubicBezTo>
                    <a:cubicBezTo>
                      <a:pt x="3" y="3"/>
                      <a:pt x="6" y="1"/>
                      <a:pt x="5" y="2"/>
                    </a:cubicBezTo>
                    <a:cubicBezTo>
                      <a:pt x="5" y="2"/>
                      <a:pt x="6" y="1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1"/>
                      <a:pt x="6" y="2"/>
                    </a:cubicBezTo>
                    <a:cubicBezTo>
                      <a:pt x="6" y="2"/>
                      <a:pt x="7" y="1"/>
                      <a:pt x="6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8" y="2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7" y="3"/>
                    </a:cubicBezTo>
                    <a:cubicBezTo>
                      <a:pt x="8" y="3"/>
                      <a:pt x="8" y="2"/>
                      <a:pt x="7" y="4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9" y="2"/>
                      <a:pt x="7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2" y="5"/>
                      <a:pt x="10" y="7"/>
                      <a:pt x="11" y="6"/>
                    </a:cubicBezTo>
                    <a:cubicBezTo>
                      <a:pt x="10" y="8"/>
                      <a:pt x="11" y="8"/>
                      <a:pt x="11" y="7"/>
                    </a:cubicBezTo>
                    <a:cubicBezTo>
                      <a:pt x="11" y="7"/>
                      <a:pt x="10" y="9"/>
                      <a:pt x="12" y="7"/>
                    </a:cubicBezTo>
                    <a:cubicBezTo>
                      <a:pt x="13" y="5"/>
                      <a:pt x="12" y="7"/>
                      <a:pt x="12" y="7"/>
                    </a:cubicBezTo>
                    <a:cubicBezTo>
                      <a:pt x="12" y="7"/>
                      <a:pt x="12" y="8"/>
                      <a:pt x="12" y="7"/>
                    </a:cubicBezTo>
                    <a:cubicBezTo>
                      <a:pt x="13" y="6"/>
                      <a:pt x="12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9"/>
                      <a:pt x="14" y="8"/>
                    </a:cubicBezTo>
                    <a:cubicBezTo>
                      <a:pt x="14" y="8"/>
                      <a:pt x="13" y="9"/>
                      <a:pt x="14" y="8"/>
                    </a:cubicBezTo>
                    <a:cubicBezTo>
                      <a:pt x="14" y="9"/>
                      <a:pt x="14" y="10"/>
                      <a:pt x="15" y="9"/>
                    </a:cubicBezTo>
                    <a:cubicBezTo>
                      <a:pt x="15" y="8"/>
                      <a:pt x="13" y="12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11"/>
                      <a:pt x="16" y="9"/>
                    </a:cubicBezTo>
                    <a:cubicBezTo>
                      <a:pt x="17" y="8"/>
                      <a:pt x="17" y="10"/>
                      <a:pt x="17" y="10"/>
                    </a:cubicBezTo>
                    <a:cubicBezTo>
                      <a:pt x="16" y="10"/>
                      <a:pt x="18" y="8"/>
                      <a:pt x="17" y="10"/>
                    </a:cubicBezTo>
                    <a:cubicBezTo>
                      <a:pt x="18" y="8"/>
                      <a:pt x="15" y="13"/>
                      <a:pt x="15" y="13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Freeform 32"/>
              <p:cNvSpPr>
                <a:spLocks/>
              </p:cNvSpPr>
              <p:nvPr/>
            </p:nvSpPr>
            <p:spPr bwMode="auto">
              <a:xfrm>
                <a:off x="7085013" y="6196013"/>
                <a:ext cx="77788" cy="90488"/>
              </a:xfrm>
              <a:custGeom>
                <a:avLst/>
                <a:gdLst>
                  <a:gd name="T0" fmla="*/ 2147483646 w 21"/>
                  <a:gd name="T1" fmla="*/ 2147483646 h 24"/>
                  <a:gd name="T2" fmla="*/ 2147483646 w 21"/>
                  <a:gd name="T3" fmla="*/ 2147483646 h 24"/>
                  <a:gd name="T4" fmla="*/ 2147483646 w 21"/>
                  <a:gd name="T5" fmla="*/ 2147483646 h 24"/>
                  <a:gd name="T6" fmla="*/ 2147483646 w 21"/>
                  <a:gd name="T7" fmla="*/ 2147483646 h 24"/>
                  <a:gd name="T8" fmla="*/ 2147483646 w 21"/>
                  <a:gd name="T9" fmla="*/ 2147483646 h 24"/>
                  <a:gd name="T10" fmla="*/ 2147483646 w 21"/>
                  <a:gd name="T11" fmla="*/ 2147483646 h 24"/>
                  <a:gd name="T12" fmla="*/ 2147483646 w 21"/>
                  <a:gd name="T13" fmla="*/ 2147483646 h 24"/>
                  <a:gd name="T14" fmla="*/ 2147483646 w 21"/>
                  <a:gd name="T15" fmla="*/ 2147483646 h 24"/>
                  <a:gd name="T16" fmla="*/ 2147483646 w 21"/>
                  <a:gd name="T17" fmla="*/ 2147483646 h 24"/>
                  <a:gd name="T18" fmla="*/ 2147483646 w 21"/>
                  <a:gd name="T19" fmla="*/ 2147483646 h 24"/>
                  <a:gd name="T20" fmla="*/ 2147483646 w 21"/>
                  <a:gd name="T21" fmla="*/ 2147483646 h 24"/>
                  <a:gd name="T22" fmla="*/ 2147483646 w 21"/>
                  <a:gd name="T23" fmla="*/ 2147483646 h 24"/>
                  <a:gd name="T24" fmla="*/ 2147483646 w 21"/>
                  <a:gd name="T25" fmla="*/ 2147483646 h 24"/>
                  <a:gd name="T26" fmla="*/ 2147483646 w 21"/>
                  <a:gd name="T27" fmla="*/ 2147483646 h 24"/>
                  <a:gd name="T28" fmla="*/ 2147483646 w 21"/>
                  <a:gd name="T29" fmla="*/ 2147483646 h 24"/>
                  <a:gd name="T30" fmla="*/ 2147483646 w 21"/>
                  <a:gd name="T31" fmla="*/ 2147483646 h 24"/>
                  <a:gd name="T32" fmla="*/ 2147483646 w 21"/>
                  <a:gd name="T33" fmla="*/ 2147483646 h 24"/>
                  <a:gd name="T34" fmla="*/ 2147483646 w 21"/>
                  <a:gd name="T35" fmla="*/ 2147483646 h 24"/>
                  <a:gd name="T36" fmla="*/ 2147483646 w 21"/>
                  <a:gd name="T37" fmla="*/ 2147483646 h 24"/>
                  <a:gd name="T38" fmla="*/ 2147483646 w 21"/>
                  <a:gd name="T39" fmla="*/ 2147483646 h 24"/>
                  <a:gd name="T40" fmla="*/ 2147483646 w 21"/>
                  <a:gd name="T41" fmla="*/ 2147483646 h 24"/>
                  <a:gd name="T42" fmla="*/ 2147483646 w 21"/>
                  <a:gd name="T43" fmla="*/ 2147483646 h 24"/>
                  <a:gd name="T44" fmla="*/ 2147483646 w 21"/>
                  <a:gd name="T45" fmla="*/ 2147483646 h 24"/>
                  <a:gd name="T46" fmla="*/ 2147483646 w 21"/>
                  <a:gd name="T47" fmla="*/ 2147483646 h 24"/>
                  <a:gd name="T48" fmla="*/ 2147483646 w 21"/>
                  <a:gd name="T49" fmla="*/ 2147483646 h 24"/>
                  <a:gd name="T50" fmla="*/ 2147483646 w 21"/>
                  <a:gd name="T51" fmla="*/ 2147483646 h 24"/>
                  <a:gd name="T52" fmla="*/ 2147483646 w 21"/>
                  <a:gd name="T53" fmla="*/ 2147483646 h 24"/>
                  <a:gd name="T54" fmla="*/ 2147483646 w 21"/>
                  <a:gd name="T55" fmla="*/ 2147483646 h 24"/>
                  <a:gd name="T56" fmla="*/ 2147483646 w 21"/>
                  <a:gd name="T57" fmla="*/ 2147483646 h 24"/>
                  <a:gd name="T58" fmla="*/ 2147483646 w 21"/>
                  <a:gd name="T59" fmla="*/ 2147483646 h 24"/>
                  <a:gd name="T60" fmla="*/ 2147483646 w 21"/>
                  <a:gd name="T61" fmla="*/ 2147483646 h 24"/>
                  <a:gd name="T62" fmla="*/ 2147483646 w 21"/>
                  <a:gd name="T63" fmla="*/ 2147483646 h 24"/>
                  <a:gd name="T64" fmla="*/ 2147483646 w 21"/>
                  <a:gd name="T65" fmla="*/ 2147483646 h 24"/>
                  <a:gd name="T66" fmla="*/ 2147483646 w 21"/>
                  <a:gd name="T67" fmla="*/ 2147483646 h 24"/>
                  <a:gd name="T68" fmla="*/ 2147483646 w 21"/>
                  <a:gd name="T69" fmla="*/ 2147483646 h 24"/>
                  <a:gd name="T70" fmla="*/ 2147483646 w 21"/>
                  <a:gd name="T71" fmla="*/ 2147483646 h 24"/>
                  <a:gd name="T72" fmla="*/ 2147483646 w 21"/>
                  <a:gd name="T73" fmla="*/ 2147483646 h 24"/>
                  <a:gd name="T74" fmla="*/ 2147483646 w 21"/>
                  <a:gd name="T75" fmla="*/ 2147483646 h 24"/>
                  <a:gd name="T76" fmla="*/ 2147483646 w 21"/>
                  <a:gd name="T77" fmla="*/ 2147483646 h 24"/>
                  <a:gd name="T78" fmla="*/ 2147483646 w 21"/>
                  <a:gd name="T79" fmla="*/ 2147483646 h 2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1" h="24">
                    <a:moveTo>
                      <a:pt x="17" y="23"/>
                    </a:moveTo>
                    <a:cubicBezTo>
                      <a:pt x="17" y="23"/>
                      <a:pt x="19" y="21"/>
                      <a:pt x="17" y="23"/>
                    </a:cubicBezTo>
                    <a:cubicBezTo>
                      <a:pt x="18" y="22"/>
                      <a:pt x="17" y="23"/>
                      <a:pt x="17" y="23"/>
                    </a:cubicBezTo>
                    <a:cubicBezTo>
                      <a:pt x="15" y="24"/>
                      <a:pt x="16" y="22"/>
                      <a:pt x="16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1"/>
                      <a:pt x="14" y="22"/>
                      <a:pt x="15" y="21"/>
                    </a:cubicBezTo>
                    <a:cubicBezTo>
                      <a:pt x="15" y="20"/>
                      <a:pt x="13" y="21"/>
                      <a:pt x="14" y="20"/>
                    </a:cubicBezTo>
                    <a:cubicBezTo>
                      <a:pt x="15" y="18"/>
                      <a:pt x="14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3" y="17"/>
                      <a:pt x="12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2" y="15"/>
                      <a:pt x="12" y="15"/>
                      <a:pt x="11" y="16"/>
                    </a:cubicBezTo>
                    <a:cubicBezTo>
                      <a:pt x="9" y="18"/>
                      <a:pt x="10" y="16"/>
                      <a:pt x="10" y="1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8" y="16"/>
                      <a:pt x="11" y="13"/>
                      <a:pt x="9" y="14"/>
                    </a:cubicBezTo>
                    <a:cubicBezTo>
                      <a:pt x="8" y="15"/>
                      <a:pt x="10" y="13"/>
                      <a:pt x="9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4"/>
                      <a:pt x="7" y="14"/>
                      <a:pt x="8" y="13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7" y="11"/>
                      <a:pt x="6" y="11"/>
                      <a:pt x="7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11"/>
                      <a:pt x="7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4" y="9"/>
                      <a:pt x="7" y="7"/>
                      <a:pt x="5" y="8"/>
                    </a:cubicBezTo>
                    <a:cubicBezTo>
                      <a:pt x="5" y="8"/>
                      <a:pt x="4" y="9"/>
                      <a:pt x="5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6" y="6"/>
                      <a:pt x="5" y="7"/>
                      <a:pt x="4" y="7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2" y="7"/>
                      <a:pt x="4" y="6"/>
                      <a:pt x="3" y="6"/>
                    </a:cubicBezTo>
                    <a:cubicBezTo>
                      <a:pt x="2" y="7"/>
                      <a:pt x="5" y="5"/>
                      <a:pt x="3" y="6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0" y="6"/>
                      <a:pt x="3" y="4"/>
                      <a:pt x="2" y="4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1" y="4"/>
                      <a:pt x="3" y="3"/>
                      <a:pt x="2" y="4"/>
                    </a:cubicBezTo>
                    <a:cubicBezTo>
                      <a:pt x="4" y="2"/>
                      <a:pt x="1" y="4"/>
                      <a:pt x="2" y="4"/>
                    </a:cubicBezTo>
                    <a:cubicBezTo>
                      <a:pt x="0" y="5"/>
                      <a:pt x="4" y="2"/>
                      <a:pt x="5" y="1"/>
                    </a:cubicBezTo>
                    <a:cubicBezTo>
                      <a:pt x="6" y="1"/>
                      <a:pt x="3" y="3"/>
                      <a:pt x="5" y="2"/>
                    </a:cubicBezTo>
                    <a:cubicBezTo>
                      <a:pt x="7" y="0"/>
                      <a:pt x="4" y="3"/>
                      <a:pt x="5" y="2"/>
                    </a:cubicBezTo>
                    <a:cubicBezTo>
                      <a:pt x="8" y="0"/>
                      <a:pt x="3" y="3"/>
                      <a:pt x="5" y="2"/>
                    </a:cubicBezTo>
                    <a:cubicBezTo>
                      <a:pt x="4" y="3"/>
                      <a:pt x="7" y="1"/>
                      <a:pt x="6" y="2"/>
                    </a:cubicBezTo>
                    <a:cubicBezTo>
                      <a:pt x="6" y="3"/>
                      <a:pt x="7" y="2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4"/>
                      <a:pt x="8" y="2"/>
                      <a:pt x="7" y="4"/>
                    </a:cubicBezTo>
                    <a:cubicBezTo>
                      <a:pt x="7" y="3"/>
                      <a:pt x="8" y="3"/>
                      <a:pt x="7" y="4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8" y="5"/>
                      <a:pt x="9" y="4"/>
                      <a:pt x="8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9" y="5"/>
                      <a:pt x="8" y="6"/>
                    </a:cubicBezTo>
                    <a:cubicBezTo>
                      <a:pt x="9" y="6"/>
                      <a:pt x="10" y="5"/>
                      <a:pt x="9" y="6"/>
                    </a:cubicBezTo>
                    <a:cubicBezTo>
                      <a:pt x="10" y="6"/>
                      <a:pt x="9" y="7"/>
                      <a:pt x="9" y="7"/>
                    </a:cubicBezTo>
                    <a:cubicBezTo>
                      <a:pt x="11" y="6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1" y="8"/>
                      <a:pt x="10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1"/>
                      <a:pt x="11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2"/>
                      <a:pt x="11" y="13"/>
                      <a:pt x="12" y="12"/>
                    </a:cubicBezTo>
                    <a:cubicBezTo>
                      <a:pt x="14" y="11"/>
                      <a:pt x="12" y="13"/>
                      <a:pt x="13" y="13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3" y="14"/>
                      <a:pt x="12" y="15"/>
                      <a:pt x="14" y="14"/>
                    </a:cubicBezTo>
                    <a:cubicBezTo>
                      <a:pt x="16" y="12"/>
                      <a:pt x="14" y="14"/>
                      <a:pt x="14" y="14"/>
                    </a:cubicBezTo>
                    <a:cubicBezTo>
                      <a:pt x="14" y="14"/>
                      <a:pt x="14" y="15"/>
                      <a:pt x="15" y="14"/>
                    </a:cubicBezTo>
                    <a:cubicBezTo>
                      <a:pt x="16" y="14"/>
                      <a:pt x="14" y="16"/>
                      <a:pt x="15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6"/>
                      <a:pt x="15" y="17"/>
                      <a:pt x="16" y="16"/>
                    </a:cubicBezTo>
                    <a:cubicBezTo>
                      <a:pt x="17" y="16"/>
                      <a:pt x="16" y="17"/>
                      <a:pt x="17" y="17"/>
                    </a:cubicBezTo>
                    <a:cubicBezTo>
                      <a:pt x="17" y="18"/>
                      <a:pt x="16" y="19"/>
                      <a:pt x="18" y="18"/>
                    </a:cubicBezTo>
                    <a:cubicBezTo>
                      <a:pt x="18" y="18"/>
                      <a:pt x="15" y="21"/>
                      <a:pt x="18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8" y="21"/>
                      <a:pt x="19" y="20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19" y="21"/>
                      <a:pt x="21" y="19"/>
                      <a:pt x="20" y="20"/>
                    </a:cubicBezTo>
                    <a:cubicBezTo>
                      <a:pt x="21" y="19"/>
                      <a:pt x="17" y="23"/>
                      <a:pt x="17" y="23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Freeform 33"/>
              <p:cNvSpPr>
                <a:spLocks/>
              </p:cNvSpPr>
              <p:nvPr/>
            </p:nvSpPr>
            <p:spPr bwMode="auto">
              <a:xfrm>
                <a:off x="6967538" y="6256338"/>
                <a:ext cx="41275" cy="38100"/>
              </a:xfrm>
              <a:custGeom>
                <a:avLst/>
                <a:gdLst>
                  <a:gd name="T0" fmla="*/ 2147483646 w 11"/>
                  <a:gd name="T1" fmla="*/ 2147483646 h 10"/>
                  <a:gd name="T2" fmla="*/ 2147483646 w 11"/>
                  <a:gd name="T3" fmla="*/ 2147483646 h 10"/>
                  <a:gd name="T4" fmla="*/ 2147483646 w 11"/>
                  <a:gd name="T5" fmla="*/ 2147483646 h 10"/>
                  <a:gd name="T6" fmla="*/ 2147483646 w 11"/>
                  <a:gd name="T7" fmla="*/ 2147483646 h 10"/>
                  <a:gd name="T8" fmla="*/ 2147483646 w 11"/>
                  <a:gd name="T9" fmla="*/ 2147483646 h 10"/>
                  <a:gd name="T10" fmla="*/ 2147483646 w 11"/>
                  <a:gd name="T11" fmla="*/ 2147483646 h 10"/>
                  <a:gd name="T12" fmla="*/ 2147483646 w 11"/>
                  <a:gd name="T13" fmla="*/ 2147483646 h 10"/>
                  <a:gd name="T14" fmla="*/ 2147483646 w 11"/>
                  <a:gd name="T15" fmla="*/ 2147483646 h 10"/>
                  <a:gd name="T16" fmla="*/ 2147483646 w 11"/>
                  <a:gd name="T17" fmla="*/ 2147483646 h 10"/>
                  <a:gd name="T18" fmla="*/ 2147483646 w 11"/>
                  <a:gd name="T19" fmla="*/ 2147483646 h 10"/>
                  <a:gd name="T20" fmla="*/ 2147483646 w 11"/>
                  <a:gd name="T21" fmla="*/ 2147483646 h 10"/>
                  <a:gd name="T22" fmla="*/ 2147483646 w 11"/>
                  <a:gd name="T23" fmla="*/ 2147483646 h 10"/>
                  <a:gd name="T24" fmla="*/ 2147483646 w 11"/>
                  <a:gd name="T25" fmla="*/ 2147483646 h 10"/>
                  <a:gd name="T26" fmla="*/ 2147483646 w 11"/>
                  <a:gd name="T27" fmla="*/ 2147483646 h 10"/>
                  <a:gd name="T28" fmla="*/ 2147483646 w 11"/>
                  <a:gd name="T29" fmla="*/ 2147483646 h 10"/>
                  <a:gd name="T30" fmla="*/ 2147483646 w 11"/>
                  <a:gd name="T31" fmla="*/ 2147483646 h 10"/>
                  <a:gd name="T32" fmla="*/ 2147483646 w 11"/>
                  <a:gd name="T33" fmla="*/ 2147483646 h 10"/>
                  <a:gd name="T34" fmla="*/ 2147483646 w 11"/>
                  <a:gd name="T35" fmla="*/ 2147483646 h 10"/>
                  <a:gd name="T36" fmla="*/ 2147483646 w 11"/>
                  <a:gd name="T37" fmla="*/ 2147483646 h 10"/>
                  <a:gd name="T38" fmla="*/ 2147483646 w 11"/>
                  <a:gd name="T39" fmla="*/ 2147483646 h 10"/>
                  <a:gd name="T40" fmla="*/ 2147483646 w 11"/>
                  <a:gd name="T41" fmla="*/ 2147483646 h 10"/>
                  <a:gd name="T42" fmla="*/ 2147483646 w 11"/>
                  <a:gd name="T43" fmla="*/ 2147483646 h 10"/>
                  <a:gd name="T44" fmla="*/ 2147483646 w 11"/>
                  <a:gd name="T45" fmla="*/ 2147483646 h 10"/>
                  <a:gd name="T46" fmla="*/ 2147483646 w 11"/>
                  <a:gd name="T47" fmla="*/ 2147483646 h 10"/>
                  <a:gd name="T48" fmla="*/ 2147483646 w 11"/>
                  <a:gd name="T49" fmla="*/ 2147483646 h 10"/>
                  <a:gd name="T50" fmla="*/ 2147483646 w 11"/>
                  <a:gd name="T51" fmla="*/ 2147483646 h 10"/>
                  <a:gd name="T52" fmla="*/ 2147483646 w 11"/>
                  <a:gd name="T53" fmla="*/ 2147483646 h 10"/>
                  <a:gd name="T54" fmla="*/ 2147483646 w 11"/>
                  <a:gd name="T55" fmla="*/ 2147483646 h 10"/>
                  <a:gd name="T56" fmla="*/ 2147483646 w 11"/>
                  <a:gd name="T57" fmla="*/ 2147483646 h 10"/>
                  <a:gd name="T58" fmla="*/ 2147483646 w 11"/>
                  <a:gd name="T59" fmla="*/ 2147483646 h 10"/>
                  <a:gd name="T60" fmla="*/ 2147483646 w 11"/>
                  <a:gd name="T61" fmla="*/ 2147483646 h 10"/>
                  <a:gd name="T62" fmla="*/ 2147483646 w 11"/>
                  <a:gd name="T63" fmla="*/ 2147483646 h 10"/>
                  <a:gd name="T64" fmla="*/ 2147483646 w 11"/>
                  <a:gd name="T65" fmla="*/ 2147483646 h 10"/>
                  <a:gd name="T66" fmla="*/ 2147483646 w 11"/>
                  <a:gd name="T67" fmla="*/ 2147483646 h 10"/>
                  <a:gd name="T68" fmla="*/ 2147483646 w 11"/>
                  <a:gd name="T69" fmla="*/ 2147483646 h 10"/>
                  <a:gd name="T70" fmla="*/ 2147483646 w 11"/>
                  <a:gd name="T71" fmla="*/ 2147483646 h 10"/>
                  <a:gd name="T72" fmla="*/ 2147483646 w 11"/>
                  <a:gd name="T73" fmla="*/ 2147483646 h 10"/>
                  <a:gd name="T74" fmla="*/ 2147483646 w 11"/>
                  <a:gd name="T75" fmla="*/ 2147483646 h 10"/>
                  <a:gd name="T76" fmla="*/ 2147483646 w 11"/>
                  <a:gd name="T77" fmla="*/ 2147483646 h 10"/>
                  <a:gd name="T78" fmla="*/ 2147483646 w 11"/>
                  <a:gd name="T79" fmla="*/ 2147483646 h 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7" y="10"/>
                      <a:pt x="5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3" y="10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3" y="9"/>
                      <a:pt x="4" y="9"/>
                    </a:cubicBezTo>
                    <a:cubicBezTo>
                      <a:pt x="5" y="9"/>
                      <a:pt x="3" y="9"/>
                      <a:pt x="4" y="9"/>
                    </a:cubicBezTo>
                    <a:cubicBezTo>
                      <a:pt x="6" y="8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6" y="7"/>
                      <a:pt x="6" y="7"/>
                      <a:pt x="4" y="7"/>
                    </a:cubicBezTo>
                    <a:cubicBezTo>
                      <a:pt x="2" y="8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6" y="6"/>
                      <a:pt x="4" y="6"/>
                    </a:cubicBezTo>
                    <a:cubicBezTo>
                      <a:pt x="3" y="7"/>
                      <a:pt x="5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6"/>
                      <a:pt x="4" y="6"/>
                    </a:cubicBezTo>
                    <a:cubicBezTo>
                      <a:pt x="5" y="5"/>
                      <a:pt x="3" y="6"/>
                      <a:pt x="4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6"/>
                      <a:pt x="4" y="4"/>
                      <a:pt x="3" y="5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5"/>
                      <a:pt x="5" y="4"/>
                      <a:pt x="3" y="4"/>
                    </a:cubicBezTo>
                    <a:cubicBezTo>
                      <a:pt x="3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1" y="4"/>
                      <a:pt x="4" y="3"/>
                      <a:pt x="3" y="3"/>
                    </a:cubicBezTo>
                    <a:cubicBezTo>
                      <a:pt x="2" y="4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1" y="4"/>
                      <a:pt x="3" y="2"/>
                      <a:pt x="3" y="3"/>
                    </a:cubicBezTo>
                    <a:cubicBezTo>
                      <a:pt x="4" y="2"/>
                      <a:pt x="2" y="3"/>
                      <a:pt x="3" y="3"/>
                    </a:cubicBezTo>
                    <a:cubicBezTo>
                      <a:pt x="2" y="3"/>
                      <a:pt x="3" y="2"/>
                      <a:pt x="3" y="3"/>
                    </a:cubicBezTo>
                    <a:cubicBezTo>
                      <a:pt x="5" y="2"/>
                      <a:pt x="2" y="3"/>
                      <a:pt x="3" y="2"/>
                    </a:cubicBezTo>
                    <a:cubicBezTo>
                      <a:pt x="0" y="4"/>
                      <a:pt x="5" y="2"/>
                      <a:pt x="6" y="1"/>
                    </a:cubicBezTo>
                    <a:cubicBezTo>
                      <a:pt x="7" y="0"/>
                      <a:pt x="4" y="2"/>
                      <a:pt x="6" y="1"/>
                    </a:cubicBezTo>
                    <a:cubicBezTo>
                      <a:pt x="8" y="0"/>
                      <a:pt x="5" y="2"/>
                      <a:pt x="6" y="1"/>
                    </a:cubicBezTo>
                    <a:cubicBezTo>
                      <a:pt x="9" y="0"/>
                      <a:pt x="4" y="2"/>
                      <a:pt x="6" y="1"/>
                    </a:cubicBezTo>
                    <a:cubicBezTo>
                      <a:pt x="5" y="2"/>
                      <a:pt x="8" y="0"/>
                      <a:pt x="6" y="1"/>
                    </a:cubicBezTo>
                    <a:cubicBezTo>
                      <a:pt x="6" y="1"/>
                      <a:pt x="7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2"/>
                      <a:pt x="8" y="1"/>
                      <a:pt x="7" y="2"/>
                    </a:cubicBezTo>
                    <a:cubicBezTo>
                      <a:pt x="7" y="1"/>
                      <a:pt x="8" y="1"/>
                      <a:pt x="7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8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8" y="2"/>
                      <a:pt x="7" y="3"/>
                    </a:cubicBezTo>
                    <a:cubicBezTo>
                      <a:pt x="8" y="3"/>
                      <a:pt x="9" y="2"/>
                      <a:pt x="7" y="3"/>
                    </a:cubicBezTo>
                    <a:cubicBezTo>
                      <a:pt x="9" y="3"/>
                      <a:pt x="7" y="3"/>
                      <a:pt x="7" y="3"/>
                    </a:cubicBezTo>
                    <a:cubicBezTo>
                      <a:pt x="9" y="3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10" y="5"/>
                      <a:pt x="7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6" y="7"/>
                      <a:pt x="8" y="6"/>
                    </a:cubicBezTo>
                    <a:cubicBezTo>
                      <a:pt x="10" y="6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7"/>
                      <a:pt x="7" y="8"/>
                      <a:pt x="8" y="7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7" y="8"/>
                      <a:pt x="8" y="8"/>
                    </a:cubicBezTo>
                    <a:cubicBezTo>
                      <a:pt x="9" y="8"/>
                      <a:pt x="7" y="8"/>
                      <a:pt x="8" y="8"/>
                    </a:cubicBezTo>
                    <a:cubicBezTo>
                      <a:pt x="8" y="9"/>
                      <a:pt x="7" y="9"/>
                      <a:pt x="8" y="9"/>
                    </a:cubicBezTo>
                    <a:cubicBezTo>
                      <a:pt x="9" y="9"/>
                      <a:pt x="4" y="9"/>
                      <a:pt x="8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7" y="10"/>
                      <a:pt x="9" y="10"/>
                    </a:cubicBezTo>
                    <a:cubicBezTo>
                      <a:pt x="10" y="10"/>
                      <a:pt x="8" y="10"/>
                      <a:pt x="9" y="10"/>
                    </a:cubicBezTo>
                    <a:cubicBezTo>
                      <a:pt x="8" y="10"/>
                      <a:pt x="11" y="10"/>
                      <a:pt x="9" y="10"/>
                    </a:cubicBezTo>
                    <a:cubicBezTo>
                      <a:pt x="11" y="10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Freeform 34"/>
              <p:cNvSpPr>
                <a:spLocks/>
              </p:cNvSpPr>
              <p:nvPr/>
            </p:nvSpPr>
            <p:spPr bwMode="auto">
              <a:xfrm>
                <a:off x="7212013" y="6162676"/>
                <a:ext cx="60325" cy="60325"/>
              </a:xfrm>
              <a:custGeom>
                <a:avLst/>
                <a:gdLst>
                  <a:gd name="T0" fmla="*/ 2147483646 w 16"/>
                  <a:gd name="T1" fmla="*/ 2147483646 h 16"/>
                  <a:gd name="T2" fmla="*/ 2147483646 w 16"/>
                  <a:gd name="T3" fmla="*/ 2147483646 h 16"/>
                  <a:gd name="T4" fmla="*/ 2147483646 w 16"/>
                  <a:gd name="T5" fmla="*/ 2147483646 h 16"/>
                  <a:gd name="T6" fmla="*/ 2147483646 w 16"/>
                  <a:gd name="T7" fmla="*/ 2147483646 h 16"/>
                  <a:gd name="T8" fmla="*/ 2147483646 w 16"/>
                  <a:gd name="T9" fmla="*/ 2147483646 h 16"/>
                  <a:gd name="T10" fmla="*/ 2147483646 w 16"/>
                  <a:gd name="T11" fmla="*/ 2147483646 h 16"/>
                  <a:gd name="T12" fmla="*/ 2147483646 w 16"/>
                  <a:gd name="T13" fmla="*/ 2147483646 h 16"/>
                  <a:gd name="T14" fmla="*/ 2147483646 w 16"/>
                  <a:gd name="T15" fmla="*/ 2147483646 h 16"/>
                  <a:gd name="T16" fmla="*/ 2147483646 w 16"/>
                  <a:gd name="T17" fmla="*/ 2147483646 h 16"/>
                  <a:gd name="T18" fmla="*/ 2147483646 w 16"/>
                  <a:gd name="T19" fmla="*/ 2147483646 h 16"/>
                  <a:gd name="T20" fmla="*/ 2147483646 w 16"/>
                  <a:gd name="T21" fmla="*/ 2147483646 h 16"/>
                  <a:gd name="T22" fmla="*/ 2147483646 w 16"/>
                  <a:gd name="T23" fmla="*/ 2147483646 h 16"/>
                  <a:gd name="T24" fmla="*/ 2147483646 w 16"/>
                  <a:gd name="T25" fmla="*/ 2147483646 h 16"/>
                  <a:gd name="T26" fmla="*/ 2147483646 w 16"/>
                  <a:gd name="T27" fmla="*/ 2147483646 h 16"/>
                  <a:gd name="T28" fmla="*/ 2147483646 w 16"/>
                  <a:gd name="T29" fmla="*/ 2147483646 h 16"/>
                  <a:gd name="T30" fmla="*/ 2147483646 w 16"/>
                  <a:gd name="T31" fmla="*/ 2147483646 h 16"/>
                  <a:gd name="T32" fmla="*/ 2147483646 w 16"/>
                  <a:gd name="T33" fmla="*/ 2147483646 h 16"/>
                  <a:gd name="T34" fmla="*/ 2147483646 w 16"/>
                  <a:gd name="T35" fmla="*/ 2147483646 h 16"/>
                  <a:gd name="T36" fmla="*/ 2147483646 w 16"/>
                  <a:gd name="T37" fmla="*/ 2147483646 h 16"/>
                  <a:gd name="T38" fmla="*/ 2147483646 w 16"/>
                  <a:gd name="T39" fmla="*/ 2147483646 h 16"/>
                  <a:gd name="T40" fmla="*/ 2147483646 w 16"/>
                  <a:gd name="T41" fmla="*/ 2147483646 h 16"/>
                  <a:gd name="T42" fmla="*/ 2147483646 w 16"/>
                  <a:gd name="T43" fmla="*/ 2147483646 h 16"/>
                  <a:gd name="T44" fmla="*/ 2147483646 w 16"/>
                  <a:gd name="T45" fmla="*/ 2147483646 h 16"/>
                  <a:gd name="T46" fmla="*/ 2147483646 w 16"/>
                  <a:gd name="T47" fmla="*/ 2147483646 h 16"/>
                  <a:gd name="T48" fmla="*/ 2147483646 w 16"/>
                  <a:gd name="T49" fmla="*/ 2147483646 h 16"/>
                  <a:gd name="T50" fmla="*/ 2147483646 w 16"/>
                  <a:gd name="T51" fmla="*/ 2147483646 h 16"/>
                  <a:gd name="T52" fmla="*/ 2147483646 w 16"/>
                  <a:gd name="T53" fmla="*/ 2147483646 h 16"/>
                  <a:gd name="T54" fmla="*/ 2147483646 w 16"/>
                  <a:gd name="T55" fmla="*/ 2147483646 h 16"/>
                  <a:gd name="T56" fmla="*/ 2147483646 w 16"/>
                  <a:gd name="T57" fmla="*/ 2147483646 h 16"/>
                  <a:gd name="T58" fmla="*/ 2147483646 w 16"/>
                  <a:gd name="T59" fmla="*/ 2147483646 h 16"/>
                  <a:gd name="T60" fmla="*/ 2147483646 w 16"/>
                  <a:gd name="T61" fmla="*/ 2147483646 h 16"/>
                  <a:gd name="T62" fmla="*/ 2147483646 w 16"/>
                  <a:gd name="T63" fmla="*/ 2147483646 h 16"/>
                  <a:gd name="T64" fmla="*/ 2147483646 w 16"/>
                  <a:gd name="T65" fmla="*/ 2147483646 h 16"/>
                  <a:gd name="T66" fmla="*/ 2147483646 w 16"/>
                  <a:gd name="T67" fmla="*/ 2147483646 h 16"/>
                  <a:gd name="T68" fmla="*/ 2147483646 w 16"/>
                  <a:gd name="T69" fmla="*/ 2147483646 h 16"/>
                  <a:gd name="T70" fmla="*/ 2147483646 w 16"/>
                  <a:gd name="T71" fmla="*/ 2147483646 h 16"/>
                  <a:gd name="T72" fmla="*/ 2147483646 w 16"/>
                  <a:gd name="T73" fmla="*/ 2147483646 h 16"/>
                  <a:gd name="T74" fmla="*/ 2147483646 w 16"/>
                  <a:gd name="T75" fmla="*/ 2147483646 h 16"/>
                  <a:gd name="T76" fmla="*/ 2147483646 w 16"/>
                  <a:gd name="T77" fmla="*/ 2147483646 h 16"/>
                  <a:gd name="T78" fmla="*/ 2147483646 w 16"/>
                  <a:gd name="T79" fmla="*/ 2147483646 h 1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6" h="16">
                    <a:moveTo>
                      <a:pt x="14" y="15"/>
                    </a:moveTo>
                    <a:cubicBezTo>
                      <a:pt x="14" y="15"/>
                      <a:pt x="15" y="13"/>
                      <a:pt x="13" y="15"/>
                    </a:cubicBezTo>
                    <a:cubicBezTo>
                      <a:pt x="14" y="14"/>
                      <a:pt x="13" y="15"/>
                      <a:pt x="13" y="15"/>
                    </a:cubicBezTo>
                    <a:cubicBezTo>
                      <a:pt x="12" y="16"/>
                      <a:pt x="13" y="15"/>
                      <a:pt x="13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4"/>
                      <a:pt x="11" y="15"/>
                      <a:pt x="12" y="14"/>
                    </a:cubicBezTo>
                    <a:cubicBezTo>
                      <a:pt x="12" y="13"/>
                      <a:pt x="11" y="14"/>
                      <a:pt x="11" y="13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2"/>
                    </a:cubicBezTo>
                    <a:cubicBezTo>
                      <a:pt x="9" y="12"/>
                      <a:pt x="10" y="11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0"/>
                      <a:pt x="10" y="10"/>
                      <a:pt x="9" y="11"/>
                    </a:cubicBezTo>
                    <a:cubicBezTo>
                      <a:pt x="7" y="13"/>
                      <a:pt x="8" y="12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9" y="9"/>
                      <a:pt x="7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7" y="8"/>
                      <a:pt x="7" y="8"/>
                      <a:pt x="6" y="9"/>
                    </a:cubicBezTo>
                    <a:cubicBezTo>
                      <a:pt x="6" y="9"/>
                      <a:pt x="5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9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6" y="6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5"/>
                      <a:pt x="4" y="6"/>
                      <a:pt x="4" y="6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2" y="7"/>
                      <a:pt x="4" y="5"/>
                      <a:pt x="3" y="6"/>
                    </a:cubicBezTo>
                    <a:cubicBezTo>
                      <a:pt x="2" y="7"/>
                      <a:pt x="4" y="4"/>
                      <a:pt x="3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6"/>
                      <a:pt x="3" y="5"/>
                    </a:cubicBezTo>
                    <a:cubicBezTo>
                      <a:pt x="1" y="6"/>
                      <a:pt x="3" y="4"/>
                      <a:pt x="3" y="5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3" y="4"/>
                      <a:pt x="2" y="4"/>
                    </a:cubicBezTo>
                    <a:cubicBezTo>
                      <a:pt x="4" y="3"/>
                      <a:pt x="2" y="5"/>
                      <a:pt x="2" y="4"/>
                    </a:cubicBezTo>
                    <a:cubicBezTo>
                      <a:pt x="0" y="6"/>
                      <a:pt x="4" y="3"/>
                      <a:pt x="5" y="2"/>
                    </a:cubicBezTo>
                    <a:cubicBezTo>
                      <a:pt x="6" y="1"/>
                      <a:pt x="4" y="3"/>
                      <a:pt x="5" y="2"/>
                    </a:cubicBezTo>
                    <a:cubicBezTo>
                      <a:pt x="7" y="0"/>
                      <a:pt x="4" y="3"/>
                      <a:pt x="5" y="2"/>
                    </a:cubicBezTo>
                    <a:cubicBezTo>
                      <a:pt x="7" y="0"/>
                      <a:pt x="4" y="4"/>
                      <a:pt x="5" y="2"/>
                    </a:cubicBezTo>
                    <a:cubicBezTo>
                      <a:pt x="4" y="3"/>
                      <a:pt x="7" y="1"/>
                      <a:pt x="6" y="2"/>
                    </a:cubicBezTo>
                    <a:cubicBezTo>
                      <a:pt x="6" y="2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8" y="1"/>
                      <a:pt x="6" y="3"/>
                    </a:cubicBezTo>
                    <a:cubicBezTo>
                      <a:pt x="7" y="2"/>
                      <a:pt x="8" y="2"/>
                      <a:pt x="6" y="3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4"/>
                      <a:pt x="8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9" y="3"/>
                      <a:pt x="8" y="4"/>
                    </a:cubicBezTo>
                    <a:cubicBezTo>
                      <a:pt x="9" y="3"/>
                      <a:pt x="8" y="5"/>
                      <a:pt x="8" y="5"/>
                    </a:cubicBezTo>
                    <a:cubicBezTo>
                      <a:pt x="10" y="3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9" y="8"/>
                      <a:pt x="11" y="8"/>
                    </a:cubicBezTo>
                    <a:cubicBezTo>
                      <a:pt x="12" y="7"/>
                      <a:pt x="10" y="9"/>
                      <a:pt x="11" y="8"/>
                    </a:cubicBezTo>
                    <a:cubicBezTo>
                      <a:pt x="10" y="9"/>
                      <a:pt x="10" y="9"/>
                      <a:pt x="11" y="9"/>
                    </a:cubicBezTo>
                    <a:cubicBezTo>
                      <a:pt x="11" y="9"/>
                      <a:pt x="10" y="10"/>
                      <a:pt x="12" y="9"/>
                    </a:cubicBezTo>
                    <a:cubicBezTo>
                      <a:pt x="13" y="7"/>
                      <a:pt x="12" y="9"/>
                      <a:pt x="12" y="9"/>
                    </a:cubicBezTo>
                    <a:cubicBezTo>
                      <a:pt x="12" y="9"/>
                      <a:pt x="11" y="9"/>
                      <a:pt x="12" y="9"/>
                    </a:cubicBezTo>
                    <a:cubicBezTo>
                      <a:pt x="13" y="8"/>
                      <a:pt x="11" y="11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2" y="11"/>
                      <a:pt x="13" y="10"/>
                    </a:cubicBezTo>
                    <a:cubicBezTo>
                      <a:pt x="13" y="10"/>
                      <a:pt x="13" y="11"/>
                      <a:pt x="13" y="10"/>
                    </a:cubicBezTo>
                    <a:cubicBezTo>
                      <a:pt x="13" y="11"/>
                      <a:pt x="13" y="12"/>
                      <a:pt x="14" y="11"/>
                    </a:cubicBezTo>
                    <a:cubicBezTo>
                      <a:pt x="14" y="10"/>
                      <a:pt x="12" y="14"/>
                      <a:pt x="14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4" y="13"/>
                      <a:pt x="15" y="12"/>
                    </a:cubicBezTo>
                    <a:cubicBezTo>
                      <a:pt x="16" y="10"/>
                      <a:pt x="15" y="12"/>
                      <a:pt x="15" y="12"/>
                    </a:cubicBezTo>
                    <a:cubicBezTo>
                      <a:pt x="15" y="13"/>
                      <a:pt x="16" y="10"/>
                      <a:pt x="15" y="12"/>
                    </a:cubicBezTo>
                    <a:cubicBezTo>
                      <a:pt x="16" y="10"/>
                      <a:pt x="14" y="16"/>
                      <a:pt x="14" y="15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Freeform 35"/>
              <p:cNvSpPr>
                <a:spLocks/>
              </p:cNvSpPr>
              <p:nvPr/>
            </p:nvSpPr>
            <p:spPr bwMode="auto">
              <a:xfrm>
                <a:off x="7080250" y="6399213"/>
                <a:ext cx="49213" cy="49213"/>
              </a:xfrm>
              <a:custGeom>
                <a:avLst/>
                <a:gdLst>
                  <a:gd name="T0" fmla="*/ 2147483646 w 13"/>
                  <a:gd name="T1" fmla="*/ 2147483646 h 13"/>
                  <a:gd name="T2" fmla="*/ 2147483646 w 13"/>
                  <a:gd name="T3" fmla="*/ 2147483646 h 13"/>
                  <a:gd name="T4" fmla="*/ 2147483646 w 13"/>
                  <a:gd name="T5" fmla="*/ 2147483646 h 13"/>
                  <a:gd name="T6" fmla="*/ 2147483646 w 13"/>
                  <a:gd name="T7" fmla="*/ 2147483646 h 13"/>
                  <a:gd name="T8" fmla="*/ 2147483646 w 13"/>
                  <a:gd name="T9" fmla="*/ 2147483646 h 13"/>
                  <a:gd name="T10" fmla="*/ 2147483646 w 13"/>
                  <a:gd name="T11" fmla="*/ 2147483646 h 13"/>
                  <a:gd name="T12" fmla="*/ 2147483646 w 13"/>
                  <a:gd name="T13" fmla="*/ 2147483646 h 13"/>
                  <a:gd name="T14" fmla="*/ 2147483646 w 13"/>
                  <a:gd name="T15" fmla="*/ 2147483646 h 13"/>
                  <a:gd name="T16" fmla="*/ 2147483646 w 13"/>
                  <a:gd name="T17" fmla="*/ 2147483646 h 13"/>
                  <a:gd name="T18" fmla="*/ 2147483646 w 13"/>
                  <a:gd name="T19" fmla="*/ 2147483646 h 13"/>
                  <a:gd name="T20" fmla="*/ 2147483646 w 13"/>
                  <a:gd name="T21" fmla="*/ 2147483646 h 13"/>
                  <a:gd name="T22" fmla="*/ 2147483646 w 13"/>
                  <a:gd name="T23" fmla="*/ 2147483646 h 13"/>
                  <a:gd name="T24" fmla="*/ 2147483646 w 13"/>
                  <a:gd name="T25" fmla="*/ 2147483646 h 13"/>
                  <a:gd name="T26" fmla="*/ 2147483646 w 13"/>
                  <a:gd name="T27" fmla="*/ 2147483646 h 13"/>
                  <a:gd name="T28" fmla="*/ 2147483646 w 13"/>
                  <a:gd name="T29" fmla="*/ 2147483646 h 13"/>
                  <a:gd name="T30" fmla="*/ 2147483646 w 13"/>
                  <a:gd name="T31" fmla="*/ 2147483646 h 13"/>
                  <a:gd name="T32" fmla="*/ 2147483646 w 13"/>
                  <a:gd name="T33" fmla="*/ 2147483646 h 13"/>
                  <a:gd name="T34" fmla="*/ 2147483646 w 13"/>
                  <a:gd name="T35" fmla="*/ 2147483646 h 13"/>
                  <a:gd name="T36" fmla="*/ 2147483646 w 13"/>
                  <a:gd name="T37" fmla="*/ 2147483646 h 13"/>
                  <a:gd name="T38" fmla="*/ 2147483646 w 13"/>
                  <a:gd name="T39" fmla="*/ 2147483646 h 13"/>
                  <a:gd name="T40" fmla="*/ 2147483646 w 13"/>
                  <a:gd name="T41" fmla="*/ 2147483646 h 13"/>
                  <a:gd name="T42" fmla="*/ 2147483646 w 13"/>
                  <a:gd name="T43" fmla="*/ 2147483646 h 13"/>
                  <a:gd name="T44" fmla="*/ 2147483646 w 13"/>
                  <a:gd name="T45" fmla="*/ 2147483646 h 13"/>
                  <a:gd name="T46" fmla="*/ 2147483646 w 13"/>
                  <a:gd name="T47" fmla="*/ 2147483646 h 13"/>
                  <a:gd name="T48" fmla="*/ 2147483646 w 13"/>
                  <a:gd name="T49" fmla="*/ 2147483646 h 13"/>
                  <a:gd name="T50" fmla="*/ 2147483646 w 13"/>
                  <a:gd name="T51" fmla="*/ 2147483646 h 13"/>
                  <a:gd name="T52" fmla="*/ 2147483646 w 13"/>
                  <a:gd name="T53" fmla="*/ 2147483646 h 13"/>
                  <a:gd name="T54" fmla="*/ 2147483646 w 13"/>
                  <a:gd name="T55" fmla="*/ 2147483646 h 13"/>
                  <a:gd name="T56" fmla="*/ 2147483646 w 13"/>
                  <a:gd name="T57" fmla="*/ 2147483646 h 13"/>
                  <a:gd name="T58" fmla="*/ 2147483646 w 13"/>
                  <a:gd name="T59" fmla="*/ 2147483646 h 13"/>
                  <a:gd name="T60" fmla="*/ 2147483646 w 13"/>
                  <a:gd name="T61" fmla="*/ 2147483646 h 13"/>
                  <a:gd name="T62" fmla="*/ 2147483646 w 13"/>
                  <a:gd name="T63" fmla="*/ 2147483646 h 13"/>
                  <a:gd name="T64" fmla="*/ 2147483646 w 13"/>
                  <a:gd name="T65" fmla="*/ 2147483646 h 13"/>
                  <a:gd name="T66" fmla="*/ 2147483646 w 13"/>
                  <a:gd name="T67" fmla="*/ 2147483646 h 13"/>
                  <a:gd name="T68" fmla="*/ 2147483646 w 13"/>
                  <a:gd name="T69" fmla="*/ 2147483646 h 13"/>
                  <a:gd name="T70" fmla="*/ 2147483646 w 13"/>
                  <a:gd name="T71" fmla="*/ 2147483646 h 13"/>
                  <a:gd name="T72" fmla="*/ 2147483646 w 13"/>
                  <a:gd name="T73" fmla="*/ 2147483646 h 13"/>
                  <a:gd name="T74" fmla="*/ 2147483646 w 13"/>
                  <a:gd name="T75" fmla="*/ 2147483646 h 13"/>
                  <a:gd name="T76" fmla="*/ 2147483646 w 13"/>
                  <a:gd name="T77" fmla="*/ 2147483646 h 13"/>
                  <a:gd name="T78" fmla="*/ 2147483646 w 13"/>
                  <a:gd name="T79" fmla="*/ 2147483646 h 1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" h="13">
                    <a:moveTo>
                      <a:pt x="7" y="13"/>
                    </a:moveTo>
                    <a:cubicBezTo>
                      <a:pt x="7" y="13"/>
                      <a:pt x="10" y="13"/>
                      <a:pt x="7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5" y="13"/>
                      <a:pt x="7" y="13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5" y="12"/>
                      <a:pt x="6" y="12"/>
                    </a:cubicBezTo>
                    <a:cubicBezTo>
                      <a:pt x="7" y="11"/>
                      <a:pt x="5" y="12"/>
                      <a:pt x="6" y="11"/>
                    </a:cubicBezTo>
                    <a:cubicBezTo>
                      <a:pt x="8" y="11"/>
                      <a:pt x="7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6" y="10"/>
                      <a:pt x="7" y="10"/>
                      <a:pt x="6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3" y="10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0"/>
                      <a:pt x="8" y="8"/>
                      <a:pt x="6" y="8"/>
                    </a:cubicBezTo>
                    <a:cubicBezTo>
                      <a:pt x="5" y="9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7"/>
                      <a:pt x="4" y="7"/>
                      <a:pt x="5" y="7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7"/>
                      <a:pt x="5" y="6"/>
                      <a:pt x="4" y="6"/>
                    </a:cubicBezTo>
                    <a:cubicBezTo>
                      <a:pt x="5" y="5"/>
                      <a:pt x="4" y="6"/>
                      <a:pt x="4" y="6"/>
                    </a:cubicBezTo>
                    <a:cubicBezTo>
                      <a:pt x="3" y="6"/>
                      <a:pt x="6" y="5"/>
                      <a:pt x="4" y="5"/>
                    </a:cubicBezTo>
                    <a:cubicBezTo>
                      <a:pt x="4" y="6"/>
                      <a:pt x="3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2" y="5"/>
                      <a:pt x="4" y="4"/>
                      <a:pt x="3" y="4"/>
                    </a:cubicBezTo>
                    <a:cubicBezTo>
                      <a:pt x="2" y="5"/>
                      <a:pt x="5" y="3"/>
                      <a:pt x="3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3" y="4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4" y="3"/>
                      <a:pt x="2" y="3"/>
                      <a:pt x="3" y="3"/>
                    </a:cubicBezTo>
                    <a:cubicBezTo>
                      <a:pt x="2" y="3"/>
                      <a:pt x="4" y="3"/>
                      <a:pt x="3" y="3"/>
                    </a:cubicBezTo>
                    <a:cubicBezTo>
                      <a:pt x="5" y="2"/>
                      <a:pt x="2" y="3"/>
                      <a:pt x="3" y="3"/>
                    </a:cubicBezTo>
                    <a:cubicBezTo>
                      <a:pt x="0" y="4"/>
                      <a:pt x="5" y="2"/>
                      <a:pt x="6" y="1"/>
                    </a:cubicBezTo>
                    <a:cubicBezTo>
                      <a:pt x="7" y="1"/>
                      <a:pt x="4" y="2"/>
                      <a:pt x="6" y="1"/>
                    </a:cubicBezTo>
                    <a:cubicBezTo>
                      <a:pt x="8" y="0"/>
                      <a:pt x="5" y="2"/>
                      <a:pt x="6" y="1"/>
                    </a:cubicBezTo>
                    <a:cubicBezTo>
                      <a:pt x="9" y="0"/>
                      <a:pt x="4" y="3"/>
                      <a:pt x="6" y="2"/>
                    </a:cubicBezTo>
                    <a:cubicBezTo>
                      <a:pt x="5" y="2"/>
                      <a:pt x="8" y="1"/>
                      <a:pt x="6" y="2"/>
                    </a:cubicBezTo>
                    <a:cubicBezTo>
                      <a:pt x="6" y="2"/>
                      <a:pt x="8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9" y="2"/>
                      <a:pt x="7" y="2"/>
                    </a:cubicBezTo>
                    <a:cubicBezTo>
                      <a:pt x="8" y="2"/>
                      <a:pt x="9" y="2"/>
                      <a:pt x="7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7" y="3"/>
                      <a:pt x="9" y="2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3"/>
                      <a:pt x="8" y="4"/>
                    </a:cubicBezTo>
                    <a:cubicBezTo>
                      <a:pt x="8" y="3"/>
                      <a:pt x="9" y="3"/>
                      <a:pt x="8" y="4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10" y="3"/>
                      <a:pt x="7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11" y="6"/>
                      <a:pt x="8" y="8"/>
                      <a:pt x="9" y="7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7" y="9"/>
                      <a:pt x="10" y="8"/>
                    </a:cubicBezTo>
                    <a:cubicBezTo>
                      <a:pt x="12" y="7"/>
                      <a:pt x="10" y="8"/>
                      <a:pt x="10" y="8"/>
                    </a:cubicBezTo>
                    <a:cubicBezTo>
                      <a:pt x="10" y="8"/>
                      <a:pt x="9" y="9"/>
                      <a:pt x="10" y="9"/>
                    </a:cubicBezTo>
                    <a:cubicBezTo>
                      <a:pt x="11" y="8"/>
                      <a:pt x="8" y="10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8" y="10"/>
                      <a:pt x="10" y="10"/>
                    </a:cubicBezTo>
                    <a:cubicBezTo>
                      <a:pt x="10" y="10"/>
                      <a:pt x="9" y="11"/>
                      <a:pt x="10" y="11"/>
                    </a:cubicBezTo>
                    <a:cubicBezTo>
                      <a:pt x="10" y="11"/>
                      <a:pt x="9" y="11"/>
                      <a:pt x="10" y="11"/>
                    </a:cubicBezTo>
                    <a:cubicBezTo>
                      <a:pt x="11" y="11"/>
                      <a:pt x="6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9" y="13"/>
                      <a:pt x="11" y="13"/>
                    </a:cubicBezTo>
                    <a:cubicBezTo>
                      <a:pt x="12" y="13"/>
                      <a:pt x="11" y="13"/>
                      <a:pt x="11" y="13"/>
                    </a:cubicBezTo>
                    <a:cubicBezTo>
                      <a:pt x="10" y="13"/>
                      <a:pt x="13" y="13"/>
                      <a:pt x="11" y="13"/>
                    </a:cubicBezTo>
                    <a:cubicBezTo>
                      <a:pt x="13" y="13"/>
                      <a:pt x="7" y="13"/>
                      <a:pt x="7" y="13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Freeform 36"/>
              <p:cNvSpPr>
                <a:spLocks/>
              </p:cNvSpPr>
              <p:nvPr/>
            </p:nvSpPr>
            <p:spPr bwMode="auto">
              <a:xfrm>
                <a:off x="7239000" y="6316663"/>
                <a:ext cx="63500" cy="66675"/>
              </a:xfrm>
              <a:custGeom>
                <a:avLst/>
                <a:gdLst>
                  <a:gd name="T0" fmla="*/ 2147483646 w 17"/>
                  <a:gd name="T1" fmla="*/ 2147483646 h 18"/>
                  <a:gd name="T2" fmla="*/ 2147483646 w 17"/>
                  <a:gd name="T3" fmla="*/ 2147483646 h 18"/>
                  <a:gd name="T4" fmla="*/ 2147483646 w 17"/>
                  <a:gd name="T5" fmla="*/ 2147483646 h 18"/>
                  <a:gd name="T6" fmla="*/ 2147483646 w 17"/>
                  <a:gd name="T7" fmla="*/ 2147483646 h 18"/>
                  <a:gd name="T8" fmla="*/ 2147483646 w 17"/>
                  <a:gd name="T9" fmla="*/ 2147483646 h 18"/>
                  <a:gd name="T10" fmla="*/ 2147483646 w 17"/>
                  <a:gd name="T11" fmla="*/ 2147483646 h 18"/>
                  <a:gd name="T12" fmla="*/ 2147483646 w 17"/>
                  <a:gd name="T13" fmla="*/ 2147483646 h 18"/>
                  <a:gd name="T14" fmla="*/ 2147483646 w 17"/>
                  <a:gd name="T15" fmla="*/ 2147483646 h 18"/>
                  <a:gd name="T16" fmla="*/ 2147483646 w 17"/>
                  <a:gd name="T17" fmla="*/ 2147483646 h 18"/>
                  <a:gd name="T18" fmla="*/ 2147483646 w 17"/>
                  <a:gd name="T19" fmla="*/ 2147483646 h 18"/>
                  <a:gd name="T20" fmla="*/ 2147483646 w 17"/>
                  <a:gd name="T21" fmla="*/ 2147483646 h 18"/>
                  <a:gd name="T22" fmla="*/ 2147483646 w 17"/>
                  <a:gd name="T23" fmla="*/ 2147483646 h 18"/>
                  <a:gd name="T24" fmla="*/ 2147483646 w 17"/>
                  <a:gd name="T25" fmla="*/ 2147483646 h 18"/>
                  <a:gd name="T26" fmla="*/ 2147483646 w 17"/>
                  <a:gd name="T27" fmla="*/ 2147483646 h 18"/>
                  <a:gd name="T28" fmla="*/ 2147483646 w 17"/>
                  <a:gd name="T29" fmla="*/ 2147483646 h 18"/>
                  <a:gd name="T30" fmla="*/ 2147483646 w 17"/>
                  <a:gd name="T31" fmla="*/ 2147483646 h 18"/>
                  <a:gd name="T32" fmla="*/ 2147483646 w 17"/>
                  <a:gd name="T33" fmla="*/ 2147483646 h 18"/>
                  <a:gd name="T34" fmla="*/ 2147483646 w 17"/>
                  <a:gd name="T35" fmla="*/ 2147483646 h 18"/>
                  <a:gd name="T36" fmla="*/ 2147483646 w 17"/>
                  <a:gd name="T37" fmla="*/ 2147483646 h 18"/>
                  <a:gd name="T38" fmla="*/ 2147483646 w 17"/>
                  <a:gd name="T39" fmla="*/ 2147483646 h 18"/>
                  <a:gd name="T40" fmla="*/ 2147483646 w 17"/>
                  <a:gd name="T41" fmla="*/ 2147483646 h 18"/>
                  <a:gd name="T42" fmla="*/ 2147483646 w 17"/>
                  <a:gd name="T43" fmla="*/ 2147483646 h 18"/>
                  <a:gd name="T44" fmla="*/ 2147483646 w 17"/>
                  <a:gd name="T45" fmla="*/ 2147483646 h 18"/>
                  <a:gd name="T46" fmla="*/ 2147483646 w 17"/>
                  <a:gd name="T47" fmla="*/ 2147483646 h 18"/>
                  <a:gd name="T48" fmla="*/ 2147483646 w 17"/>
                  <a:gd name="T49" fmla="*/ 2147483646 h 18"/>
                  <a:gd name="T50" fmla="*/ 2147483646 w 17"/>
                  <a:gd name="T51" fmla="*/ 2147483646 h 18"/>
                  <a:gd name="T52" fmla="*/ 2147483646 w 17"/>
                  <a:gd name="T53" fmla="*/ 2147483646 h 18"/>
                  <a:gd name="T54" fmla="*/ 2147483646 w 17"/>
                  <a:gd name="T55" fmla="*/ 2147483646 h 18"/>
                  <a:gd name="T56" fmla="*/ 2147483646 w 17"/>
                  <a:gd name="T57" fmla="*/ 2147483646 h 18"/>
                  <a:gd name="T58" fmla="*/ 2147483646 w 17"/>
                  <a:gd name="T59" fmla="*/ 2147483646 h 18"/>
                  <a:gd name="T60" fmla="*/ 2147483646 w 17"/>
                  <a:gd name="T61" fmla="*/ 2147483646 h 18"/>
                  <a:gd name="T62" fmla="*/ 2147483646 w 17"/>
                  <a:gd name="T63" fmla="*/ 2147483646 h 18"/>
                  <a:gd name="T64" fmla="*/ 2147483646 w 17"/>
                  <a:gd name="T65" fmla="*/ 2147483646 h 18"/>
                  <a:gd name="T66" fmla="*/ 2147483646 w 17"/>
                  <a:gd name="T67" fmla="*/ 2147483646 h 18"/>
                  <a:gd name="T68" fmla="*/ 2147483646 w 17"/>
                  <a:gd name="T69" fmla="*/ 2147483646 h 18"/>
                  <a:gd name="T70" fmla="*/ 2147483646 w 17"/>
                  <a:gd name="T71" fmla="*/ 2147483646 h 18"/>
                  <a:gd name="T72" fmla="*/ 2147483646 w 17"/>
                  <a:gd name="T73" fmla="*/ 2147483646 h 18"/>
                  <a:gd name="T74" fmla="*/ 2147483646 w 17"/>
                  <a:gd name="T75" fmla="*/ 2147483646 h 18"/>
                  <a:gd name="T76" fmla="*/ 2147483646 w 17"/>
                  <a:gd name="T77" fmla="*/ 2147483646 h 18"/>
                  <a:gd name="T78" fmla="*/ 2147483646 w 17"/>
                  <a:gd name="T79" fmla="*/ 2147483646 h 1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7" h="18">
                    <a:moveTo>
                      <a:pt x="13" y="17"/>
                    </a:moveTo>
                    <a:cubicBezTo>
                      <a:pt x="13" y="17"/>
                      <a:pt x="15" y="15"/>
                      <a:pt x="13" y="17"/>
                    </a:cubicBezTo>
                    <a:cubicBezTo>
                      <a:pt x="14" y="16"/>
                      <a:pt x="13" y="17"/>
                      <a:pt x="12" y="17"/>
                    </a:cubicBezTo>
                    <a:cubicBezTo>
                      <a:pt x="11" y="18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0" y="16"/>
                      <a:pt x="11" y="15"/>
                    </a:cubicBezTo>
                    <a:cubicBezTo>
                      <a:pt x="11" y="15"/>
                      <a:pt x="10" y="15"/>
                      <a:pt x="11" y="15"/>
                    </a:cubicBezTo>
                    <a:cubicBezTo>
                      <a:pt x="12" y="13"/>
                      <a:pt x="11" y="14"/>
                      <a:pt x="10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10" y="12"/>
                      <a:pt x="9" y="13"/>
                    </a:cubicBezTo>
                    <a:cubicBezTo>
                      <a:pt x="8" y="13"/>
                      <a:pt x="8" y="13"/>
                      <a:pt x="9" y="12"/>
                    </a:cubicBezTo>
                    <a:cubicBezTo>
                      <a:pt x="10" y="11"/>
                      <a:pt x="10" y="11"/>
                      <a:pt x="8" y="12"/>
                    </a:cubicBezTo>
                    <a:cubicBezTo>
                      <a:pt x="6" y="14"/>
                      <a:pt x="8" y="12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9" y="10"/>
                      <a:pt x="7" y="11"/>
                    </a:cubicBezTo>
                    <a:cubicBezTo>
                      <a:pt x="6" y="11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5" y="11"/>
                      <a:pt x="6" y="10"/>
                    </a:cubicBezTo>
                    <a:cubicBezTo>
                      <a:pt x="7" y="9"/>
                      <a:pt x="6" y="10"/>
                      <a:pt x="6" y="9"/>
                    </a:cubicBezTo>
                    <a:cubicBezTo>
                      <a:pt x="7" y="8"/>
                      <a:pt x="6" y="8"/>
                      <a:pt x="6" y="9"/>
                    </a:cubicBezTo>
                    <a:cubicBezTo>
                      <a:pt x="5" y="9"/>
                      <a:pt x="5" y="9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9"/>
                      <a:pt x="5" y="7"/>
                      <a:pt x="5" y="7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8"/>
                      <a:pt x="6" y="6"/>
                      <a:pt x="4" y="7"/>
                    </a:cubicBezTo>
                    <a:cubicBezTo>
                      <a:pt x="4" y="7"/>
                      <a:pt x="3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5"/>
                      <a:pt x="4" y="6"/>
                      <a:pt x="3" y="6"/>
                    </a:cubicBezTo>
                    <a:cubicBezTo>
                      <a:pt x="2" y="7"/>
                      <a:pt x="2" y="7"/>
                      <a:pt x="3" y="6"/>
                    </a:cubicBezTo>
                    <a:cubicBezTo>
                      <a:pt x="2" y="7"/>
                      <a:pt x="4" y="5"/>
                      <a:pt x="3" y="6"/>
                    </a:cubicBezTo>
                    <a:cubicBezTo>
                      <a:pt x="2" y="6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2" y="4"/>
                      <a:pt x="2" y="4"/>
                    </a:cubicBezTo>
                    <a:cubicBezTo>
                      <a:pt x="3" y="4"/>
                      <a:pt x="1" y="5"/>
                      <a:pt x="2" y="4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3"/>
                      <a:pt x="1" y="4"/>
                      <a:pt x="2" y="4"/>
                    </a:cubicBezTo>
                    <a:cubicBezTo>
                      <a:pt x="0" y="6"/>
                      <a:pt x="3" y="3"/>
                      <a:pt x="4" y="1"/>
                    </a:cubicBezTo>
                    <a:cubicBezTo>
                      <a:pt x="5" y="1"/>
                      <a:pt x="3" y="3"/>
                      <a:pt x="4" y="1"/>
                    </a:cubicBezTo>
                    <a:cubicBezTo>
                      <a:pt x="6" y="0"/>
                      <a:pt x="3" y="3"/>
                      <a:pt x="4" y="1"/>
                    </a:cubicBezTo>
                    <a:cubicBezTo>
                      <a:pt x="7" y="0"/>
                      <a:pt x="3" y="3"/>
                      <a:pt x="5" y="2"/>
                    </a:cubicBezTo>
                    <a:cubicBezTo>
                      <a:pt x="3" y="3"/>
                      <a:pt x="6" y="1"/>
                      <a:pt x="5" y="2"/>
                    </a:cubicBezTo>
                    <a:cubicBezTo>
                      <a:pt x="5" y="2"/>
                      <a:pt x="6" y="1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7" y="1"/>
                      <a:pt x="6" y="3"/>
                    </a:cubicBezTo>
                    <a:cubicBezTo>
                      <a:pt x="6" y="2"/>
                      <a:pt x="7" y="2"/>
                      <a:pt x="6" y="3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6" y="4"/>
                      <a:pt x="8" y="3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4"/>
                      <a:pt x="8" y="4"/>
                      <a:pt x="7" y="4"/>
                    </a:cubicBezTo>
                    <a:cubicBezTo>
                      <a:pt x="8" y="4"/>
                      <a:pt x="9" y="3"/>
                      <a:pt x="7" y="5"/>
                    </a:cubicBezTo>
                    <a:cubicBezTo>
                      <a:pt x="9" y="4"/>
                      <a:pt x="7" y="5"/>
                      <a:pt x="8" y="5"/>
                    </a:cubicBezTo>
                    <a:cubicBezTo>
                      <a:pt x="9" y="3"/>
                      <a:pt x="7" y="6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8"/>
                      <a:pt x="9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9" y="9"/>
                      <a:pt x="10" y="8"/>
                    </a:cubicBezTo>
                    <a:cubicBezTo>
                      <a:pt x="12" y="7"/>
                      <a:pt x="10" y="9"/>
                      <a:pt x="11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9" y="11"/>
                      <a:pt x="11" y="10"/>
                    </a:cubicBezTo>
                    <a:cubicBezTo>
                      <a:pt x="13" y="8"/>
                      <a:pt x="12" y="10"/>
                      <a:pt x="12" y="10"/>
                    </a:cubicBezTo>
                    <a:cubicBezTo>
                      <a:pt x="12" y="10"/>
                      <a:pt x="11" y="10"/>
                      <a:pt x="12" y="10"/>
                    </a:cubicBezTo>
                    <a:cubicBezTo>
                      <a:pt x="13" y="9"/>
                      <a:pt x="11" y="12"/>
                      <a:pt x="12" y="11"/>
                    </a:cubicBezTo>
                    <a:cubicBezTo>
                      <a:pt x="12" y="11"/>
                      <a:pt x="12" y="12"/>
                      <a:pt x="12" y="11"/>
                    </a:cubicBezTo>
                    <a:cubicBezTo>
                      <a:pt x="12" y="11"/>
                      <a:pt x="12" y="12"/>
                      <a:pt x="13" y="11"/>
                    </a:cubicBezTo>
                    <a:cubicBezTo>
                      <a:pt x="13" y="11"/>
                      <a:pt x="13" y="12"/>
                      <a:pt x="14" y="12"/>
                    </a:cubicBezTo>
                    <a:cubicBezTo>
                      <a:pt x="13" y="12"/>
                      <a:pt x="13" y="13"/>
                      <a:pt x="14" y="12"/>
                    </a:cubicBezTo>
                    <a:cubicBezTo>
                      <a:pt x="15" y="12"/>
                      <a:pt x="11" y="16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4"/>
                      <a:pt x="14" y="15"/>
                      <a:pt x="15" y="14"/>
                    </a:cubicBezTo>
                    <a:cubicBezTo>
                      <a:pt x="16" y="13"/>
                      <a:pt x="15" y="14"/>
                      <a:pt x="16" y="14"/>
                    </a:cubicBezTo>
                    <a:cubicBezTo>
                      <a:pt x="15" y="15"/>
                      <a:pt x="17" y="13"/>
                      <a:pt x="16" y="14"/>
                    </a:cubicBezTo>
                    <a:cubicBezTo>
                      <a:pt x="17" y="13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2292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43" r="73927" b="833"/>
          <a:stretch>
            <a:fillRect/>
          </a:stretch>
        </p:blipFill>
        <p:spPr bwMode="auto">
          <a:xfrm>
            <a:off x="6948488" y="1492250"/>
            <a:ext cx="2554287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2" r="94489" b="66385"/>
          <a:stretch>
            <a:fillRect/>
          </a:stretch>
        </p:blipFill>
        <p:spPr>
          <a:xfrm>
            <a:off x="7759209" y="1275606"/>
            <a:ext cx="152641" cy="144016"/>
          </a:xfrm>
          <a:custGeom>
            <a:avLst/>
            <a:gdLst>
              <a:gd name="connsiteX0" fmla="*/ 0 w 152641"/>
              <a:gd name="connsiteY0" fmla="*/ 0 h 144016"/>
              <a:gd name="connsiteX1" fmla="*/ 128526 w 152641"/>
              <a:gd name="connsiteY1" fmla="*/ 0 h 144016"/>
              <a:gd name="connsiteX2" fmla="*/ 152641 w 152641"/>
              <a:gd name="connsiteY2" fmla="*/ 144016 h 144016"/>
              <a:gd name="connsiteX3" fmla="*/ 0 w 152641"/>
              <a:gd name="connsiteY3" fmla="*/ 144016 h 144016"/>
              <a:gd name="connsiteX4" fmla="*/ 0 w 152641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1" h="144016">
                <a:moveTo>
                  <a:pt x="0" y="0"/>
                </a:moveTo>
                <a:lnTo>
                  <a:pt x="128526" y="0"/>
                </a:lnTo>
                <a:lnTo>
                  <a:pt x="152641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3615" r="78225" b="64896"/>
          <a:stretch>
            <a:fillRect/>
          </a:stretch>
        </p:blipFill>
        <p:spPr>
          <a:xfrm>
            <a:off x="7911850" y="1419622"/>
            <a:ext cx="450429" cy="73366"/>
          </a:xfrm>
          <a:custGeom>
            <a:avLst/>
            <a:gdLst>
              <a:gd name="connsiteX0" fmla="*/ 0 w 450429"/>
              <a:gd name="connsiteY0" fmla="*/ 0 h 73366"/>
              <a:gd name="connsiteX1" fmla="*/ 450429 w 450429"/>
              <a:gd name="connsiteY1" fmla="*/ 0 h 73366"/>
              <a:gd name="connsiteX2" fmla="*/ 12285 w 450429"/>
              <a:gd name="connsiteY2" fmla="*/ 73366 h 73366"/>
              <a:gd name="connsiteX3" fmla="*/ 0 w 450429"/>
              <a:gd name="connsiteY3" fmla="*/ 0 h 7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429" h="73366">
                <a:moveTo>
                  <a:pt x="0" y="0"/>
                </a:moveTo>
                <a:lnTo>
                  <a:pt x="450429" y="0"/>
                </a:lnTo>
                <a:lnTo>
                  <a:pt x="12285" y="7336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5" r="50000" b="43000"/>
          <a:stretch>
            <a:fillRect/>
          </a:stretch>
        </p:blipFill>
        <p:spPr>
          <a:xfrm>
            <a:off x="6804248" y="771550"/>
            <a:ext cx="1384791" cy="1152128"/>
          </a:xfrm>
          <a:custGeom>
            <a:avLst/>
            <a:gdLst>
              <a:gd name="connsiteX0" fmla="*/ 0 w 1384791"/>
              <a:gd name="connsiteY0" fmla="*/ 0 h 1152128"/>
              <a:gd name="connsiteX1" fmla="*/ 152641 w 1384791"/>
              <a:gd name="connsiteY1" fmla="*/ 0 h 1152128"/>
              <a:gd name="connsiteX2" fmla="*/ 164926 w 1384791"/>
              <a:gd name="connsiteY2" fmla="*/ 73366 h 1152128"/>
              <a:gd name="connsiteX3" fmla="*/ 603070 w 1384791"/>
              <a:gd name="connsiteY3" fmla="*/ 0 h 1152128"/>
              <a:gd name="connsiteX4" fmla="*/ 1384791 w 1384791"/>
              <a:gd name="connsiteY4" fmla="*/ 0 h 1152128"/>
              <a:gd name="connsiteX5" fmla="*/ 1384791 w 1384791"/>
              <a:gd name="connsiteY5" fmla="*/ 1152128 h 1152128"/>
              <a:gd name="connsiteX6" fmla="*/ 0 w 1384791"/>
              <a:gd name="connsiteY6" fmla="*/ 1152128 h 1152128"/>
              <a:gd name="connsiteX7" fmla="*/ 0 w 1384791"/>
              <a:gd name="connsiteY7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4791" h="1152128">
                <a:moveTo>
                  <a:pt x="0" y="0"/>
                </a:moveTo>
                <a:lnTo>
                  <a:pt x="152641" y="0"/>
                </a:lnTo>
                <a:lnTo>
                  <a:pt x="164926" y="73366"/>
                </a:lnTo>
                <a:lnTo>
                  <a:pt x="603070" y="0"/>
                </a:lnTo>
                <a:lnTo>
                  <a:pt x="1384791" y="0"/>
                </a:lnTo>
                <a:lnTo>
                  <a:pt x="1384791" y="1152128"/>
                </a:lnTo>
                <a:lnTo>
                  <a:pt x="0" y="115212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" t="30692" r="100000" b="43000"/>
          <a:stretch>
            <a:fillRect/>
          </a:stretch>
        </p:blipFill>
        <p:spPr>
          <a:xfrm>
            <a:off x="7740352" y="1275606"/>
            <a:ext cx="18857" cy="1296144"/>
          </a:xfrm>
          <a:custGeom>
            <a:avLst/>
            <a:gdLst>
              <a:gd name="connsiteX0" fmla="*/ 0 w 18857"/>
              <a:gd name="connsiteY0" fmla="*/ 0 h 1296144"/>
              <a:gd name="connsiteX1" fmla="*/ 18857 w 18857"/>
              <a:gd name="connsiteY1" fmla="*/ 0 h 1296144"/>
              <a:gd name="connsiteX2" fmla="*/ 18857 w 18857"/>
              <a:gd name="connsiteY2" fmla="*/ 1296144 h 1296144"/>
              <a:gd name="connsiteX3" fmla="*/ 0 w 18857"/>
              <a:gd name="connsiteY3" fmla="*/ 1296144 h 1296144"/>
              <a:gd name="connsiteX4" fmla="*/ 0 w 18857"/>
              <a:gd name="connsiteY4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7" h="1296144">
                <a:moveTo>
                  <a:pt x="0" y="0"/>
                </a:moveTo>
                <a:lnTo>
                  <a:pt x="18857" y="0"/>
                </a:lnTo>
                <a:lnTo>
                  <a:pt x="18857" y="1296144"/>
                </a:lnTo>
                <a:lnTo>
                  <a:pt x="0" y="129614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2068096" y="2674544"/>
            <a:ext cx="4955203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zuki" panose="02040603050506020204" pitchFamily="18" charset="0"/>
              </a:rPr>
              <a:t>KHỞI  ĐỘNG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7832725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2" r="94489" b="66385"/>
          <a:stretch>
            <a:fillRect/>
          </a:stretch>
        </p:blipFill>
        <p:spPr>
          <a:xfrm>
            <a:off x="7759209" y="1275606"/>
            <a:ext cx="152641" cy="144016"/>
          </a:xfrm>
          <a:custGeom>
            <a:avLst/>
            <a:gdLst>
              <a:gd name="connsiteX0" fmla="*/ 0 w 152641"/>
              <a:gd name="connsiteY0" fmla="*/ 0 h 144016"/>
              <a:gd name="connsiteX1" fmla="*/ 128526 w 152641"/>
              <a:gd name="connsiteY1" fmla="*/ 0 h 144016"/>
              <a:gd name="connsiteX2" fmla="*/ 152641 w 152641"/>
              <a:gd name="connsiteY2" fmla="*/ 144016 h 144016"/>
              <a:gd name="connsiteX3" fmla="*/ 0 w 152641"/>
              <a:gd name="connsiteY3" fmla="*/ 144016 h 144016"/>
              <a:gd name="connsiteX4" fmla="*/ 0 w 152641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1" h="144016">
                <a:moveTo>
                  <a:pt x="0" y="0"/>
                </a:moveTo>
                <a:lnTo>
                  <a:pt x="128526" y="0"/>
                </a:lnTo>
                <a:lnTo>
                  <a:pt x="152641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3615" r="78225" b="64896"/>
          <a:stretch>
            <a:fillRect/>
          </a:stretch>
        </p:blipFill>
        <p:spPr>
          <a:xfrm>
            <a:off x="7911850" y="1419622"/>
            <a:ext cx="450429" cy="73366"/>
          </a:xfrm>
          <a:custGeom>
            <a:avLst/>
            <a:gdLst>
              <a:gd name="connsiteX0" fmla="*/ 0 w 450429"/>
              <a:gd name="connsiteY0" fmla="*/ 0 h 73366"/>
              <a:gd name="connsiteX1" fmla="*/ 450429 w 450429"/>
              <a:gd name="connsiteY1" fmla="*/ 0 h 73366"/>
              <a:gd name="connsiteX2" fmla="*/ 12285 w 450429"/>
              <a:gd name="connsiteY2" fmla="*/ 73366 h 73366"/>
              <a:gd name="connsiteX3" fmla="*/ 0 w 450429"/>
              <a:gd name="connsiteY3" fmla="*/ 0 h 7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429" h="73366">
                <a:moveTo>
                  <a:pt x="0" y="0"/>
                </a:moveTo>
                <a:lnTo>
                  <a:pt x="450429" y="0"/>
                </a:lnTo>
                <a:lnTo>
                  <a:pt x="12285" y="7336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" t="30692" r="100000" b="43000"/>
          <a:stretch>
            <a:fillRect/>
          </a:stretch>
        </p:blipFill>
        <p:spPr>
          <a:xfrm>
            <a:off x="7740352" y="1275606"/>
            <a:ext cx="18857" cy="1296144"/>
          </a:xfrm>
          <a:custGeom>
            <a:avLst/>
            <a:gdLst>
              <a:gd name="connsiteX0" fmla="*/ 0 w 18857"/>
              <a:gd name="connsiteY0" fmla="*/ 0 h 1296144"/>
              <a:gd name="connsiteX1" fmla="*/ 18857 w 18857"/>
              <a:gd name="connsiteY1" fmla="*/ 0 h 1296144"/>
              <a:gd name="connsiteX2" fmla="*/ 18857 w 18857"/>
              <a:gd name="connsiteY2" fmla="*/ 1296144 h 1296144"/>
              <a:gd name="connsiteX3" fmla="*/ 0 w 18857"/>
              <a:gd name="connsiteY3" fmla="*/ 1296144 h 1296144"/>
              <a:gd name="connsiteX4" fmla="*/ 0 w 18857"/>
              <a:gd name="connsiteY4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7" h="1296144">
                <a:moveTo>
                  <a:pt x="0" y="0"/>
                </a:moveTo>
                <a:lnTo>
                  <a:pt x="18857" y="0"/>
                </a:lnTo>
                <a:lnTo>
                  <a:pt x="18857" y="1296144"/>
                </a:lnTo>
                <a:lnTo>
                  <a:pt x="0" y="12961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271" name="PA_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651250"/>
            <a:ext cx="28114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240088"/>
            <a:ext cx="229552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A_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3786188"/>
            <a:ext cx="11144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222628" y="2248770"/>
            <a:ext cx="6192688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Chúc</a:t>
            </a:r>
            <a:r>
              <a:rPr lang="en-US" sz="50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50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các</a:t>
            </a:r>
            <a:r>
              <a:rPr lang="en-US" sz="50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50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em</a:t>
            </a:r>
            <a:r>
              <a:rPr lang="en-US" sz="50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50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học</a:t>
            </a:r>
            <a:r>
              <a:rPr lang="en-US" sz="50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50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tốt</a:t>
            </a:r>
            <a:endParaRPr lang="en-US" sz="5000" b="1" dirty="0">
              <a:ln/>
              <a:solidFill>
                <a:srgbClr val="FFC000"/>
              </a:solidFill>
              <a:latin typeface="UTM Bell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66725"/>
            <a:ext cx="2389188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726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778" r="3560" b="1866"/>
          <a:stretch>
            <a:fillRect/>
          </a:stretch>
        </p:blipFill>
        <p:spPr bwMode="auto">
          <a:xfrm>
            <a:off x="415925" y="79375"/>
            <a:ext cx="83089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-386598">
            <a:off x="214313" y="101600"/>
            <a:ext cx="842327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1828800" y="744538"/>
            <a:ext cx="54832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một số cách bảo quản thức ăn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08050" y="2644775"/>
            <a:ext cx="73247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Có nhiều cách để giữ thức ăn được lâu, không bị mất chất dinh dưỡng và ôi thiu như: làm khô, ướp lạnh, ướp mặn, đóng hộp, làm mứt (cô đặc với đường)…</a:t>
            </a:r>
            <a:endParaRPr lang="en-US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487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87574"/>
            <a:ext cx="5544616" cy="3696410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524594"/>
            <a:ext cx="5600477" cy="410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36096" y="555526"/>
            <a:ext cx="378777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tật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08104" y="1006285"/>
            <a:ext cx="37877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-95250" y="0"/>
            <a:ext cx="9390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7425"/>
            <a:ext cx="349091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1581929"/>
            <a:ext cx="7498285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Phòng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một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số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bệnh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do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thiếu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chất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dinh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dưỡng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5414963" y="3176588"/>
            <a:ext cx="1604962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03168" y="630809"/>
            <a:ext cx="2839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err="1">
                <a:ln/>
                <a:solidFill>
                  <a:schemeClr val="accent3"/>
                </a:solidFill>
                <a:effectLst/>
              </a:rPr>
              <a:t>Khoa</a:t>
            </a:r>
            <a:r>
              <a:rPr lang="en-US" sz="5400" b="1" u="sng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u="sng" cap="none" spc="0" dirty="0" err="1">
                <a:ln/>
                <a:solidFill>
                  <a:schemeClr val="accent3"/>
                </a:solidFill>
                <a:effectLst/>
              </a:rPr>
              <a:t>học</a:t>
            </a:r>
            <a:endParaRPr lang="en-US" sz="5400" b="1" u="sng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35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14325"/>
            <a:ext cx="4227513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3" y="315048"/>
            <a:ext cx="2727313" cy="2454912"/>
          </a:xfrm>
          <a:prstGeom prst="ellipse">
            <a:avLst/>
          </a:prstGeom>
        </p:spPr>
      </p:pic>
      <p:pic>
        <p:nvPicPr>
          <p:cNvPr id="23552" name="Picture 235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85" y="1528155"/>
            <a:ext cx="2574848" cy="2149231"/>
          </a:xfrm>
          <a:prstGeom prst="ellipse">
            <a:avLst/>
          </a:prstGeom>
        </p:spPr>
      </p:pic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4684713" y="342900"/>
            <a:ext cx="3708400" cy="4854575"/>
            <a:chOff x="1912728" y="1458758"/>
            <a:chExt cx="3510757" cy="5187394"/>
          </a:xfrm>
        </p:grpSpPr>
        <p:grpSp>
          <p:nvGrpSpPr>
            <p:cNvPr id="17422" name="Group 4"/>
            <p:cNvGrpSpPr>
              <a:grpSpLocks/>
            </p:cNvGrpSpPr>
            <p:nvPr/>
          </p:nvGrpSpPr>
          <p:grpSpPr bwMode="auto"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50" name="Pentagon 21"/>
              <p:cNvSpPr/>
              <p:nvPr/>
            </p:nvSpPr>
            <p:spPr>
              <a:xfrm rot="5400000">
                <a:off x="1104405" y="5857752"/>
                <a:ext cx="814241" cy="272402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1" name="Rectangle 5"/>
              <p:cNvSpPr/>
              <p:nvPr/>
            </p:nvSpPr>
            <p:spPr>
              <a:xfrm>
                <a:off x="1375324" y="2007565"/>
                <a:ext cx="273813" cy="3777740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Rectangle 23"/>
              <p:cNvSpPr/>
              <p:nvPr/>
            </p:nvSpPr>
            <p:spPr>
              <a:xfrm>
                <a:off x="1375324" y="1417240"/>
                <a:ext cx="272402" cy="59032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Rectangle 24"/>
              <p:cNvSpPr/>
              <p:nvPr/>
            </p:nvSpPr>
            <p:spPr>
              <a:xfrm>
                <a:off x="1404963" y="1213680"/>
                <a:ext cx="211711" cy="20356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25"/>
              <p:cNvSpPr/>
              <p:nvPr/>
            </p:nvSpPr>
            <p:spPr>
              <a:xfrm rot="5400000">
                <a:off x="1397023" y="6250580"/>
                <a:ext cx="229005" cy="7198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55" name="Straight Connector 26"/>
              <p:cNvCxnSpPr/>
              <p:nvPr/>
            </p:nvCxnSpPr>
            <p:spPr>
              <a:xfrm>
                <a:off x="1375324" y="1486791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27"/>
              <p:cNvCxnSpPr/>
              <p:nvPr/>
            </p:nvCxnSpPr>
            <p:spPr>
              <a:xfrm>
                <a:off x="1375324" y="1563125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28"/>
              <p:cNvCxnSpPr/>
              <p:nvPr/>
            </p:nvCxnSpPr>
            <p:spPr>
              <a:xfrm>
                <a:off x="1375324" y="1637764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29"/>
              <p:cNvCxnSpPr/>
              <p:nvPr/>
            </p:nvCxnSpPr>
            <p:spPr>
              <a:xfrm>
                <a:off x="1375324" y="1714100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30"/>
              <p:cNvCxnSpPr/>
              <p:nvPr/>
            </p:nvCxnSpPr>
            <p:spPr>
              <a:xfrm>
                <a:off x="1375324" y="1790434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31"/>
              <p:cNvCxnSpPr/>
              <p:nvPr/>
            </p:nvCxnSpPr>
            <p:spPr>
              <a:xfrm>
                <a:off x="1375324" y="1865073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32"/>
              <p:cNvCxnSpPr/>
              <p:nvPr/>
            </p:nvCxnSpPr>
            <p:spPr>
              <a:xfrm>
                <a:off x="1375324" y="1941408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rapezoid 5"/>
            <p:cNvSpPr/>
            <p:nvPr/>
          </p:nvSpPr>
          <p:spPr>
            <a:xfrm rot="16200000">
              <a:off x="1595037" y="5342147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rapezoid 6"/>
            <p:cNvSpPr/>
            <p:nvPr/>
          </p:nvSpPr>
          <p:spPr>
            <a:xfrm rot="16200000">
              <a:off x="1595037" y="4439696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rapezoid 7"/>
            <p:cNvSpPr/>
            <p:nvPr/>
          </p:nvSpPr>
          <p:spPr>
            <a:xfrm rot="16200000">
              <a:off x="1595037" y="3537246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rapezoid 8"/>
            <p:cNvSpPr/>
            <p:nvPr/>
          </p:nvSpPr>
          <p:spPr>
            <a:xfrm rot="16200000">
              <a:off x="1595037" y="2634795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Pentagon 9"/>
            <p:cNvSpPr/>
            <p:nvPr/>
          </p:nvSpPr>
          <p:spPr>
            <a:xfrm>
              <a:off x="1912728" y="2359513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FF7C6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Pentagon 10"/>
            <p:cNvSpPr/>
            <p:nvPr/>
          </p:nvSpPr>
          <p:spPr>
            <a:xfrm>
              <a:off x="1912728" y="3261963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768B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Pentagon 11"/>
            <p:cNvSpPr/>
            <p:nvPr/>
          </p:nvSpPr>
          <p:spPr>
            <a:xfrm>
              <a:off x="1912728" y="4164414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F0587D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Pentagon 12"/>
            <p:cNvSpPr/>
            <p:nvPr/>
          </p:nvSpPr>
          <p:spPr>
            <a:xfrm>
              <a:off x="1912728" y="5066864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C56D27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38"/>
            <p:cNvSpPr txBox="1"/>
            <p:nvPr/>
          </p:nvSpPr>
          <p:spPr>
            <a:xfrm>
              <a:off x="2008913" y="2478256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191"/>
            <p:cNvSpPr txBox="1"/>
            <p:nvPr/>
          </p:nvSpPr>
          <p:spPr>
            <a:xfrm>
              <a:off x="2008913" y="3380707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192"/>
            <p:cNvSpPr txBox="1"/>
            <p:nvPr/>
          </p:nvSpPr>
          <p:spPr>
            <a:xfrm>
              <a:off x="2008913" y="4283157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193"/>
            <p:cNvSpPr txBox="1"/>
            <p:nvPr/>
          </p:nvSpPr>
          <p:spPr>
            <a:xfrm>
              <a:off x="2008913" y="5185608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3585" name="Picture 33" descr="Tổng quan về bệnh bướu cổ - Bệnh Viện Đa Khoa Chữ Thập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2580828"/>
            <a:ext cx="2654901" cy="25922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b="43457"/>
          <a:stretch>
            <a:fillRect/>
          </a:stretch>
        </p:blipFill>
        <p:spPr bwMode="auto">
          <a:xfrm>
            <a:off x="7480300" y="2811463"/>
            <a:ext cx="189706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3" name="Rectangle 23552"/>
          <p:cNvSpPr/>
          <p:nvPr/>
        </p:nvSpPr>
        <p:spPr>
          <a:xfrm>
            <a:off x="4997023" y="1135981"/>
            <a:ext cx="215988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Còi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xương</a:t>
            </a:r>
            <a:endParaRPr lang="en-US" sz="3600" b="1" dirty="0">
              <a:ln/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607518" y="1948155"/>
            <a:ext cx="324319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Suy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dinh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dưỡng</a:t>
            </a:r>
            <a:endParaRPr lang="en-US" sz="3600" b="1" dirty="0">
              <a:ln/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012490" y="2851680"/>
            <a:ext cx="182550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Bướu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cổ</a:t>
            </a:r>
            <a:endParaRPr lang="en-US" sz="3600" b="1" dirty="0">
              <a:ln/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607518" y="3648291"/>
            <a:ext cx="336034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Phù</a:t>
            </a:r>
            <a:r>
              <a:rPr lang="en-US" sz="3600" b="1" dirty="0">
                <a:ln/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quáng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gà</a:t>
            </a:r>
            <a:r>
              <a:rPr lang="en-US" sz="3600" b="1" dirty="0">
                <a:ln/>
                <a:solidFill>
                  <a:schemeClr val="bg1"/>
                </a:solidFill>
              </a:rPr>
              <a:t>… </a:t>
            </a:r>
          </a:p>
        </p:txBody>
      </p:sp>
      <p:sp>
        <p:nvSpPr>
          <p:cNvPr id="23554" name="Rectangle 23553"/>
          <p:cNvSpPr/>
          <p:nvPr/>
        </p:nvSpPr>
        <p:spPr>
          <a:xfrm>
            <a:off x="2523036" y="217402"/>
            <a:ext cx="5870973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039810" y="1551619"/>
            <a:ext cx="405567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accent3"/>
                </a:solidFill>
              </a:rPr>
              <a:t>Em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hãy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kể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tên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một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số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bệnh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do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thiếu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chất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dinh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dưỡng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3722688" y="144463"/>
            <a:ext cx="5421312" cy="20589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768725" y="2378075"/>
            <a:ext cx="5410200" cy="27479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4013" y="1054100"/>
            <a:ext cx="825500" cy="172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82900" y="2787650"/>
            <a:ext cx="836613" cy="1217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8438" name="Group 14"/>
          <p:cNvGrpSpPr>
            <a:grpSpLocks/>
          </p:cNvGrpSpPr>
          <p:nvPr/>
        </p:nvGrpSpPr>
        <p:grpSpPr bwMode="auto">
          <a:xfrm>
            <a:off x="-233363" y="1838325"/>
            <a:ext cx="3787776" cy="1584325"/>
            <a:chOff x="-756592" y="-914244"/>
            <a:chExt cx="3787894" cy="1584137"/>
          </a:xfrm>
        </p:grpSpPr>
        <p:pic>
          <p:nvPicPr>
            <p:cNvPr id="18450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2" t="17245" r="5801" b="23360"/>
            <a:stretch>
              <a:fillRect/>
            </a:stretch>
          </p:blipFill>
          <p:spPr bwMode="auto">
            <a:xfrm rot="-386598">
              <a:off x="-678873" y="-914244"/>
              <a:ext cx="3535746" cy="158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1" name="TextBox 2"/>
            <p:cNvSpPr txBox="1">
              <a:spLocks noChangeArrowheads="1"/>
            </p:cNvSpPr>
            <p:nvPr/>
          </p:nvSpPr>
          <p:spPr bwMode="auto">
            <a:xfrm>
              <a:off x="-756592" y="-613985"/>
              <a:ext cx="378789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xương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dinh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dưỡng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43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107950" y="3208338"/>
            <a:ext cx="2068513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787900" y="98425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* Nguyên nhân dẫn đến: 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994150" y="444500"/>
            <a:ext cx="467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Trẻ em nếu không được ăn đủ lượng và đủ chất, đặc biệt thiếu chất đạm sẽ bị suy dinh dưỡng. 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3895725" y="1604963"/>
            <a:ext cx="6529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Nếu thiếu vi-ta-min D sẽ bị còi xương.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017963" y="3103563"/>
            <a:ext cx="754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015038" y="2378075"/>
            <a:ext cx="3021012" cy="2747963"/>
            <a:chOff x="5811434" y="2416874"/>
            <a:chExt cx="2610388" cy="2298249"/>
          </a:xfrm>
        </p:grpSpPr>
        <p:pic>
          <p:nvPicPr>
            <p:cNvPr id="18445" name="Picture 2" descr="CÒI XƯƠNG DO THIẾU VITAMIN D Ở TRẺ EM - Phòng Khám Đa Khoa Giang San - An  Nhơn - Bình Địn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33"/>
            <a:stretch>
              <a:fillRect/>
            </a:stretch>
          </p:blipFill>
          <p:spPr bwMode="auto">
            <a:xfrm>
              <a:off x="5811434" y="2416874"/>
              <a:ext cx="2610388" cy="229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4" descr="http://vichat.viendinhduong.vn/FileUpload/Images/040116_113415untitle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07" t="53979" r="41412" b="33070"/>
            <a:stretch>
              <a:fillRect/>
            </a:stretch>
          </p:blipFill>
          <p:spPr bwMode="auto">
            <a:xfrm>
              <a:off x="6424528" y="3662970"/>
              <a:ext cx="475836" cy="27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6630352" y="3651635"/>
              <a:ext cx="75445" cy="902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461631" y="3890621"/>
              <a:ext cx="111109" cy="77007"/>
            </a:xfrm>
            <a:custGeom>
              <a:avLst/>
              <a:gdLst>
                <a:gd name="connsiteX0" fmla="*/ 0 w 112143"/>
                <a:gd name="connsiteY0" fmla="*/ 77638 h 77638"/>
                <a:gd name="connsiteX1" fmla="*/ 17253 w 112143"/>
                <a:gd name="connsiteY1" fmla="*/ 34506 h 77638"/>
                <a:gd name="connsiteX2" fmla="*/ 69011 w 112143"/>
                <a:gd name="connsiteY2" fmla="*/ 17253 h 77638"/>
                <a:gd name="connsiteX3" fmla="*/ 112143 w 112143"/>
                <a:gd name="connsiteY3" fmla="*/ 0 h 7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43" h="77638">
                  <a:moveTo>
                    <a:pt x="0" y="77638"/>
                  </a:moveTo>
                  <a:cubicBezTo>
                    <a:pt x="5751" y="63261"/>
                    <a:pt x="5599" y="44703"/>
                    <a:pt x="17253" y="34506"/>
                  </a:cubicBezTo>
                  <a:cubicBezTo>
                    <a:pt x="30939" y="22530"/>
                    <a:pt x="51758" y="23004"/>
                    <a:pt x="69011" y="17253"/>
                  </a:cubicBezTo>
                  <a:cubicBezTo>
                    <a:pt x="100992" y="6593"/>
                    <a:pt x="86755" y="12695"/>
                    <a:pt x="112143" y="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729116" y="3890621"/>
              <a:ext cx="171466" cy="115510"/>
            </a:xfrm>
            <a:custGeom>
              <a:avLst/>
              <a:gdLst>
                <a:gd name="connsiteX0" fmla="*/ 0 w 94890"/>
                <a:gd name="connsiteY0" fmla="*/ 0 h 8627"/>
                <a:gd name="connsiteX1" fmla="*/ 94890 w 94890"/>
                <a:gd name="connsiteY1" fmla="*/ 8627 h 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890" h="8627">
                  <a:moveTo>
                    <a:pt x="0" y="0"/>
                  </a:moveTo>
                  <a:lnTo>
                    <a:pt x="94890" y="8627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6" name="Picture 6" descr="Gần 2 triệu trẻ em Việt Nam bị suy dinh dưỡng, thấp còi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17" y="0"/>
            <a:ext cx="3432783" cy="515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8" name="Picture 8" descr="Nỗi lo trẻ suy dinh dưỡng thấp cò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8" y="699542"/>
            <a:ext cx="3563441" cy="413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inh Dưỡng Cho Trẻ Bị Còi Xương | VIAMCLINIC.VN"/>
          <p:cNvSpPr>
            <a:spLocks noChangeAspect="1" noChangeArrowheads="1"/>
          </p:cNvSpPr>
          <p:nvPr/>
        </p:nvSpPr>
        <p:spPr bwMode="auto">
          <a:xfrm>
            <a:off x="-19798" y="6096641"/>
            <a:ext cx="165580" cy="1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7044" name="Picture 4" descr="Tìm hiểu từ A-Z chứng còi xương ở trẻ - Suckhoehiend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59" y="23309"/>
            <a:ext cx="3085007" cy="23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338474" y="3277445"/>
            <a:ext cx="4113846" cy="95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452320" y="2783793"/>
            <a:ext cx="2021358" cy="23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28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3686175" y="144463"/>
            <a:ext cx="5422900" cy="2057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768725" y="2378075"/>
            <a:ext cx="5410200" cy="27479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4013" y="1054100"/>
            <a:ext cx="825500" cy="172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82900" y="2787650"/>
            <a:ext cx="836613" cy="1217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9462" name="Group 14"/>
          <p:cNvGrpSpPr>
            <a:grpSpLocks/>
          </p:cNvGrpSpPr>
          <p:nvPr/>
        </p:nvGrpSpPr>
        <p:grpSpPr bwMode="auto">
          <a:xfrm>
            <a:off x="-252413" y="1838325"/>
            <a:ext cx="3787776" cy="1584325"/>
            <a:chOff x="-776666" y="-914244"/>
            <a:chExt cx="3787894" cy="1584137"/>
          </a:xfrm>
        </p:grpSpPr>
        <p:pic>
          <p:nvPicPr>
            <p:cNvPr id="19468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2" t="17245" r="5801" b="23360"/>
            <a:stretch>
              <a:fillRect/>
            </a:stretch>
          </p:blipFill>
          <p:spPr bwMode="auto">
            <a:xfrm rot="-386598">
              <a:off x="-678873" y="-914244"/>
              <a:ext cx="3535746" cy="158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Box 2"/>
            <p:cNvSpPr txBox="1">
              <a:spLocks noChangeArrowheads="1"/>
            </p:cNvSpPr>
            <p:nvPr/>
          </p:nvSpPr>
          <p:spPr bwMode="auto">
            <a:xfrm>
              <a:off x="-776666" y="-399052"/>
              <a:ext cx="37878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46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107950" y="3208338"/>
            <a:ext cx="2068513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787900" y="98425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* Nguyên nhân dẫn đến: 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4014788" y="631825"/>
            <a:ext cx="467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Nếu thiếu i-ốt, cơ thể phát triển chậm, kém thông minh, dễ bị bướu cổ.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017963" y="3103563"/>
            <a:ext cx="754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5" name="Picture 33" descr="Tổng quan về bệnh bướu cổ - Bệnh Viện Đa Khoa Chữ Thập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31" y="2455894"/>
            <a:ext cx="2447993" cy="25922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包图网-2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553</Words>
  <Application>Microsoft Office PowerPoint</Application>
  <PresentationFormat>On-screen Show (16:9)</PresentationFormat>
  <Paragraphs>63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微软雅黑</vt:lpstr>
      <vt:lpstr>宋体</vt:lpstr>
      <vt:lpstr>Arial</vt:lpstr>
      <vt:lpstr>Calibri</vt:lpstr>
      <vt:lpstr>Times New Roman</vt:lpstr>
      <vt:lpstr>UTM Azuki</vt:lpstr>
      <vt:lpstr>UTM Bell</vt:lpstr>
      <vt:lpstr>印品黑体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包图网-21</dc:title>
  <dc:creator>CHENYING0907</dc:creator>
  <cp:lastModifiedBy>Laptop88</cp:lastModifiedBy>
  <cp:revision>133</cp:revision>
  <dcterms:created xsi:type="dcterms:W3CDTF">2015-07-09T07:14:03Z</dcterms:created>
  <dcterms:modified xsi:type="dcterms:W3CDTF">2021-10-08T14:21:13Z</dcterms:modified>
</cp:coreProperties>
</file>