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4" r:id="rId1"/>
  </p:sldMasterIdLst>
  <p:notesMasterIdLst>
    <p:notesMasterId r:id="rId17"/>
  </p:notesMasterIdLst>
  <p:sldIdLst>
    <p:sldId id="256" r:id="rId2"/>
    <p:sldId id="297" r:id="rId3"/>
    <p:sldId id="298" r:id="rId4"/>
    <p:sldId id="299" r:id="rId5"/>
    <p:sldId id="300" r:id="rId6"/>
    <p:sldId id="301" r:id="rId7"/>
    <p:sldId id="302" r:id="rId8"/>
    <p:sldId id="303" r:id="rId9"/>
    <p:sldId id="304" r:id="rId10"/>
    <p:sldId id="305" r:id="rId11"/>
    <p:sldId id="309" r:id="rId12"/>
    <p:sldId id="310" r:id="rId13"/>
    <p:sldId id="308" r:id="rId14"/>
    <p:sldId id="306" r:id="rId15"/>
    <p:sldId id="313" r:id="rId16"/>
  </p:sldIdLst>
  <p:sldSz cx="9144000" cy="5143500" type="screen16x9"/>
  <p:notesSz cx="6858000" cy="9144000"/>
  <p:embeddedFontLst>
    <p:embeddedFont>
      <p:font typeface="HP001 4 hàng" panose="020B0603050302020204" pitchFamily="34" charset="0"/>
      <p:regular r:id="rId18"/>
      <p:bold r:id="rId19"/>
    </p:embeddedFont>
    <p:embeddedFont>
      <p:font typeface="Balsamiq Sans" panose="020B0604020202020204" charset="0"/>
      <p:regular r:id="rId20"/>
      <p:bold r:id="rId21"/>
      <p:italic r:id="rId22"/>
      <p:boldItalic r:id="rId23"/>
    </p:embeddedFont>
    <p:embeddedFont>
      <p:font typeface=".VnArial" panose="020B7200000000000000" pitchFamily="34" charset="0"/>
      <p:regular r:id="rId24"/>
      <p:bold r:id="rId25"/>
      <p:italic r:id="rId26"/>
      <p:boldItalic r:id="rId27"/>
    </p:embeddedFont>
    <p:embeddedFont>
      <p:font typeface="Libre Franklin" panose="020B0604020202020204" charset="0"/>
      <p:regular r:id="rId28"/>
      <p:bold r:id="rId29"/>
      <p:italic r:id="rId30"/>
      <p:boldItalic r:id="rId3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pos="2880">
          <p15:clr>
            <a:srgbClr val="A4A3A4"/>
          </p15:clr>
        </p15:guide>
        <p15:guide id="2" orient="horz" pos="600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AF31372-FE2D-4B5D-9670-35DB08D6FD35}">
  <a:tblStyle styleId="{FAF31372-FE2D-4B5D-9670-35DB08D6FD3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726" y="78"/>
      </p:cViewPr>
      <p:guideLst>
        <p:guide pos="2880"/>
        <p:guide orient="horz" pos="60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font" Target="fonts/font1.fntdata"/><Relationship Id="rId26" Type="http://schemas.openxmlformats.org/officeDocument/2006/relationships/font" Target="fonts/font9.fntdata"/><Relationship Id="rId3" Type="http://schemas.openxmlformats.org/officeDocument/2006/relationships/slide" Target="slides/slide2.xml"/><Relationship Id="rId21" Type="http://schemas.openxmlformats.org/officeDocument/2006/relationships/font" Target="fonts/font4.fntdata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font" Target="fonts/font8.fntdata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3.fntdata"/><Relationship Id="rId29" Type="http://schemas.openxmlformats.org/officeDocument/2006/relationships/font" Target="fonts/font1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7.fntdata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6.fntdata"/><Relationship Id="rId28" Type="http://schemas.openxmlformats.org/officeDocument/2006/relationships/font" Target="fonts/font11.fntdata"/><Relationship Id="rId10" Type="http://schemas.openxmlformats.org/officeDocument/2006/relationships/slide" Target="slides/slide9.xml"/><Relationship Id="rId19" Type="http://schemas.openxmlformats.org/officeDocument/2006/relationships/font" Target="fonts/font2.fntdata"/><Relationship Id="rId31" Type="http://schemas.openxmlformats.org/officeDocument/2006/relationships/font" Target="fonts/font14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5.fntdata"/><Relationship Id="rId27" Type="http://schemas.openxmlformats.org/officeDocument/2006/relationships/font" Target="fonts/font10.fntdata"/><Relationship Id="rId30" Type="http://schemas.openxmlformats.org/officeDocument/2006/relationships/font" Target="fonts/font13.fntdata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8380355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Google Shape;1031;ged3870dc6b_1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2" name="Google Shape;1032;ged3870dc6b_1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91492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7129B33B-FF00-4340-A3C7-DDC7BE885EA7}" type="slidenum">
              <a:rPr lang="en-US" altLang="en-US" sz="1200" smtClean="0">
                <a:solidFill>
                  <a:prstClr val="black"/>
                </a:solidFill>
                <a:latin typeface=".VnArial" pitchFamily="34" charset="0"/>
              </a:rPr>
              <a:pPr/>
              <a:t>10</a:t>
            </a:fld>
            <a:endParaRPr lang="en-US" altLang="en-US" sz="1200">
              <a:solidFill>
                <a:prstClr val="black"/>
              </a:solidFill>
              <a:latin typeface=".VnArial" pitchFamily="34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9597117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7129B33B-FF00-4340-A3C7-DDC7BE885EA7}" type="slidenum">
              <a:rPr lang="en-US" altLang="en-US" sz="1200" smtClean="0">
                <a:solidFill>
                  <a:prstClr val="black"/>
                </a:solidFill>
                <a:latin typeface=".VnArial" pitchFamily="34" charset="0"/>
              </a:rPr>
              <a:pPr/>
              <a:t>11</a:t>
            </a:fld>
            <a:endParaRPr lang="en-US" altLang="en-US" sz="1200">
              <a:solidFill>
                <a:prstClr val="black"/>
              </a:solidFill>
              <a:latin typeface=".VnArial" pitchFamily="34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9597117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7129B33B-FF00-4340-A3C7-DDC7BE885EA7}" type="slidenum">
              <a:rPr lang="en-US" altLang="en-US" sz="1200" smtClean="0">
                <a:solidFill>
                  <a:prstClr val="black"/>
                </a:solidFill>
                <a:latin typeface=".VnArial" pitchFamily="34" charset="0"/>
              </a:rPr>
              <a:pPr/>
              <a:t>12</a:t>
            </a:fld>
            <a:endParaRPr lang="en-US" altLang="en-US" sz="1200">
              <a:solidFill>
                <a:prstClr val="black"/>
              </a:solidFill>
              <a:latin typeface=".VnArial" pitchFamily="34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9597117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5AC777EC-144B-4F08-ADCA-C115E6B18BDC}" type="slidenum">
              <a:rPr lang="en-US" altLang="en-US" sz="1200" smtClean="0">
                <a:solidFill>
                  <a:prstClr val="black"/>
                </a:solidFill>
                <a:latin typeface=".VnArial" pitchFamily="34" charset="0"/>
              </a:rPr>
              <a:pPr/>
              <a:t>14</a:t>
            </a:fld>
            <a:endParaRPr lang="en-US" altLang="en-US" sz="1200">
              <a:solidFill>
                <a:prstClr val="black"/>
              </a:solidFill>
              <a:latin typeface=".VnArial" pitchFamily="34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4675710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5121116F-6169-484D-A1E8-9BBD36334112}" type="slidenum">
              <a:rPr lang="en-US" altLang="en-US" sz="1200" smtClean="0">
                <a:solidFill>
                  <a:prstClr val="black"/>
                </a:solidFill>
                <a:latin typeface=".VnArial" pitchFamily="34" charset="0"/>
              </a:rPr>
              <a:pPr/>
              <a:t>2</a:t>
            </a:fld>
            <a:endParaRPr lang="en-US" altLang="en-US" sz="1200">
              <a:solidFill>
                <a:prstClr val="black"/>
              </a:solidFill>
              <a:latin typeface=".VnArial" pitchFamily="34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vi-VN" altLang="en-US" dirty="0"/>
          </a:p>
        </p:txBody>
      </p:sp>
    </p:spTree>
    <p:extLst>
      <p:ext uri="{BB962C8B-B14F-4D97-AF65-F5344CB8AC3E}">
        <p14:creationId xmlns:p14="http://schemas.microsoft.com/office/powerpoint/2010/main" val="1962684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A0EF1FF8-564A-4468-90BD-D691DBEDE990}" type="slidenum">
              <a:rPr lang="en-US" altLang="en-US" sz="1200" smtClean="0">
                <a:solidFill>
                  <a:prstClr val="black"/>
                </a:solidFill>
                <a:latin typeface=".VnArial" pitchFamily="34" charset="0"/>
              </a:rPr>
              <a:pPr/>
              <a:t>3</a:t>
            </a:fld>
            <a:endParaRPr lang="en-US" altLang="en-US" sz="1200">
              <a:solidFill>
                <a:prstClr val="black"/>
              </a:solidFill>
              <a:latin typeface=".VnArial" pitchFamily="34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0319468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D19830D7-E136-4F5E-932A-5E523D18A262}" type="slidenum">
              <a:rPr lang="en-US" altLang="en-US" sz="1200" smtClean="0">
                <a:solidFill>
                  <a:prstClr val="black"/>
                </a:solidFill>
                <a:latin typeface=".VnArial" pitchFamily="34" charset="0"/>
              </a:rPr>
              <a:pPr/>
              <a:t>4</a:t>
            </a:fld>
            <a:endParaRPr lang="en-US" altLang="en-US" sz="1200">
              <a:solidFill>
                <a:prstClr val="black"/>
              </a:solidFill>
              <a:latin typeface=".VnArial" pitchFamily="34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3375725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BAEB7A46-71E6-4BDF-906D-4A6C5EA45C7D}" type="slidenum">
              <a:rPr lang="en-US" altLang="en-US" sz="1200" smtClean="0">
                <a:solidFill>
                  <a:prstClr val="black"/>
                </a:solidFill>
                <a:latin typeface=".VnArial" pitchFamily="34" charset="0"/>
              </a:rPr>
              <a:pPr/>
              <a:t>5</a:t>
            </a:fld>
            <a:endParaRPr lang="en-US" altLang="en-US" sz="1200">
              <a:solidFill>
                <a:prstClr val="black"/>
              </a:solidFill>
              <a:latin typeface=".VnArial" pitchFamily="34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7751892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2B7828E1-0340-427F-80AA-38AE64C25300}" type="slidenum">
              <a:rPr lang="en-US" altLang="en-US" sz="1200" smtClean="0">
                <a:solidFill>
                  <a:prstClr val="black"/>
                </a:solidFill>
                <a:latin typeface=".VnArial" pitchFamily="34" charset="0"/>
              </a:rPr>
              <a:pPr/>
              <a:t>6</a:t>
            </a:fld>
            <a:endParaRPr lang="en-US" altLang="en-US" sz="1200">
              <a:solidFill>
                <a:prstClr val="black"/>
              </a:solidFill>
              <a:latin typeface=".VnArial" pitchFamily="34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5091300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90C053F4-F68E-4442-A14C-F985D1A91960}" type="slidenum">
              <a:rPr lang="en-US" altLang="en-US" sz="1200" smtClean="0">
                <a:solidFill>
                  <a:prstClr val="black"/>
                </a:solidFill>
                <a:latin typeface=".VnArial" pitchFamily="34" charset="0"/>
              </a:rPr>
              <a:pPr/>
              <a:t>7</a:t>
            </a:fld>
            <a:endParaRPr lang="en-US" altLang="en-US" sz="1200">
              <a:solidFill>
                <a:prstClr val="black"/>
              </a:solidFill>
              <a:latin typeface=".VnArial" pitchFamily="34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6633199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EC801B13-4529-47BA-BC18-1C443E360A55}" type="slidenum">
              <a:rPr lang="en-US" altLang="en-US" sz="1200" smtClean="0">
                <a:solidFill>
                  <a:prstClr val="black"/>
                </a:solidFill>
                <a:latin typeface=".VnArial" pitchFamily="34" charset="0"/>
              </a:rPr>
              <a:pPr/>
              <a:t>8</a:t>
            </a:fld>
            <a:endParaRPr lang="en-US" altLang="en-US" sz="1200">
              <a:solidFill>
                <a:prstClr val="black"/>
              </a:solidFill>
              <a:latin typeface=".VnArial" pitchFamily="34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851027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A838E820-58F9-4384-8CD5-FAC424C7E6DF}" type="slidenum">
              <a:rPr lang="en-US" altLang="en-US" sz="1200" smtClean="0">
                <a:solidFill>
                  <a:prstClr val="black"/>
                </a:solidFill>
                <a:latin typeface=".VnArial" pitchFamily="34" charset="0"/>
              </a:rPr>
              <a:pPr/>
              <a:t>9</a:t>
            </a:fld>
            <a:endParaRPr lang="en-US" altLang="en-US" sz="1200">
              <a:solidFill>
                <a:prstClr val="black"/>
              </a:solidFill>
              <a:latin typeface=".VnArial" pitchFamily="34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5134618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4572650" y="550850"/>
            <a:ext cx="3916500" cy="2561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5200"/>
              <a:buNone/>
              <a:defRPr sz="4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4572000" y="3162888"/>
            <a:ext cx="3916500" cy="28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600">
                <a:solidFill>
                  <a:schemeClr val="lt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6"/>
          <p:cNvSpPr txBox="1">
            <a:spLocks noGrp="1"/>
          </p:cNvSpPr>
          <p:nvPr>
            <p:ph type="title"/>
          </p:nvPr>
        </p:nvSpPr>
        <p:spPr>
          <a:xfrm>
            <a:off x="720000" y="536050"/>
            <a:ext cx="7704000" cy="5727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b="1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Font typeface="Balsamiq Sans"/>
              <a:buNone/>
              <a:defRPr>
                <a:solidFill>
                  <a:schemeClr val="accent5"/>
                </a:solidFill>
                <a:latin typeface="Balsamiq Sans"/>
                <a:ea typeface="Balsamiq Sans"/>
                <a:cs typeface="Balsamiq Sans"/>
                <a:sym typeface="Balsamiq Sa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Font typeface="Balsamiq Sans"/>
              <a:buNone/>
              <a:defRPr>
                <a:solidFill>
                  <a:schemeClr val="accent5"/>
                </a:solidFill>
                <a:latin typeface="Balsamiq Sans"/>
                <a:ea typeface="Balsamiq Sans"/>
                <a:cs typeface="Balsamiq Sans"/>
                <a:sym typeface="Balsamiq Sa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Font typeface="Balsamiq Sans"/>
              <a:buNone/>
              <a:defRPr>
                <a:solidFill>
                  <a:schemeClr val="accent5"/>
                </a:solidFill>
                <a:latin typeface="Balsamiq Sans"/>
                <a:ea typeface="Balsamiq Sans"/>
                <a:cs typeface="Balsamiq Sans"/>
                <a:sym typeface="Balsamiq Sa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Font typeface="Balsamiq Sans"/>
              <a:buNone/>
              <a:defRPr>
                <a:solidFill>
                  <a:schemeClr val="accent5"/>
                </a:solidFill>
                <a:latin typeface="Balsamiq Sans"/>
                <a:ea typeface="Balsamiq Sans"/>
                <a:cs typeface="Balsamiq Sans"/>
                <a:sym typeface="Balsamiq Sa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Font typeface="Balsamiq Sans"/>
              <a:buNone/>
              <a:defRPr>
                <a:solidFill>
                  <a:schemeClr val="accent5"/>
                </a:solidFill>
                <a:latin typeface="Balsamiq Sans"/>
                <a:ea typeface="Balsamiq Sans"/>
                <a:cs typeface="Balsamiq Sans"/>
                <a:sym typeface="Balsamiq Sa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Font typeface="Balsamiq Sans"/>
              <a:buNone/>
              <a:defRPr>
                <a:solidFill>
                  <a:schemeClr val="accent5"/>
                </a:solidFill>
                <a:latin typeface="Balsamiq Sans"/>
                <a:ea typeface="Balsamiq Sans"/>
                <a:cs typeface="Balsamiq Sans"/>
                <a:sym typeface="Balsamiq Sa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Font typeface="Balsamiq Sans"/>
              <a:buNone/>
              <a:defRPr>
                <a:solidFill>
                  <a:schemeClr val="accent5"/>
                </a:solidFill>
                <a:latin typeface="Balsamiq Sans"/>
                <a:ea typeface="Balsamiq Sans"/>
                <a:cs typeface="Balsamiq Sans"/>
                <a:sym typeface="Balsamiq Sa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Font typeface="Balsamiq Sans"/>
              <a:buNone/>
              <a:defRPr>
                <a:solidFill>
                  <a:schemeClr val="accent5"/>
                </a:solidFill>
                <a:latin typeface="Balsamiq Sans"/>
                <a:ea typeface="Balsamiq Sans"/>
                <a:cs typeface="Balsamiq Sans"/>
                <a:sym typeface="Balsamiq Sans"/>
              </a:defRPr>
            </a:lvl9pPr>
          </a:lstStyle>
          <a:p>
            <a:endParaRPr/>
          </a:p>
        </p:txBody>
      </p:sp>
      <p:grpSp>
        <p:nvGrpSpPr>
          <p:cNvPr id="179" name="Google Shape;179;p6"/>
          <p:cNvGrpSpPr/>
          <p:nvPr/>
        </p:nvGrpSpPr>
        <p:grpSpPr>
          <a:xfrm flipH="1">
            <a:off x="8165093" y="1726978"/>
            <a:ext cx="265445" cy="253151"/>
            <a:chOff x="8373602" y="4288128"/>
            <a:chExt cx="265445" cy="253151"/>
          </a:xfrm>
        </p:grpSpPr>
        <p:sp>
          <p:nvSpPr>
            <p:cNvPr id="180" name="Google Shape;180;p6"/>
            <p:cNvSpPr/>
            <p:nvPr/>
          </p:nvSpPr>
          <p:spPr>
            <a:xfrm>
              <a:off x="8373602" y="4288128"/>
              <a:ext cx="265445" cy="253151"/>
            </a:xfrm>
            <a:custGeom>
              <a:avLst/>
              <a:gdLst/>
              <a:ahLst/>
              <a:cxnLst/>
              <a:rect l="l" t="t" r="r" b="b"/>
              <a:pathLst>
                <a:path w="8140" h="7763" extrusionOk="0">
                  <a:moveTo>
                    <a:pt x="3677" y="692"/>
                  </a:moveTo>
                  <a:cubicBezTo>
                    <a:pt x="5453" y="692"/>
                    <a:pt x="7344" y="2300"/>
                    <a:pt x="7285" y="4480"/>
                  </a:cubicBezTo>
                  <a:cubicBezTo>
                    <a:pt x="7285" y="4607"/>
                    <a:pt x="7348" y="4670"/>
                    <a:pt x="7443" y="4765"/>
                  </a:cubicBezTo>
                  <a:cubicBezTo>
                    <a:pt x="7443" y="4765"/>
                    <a:pt x="7411" y="4765"/>
                    <a:pt x="7411" y="4797"/>
                  </a:cubicBezTo>
                  <a:cubicBezTo>
                    <a:pt x="6666" y="6133"/>
                    <a:pt x="5316" y="7157"/>
                    <a:pt x="3801" y="7157"/>
                  </a:cubicBezTo>
                  <a:cubicBezTo>
                    <a:pt x="3449" y="7157"/>
                    <a:pt x="3088" y="7101"/>
                    <a:pt x="2724" y="6982"/>
                  </a:cubicBezTo>
                  <a:cubicBezTo>
                    <a:pt x="951" y="6348"/>
                    <a:pt x="412" y="4322"/>
                    <a:pt x="1014" y="2738"/>
                  </a:cubicBezTo>
                  <a:cubicBezTo>
                    <a:pt x="1543" y="1295"/>
                    <a:pt x="2589" y="692"/>
                    <a:pt x="3677" y="692"/>
                  </a:cubicBezTo>
                  <a:close/>
                  <a:moveTo>
                    <a:pt x="3843" y="1"/>
                  </a:moveTo>
                  <a:cubicBezTo>
                    <a:pt x="2338" y="1"/>
                    <a:pt x="968" y="971"/>
                    <a:pt x="381" y="2580"/>
                  </a:cubicBezTo>
                  <a:cubicBezTo>
                    <a:pt x="254" y="2897"/>
                    <a:pt x="222" y="3182"/>
                    <a:pt x="191" y="3530"/>
                  </a:cubicBezTo>
                  <a:cubicBezTo>
                    <a:pt x="1" y="5082"/>
                    <a:pt x="634" y="6760"/>
                    <a:pt x="2249" y="7489"/>
                  </a:cubicBezTo>
                  <a:cubicBezTo>
                    <a:pt x="2693" y="7671"/>
                    <a:pt x="3200" y="7762"/>
                    <a:pt x="3724" y="7762"/>
                  </a:cubicBezTo>
                  <a:cubicBezTo>
                    <a:pt x="4472" y="7762"/>
                    <a:pt x="5252" y="7576"/>
                    <a:pt x="5923" y="7204"/>
                  </a:cubicBezTo>
                  <a:cubicBezTo>
                    <a:pt x="6873" y="6697"/>
                    <a:pt x="7506" y="5873"/>
                    <a:pt x="7633" y="4923"/>
                  </a:cubicBezTo>
                  <a:lnTo>
                    <a:pt x="7633" y="4828"/>
                  </a:lnTo>
                  <a:cubicBezTo>
                    <a:pt x="7760" y="4797"/>
                    <a:pt x="7823" y="4670"/>
                    <a:pt x="7855" y="4543"/>
                  </a:cubicBezTo>
                  <a:cubicBezTo>
                    <a:pt x="7855" y="4480"/>
                    <a:pt x="7918" y="4448"/>
                    <a:pt x="7918" y="4353"/>
                  </a:cubicBezTo>
                  <a:cubicBezTo>
                    <a:pt x="8140" y="2390"/>
                    <a:pt x="6588" y="680"/>
                    <a:pt x="4941" y="173"/>
                  </a:cubicBezTo>
                  <a:cubicBezTo>
                    <a:pt x="4573" y="57"/>
                    <a:pt x="4204" y="1"/>
                    <a:pt x="3843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181" name="Google Shape;181;p6"/>
            <p:cNvSpPr/>
            <p:nvPr/>
          </p:nvSpPr>
          <p:spPr>
            <a:xfrm>
              <a:off x="8520249" y="4360881"/>
              <a:ext cx="60981" cy="100211"/>
            </a:xfrm>
            <a:custGeom>
              <a:avLst/>
              <a:gdLst/>
              <a:ahLst/>
              <a:cxnLst/>
              <a:rect l="l" t="t" r="r" b="b"/>
              <a:pathLst>
                <a:path w="1870" h="3073" extrusionOk="0">
                  <a:moveTo>
                    <a:pt x="159" y="1"/>
                  </a:moveTo>
                  <a:cubicBezTo>
                    <a:pt x="32" y="64"/>
                    <a:pt x="1" y="317"/>
                    <a:pt x="191" y="381"/>
                  </a:cubicBezTo>
                  <a:cubicBezTo>
                    <a:pt x="1077" y="697"/>
                    <a:pt x="1584" y="1774"/>
                    <a:pt x="1109" y="2629"/>
                  </a:cubicBezTo>
                  <a:cubicBezTo>
                    <a:pt x="982" y="2851"/>
                    <a:pt x="1204" y="3041"/>
                    <a:pt x="1362" y="3072"/>
                  </a:cubicBezTo>
                  <a:cubicBezTo>
                    <a:pt x="1426" y="3041"/>
                    <a:pt x="1521" y="3009"/>
                    <a:pt x="1552" y="2914"/>
                  </a:cubicBezTo>
                  <a:cubicBezTo>
                    <a:pt x="1869" y="2376"/>
                    <a:pt x="1869" y="1616"/>
                    <a:pt x="1584" y="1014"/>
                  </a:cubicBezTo>
                  <a:cubicBezTo>
                    <a:pt x="1331" y="476"/>
                    <a:pt x="887" y="96"/>
                    <a:pt x="317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182" name="Google Shape;182;p6"/>
            <p:cNvSpPr/>
            <p:nvPr/>
          </p:nvSpPr>
          <p:spPr>
            <a:xfrm>
              <a:off x="8385994" y="4309357"/>
              <a:ext cx="228270" cy="209748"/>
            </a:xfrm>
            <a:custGeom>
              <a:avLst/>
              <a:gdLst/>
              <a:ahLst/>
              <a:cxnLst/>
              <a:rect l="l" t="t" r="r" b="b"/>
              <a:pathLst>
                <a:path w="7000" h="6432" extrusionOk="0">
                  <a:moveTo>
                    <a:pt x="4434" y="1486"/>
                  </a:moveTo>
                  <a:cubicBezTo>
                    <a:pt x="5733" y="1802"/>
                    <a:pt x="6303" y="3386"/>
                    <a:pt x="5701" y="4494"/>
                  </a:cubicBezTo>
                  <a:cubicBezTo>
                    <a:pt x="5669" y="4621"/>
                    <a:pt x="5543" y="4621"/>
                    <a:pt x="5479" y="4621"/>
                  </a:cubicBezTo>
                  <a:cubicBezTo>
                    <a:pt x="5258" y="4621"/>
                    <a:pt x="5099" y="4431"/>
                    <a:pt x="5226" y="4177"/>
                  </a:cubicBezTo>
                  <a:cubicBezTo>
                    <a:pt x="5701" y="3354"/>
                    <a:pt x="5194" y="2277"/>
                    <a:pt x="4308" y="1929"/>
                  </a:cubicBezTo>
                  <a:cubicBezTo>
                    <a:pt x="4118" y="1834"/>
                    <a:pt x="4149" y="1644"/>
                    <a:pt x="4276" y="1517"/>
                  </a:cubicBezTo>
                  <a:cubicBezTo>
                    <a:pt x="4308" y="1486"/>
                    <a:pt x="4403" y="1486"/>
                    <a:pt x="4434" y="1486"/>
                  </a:cubicBezTo>
                  <a:close/>
                  <a:moveTo>
                    <a:pt x="3265" y="1"/>
                  </a:moveTo>
                  <a:cubicBezTo>
                    <a:pt x="2179" y="1"/>
                    <a:pt x="1133" y="608"/>
                    <a:pt x="602" y="2056"/>
                  </a:cubicBezTo>
                  <a:cubicBezTo>
                    <a:pt x="1" y="3639"/>
                    <a:pt x="507" y="5697"/>
                    <a:pt x="2313" y="6236"/>
                  </a:cubicBezTo>
                  <a:cubicBezTo>
                    <a:pt x="2701" y="6370"/>
                    <a:pt x="3088" y="6432"/>
                    <a:pt x="3463" y="6432"/>
                  </a:cubicBezTo>
                  <a:cubicBezTo>
                    <a:pt x="4955" y="6432"/>
                    <a:pt x="6285" y="5455"/>
                    <a:pt x="6968" y="4114"/>
                  </a:cubicBezTo>
                  <a:cubicBezTo>
                    <a:pt x="6968" y="4051"/>
                    <a:pt x="7000" y="4051"/>
                    <a:pt x="7000" y="4051"/>
                  </a:cubicBezTo>
                  <a:cubicBezTo>
                    <a:pt x="6936" y="3987"/>
                    <a:pt x="6841" y="3892"/>
                    <a:pt x="6841" y="3797"/>
                  </a:cubicBezTo>
                  <a:cubicBezTo>
                    <a:pt x="6900" y="1602"/>
                    <a:pt x="5030" y="1"/>
                    <a:pt x="3265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</p:grpSp>
      <p:grpSp>
        <p:nvGrpSpPr>
          <p:cNvPr id="183" name="Google Shape;183;p6"/>
          <p:cNvGrpSpPr/>
          <p:nvPr/>
        </p:nvGrpSpPr>
        <p:grpSpPr>
          <a:xfrm flipH="1">
            <a:off x="8782290" y="3833933"/>
            <a:ext cx="132723" cy="126576"/>
            <a:chOff x="8373602" y="4288128"/>
            <a:chExt cx="265445" cy="253151"/>
          </a:xfrm>
        </p:grpSpPr>
        <p:sp>
          <p:nvSpPr>
            <p:cNvPr id="184" name="Google Shape;184;p6"/>
            <p:cNvSpPr/>
            <p:nvPr/>
          </p:nvSpPr>
          <p:spPr>
            <a:xfrm>
              <a:off x="8373602" y="4288128"/>
              <a:ext cx="265445" cy="253151"/>
            </a:xfrm>
            <a:custGeom>
              <a:avLst/>
              <a:gdLst/>
              <a:ahLst/>
              <a:cxnLst/>
              <a:rect l="l" t="t" r="r" b="b"/>
              <a:pathLst>
                <a:path w="8140" h="7763" extrusionOk="0">
                  <a:moveTo>
                    <a:pt x="3677" y="692"/>
                  </a:moveTo>
                  <a:cubicBezTo>
                    <a:pt x="5453" y="692"/>
                    <a:pt x="7344" y="2300"/>
                    <a:pt x="7285" y="4480"/>
                  </a:cubicBezTo>
                  <a:cubicBezTo>
                    <a:pt x="7285" y="4607"/>
                    <a:pt x="7348" y="4670"/>
                    <a:pt x="7443" y="4765"/>
                  </a:cubicBezTo>
                  <a:cubicBezTo>
                    <a:pt x="7443" y="4765"/>
                    <a:pt x="7411" y="4765"/>
                    <a:pt x="7411" y="4797"/>
                  </a:cubicBezTo>
                  <a:cubicBezTo>
                    <a:pt x="6666" y="6133"/>
                    <a:pt x="5316" y="7157"/>
                    <a:pt x="3801" y="7157"/>
                  </a:cubicBezTo>
                  <a:cubicBezTo>
                    <a:pt x="3449" y="7157"/>
                    <a:pt x="3088" y="7101"/>
                    <a:pt x="2724" y="6982"/>
                  </a:cubicBezTo>
                  <a:cubicBezTo>
                    <a:pt x="951" y="6348"/>
                    <a:pt x="412" y="4322"/>
                    <a:pt x="1014" y="2738"/>
                  </a:cubicBezTo>
                  <a:cubicBezTo>
                    <a:pt x="1543" y="1295"/>
                    <a:pt x="2589" y="692"/>
                    <a:pt x="3677" y="692"/>
                  </a:cubicBezTo>
                  <a:close/>
                  <a:moveTo>
                    <a:pt x="3843" y="1"/>
                  </a:moveTo>
                  <a:cubicBezTo>
                    <a:pt x="2338" y="1"/>
                    <a:pt x="968" y="971"/>
                    <a:pt x="381" y="2580"/>
                  </a:cubicBezTo>
                  <a:cubicBezTo>
                    <a:pt x="254" y="2897"/>
                    <a:pt x="222" y="3182"/>
                    <a:pt x="191" y="3530"/>
                  </a:cubicBezTo>
                  <a:cubicBezTo>
                    <a:pt x="1" y="5082"/>
                    <a:pt x="634" y="6760"/>
                    <a:pt x="2249" y="7489"/>
                  </a:cubicBezTo>
                  <a:cubicBezTo>
                    <a:pt x="2693" y="7671"/>
                    <a:pt x="3200" y="7762"/>
                    <a:pt x="3724" y="7762"/>
                  </a:cubicBezTo>
                  <a:cubicBezTo>
                    <a:pt x="4472" y="7762"/>
                    <a:pt x="5252" y="7576"/>
                    <a:pt x="5923" y="7204"/>
                  </a:cubicBezTo>
                  <a:cubicBezTo>
                    <a:pt x="6873" y="6697"/>
                    <a:pt x="7506" y="5873"/>
                    <a:pt x="7633" y="4923"/>
                  </a:cubicBezTo>
                  <a:lnTo>
                    <a:pt x="7633" y="4828"/>
                  </a:lnTo>
                  <a:cubicBezTo>
                    <a:pt x="7760" y="4797"/>
                    <a:pt x="7823" y="4670"/>
                    <a:pt x="7855" y="4543"/>
                  </a:cubicBezTo>
                  <a:cubicBezTo>
                    <a:pt x="7855" y="4480"/>
                    <a:pt x="7918" y="4448"/>
                    <a:pt x="7918" y="4353"/>
                  </a:cubicBezTo>
                  <a:cubicBezTo>
                    <a:pt x="8140" y="2390"/>
                    <a:pt x="6588" y="680"/>
                    <a:pt x="4941" y="173"/>
                  </a:cubicBezTo>
                  <a:cubicBezTo>
                    <a:pt x="4573" y="57"/>
                    <a:pt x="4204" y="1"/>
                    <a:pt x="3843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185" name="Google Shape;185;p6"/>
            <p:cNvSpPr/>
            <p:nvPr/>
          </p:nvSpPr>
          <p:spPr>
            <a:xfrm>
              <a:off x="8520249" y="4360881"/>
              <a:ext cx="60981" cy="100211"/>
            </a:xfrm>
            <a:custGeom>
              <a:avLst/>
              <a:gdLst/>
              <a:ahLst/>
              <a:cxnLst/>
              <a:rect l="l" t="t" r="r" b="b"/>
              <a:pathLst>
                <a:path w="1870" h="3073" extrusionOk="0">
                  <a:moveTo>
                    <a:pt x="159" y="1"/>
                  </a:moveTo>
                  <a:cubicBezTo>
                    <a:pt x="32" y="64"/>
                    <a:pt x="1" y="317"/>
                    <a:pt x="191" y="381"/>
                  </a:cubicBezTo>
                  <a:cubicBezTo>
                    <a:pt x="1077" y="697"/>
                    <a:pt x="1584" y="1774"/>
                    <a:pt x="1109" y="2629"/>
                  </a:cubicBezTo>
                  <a:cubicBezTo>
                    <a:pt x="982" y="2851"/>
                    <a:pt x="1204" y="3041"/>
                    <a:pt x="1362" y="3072"/>
                  </a:cubicBezTo>
                  <a:cubicBezTo>
                    <a:pt x="1426" y="3041"/>
                    <a:pt x="1521" y="3009"/>
                    <a:pt x="1552" y="2914"/>
                  </a:cubicBezTo>
                  <a:cubicBezTo>
                    <a:pt x="1869" y="2376"/>
                    <a:pt x="1869" y="1616"/>
                    <a:pt x="1584" y="1014"/>
                  </a:cubicBezTo>
                  <a:cubicBezTo>
                    <a:pt x="1331" y="476"/>
                    <a:pt x="887" y="96"/>
                    <a:pt x="317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186" name="Google Shape;186;p6"/>
            <p:cNvSpPr/>
            <p:nvPr/>
          </p:nvSpPr>
          <p:spPr>
            <a:xfrm>
              <a:off x="8385994" y="4309357"/>
              <a:ext cx="228270" cy="209748"/>
            </a:xfrm>
            <a:custGeom>
              <a:avLst/>
              <a:gdLst/>
              <a:ahLst/>
              <a:cxnLst/>
              <a:rect l="l" t="t" r="r" b="b"/>
              <a:pathLst>
                <a:path w="7000" h="6432" extrusionOk="0">
                  <a:moveTo>
                    <a:pt x="4434" y="1486"/>
                  </a:moveTo>
                  <a:cubicBezTo>
                    <a:pt x="5733" y="1802"/>
                    <a:pt x="6303" y="3386"/>
                    <a:pt x="5701" y="4494"/>
                  </a:cubicBezTo>
                  <a:cubicBezTo>
                    <a:pt x="5669" y="4621"/>
                    <a:pt x="5543" y="4621"/>
                    <a:pt x="5479" y="4621"/>
                  </a:cubicBezTo>
                  <a:cubicBezTo>
                    <a:pt x="5258" y="4621"/>
                    <a:pt x="5099" y="4431"/>
                    <a:pt x="5226" y="4177"/>
                  </a:cubicBezTo>
                  <a:cubicBezTo>
                    <a:pt x="5701" y="3354"/>
                    <a:pt x="5194" y="2277"/>
                    <a:pt x="4308" y="1929"/>
                  </a:cubicBezTo>
                  <a:cubicBezTo>
                    <a:pt x="4118" y="1834"/>
                    <a:pt x="4149" y="1644"/>
                    <a:pt x="4276" y="1517"/>
                  </a:cubicBezTo>
                  <a:cubicBezTo>
                    <a:pt x="4308" y="1486"/>
                    <a:pt x="4403" y="1486"/>
                    <a:pt x="4434" y="1486"/>
                  </a:cubicBezTo>
                  <a:close/>
                  <a:moveTo>
                    <a:pt x="3265" y="1"/>
                  </a:moveTo>
                  <a:cubicBezTo>
                    <a:pt x="2179" y="1"/>
                    <a:pt x="1133" y="608"/>
                    <a:pt x="602" y="2056"/>
                  </a:cubicBezTo>
                  <a:cubicBezTo>
                    <a:pt x="1" y="3639"/>
                    <a:pt x="507" y="5697"/>
                    <a:pt x="2313" y="6236"/>
                  </a:cubicBezTo>
                  <a:cubicBezTo>
                    <a:pt x="2701" y="6370"/>
                    <a:pt x="3088" y="6432"/>
                    <a:pt x="3463" y="6432"/>
                  </a:cubicBezTo>
                  <a:cubicBezTo>
                    <a:pt x="4955" y="6432"/>
                    <a:pt x="6285" y="5455"/>
                    <a:pt x="6968" y="4114"/>
                  </a:cubicBezTo>
                  <a:cubicBezTo>
                    <a:pt x="6968" y="4051"/>
                    <a:pt x="7000" y="4051"/>
                    <a:pt x="7000" y="4051"/>
                  </a:cubicBezTo>
                  <a:cubicBezTo>
                    <a:pt x="6936" y="3987"/>
                    <a:pt x="6841" y="3892"/>
                    <a:pt x="6841" y="3797"/>
                  </a:cubicBezTo>
                  <a:cubicBezTo>
                    <a:pt x="6900" y="1602"/>
                    <a:pt x="5030" y="1"/>
                    <a:pt x="3265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</p:grpSp>
      <p:grpSp>
        <p:nvGrpSpPr>
          <p:cNvPr id="187" name="Google Shape;187;p6"/>
          <p:cNvGrpSpPr/>
          <p:nvPr/>
        </p:nvGrpSpPr>
        <p:grpSpPr>
          <a:xfrm rot="2066599" flipH="1">
            <a:off x="8519130" y="2329287"/>
            <a:ext cx="265450" cy="253156"/>
            <a:chOff x="8373602" y="4288128"/>
            <a:chExt cx="265445" cy="253151"/>
          </a:xfrm>
        </p:grpSpPr>
        <p:sp>
          <p:nvSpPr>
            <p:cNvPr id="188" name="Google Shape;188;p6"/>
            <p:cNvSpPr/>
            <p:nvPr/>
          </p:nvSpPr>
          <p:spPr>
            <a:xfrm>
              <a:off x="8373602" y="4288128"/>
              <a:ext cx="265445" cy="253151"/>
            </a:xfrm>
            <a:custGeom>
              <a:avLst/>
              <a:gdLst/>
              <a:ahLst/>
              <a:cxnLst/>
              <a:rect l="l" t="t" r="r" b="b"/>
              <a:pathLst>
                <a:path w="8140" h="7763" extrusionOk="0">
                  <a:moveTo>
                    <a:pt x="3677" y="692"/>
                  </a:moveTo>
                  <a:cubicBezTo>
                    <a:pt x="5453" y="692"/>
                    <a:pt x="7344" y="2300"/>
                    <a:pt x="7285" y="4480"/>
                  </a:cubicBezTo>
                  <a:cubicBezTo>
                    <a:pt x="7285" y="4607"/>
                    <a:pt x="7348" y="4670"/>
                    <a:pt x="7443" y="4765"/>
                  </a:cubicBezTo>
                  <a:cubicBezTo>
                    <a:pt x="7443" y="4765"/>
                    <a:pt x="7411" y="4765"/>
                    <a:pt x="7411" y="4797"/>
                  </a:cubicBezTo>
                  <a:cubicBezTo>
                    <a:pt x="6666" y="6133"/>
                    <a:pt x="5316" y="7157"/>
                    <a:pt x="3801" y="7157"/>
                  </a:cubicBezTo>
                  <a:cubicBezTo>
                    <a:pt x="3449" y="7157"/>
                    <a:pt x="3088" y="7101"/>
                    <a:pt x="2724" y="6982"/>
                  </a:cubicBezTo>
                  <a:cubicBezTo>
                    <a:pt x="951" y="6348"/>
                    <a:pt x="412" y="4322"/>
                    <a:pt x="1014" y="2738"/>
                  </a:cubicBezTo>
                  <a:cubicBezTo>
                    <a:pt x="1543" y="1295"/>
                    <a:pt x="2589" y="692"/>
                    <a:pt x="3677" y="692"/>
                  </a:cubicBezTo>
                  <a:close/>
                  <a:moveTo>
                    <a:pt x="3843" y="1"/>
                  </a:moveTo>
                  <a:cubicBezTo>
                    <a:pt x="2338" y="1"/>
                    <a:pt x="968" y="971"/>
                    <a:pt x="381" y="2580"/>
                  </a:cubicBezTo>
                  <a:cubicBezTo>
                    <a:pt x="254" y="2897"/>
                    <a:pt x="222" y="3182"/>
                    <a:pt x="191" y="3530"/>
                  </a:cubicBezTo>
                  <a:cubicBezTo>
                    <a:pt x="1" y="5082"/>
                    <a:pt x="634" y="6760"/>
                    <a:pt x="2249" y="7489"/>
                  </a:cubicBezTo>
                  <a:cubicBezTo>
                    <a:pt x="2693" y="7671"/>
                    <a:pt x="3200" y="7762"/>
                    <a:pt x="3724" y="7762"/>
                  </a:cubicBezTo>
                  <a:cubicBezTo>
                    <a:pt x="4472" y="7762"/>
                    <a:pt x="5252" y="7576"/>
                    <a:pt x="5923" y="7204"/>
                  </a:cubicBezTo>
                  <a:cubicBezTo>
                    <a:pt x="6873" y="6697"/>
                    <a:pt x="7506" y="5873"/>
                    <a:pt x="7633" y="4923"/>
                  </a:cubicBezTo>
                  <a:lnTo>
                    <a:pt x="7633" y="4828"/>
                  </a:lnTo>
                  <a:cubicBezTo>
                    <a:pt x="7760" y="4797"/>
                    <a:pt x="7823" y="4670"/>
                    <a:pt x="7855" y="4543"/>
                  </a:cubicBezTo>
                  <a:cubicBezTo>
                    <a:pt x="7855" y="4480"/>
                    <a:pt x="7918" y="4448"/>
                    <a:pt x="7918" y="4353"/>
                  </a:cubicBezTo>
                  <a:cubicBezTo>
                    <a:pt x="8140" y="2390"/>
                    <a:pt x="6588" y="680"/>
                    <a:pt x="4941" y="173"/>
                  </a:cubicBezTo>
                  <a:cubicBezTo>
                    <a:pt x="4573" y="57"/>
                    <a:pt x="4204" y="1"/>
                    <a:pt x="3843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189" name="Google Shape;189;p6"/>
            <p:cNvSpPr/>
            <p:nvPr/>
          </p:nvSpPr>
          <p:spPr>
            <a:xfrm>
              <a:off x="8520249" y="4360881"/>
              <a:ext cx="60981" cy="100211"/>
            </a:xfrm>
            <a:custGeom>
              <a:avLst/>
              <a:gdLst/>
              <a:ahLst/>
              <a:cxnLst/>
              <a:rect l="l" t="t" r="r" b="b"/>
              <a:pathLst>
                <a:path w="1870" h="3073" extrusionOk="0">
                  <a:moveTo>
                    <a:pt x="159" y="1"/>
                  </a:moveTo>
                  <a:cubicBezTo>
                    <a:pt x="32" y="64"/>
                    <a:pt x="1" y="317"/>
                    <a:pt x="191" y="381"/>
                  </a:cubicBezTo>
                  <a:cubicBezTo>
                    <a:pt x="1077" y="697"/>
                    <a:pt x="1584" y="1774"/>
                    <a:pt x="1109" y="2629"/>
                  </a:cubicBezTo>
                  <a:cubicBezTo>
                    <a:pt x="982" y="2851"/>
                    <a:pt x="1204" y="3041"/>
                    <a:pt x="1362" y="3072"/>
                  </a:cubicBezTo>
                  <a:cubicBezTo>
                    <a:pt x="1426" y="3041"/>
                    <a:pt x="1521" y="3009"/>
                    <a:pt x="1552" y="2914"/>
                  </a:cubicBezTo>
                  <a:cubicBezTo>
                    <a:pt x="1869" y="2376"/>
                    <a:pt x="1869" y="1616"/>
                    <a:pt x="1584" y="1014"/>
                  </a:cubicBezTo>
                  <a:cubicBezTo>
                    <a:pt x="1331" y="476"/>
                    <a:pt x="887" y="96"/>
                    <a:pt x="317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190" name="Google Shape;190;p6"/>
            <p:cNvSpPr/>
            <p:nvPr/>
          </p:nvSpPr>
          <p:spPr>
            <a:xfrm>
              <a:off x="8385994" y="4309357"/>
              <a:ext cx="228270" cy="209748"/>
            </a:xfrm>
            <a:custGeom>
              <a:avLst/>
              <a:gdLst/>
              <a:ahLst/>
              <a:cxnLst/>
              <a:rect l="l" t="t" r="r" b="b"/>
              <a:pathLst>
                <a:path w="7000" h="6432" extrusionOk="0">
                  <a:moveTo>
                    <a:pt x="4434" y="1486"/>
                  </a:moveTo>
                  <a:cubicBezTo>
                    <a:pt x="5733" y="1802"/>
                    <a:pt x="6303" y="3386"/>
                    <a:pt x="5701" y="4494"/>
                  </a:cubicBezTo>
                  <a:cubicBezTo>
                    <a:pt x="5669" y="4621"/>
                    <a:pt x="5543" y="4621"/>
                    <a:pt x="5479" y="4621"/>
                  </a:cubicBezTo>
                  <a:cubicBezTo>
                    <a:pt x="5258" y="4621"/>
                    <a:pt x="5099" y="4431"/>
                    <a:pt x="5226" y="4177"/>
                  </a:cubicBezTo>
                  <a:cubicBezTo>
                    <a:pt x="5701" y="3354"/>
                    <a:pt x="5194" y="2277"/>
                    <a:pt x="4308" y="1929"/>
                  </a:cubicBezTo>
                  <a:cubicBezTo>
                    <a:pt x="4118" y="1834"/>
                    <a:pt x="4149" y="1644"/>
                    <a:pt x="4276" y="1517"/>
                  </a:cubicBezTo>
                  <a:cubicBezTo>
                    <a:pt x="4308" y="1486"/>
                    <a:pt x="4403" y="1486"/>
                    <a:pt x="4434" y="1486"/>
                  </a:cubicBezTo>
                  <a:close/>
                  <a:moveTo>
                    <a:pt x="3265" y="1"/>
                  </a:moveTo>
                  <a:cubicBezTo>
                    <a:pt x="2179" y="1"/>
                    <a:pt x="1133" y="608"/>
                    <a:pt x="602" y="2056"/>
                  </a:cubicBezTo>
                  <a:cubicBezTo>
                    <a:pt x="1" y="3639"/>
                    <a:pt x="507" y="5697"/>
                    <a:pt x="2313" y="6236"/>
                  </a:cubicBezTo>
                  <a:cubicBezTo>
                    <a:pt x="2701" y="6370"/>
                    <a:pt x="3088" y="6432"/>
                    <a:pt x="3463" y="6432"/>
                  </a:cubicBezTo>
                  <a:cubicBezTo>
                    <a:pt x="4955" y="6432"/>
                    <a:pt x="6285" y="5455"/>
                    <a:pt x="6968" y="4114"/>
                  </a:cubicBezTo>
                  <a:cubicBezTo>
                    <a:pt x="6968" y="4051"/>
                    <a:pt x="7000" y="4051"/>
                    <a:pt x="7000" y="4051"/>
                  </a:cubicBezTo>
                  <a:cubicBezTo>
                    <a:pt x="6936" y="3987"/>
                    <a:pt x="6841" y="3892"/>
                    <a:pt x="6841" y="3797"/>
                  </a:cubicBezTo>
                  <a:cubicBezTo>
                    <a:pt x="6900" y="1602"/>
                    <a:pt x="5030" y="1"/>
                    <a:pt x="3265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</p:grpSp>
      <p:grpSp>
        <p:nvGrpSpPr>
          <p:cNvPr id="191" name="Google Shape;191;p6"/>
          <p:cNvGrpSpPr/>
          <p:nvPr/>
        </p:nvGrpSpPr>
        <p:grpSpPr>
          <a:xfrm rot="2066793" flipH="1">
            <a:off x="8857071" y="3302487"/>
            <a:ext cx="132714" cy="126567"/>
            <a:chOff x="8373602" y="4288128"/>
            <a:chExt cx="265445" cy="253151"/>
          </a:xfrm>
        </p:grpSpPr>
        <p:sp>
          <p:nvSpPr>
            <p:cNvPr id="192" name="Google Shape;192;p6"/>
            <p:cNvSpPr/>
            <p:nvPr/>
          </p:nvSpPr>
          <p:spPr>
            <a:xfrm>
              <a:off x="8373602" y="4288128"/>
              <a:ext cx="265445" cy="253151"/>
            </a:xfrm>
            <a:custGeom>
              <a:avLst/>
              <a:gdLst/>
              <a:ahLst/>
              <a:cxnLst/>
              <a:rect l="l" t="t" r="r" b="b"/>
              <a:pathLst>
                <a:path w="8140" h="7763" extrusionOk="0">
                  <a:moveTo>
                    <a:pt x="3677" y="692"/>
                  </a:moveTo>
                  <a:cubicBezTo>
                    <a:pt x="5453" y="692"/>
                    <a:pt x="7344" y="2300"/>
                    <a:pt x="7285" y="4480"/>
                  </a:cubicBezTo>
                  <a:cubicBezTo>
                    <a:pt x="7285" y="4607"/>
                    <a:pt x="7348" y="4670"/>
                    <a:pt x="7443" y="4765"/>
                  </a:cubicBezTo>
                  <a:cubicBezTo>
                    <a:pt x="7443" y="4765"/>
                    <a:pt x="7411" y="4765"/>
                    <a:pt x="7411" y="4797"/>
                  </a:cubicBezTo>
                  <a:cubicBezTo>
                    <a:pt x="6666" y="6133"/>
                    <a:pt x="5316" y="7157"/>
                    <a:pt x="3801" y="7157"/>
                  </a:cubicBezTo>
                  <a:cubicBezTo>
                    <a:pt x="3449" y="7157"/>
                    <a:pt x="3088" y="7101"/>
                    <a:pt x="2724" y="6982"/>
                  </a:cubicBezTo>
                  <a:cubicBezTo>
                    <a:pt x="951" y="6348"/>
                    <a:pt x="412" y="4322"/>
                    <a:pt x="1014" y="2738"/>
                  </a:cubicBezTo>
                  <a:cubicBezTo>
                    <a:pt x="1543" y="1295"/>
                    <a:pt x="2589" y="692"/>
                    <a:pt x="3677" y="692"/>
                  </a:cubicBezTo>
                  <a:close/>
                  <a:moveTo>
                    <a:pt x="3843" y="1"/>
                  </a:moveTo>
                  <a:cubicBezTo>
                    <a:pt x="2338" y="1"/>
                    <a:pt x="968" y="971"/>
                    <a:pt x="381" y="2580"/>
                  </a:cubicBezTo>
                  <a:cubicBezTo>
                    <a:pt x="254" y="2897"/>
                    <a:pt x="222" y="3182"/>
                    <a:pt x="191" y="3530"/>
                  </a:cubicBezTo>
                  <a:cubicBezTo>
                    <a:pt x="1" y="5082"/>
                    <a:pt x="634" y="6760"/>
                    <a:pt x="2249" y="7489"/>
                  </a:cubicBezTo>
                  <a:cubicBezTo>
                    <a:pt x="2693" y="7671"/>
                    <a:pt x="3200" y="7762"/>
                    <a:pt x="3724" y="7762"/>
                  </a:cubicBezTo>
                  <a:cubicBezTo>
                    <a:pt x="4472" y="7762"/>
                    <a:pt x="5252" y="7576"/>
                    <a:pt x="5923" y="7204"/>
                  </a:cubicBezTo>
                  <a:cubicBezTo>
                    <a:pt x="6873" y="6697"/>
                    <a:pt x="7506" y="5873"/>
                    <a:pt x="7633" y="4923"/>
                  </a:cubicBezTo>
                  <a:lnTo>
                    <a:pt x="7633" y="4828"/>
                  </a:lnTo>
                  <a:cubicBezTo>
                    <a:pt x="7760" y="4797"/>
                    <a:pt x="7823" y="4670"/>
                    <a:pt x="7855" y="4543"/>
                  </a:cubicBezTo>
                  <a:cubicBezTo>
                    <a:pt x="7855" y="4480"/>
                    <a:pt x="7918" y="4448"/>
                    <a:pt x="7918" y="4353"/>
                  </a:cubicBezTo>
                  <a:cubicBezTo>
                    <a:pt x="8140" y="2390"/>
                    <a:pt x="6588" y="680"/>
                    <a:pt x="4941" y="173"/>
                  </a:cubicBezTo>
                  <a:cubicBezTo>
                    <a:pt x="4573" y="57"/>
                    <a:pt x="4204" y="1"/>
                    <a:pt x="3843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193" name="Google Shape;193;p6"/>
            <p:cNvSpPr/>
            <p:nvPr/>
          </p:nvSpPr>
          <p:spPr>
            <a:xfrm>
              <a:off x="8520249" y="4360881"/>
              <a:ext cx="60981" cy="100211"/>
            </a:xfrm>
            <a:custGeom>
              <a:avLst/>
              <a:gdLst/>
              <a:ahLst/>
              <a:cxnLst/>
              <a:rect l="l" t="t" r="r" b="b"/>
              <a:pathLst>
                <a:path w="1870" h="3073" extrusionOk="0">
                  <a:moveTo>
                    <a:pt x="159" y="1"/>
                  </a:moveTo>
                  <a:cubicBezTo>
                    <a:pt x="32" y="64"/>
                    <a:pt x="1" y="317"/>
                    <a:pt x="191" y="381"/>
                  </a:cubicBezTo>
                  <a:cubicBezTo>
                    <a:pt x="1077" y="697"/>
                    <a:pt x="1584" y="1774"/>
                    <a:pt x="1109" y="2629"/>
                  </a:cubicBezTo>
                  <a:cubicBezTo>
                    <a:pt x="982" y="2851"/>
                    <a:pt x="1204" y="3041"/>
                    <a:pt x="1362" y="3072"/>
                  </a:cubicBezTo>
                  <a:cubicBezTo>
                    <a:pt x="1426" y="3041"/>
                    <a:pt x="1521" y="3009"/>
                    <a:pt x="1552" y="2914"/>
                  </a:cubicBezTo>
                  <a:cubicBezTo>
                    <a:pt x="1869" y="2376"/>
                    <a:pt x="1869" y="1616"/>
                    <a:pt x="1584" y="1014"/>
                  </a:cubicBezTo>
                  <a:cubicBezTo>
                    <a:pt x="1331" y="476"/>
                    <a:pt x="887" y="96"/>
                    <a:pt x="317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194" name="Google Shape;194;p6"/>
            <p:cNvSpPr/>
            <p:nvPr/>
          </p:nvSpPr>
          <p:spPr>
            <a:xfrm>
              <a:off x="8385994" y="4309357"/>
              <a:ext cx="228270" cy="209748"/>
            </a:xfrm>
            <a:custGeom>
              <a:avLst/>
              <a:gdLst/>
              <a:ahLst/>
              <a:cxnLst/>
              <a:rect l="l" t="t" r="r" b="b"/>
              <a:pathLst>
                <a:path w="7000" h="6432" extrusionOk="0">
                  <a:moveTo>
                    <a:pt x="4434" y="1486"/>
                  </a:moveTo>
                  <a:cubicBezTo>
                    <a:pt x="5733" y="1802"/>
                    <a:pt x="6303" y="3386"/>
                    <a:pt x="5701" y="4494"/>
                  </a:cubicBezTo>
                  <a:cubicBezTo>
                    <a:pt x="5669" y="4621"/>
                    <a:pt x="5543" y="4621"/>
                    <a:pt x="5479" y="4621"/>
                  </a:cubicBezTo>
                  <a:cubicBezTo>
                    <a:pt x="5258" y="4621"/>
                    <a:pt x="5099" y="4431"/>
                    <a:pt x="5226" y="4177"/>
                  </a:cubicBezTo>
                  <a:cubicBezTo>
                    <a:pt x="5701" y="3354"/>
                    <a:pt x="5194" y="2277"/>
                    <a:pt x="4308" y="1929"/>
                  </a:cubicBezTo>
                  <a:cubicBezTo>
                    <a:pt x="4118" y="1834"/>
                    <a:pt x="4149" y="1644"/>
                    <a:pt x="4276" y="1517"/>
                  </a:cubicBezTo>
                  <a:cubicBezTo>
                    <a:pt x="4308" y="1486"/>
                    <a:pt x="4403" y="1486"/>
                    <a:pt x="4434" y="1486"/>
                  </a:cubicBezTo>
                  <a:close/>
                  <a:moveTo>
                    <a:pt x="3265" y="1"/>
                  </a:moveTo>
                  <a:cubicBezTo>
                    <a:pt x="2179" y="1"/>
                    <a:pt x="1133" y="608"/>
                    <a:pt x="602" y="2056"/>
                  </a:cubicBezTo>
                  <a:cubicBezTo>
                    <a:pt x="1" y="3639"/>
                    <a:pt x="507" y="5697"/>
                    <a:pt x="2313" y="6236"/>
                  </a:cubicBezTo>
                  <a:cubicBezTo>
                    <a:pt x="2701" y="6370"/>
                    <a:pt x="3088" y="6432"/>
                    <a:pt x="3463" y="6432"/>
                  </a:cubicBezTo>
                  <a:cubicBezTo>
                    <a:pt x="4955" y="6432"/>
                    <a:pt x="6285" y="5455"/>
                    <a:pt x="6968" y="4114"/>
                  </a:cubicBezTo>
                  <a:cubicBezTo>
                    <a:pt x="6968" y="4051"/>
                    <a:pt x="7000" y="4051"/>
                    <a:pt x="7000" y="4051"/>
                  </a:cubicBezTo>
                  <a:cubicBezTo>
                    <a:pt x="6936" y="3987"/>
                    <a:pt x="6841" y="3892"/>
                    <a:pt x="6841" y="3797"/>
                  </a:cubicBezTo>
                  <a:cubicBezTo>
                    <a:pt x="6900" y="1602"/>
                    <a:pt x="5030" y="1"/>
                    <a:pt x="3265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</p:grpSp>
      <p:grpSp>
        <p:nvGrpSpPr>
          <p:cNvPr id="195" name="Google Shape;195;p6"/>
          <p:cNvGrpSpPr/>
          <p:nvPr/>
        </p:nvGrpSpPr>
        <p:grpSpPr>
          <a:xfrm flipH="1">
            <a:off x="8649566" y="4264600"/>
            <a:ext cx="132723" cy="126576"/>
            <a:chOff x="8373602" y="4288128"/>
            <a:chExt cx="265445" cy="253151"/>
          </a:xfrm>
        </p:grpSpPr>
        <p:sp>
          <p:nvSpPr>
            <p:cNvPr id="196" name="Google Shape;196;p6"/>
            <p:cNvSpPr/>
            <p:nvPr/>
          </p:nvSpPr>
          <p:spPr>
            <a:xfrm>
              <a:off x="8373602" y="4288128"/>
              <a:ext cx="265445" cy="253151"/>
            </a:xfrm>
            <a:custGeom>
              <a:avLst/>
              <a:gdLst/>
              <a:ahLst/>
              <a:cxnLst/>
              <a:rect l="l" t="t" r="r" b="b"/>
              <a:pathLst>
                <a:path w="8140" h="7763" extrusionOk="0">
                  <a:moveTo>
                    <a:pt x="3677" y="692"/>
                  </a:moveTo>
                  <a:cubicBezTo>
                    <a:pt x="5453" y="692"/>
                    <a:pt x="7344" y="2300"/>
                    <a:pt x="7285" y="4480"/>
                  </a:cubicBezTo>
                  <a:cubicBezTo>
                    <a:pt x="7285" y="4607"/>
                    <a:pt x="7348" y="4670"/>
                    <a:pt x="7443" y="4765"/>
                  </a:cubicBezTo>
                  <a:cubicBezTo>
                    <a:pt x="7443" y="4765"/>
                    <a:pt x="7411" y="4765"/>
                    <a:pt x="7411" y="4797"/>
                  </a:cubicBezTo>
                  <a:cubicBezTo>
                    <a:pt x="6666" y="6133"/>
                    <a:pt x="5316" y="7157"/>
                    <a:pt x="3801" y="7157"/>
                  </a:cubicBezTo>
                  <a:cubicBezTo>
                    <a:pt x="3449" y="7157"/>
                    <a:pt x="3088" y="7101"/>
                    <a:pt x="2724" y="6982"/>
                  </a:cubicBezTo>
                  <a:cubicBezTo>
                    <a:pt x="951" y="6348"/>
                    <a:pt x="412" y="4322"/>
                    <a:pt x="1014" y="2738"/>
                  </a:cubicBezTo>
                  <a:cubicBezTo>
                    <a:pt x="1543" y="1295"/>
                    <a:pt x="2589" y="692"/>
                    <a:pt x="3677" y="692"/>
                  </a:cubicBezTo>
                  <a:close/>
                  <a:moveTo>
                    <a:pt x="3843" y="1"/>
                  </a:moveTo>
                  <a:cubicBezTo>
                    <a:pt x="2338" y="1"/>
                    <a:pt x="968" y="971"/>
                    <a:pt x="381" y="2580"/>
                  </a:cubicBezTo>
                  <a:cubicBezTo>
                    <a:pt x="254" y="2897"/>
                    <a:pt x="222" y="3182"/>
                    <a:pt x="191" y="3530"/>
                  </a:cubicBezTo>
                  <a:cubicBezTo>
                    <a:pt x="1" y="5082"/>
                    <a:pt x="634" y="6760"/>
                    <a:pt x="2249" y="7489"/>
                  </a:cubicBezTo>
                  <a:cubicBezTo>
                    <a:pt x="2693" y="7671"/>
                    <a:pt x="3200" y="7762"/>
                    <a:pt x="3724" y="7762"/>
                  </a:cubicBezTo>
                  <a:cubicBezTo>
                    <a:pt x="4472" y="7762"/>
                    <a:pt x="5252" y="7576"/>
                    <a:pt x="5923" y="7204"/>
                  </a:cubicBezTo>
                  <a:cubicBezTo>
                    <a:pt x="6873" y="6697"/>
                    <a:pt x="7506" y="5873"/>
                    <a:pt x="7633" y="4923"/>
                  </a:cubicBezTo>
                  <a:lnTo>
                    <a:pt x="7633" y="4828"/>
                  </a:lnTo>
                  <a:cubicBezTo>
                    <a:pt x="7760" y="4797"/>
                    <a:pt x="7823" y="4670"/>
                    <a:pt x="7855" y="4543"/>
                  </a:cubicBezTo>
                  <a:cubicBezTo>
                    <a:pt x="7855" y="4480"/>
                    <a:pt x="7918" y="4448"/>
                    <a:pt x="7918" y="4353"/>
                  </a:cubicBezTo>
                  <a:cubicBezTo>
                    <a:pt x="8140" y="2390"/>
                    <a:pt x="6588" y="680"/>
                    <a:pt x="4941" y="173"/>
                  </a:cubicBezTo>
                  <a:cubicBezTo>
                    <a:pt x="4573" y="57"/>
                    <a:pt x="4204" y="1"/>
                    <a:pt x="3843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197" name="Google Shape;197;p6"/>
            <p:cNvSpPr/>
            <p:nvPr/>
          </p:nvSpPr>
          <p:spPr>
            <a:xfrm>
              <a:off x="8520249" y="4360881"/>
              <a:ext cx="60981" cy="100211"/>
            </a:xfrm>
            <a:custGeom>
              <a:avLst/>
              <a:gdLst/>
              <a:ahLst/>
              <a:cxnLst/>
              <a:rect l="l" t="t" r="r" b="b"/>
              <a:pathLst>
                <a:path w="1870" h="3073" extrusionOk="0">
                  <a:moveTo>
                    <a:pt x="159" y="1"/>
                  </a:moveTo>
                  <a:cubicBezTo>
                    <a:pt x="32" y="64"/>
                    <a:pt x="1" y="317"/>
                    <a:pt x="191" y="381"/>
                  </a:cubicBezTo>
                  <a:cubicBezTo>
                    <a:pt x="1077" y="697"/>
                    <a:pt x="1584" y="1774"/>
                    <a:pt x="1109" y="2629"/>
                  </a:cubicBezTo>
                  <a:cubicBezTo>
                    <a:pt x="982" y="2851"/>
                    <a:pt x="1204" y="3041"/>
                    <a:pt x="1362" y="3072"/>
                  </a:cubicBezTo>
                  <a:cubicBezTo>
                    <a:pt x="1426" y="3041"/>
                    <a:pt x="1521" y="3009"/>
                    <a:pt x="1552" y="2914"/>
                  </a:cubicBezTo>
                  <a:cubicBezTo>
                    <a:pt x="1869" y="2376"/>
                    <a:pt x="1869" y="1616"/>
                    <a:pt x="1584" y="1014"/>
                  </a:cubicBezTo>
                  <a:cubicBezTo>
                    <a:pt x="1331" y="476"/>
                    <a:pt x="887" y="96"/>
                    <a:pt x="317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198" name="Google Shape;198;p6"/>
            <p:cNvSpPr/>
            <p:nvPr/>
          </p:nvSpPr>
          <p:spPr>
            <a:xfrm>
              <a:off x="8385994" y="4309357"/>
              <a:ext cx="228270" cy="209748"/>
            </a:xfrm>
            <a:custGeom>
              <a:avLst/>
              <a:gdLst/>
              <a:ahLst/>
              <a:cxnLst/>
              <a:rect l="l" t="t" r="r" b="b"/>
              <a:pathLst>
                <a:path w="7000" h="6432" extrusionOk="0">
                  <a:moveTo>
                    <a:pt x="4434" y="1486"/>
                  </a:moveTo>
                  <a:cubicBezTo>
                    <a:pt x="5733" y="1802"/>
                    <a:pt x="6303" y="3386"/>
                    <a:pt x="5701" y="4494"/>
                  </a:cubicBezTo>
                  <a:cubicBezTo>
                    <a:pt x="5669" y="4621"/>
                    <a:pt x="5543" y="4621"/>
                    <a:pt x="5479" y="4621"/>
                  </a:cubicBezTo>
                  <a:cubicBezTo>
                    <a:pt x="5258" y="4621"/>
                    <a:pt x="5099" y="4431"/>
                    <a:pt x="5226" y="4177"/>
                  </a:cubicBezTo>
                  <a:cubicBezTo>
                    <a:pt x="5701" y="3354"/>
                    <a:pt x="5194" y="2277"/>
                    <a:pt x="4308" y="1929"/>
                  </a:cubicBezTo>
                  <a:cubicBezTo>
                    <a:pt x="4118" y="1834"/>
                    <a:pt x="4149" y="1644"/>
                    <a:pt x="4276" y="1517"/>
                  </a:cubicBezTo>
                  <a:cubicBezTo>
                    <a:pt x="4308" y="1486"/>
                    <a:pt x="4403" y="1486"/>
                    <a:pt x="4434" y="1486"/>
                  </a:cubicBezTo>
                  <a:close/>
                  <a:moveTo>
                    <a:pt x="3265" y="1"/>
                  </a:moveTo>
                  <a:cubicBezTo>
                    <a:pt x="2179" y="1"/>
                    <a:pt x="1133" y="608"/>
                    <a:pt x="602" y="2056"/>
                  </a:cubicBezTo>
                  <a:cubicBezTo>
                    <a:pt x="1" y="3639"/>
                    <a:pt x="507" y="5697"/>
                    <a:pt x="2313" y="6236"/>
                  </a:cubicBezTo>
                  <a:cubicBezTo>
                    <a:pt x="2701" y="6370"/>
                    <a:pt x="3088" y="6432"/>
                    <a:pt x="3463" y="6432"/>
                  </a:cubicBezTo>
                  <a:cubicBezTo>
                    <a:pt x="4955" y="6432"/>
                    <a:pt x="6285" y="5455"/>
                    <a:pt x="6968" y="4114"/>
                  </a:cubicBezTo>
                  <a:cubicBezTo>
                    <a:pt x="6968" y="4051"/>
                    <a:pt x="7000" y="4051"/>
                    <a:pt x="7000" y="4051"/>
                  </a:cubicBezTo>
                  <a:cubicBezTo>
                    <a:pt x="6936" y="3987"/>
                    <a:pt x="6841" y="3892"/>
                    <a:pt x="6841" y="3797"/>
                  </a:cubicBezTo>
                  <a:cubicBezTo>
                    <a:pt x="6900" y="1602"/>
                    <a:pt x="5030" y="1"/>
                    <a:pt x="3265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</p:grpSp>
      <p:grpSp>
        <p:nvGrpSpPr>
          <p:cNvPr id="199" name="Google Shape;199;p6"/>
          <p:cNvGrpSpPr/>
          <p:nvPr/>
        </p:nvGrpSpPr>
        <p:grpSpPr>
          <a:xfrm rot="10800000" flipH="1">
            <a:off x="356621" y="958489"/>
            <a:ext cx="132723" cy="126576"/>
            <a:chOff x="8373602" y="4288128"/>
            <a:chExt cx="265445" cy="253151"/>
          </a:xfrm>
        </p:grpSpPr>
        <p:sp>
          <p:nvSpPr>
            <p:cNvPr id="200" name="Google Shape;200;p6"/>
            <p:cNvSpPr/>
            <p:nvPr/>
          </p:nvSpPr>
          <p:spPr>
            <a:xfrm>
              <a:off x="8373602" y="4288128"/>
              <a:ext cx="265445" cy="253151"/>
            </a:xfrm>
            <a:custGeom>
              <a:avLst/>
              <a:gdLst/>
              <a:ahLst/>
              <a:cxnLst/>
              <a:rect l="l" t="t" r="r" b="b"/>
              <a:pathLst>
                <a:path w="8140" h="7763" extrusionOk="0">
                  <a:moveTo>
                    <a:pt x="3677" y="692"/>
                  </a:moveTo>
                  <a:cubicBezTo>
                    <a:pt x="5453" y="692"/>
                    <a:pt x="7344" y="2300"/>
                    <a:pt x="7285" y="4480"/>
                  </a:cubicBezTo>
                  <a:cubicBezTo>
                    <a:pt x="7285" y="4607"/>
                    <a:pt x="7348" y="4670"/>
                    <a:pt x="7443" y="4765"/>
                  </a:cubicBezTo>
                  <a:cubicBezTo>
                    <a:pt x="7443" y="4765"/>
                    <a:pt x="7411" y="4765"/>
                    <a:pt x="7411" y="4797"/>
                  </a:cubicBezTo>
                  <a:cubicBezTo>
                    <a:pt x="6666" y="6133"/>
                    <a:pt x="5316" y="7157"/>
                    <a:pt x="3801" y="7157"/>
                  </a:cubicBezTo>
                  <a:cubicBezTo>
                    <a:pt x="3449" y="7157"/>
                    <a:pt x="3088" y="7101"/>
                    <a:pt x="2724" y="6982"/>
                  </a:cubicBezTo>
                  <a:cubicBezTo>
                    <a:pt x="951" y="6348"/>
                    <a:pt x="412" y="4322"/>
                    <a:pt x="1014" y="2738"/>
                  </a:cubicBezTo>
                  <a:cubicBezTo>
                    <a:pt x="1543" y="1295"/>
                    <a:pt x="2589" y="692"/>
                    <a:pt x="3677" y="692"/>
                  </a:cubicBezTo>
                  <a:close/>
                  <a:moveTo>
                    <a:pt x="3843" y="1"/>
                  </a:moveTo>
                  <a:cubicBezTo>
                    <a:pt x="2338" y="1"/>
                    <a:pt x="968" y="971"/>
                    <a:pt x="381" y="2580"/>
                  </a:cubicBezTo>
                  <a:cubicBezTo>
                    <a:pt x="254" y="2897"/>
                    <a:pt x="222" y="3182"/>
                    <a:pt x="191" y="3530"/>
                  </a:cubicBezTo>
                  <a:cubicBezTo>
                    <a:pt x="1" y="5082"/>
                    <a:pt x="634" y="6760"/>
                    <a:pt x="2249" y="7489"/>
                  </a:cubicBezTo>
                  <a:cubicBezTo>
                    <a:pt x="2693" y="7671"/>
                    <a:pt x="3200" y="7762"/>
                    <a:pt x="3724" y="7762"/>
                  </a:cubicBezTo>
                  <a:cubicBezTo>
                    <a:pt x="4472" y="7762"/>
                    <a:pt x="5252" y="7576"/>
                    <a:pt x="5923" y="7204"/>
                  </a:cubicBezTo>
                  <a:cubicBezTo>
                    <a:pt x="6873" y="6697"/>
                    <a:pt x="7506" y="5873"/>
                    <a:pt x="7633" y="4923"/>
                  </a:cubicBezTo>
                  <a:lnTo>
                    <a:pt x="7633" y="4828"/>
                  </a:lnTo>
                  <a:cubicBezTo>
                    <a:pt x="7760" y="4797"/>
                    <a:pt x="7823" y="4670"/>
                    <a:pt x="7855" y="4543"/>
                  </a:cubicBezTo>
                  <a:cubicBezTo>
                    <a:pt x="7855" y="4480"/>
                    <a:pt x="7918" y="4448"/>
                    <a:pt x="7918" y="4353"/>
                  </a:cubicBezTo>
                  <a:cubicBezTo>
                    <a:pt x="8140" y="2390"/>
                    <a:pt x="6588" y="680"/>
                    <a:pt x="4941" y="173"/>
                  </a:cubicBezTo>
                  <a:cubicBezTo>
                    <a:pt x="4573" y="57"/>
                    <a:pt x="4204" y="1"/>
                    <a:pt x="3843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201" name="Google Shape;201;p6"/>
            <p:cNvSpPr/>
            <p:nvPr/>
          </p:nvSpPr>
          <p:spPr>
            <a:xfrm>
              <a:off x="8520249" y="4360881"/>
              <a:ext cx="60981" cy="100211"/>
            </a:xfrm>
            <a:custGeom>
              <a:avLst/>
              <a:gdLst/>
              <a:ahLst/>
              <a:cxnLst/>
              <a:rect l="l" t="t" r="r" b="b"/>
              <a:pathLst>
                <a:path w="1870" h="3073" extrusionOk="0">
                  <a:moveTo>
                    <a:pt x="159" y="1"/>
                  </a:moveTo>
                  <a:cubicBezTo>
                    <a:pt x="32" y="64"/>
                    <a:pt x="1" y="317"/>
                    <a:pt x="191" y="381"/>
                  </a:cubicBezTo>
                  <a:cubicBezTo>
                    <a:pt x="1077" y="697"/>
                    <a:pt x="1584" y="1774"/>
                    <a:pt x="1109" y="2629"/>
                  </a:cubicBezTo>
                  <a:cubicBezTo>
                    <a:pt x="982" y="2851"/>
                    <a:pt x="1204" y="3041"/>
                    <a:pt x="1362" y="3072"/>
                  </a:cubicBezTo>
                  <a:cubicBezTo>
                    <a:pt x="1426" y="3041"/>
                    <a:pt x="1521" y="3009"/>
                    <a:pt x="1552" y="2914"/>
                  </a:cubicBezTo>
                  <a:cubicBezTo>
                    <a:pt x="1869" y="2376"/>
                    <a:pt x="1869" y="1616"/>
                    <a:pt x="1584" y="1014"/>
                  </a:cubicBezTo>
                  <a:cubicBezTo>
                    <a:pt x="1331" y="476"/>
                    <a:pt x="887" y="96"/>
                    <a:pt x="317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202" name="Google Shape;202;p6"/>
            <p:cNvSpPr/>
            <p:nvPr/>
          </p:nvSpPr>
          <p:spPr>
            <a:xfrm>
              <a:off x="8385994" y="4309357"/>
              <a:ext cx="228270" cy="209748"/>
            </a:xfrm>
            <a:custGeom>
              <a:avLst/>
              <a:gdLst/>
              <a:ahLst/>
              <a:cxnLst/>
              <a:rect l="l" t="t" r="r" b="b"/>
              <a:pathLst>
                <a:path w="7000" h="6432" extrusionOk="0">
                  <a:moveTo>
                    <a:pt x="4434" y="1486"/>
                  </a:moveTo>
                  <a:cubicBezTo>
                    <a:pt x="5733" y="1802"/>
                    <a:pt x="6303" y="3386"/>
                    <a:pt x="5701" y="4494"/>
                  </a:cubicBezTo>
                  <a:cubicBezTo>
                    <a:pt x="5669" y="4621"/>
                    <a:pt x="5543" y="4621"/>
                    <a:pt x="5479" y="4621"/>
                  </a:cubicBezTo>
                  <a:cubicBezTo>
                    <a:pt x="5258" y="4621"/>
                    <a:pt x="5099" y="4431"/>
                    <a:pt x="5226" y="4177"/>
                  </a:cubicBezTo>
                  <a:cubicBezTo>
                    <a:pt x="5701" y="3354"/>
                    <a:pt x="5194" y="2277"/>
                    <a:pt x="4308" y="1929"/>
                  </a:cubicBezTo>
                  <a:cubicBezTo>
                    <a:pt x="4118" y="1834"/>
                    <a:pt x="4149" y="1644"/>
                    <a:pt x="4276" y="1517"/>
                  </a:cubicBezTo>
                  <a:cubicBezTo>
                    <a:pt x="4308" y="1486"/>
                    <a:pt x="4403" y="1486"/>
                    <a:pt x="4434" y="1486"/>
                  </a:cubicBezTo>
                  <a:close/>
                  <a:moveTo>
                    <a:pt x="3265" y="1"/>
                  </a:moveTo>
                  <a:cubicBezTo>
                    <a:pt x="2179" y="1"/>
                    <a:pt x="1133" y="608"/>
                    <a:pt x="602" y="2056"/>
                  </a:cubicBezTo>
                  <a:cubicBezTo>
                    <a:pt x="1" y="3639"/>
                    <a:pt x="507" y="5697"/>
                    <a:pt x="2313" y="6236"/>
                  </a:cubicBezTo>
                  <a:cubicBezTo>
                    <a:pt x="2701" y="6370"/>
                    <a:pt x="3088" y="6432"/>
                    <a:pt x="3463" y="6432"/>
                  </a:cubicBezTo>
                  <a:cubicBezTo>
                    <a:pt x="4955" y="6432"/>
                    <a:pt x="6285" y="5455"/>
                    <a:pt x="6968" y="4114"/>
                  </a:cubicBezTo>
                  <a:cubicBezTo>
                    <a:pt x="6968" y="4051"/>
                    <a:pt x="7000" y="4051"/>
                    <a:pt x="7000" y="4051"/>
                  </a:cubicBezTo>
                  <a:cubicBezTo>
                    <a:pt x="6936" y="3987"/>
                    <a:pt x="6841" y="3892"/>
                    <a:pt x="6841" y="3797"/>
                  </a:cubicBezTo>
                  <a:cubicBezTo>
                    <a:pt x="6900" y="1602"/>
                    <a:pt x="5030" y="1"/>
                    <a:pt x="3265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</p:grpSp>
      <p:grpSp>
        <p:nvGrpSpPr>
          <p:cNvPr id="203" name="Google Shape;203;p6"/>
          <p:cNvGrpSpPr/>
          <p:nvPr/>
        </p:nvGrpSpPr>
        <p:grpSpPr>
          <a:xfrm rot="-8733401" flipH="1">
            <a:off x="1025291" y="4475493"/>
            <a:ext cx="265450" cy="253156"/>
            <a:chOff x="8373602" y="4288128"/>
            <a:chExt cx="265445" cy="253151"/>
          </a:xfrm>
        </p:grpSpPr>
        <p:sp>
          <p:nvSpPr>
            <p:cNvPr id="204" name="Google Shape;204;p6"/>
            <p:cNvSpPr/>
            <p:nvPr/>
          </p:nvSpPr>
          <p:spPr>
            <a:xfrm>
              <a:off x="8373602" y="4288128"/>
              <a:ext cx="265445" cy="253151"/>
            </a:xfrm>
            <a:custGeom>
              <a:avLst/>
              <a:gdLst/>
              <a:ahLst/>
              <a:cxnLst/>
              <a:rect l="l" t="t" r="r" b="b"/>
              <a:pathLst>
                <a:path w="8140" h="7763" extrusionOk="0">
                  <a:moveTo>
                    <a:pt x="3677" y="692"/>
                  </a:moveTo>
                  <a:cubicBezTo>
                    <a:pt x="5453" y="692"/>
                    <a:pt x="7344" y="2300"/>
                    <a:pt x="7285" y="4480"/>
                  </a:cubicBezTo>
                  <a:cubicBezTo>
                    <a:pt x="7285" y="4607"/>
                    <a:pt x="7348" y="4670"/>
                    <a:pt x="7443" y="4765"/>
                  </a:cubicBezTo>
                  <a:cubicBezTo>
                    <a:pt x="7443" y="4765"/>
                    <a:pt x="7411" y="4765"/>
                    <a:pt x="7411" y="4797"/>
                  </a:cubicBezTo>
                  <a:cubicBezTo>
                    <a:pt x="6666" y="6133"/>
                    <a:pt x="5316" y="7157"/>
                    <a:pt x="3801" y="7157"/>
                  </a:cubicBezTo>
                  <a:cubicBezTo>
                    <a:pt x="3449" y="7157"/>
                    <a:pt x="3088" y="7101"/>
                    <a:pt x="2724" y="6982"/>
                  </a:cubicBezTo>
                  <a:cubicBezTo>
                    <a:pt x="951" y="6348"/>
                    <a:pt x="412" y="4322"/>
                    <a:pt x="1014" y="2738"/>
                  </a:cubicBezTo>
                  <a:cubicBezTo>
                    <a:pt x="1543" y="1295"/>
                    <a:pt x="2589" y="692"/>
                    <a:pt x="3677" y="692"/>
                  </a:cubicBezTo>
                  <a:close/>
                  <a:moveTo>
                    <a:pt x="3843" y="1"/>
                  </a:moveTo>
                  <a:cubicBezTo>
                    <a:pt x="2338" y="1"/>
                    <a:pt x="968" y="971"/>
                    <a:pt x="381" y="2580"/>
                  </a:cubicBezTo>
                  <a:cubicBezTo>
                    <a:pt x="254" y="2897"/>
                    <a:pt x="222" y="3182"/>
                    <a:pt x="191" y="3530"/>
                  </a:cubicBezTo>
                  <a:cubicBezTo>
                    <a:pt x="1" y="5082"/>
                    <a:pt x="634" y="6760"/>
                    <a:pt x="2249" y="7489"/>
                  </a:cubicBezTo>
                  <a:cubicBezTo>
                    <a:pt x="2693" y="7671"/>
                    <a:pt x="3200" y="7762"/>
                    <a:pt x="3724" y="7762"/>
                  </a:cubicBezTo>
                  <a:cubicBezTo>
                    <a:pt x="4472" y="7762"/>
                    <a:pt x="5252" y="7576"/>
                    <a:pt x="5923" y="7204"/>
                  </a:cubicBezTo>
                  <a:cubicBezTo>
                    <a:pt x="6873" y="6697"/>
                    <a:pt x="7506" y="5873"/>
                    <a:pt x="7633" y="4923"/>
                  </a:cubicBezTo>
                  <a:lnTo>
                    <a:pt x="7633" y="4828"/>
                  </a:lnTo>
                  <a:cubicBezTo>
                    <a:pt x="7760" y="4797"/>
                    <a:pt x="7823" y="4670"/>
                    <a:pt x="7855" y="4543"/>
                  </a:cubicBezTo>
                  <a:cubicBezTo>
                    <a:pt x="7855" y="4480"/>
                    <a:pt x="7918" y="4448"/>
                    <a:pt x="7918" y="4353"/>
                  </a:cubicBezTo>
                  <a:cubicBezTo>
                    <a:pt x="8140" y="2390"/>
                    <a:pt x="6588" y="680"/>
                    <a:pt x="4941" y="173"/>
                  </a:cubicBezTo>
                  <a:cubicBezTo>
                    <a:pt x="4573" y="57"/>
                    <a:pt x="4204" y="1"/>
                    <a:pt x="3843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205" name="Google Shape;205;p6"/>
            <p:cNvSpPr/>
            <p:nvPr/>
          </p:nvSpPr>
          <p:spPr>
            <a:xfrm>
              <a:off x="8520249" y="4360881"/>
              <a:ext cx="60981" cy="100211"/>
            </a:xfrm>
            <a:custGeom>
              <a:avLst/>
              <a:gdLst/>
              <a:ahLst/>
              <a:cxnLst/>
              <a:rect l="l" t="t" r="r" b="b"/>
              <a:pathLst>
                <a:path w="1870" h="3073" extrusionOk="0">
                  <a:moveTo>
                    <a:pt x="159" y="1"/>
                  </a:moveTo>
                  <a:cubicBezTo>
                    <a:pt x="32" y="64"/>
                    <a:pt x="1" y="317"/>
                    <a:pt x="191" y="381"/>
                  </a:cubicBezTo>
                  <a:cubicBezTo>
                    <a:pt x="1077" y="697"/>
                    <a:pt x="1584" y="1774"/>
                    <a:pt x="1109" y="2629"/>
                  </a:cubicBezTo>
                  <a:cubicBezTo>
                    <a:pt x="982" y="2851"/>
                    <a:pt x="1204" y="3041"/>
                    <a:pt x="1362" y="3072"/>
                  </a:cubicBezTo>
                  <a:cubicBezTo>
                    <a:pt x="1426" y="3041"/>
                    <a:pt x="1521" y="3009"/>
                    <a:pt x="1552" y="2914"/>
                  </a:cubicBezTo>
                  <a:cubicBezTo>
                    <a:pt x="1869" y="2376"/>
                    <a:pt x="1869" y="1616"/>
                    <a:pt x="1584" y="1014"/>
                  </a:cubicBezTo>
                  <a:cubicBezTo>
                    <a:pt x="1331" y="476"/>
                    <a:pt x="887" y="96"/>
                    <a:pt x="317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206" name="Google Shape;206;p6"/>
            <p:cNvSpPr/>
            <p:nvPr/>
          </p:nvSpPr>
          <p:spPr>
            <a:xfrm>
              <a:off x="8385994" y="4309357"/>
              <a:ext cx="228270" cy="209748"/>
            </a:xfrm>
            <a:custGeom>
              <a:avLst/>
              <a:gdLst/>
              <a:ahLst/>
              <a:cxnLst/>
              <a:rect l="l" t="t" r="r" b="b"/>
              <a:pathLst>
                <a:path w="7000" h="6432" extrusionOk="0">
                  <a:moveTo>
                    <a:pt x="4434" y="1486"/>
                  </a:moveTo>
                  <a:cubicBezTo>
                    <a:pt x="5733" y="1802"/>
                    <a:pt x="6303" y="3386"/>
                    <a:pt x="5701" y="4494"/>
                  </a:cubicBezTo>
                  <a:cubicBezTo>
                    <a:pt x="5669" y="4621"/>
                    <a:pt x="5543" y="4621"/>
                    <a:pt x="5479" y="4621"/>
                  </a:cubicBezTo>
                  <a:cubicBezTo>
                    <a:pt x="5258" y="4621"/>
                    <a:pt x="5099" y="4431"/>
                    <a:pt x="5226" y="4177"/>
                  </a:cubicBezTo>
                  <a:cubicBezTo>
                    <a:pt x="5701" y="3354"/>
                    <a:pt x="5194" y="2277"/>
                    <a:pt x="4308" y="1929"/>
                  </a:cubicBezTo>
                  <a:cubicBezTo>
                    <a:pt x="4118" y="1834"/>
                    <a:pt x="4149" y="1644"/>
                    <a:pt x="4276" y="1517"/>
                  </a:cubicBezTo>
                  <a:cubicBezTo>
                    <a:pt x="4308" y="1486"/>
                    <a:pt x="4403" y="1486"/>
                    <a:pt x="4434" y="1486"/>
                  </a:cubicBezTo>
                  <a:close/>
                  <a:moveTo>
                    <a:pt x="3265" y="1"/>
                  </a:moveTo>
                  <a:cubicBezTo>
                    <a:pt x="2179" y="1"/>
                    <a:pt x="1133" y="608"/>
                    <a:pt x="602" y="2056"/>
                  </a:cubicBezTo>
                  <a:cubicBezTo>
                    <a:pt x="1" y="3639"/>
                    <a:pt x="507" y="5697"/>
                    <a:pt x="2313" y="6236"/>
                  </a:cubicBezTo>
                  <a:cubicBezTo>
                    <a:pt x="2701" y="6370"/>
                    <a:pt x="3088" y="6432"/>
                    <a:pt x="3463" y="6432"/>
                  </a:cubicBezTo>
                  <a:cubicBezTo>
                    <a:pt x="4955" y="6432"/>
                    <a:pt x="6285" y="5455"/>
                    <a:pt x="6968" y="4114"/>
                  </a:cubicBezTo>
                  <a:cubicBezTo>
                    <a:pt x="6968" y="4051"/>
                    <a:pt x="7000" y="4051"/>
                    <a:pt x="7000" y="4051"/>
                  </a:cubicBezTo>
                  <a:cubicBezTo>
                    <a:pt x="6936" y="3987"/>
                    <a:pt x="6841" y="3892"/>
                    <a:pt x="6841" y="3797"/>
                  </a:cubicBezTo>
                  <a:cubicBezTo>
                    <a:pt x="6900" y="1602"/>
                    <a:pt x="5030" y="1"/>
                    <a:pt x="3265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</p:grpSp>
      <p:grpSp>
        <p:nvGrpSpPr>
          <p:cNvPr id="207" name="Google Shape;207;p6"/>
          <p:cNvGrpSpPr/>
          <p:nvPr/>
        </p:nvGrpSpPr>
        <p:grpSpPr>
          <a:xfrm rot="-8733207" flipH="1">
            <a:off x="241273" y="2716981"/>
            <a:ext cx="132714" cy="126567"/>
            <a:chOff x="8373602" y="4288128"/>
            <a:chExt cx="265445" cy="253151"/>
          </a:xfrm>
        </p:grpSpPr>
        <p:sp>
          <p:nvSpPr>
            <p:cNvPr id="208" name="Google Shape;208;p6"/>
            <p:cNvSpPr/>
            <p:nvPr/>
          </p:nvSpPr>
          <p:spPr>
            <a:xfrm>
              <a:off x="8373602" y="4288128"/>
              <a:ext cx="265445" cy="253151"/>
            </a:xfrm>
            <a:custGeom>
              <a:avLst/>
              <a:gdLst/>
              <a:ahLst/>
              <a:cxnLst/>
              <a:rect l="l" t="t" r="r" b="b"/>
              <a:pathLst>
                <a:path w="8140" h="7763" extrusionOk="0">
                  <a:moveTo>
                    <a:pt x="3677" y="692"/>
                  </a:moveTo>
                  <a:cubicBezTo>
                    <a:pt x="5453" y="692"/>
                    <a:pt x="7344" y="2300"/>
                    <a:pt x="7285" y="4480"/>
                  </a:cubicBezTo>
                  <a:cubicBezTo>
                    <a:pt x="7285" y="4607"/>
                    <a:pt x="7348" y="4670"/>
                    <a:pt x="7443" y="4765"/>
                  </a:cubicBezTo>
                  <a:cubicBezTo>
                    <a:pt x="7443" y="4765"/>
                    <a:pt x="7411" y="4765"/>
                    <a:pt x="7411" y="4797"/>
                  </a:cubicBezTo>
                  <a:cubicBezTo>
                    <a:pt x="6666" y="6133"/>
                    <a:pt x="5316" y="7157"/>
                    <a:pt x="3801" y="7157"/>
                  </a:cubicBezTo>
                  <a:cubicBezTo>
                    <a:pt x="3449" y="7157"/>
                    <a:pt x="3088" y="7101"/>
                    <a:pt x="2724" y="6982"/>
                  </a:cubicBezTo>
                  <a:cubicBezTo>
                    <a:pt x="951" y="6348"/>
                    <a:pt x="412" y="4322"/>
                    <a:pt x="1014" y="2738"/>
                  </a:cubicBezTo>
                  <a:cubicBezTo>
                    <a:pt x="1543" y="1295"/>
                    <a:pt x="2589" y="692"/>
                    <a:pt x="3677" y="692"/>
                  </a:cubicBezTo>
                  <a:close/>
                  <a:moveTo>
                    <a:pt x="3843" y="1"/>
                  </a:moveTo>
                  <a:cubicBezTo>
                    <a:pt x="2338" y="1"/>
                    <a:pt x="968" y="971"/>
                    <a:pt x="381" y="2580"/>
                  </a:cubicBezTo>
                  <a:cubicBezTo>
                    <a:pt x="254" y="2897"/>
                    <a:pt x="222" y="3182"/>
                    <a:pt x="191" y="3530"/>
                  </a:cubicBezTo>
                  <a:cubicBezTo>
                    <a:pt x="1" y="5082"/>
                    <a:pt x="634" y="6760"/>
                    <a:pt x="2249" y="7489"/>
                  </a:cubicBezTo>
                  <a:cubicBezTo>
                    <a:pt x="2693" y="7671"/>
                    <a:pt x="3200" y="7762"/>
                    <a:pt x="3724" y="7762"/>
                  </a:cubicBezTo>
                  <a:cubicBezTo>
                    <a:pt x="4472" y="7762"/>
                    <a:pt x="5252" y="7576"/>
                    <a:pt x="5923" y="7204"/>
                  </a:cubicBezTo>
                  <a:cubicBezTo>
                    <a:pt x="6873" y="6697"/>
                    <a:pt x="7506" y="5873"/>
                    <a:pt x="7633" y="4923"/>
                  </a:cubicBezTo>
                  <a:lnTo>
                    <a:pt x="7633" y="4828"/>
                  </a:lnTo>
                  <a:cubicBezTo>
                    <a:pt x="7760" y="4797"/>
                    <a:pt x="7823" y="4670"/>
                    <a:pt x="7855" y="4543"/>
                  </a:cubicBezTo>
                  <a:cubicBezTo>
                    <a:pt x="7855" y="4480"/>
                    <a:pt x="7918" y="4448"/>
                    <a:pt x="7918" y="4353"/>
                  </a:cubicBezTo>
                  <a:cubicBezTo>
                    <a:pt x="8140" y="2390"/>
                    <a:pt x="6588" y="680"/>
                    <a:pt x="4941" y="173"/>
                  </a:cubicBezTo>
                  <a:cubicBezTo>
                    <a:pt x="4573" y="57"/>
                    <a:pt x="4204" y="1"/>
                    <a:pt x="3843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209" name="Google Shape;209;p6"/>
            <p:cNvSpPr/>
            <p:nvPr/>
          </p:nvSpPr>
          <p:spPr>
            <a:xfrm>
              <a:off x="8520249" y="4360881"/>
              <a:ext cx="60981" cy="100211"/>
            </a:xfrm>
            <a:custGeom>
              <a:avLst/>
              <a:gdLst/>
              <a:ahLst/>
              <a:cxnLst/>
              <a:rect l="l" t="t" r="r" b="b"/>
              <a:pathLst>
                <a:path w="1870" h="3073" extrusionOk="0">
                  <a:moveTo>
                    <a:pt x="159" y="1"/>
                  </a:moveTo>
                  <a:cubicBezTo>
                    <a:pt x="32" y="64"/>
                    <a:pt x="1" y="317"/>
                    <a:pt x="191" y="381"/>
                  </a:cubicBezTo>
                  <a:cubicBezTo>
                    <a:pt x="1077" y="697"/>
                    <a:pt x="1584" y="1774"/>
                    <a:pt x="1109" y="2629"/>
                  </a:cubicBezTo>
                  <a:cubicBezTo>
                    <a:pt x="982" y="2851"/>
                    <a:pt x="1204" y="3041"/>
                    <a:pt x="1362" y="3072"/>
                  </a:cubicBezTo>
                  <a:cubicBezTo>
                    <a:pt x="1426" y="3041"/>
                    <a:pt x="1521" y="3009"/>
                    <a:pt x="1552" y="2914"/>
                  </a:cubicBezTo>
                  <a:cubicBezTo>
                    <a:pt x="1869" y="2376"/>
                    <a:pt x="1869" y="1616"/>
                    <a:pt x="1584" y="1014"/>
                  </a:cubicBezTo>
                  <a:cubicBezTo>
                    <a:pt x="1331" y="476"/>
                    <a:pt x="887" y="96"/>
                    <a:pt x="317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210" name="Google Shape;210;p6"/>
            <p:cNvSpPr/>
            <p:nvPr/>
          </p:nvSpPr>
          <p:spPr>
            <a:xfrm>
              <a:off x="8385994" y="4309357"/>
              <a:ext cx="228270" cy="209748"/>
            </a:xfrm>
            <a:custGeom>
              <a:avLst/>
              <a:gdLst/>
              <a:ahLst/>
              <a:cxnLst/>
              <a:rect l="l" t="t" r="r" b="b"/>
              <a:pathLst>
                <a:path w="7000" h="6432" extrusionOk="0">
                  <a:moveTo>
                    <a:pt x="4434" y="1486"/>
                  </a:moveTo>
                  <a:cubicBezTo>
                    <a:pt x="5733" y="1802"/>
                    <a:pt x="6303" y="3386"/>
                    <a:pt x="5701" y="4494"/>
                  </a:cubicBezTo>
                  <a:cubicBezTo>
                    <a:pt x="5669" y="4621"/>
                    <a:pt x="5543" y="4621"/>
                    <a:pt x="5479" y="4621"/>
                  </a:cubicBezTo>
                  <a:cubicBezTo>
                    <a:pt x="5258" y="4621"/>
                    <a:pt x="5099" y="4431"/>
                    <a:pt x="5226" y="4177"/>
                  </a:cubicBezTo>
                  <a:cubicBezTo>
                    <a:pt x="5701" y="3354"/>
                    <a:pt x="5194" y="2277"/>
                    <a:pt x="4308" y="1929"/>
                  </a:cubicBezTo>
                  <a:cubicBezTo>
                    <a:pt x="4118" y="1834"/>
                    <a:pt x="4149" y="1644"/>
                    <a:pt x="4276" y="1517"/>
                  </a:cubicBezTo>
                  <a:cubicBezTo>
                    <a:pt x="4308" y="1486"/>
                    <a:pt x="4403" y="1486"/>
                    <a:pt x="4434" y="1486"/>
                  </a:cubicBezTo>
                  <a:close/>
                  <a:moveTo>
                    <a:pt x="3265" y="1"/>
                  </a:moveTo>
                  <a:cubicBezTo>
                    <a:pt x="2179" y="1"/>
                    <a:pt x="1133" y="608"/>
                    <a:pt x="602" y="2056"/>
                  </a:cubicBezTo>
                  <a:cubicBezTo>
                    <a:pt x="1" y="3639"/>
                    <a:pt x="507" y="5697"/>
                    <a:pt x="2313" y="6236"/>
                  </a:cubicBezTo>
                  <a:cubicBezTo>
                    <a:pt x="2701" y="6370"/>
                    <a:pt x="3088" y="6432"/>
                    <a:pt x="3463" y="6432"/>
                  </a:cubicBezTo>
                  <a:cubicBezTo>
                    <a:pt x="4955" y="6432"/>
                    <a:pt x="6285" y="5455"/>
                    <a:pt x="6968" y="4114"/>
                  </a:cubicBezTo>
                  <a:cubicBezTo>
                    <a:pt x="6968" y="4051"/>
                    <a:pt x="7000" y="4051"/>
                    <a:pt x="7000" y="4051"/>
                  </a:cubicBezTo>
                  <a:cubicBezTo>
                    <a:pt x="6936" y="3987"/>
                    <a:pt x="6841" y="3892"/>
                    <a:pt x="6841" y="3797"/>
                  </a:cubicBezTo>
                  <a:cubicBezTo>
                    <a:pt x="6900" y="1602"/>
                    <a:pt x="5030" y="1"/>
                    <a:pt x="3265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</p:grpSp>
      <p:grpSp>
        <p:nvGrpSpPr>
          <p:cNvPr id="211" name="Google Shape;211;p6"/>
          <p:cNvGrpSpPr/>
          <p:nvPr/>
        </p:nvGrpSpPr>
        <p:grpSpPr>
          <a:xfrm rot="10800000" flipH="1">
            <a:off x="551083" y="449798"/>
            <a:ext cx="132723" cy="126576"/>
            <a:chOff x="8373602" y="4288128"/>
            <a:chExt cx="265445" cy="253151"/>
          </a:xfrm>
        </p:grpSpPr>
        <p:sp>
          <p:nvSpPr>
            <p:cNvPr id="212" name="Google Shape;212;p6"/>
            <p:cNvSpPr/>
            <p:nvPr/>
          </p:nvSpPr>
          <p:spPr>
            <a:xfrm>
              <a:off x="8373602" y="4288128"/>
              <a:ext cx="265445" cy="253151"/>
            </a:xfrm>
            <a:custGeom>
              <a:avLst/>
              <a:gdLst/>
              <a:ahLst/>
              <a:cxnLst/>
              <a:rect l="l" t="t" r="r" b="b"/>
              <a:pathLst>
                <a:path w="8140" h="7763" extrusionOk="0">
                  <a:moveTo>
                    <a:pt x="3677" y="692"/>
                  </a:moveTo>
                  <a:cubicBezTo>
                    <a:pt x="5453" y="692"/>
                    <a:pt x="7344" y="2300"/>
                    <a:pt x="7285" y="4480"/>
                  </a:cubicBezTo>
                  <a:cubicBezTo>
                    <a:pt x="7285" y="4607"/>
                    <a:pt x="7348" y="4670"/>
                    <a:pt x="7443" y="4765"/>
                  </a:cubicBezTo>
                  <a:cubicBezTo>
                    <a:pt x="7443" y="4765"/>
                    <a:pt x="7411" y="4765"/>
                    <a:pt x="7411" y="4797"/>
                  </a:cubicBezTo>
                  <a:cubicBezTo>
                    <a:pt x="6666" y="6133"/>
                    <a:pt x="5316" y="7157"/>
                    <a:pt x="3801" y="7157"/>
                  </a:cubicBezTo>
                  <a:cubicBezTo>
                    <a:pt x="3449" y="7157"/>
                    <a:pt x="3088" y="7101"/>
                    <a:pt x="2724" y="6982"/>
                  </a:cubicBezTo>
                  <a:cubicBezTo>
                    <a:pt x="951" y="6348"/>
                    <a:pt x="412" y="4322"/>
                    <a:pt x="1014" y="2738"/>
                  </a:cubicBezTo>
                  <a:cubicBezTo>
                    <a:pt x="1543" y="1295"/>
                    <a:pt x="2589" y="692"/>
                    <a:pt x="3677" y="692"/>
                  </a:cubicBezTo>
                  <a:close/>
                  <a:moveTo>
                    <a:pt x="3843" y="1"/>
                  </a:moveTo>
                  <a:cubicBezTo>
                    <a:pt x="2338" y="1"/>
                    <a:pt x="968" y="971"/>
                    <a:pt x="381" y="2580"/>
                  </a:cubicBezTo>
                  <a:cubicBezTo>
                    <a:pt x="254" y="2897"/>
                    <a:pt x="222" y="3182"/>
                    <a:pt x="191" y="3530"/>
                  </a:cubicBezTo>
                  <a:cubicBezTo>
                    <a:pt x="1" y="5082"/>
                    <a:pt x="634" y="6760"/>
                    <a:pt x="2249" y="7489"/>
                  </a:cubicBezTo>
                  <a:cubicBezTo>
                    <a:pt x="2693" y="7671"/>
                    <a:pt x="3200" y="7762"/>
                    <a:pt x="3724" y="7762"/>
                  </a:cubicBezTo>
                  <a:cubicBezTo>
                    <a:pt x="4472" y="7762"/>
                    <a:pt x="5252" y="7576"/>
                    <a:pt x="5923" y="7204"/>
                  </a:cubicBezTo>
                  <a:cubicBezTo>
                    <a:pt x="6873" y="6697"/>
                    <a:pt x="7506" y="5873"/>
                    <a:pt x="7633" y="4923"/>
                  </a:cubicBezTo>
                  <a:lnTo>
                    <a:pt x="7633" y="4828"/>
                  </a:lnTo>
                  <a:cubicBezTo>
                    <a:pt x="7760" y="4797"/>
                    <a:pt x="7823" y="4670"/>
                    <a:pt x="7855" y="4543"/>
                  </a:cubicBezTo>
                  <a:cubicBezTo>
                    <a:pt x="7855" y="4480"/>
                    <a:pt x="7918" y="4448"/>
                    <a:pt x="7918" y="4353"/>
                  </a:cubicBezTo>
                  <a:cubicBezTo>
                    <a:pt x="8140" y="2390"/>
                    <a:pt x="6588" y="680"/>
                    <a:pt x="4941" y="173"/>
                  </a:cubicBezTo>
                  <a:cubicBezTo>
                    <a:pt x="4573" y="57"/>
                    <a:pt x="4204" y="1"/>
                    <a:pt x="3843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213" name="Google Shape;213;p6"/>
            <p:cNvSpPr/>
            <p:nvPr/>
          </p:nvSpPr>
          <p:spPr>
            <a:xfrm>
              <a:off x="8520249" y="4360881"/>
              <a:ext cx="60981" cy="100211"/>
            </a:xfrm>
            <a:custGeom>
              <a:avLst/>
              <a:gdLst/>
              <a:ahLst/>
              <a:cxnLst/>
              <a:rect l="l" t="t" r="r" b="b"/>
              <a:pathLst>
                <a:path w="1870" h="3073" extrusionOk="0">
                  <a:moveTo>
                    <a:pt x="159" y="1"/>
                  </a:moveTo>
                  <a:cubicBezTo>
                    <a:pt x="32" y="64"/>
                    <a:pt x="1" y="317"/>
                    <a:pt x="191" y="381"/>
                  </a:cubicBezTo>
                  <a:cubicBezTo>
                    <a:pt x="1077" y="697"/>
                    <a:pt x="1584" y="1774"/>
                    <a:pt x="1109" y="2629"/>
                  </a:cubicBezTo>
                  <a:cubicBezTo>
                    <a:pt x="982" y="2851"/>
                    <a:pt x="1204" y="3041"/>
                    <a:pt x="1362" y="3072"/>
                  </a:cubicBezTo>
                  <a:cubicBezTo>
                    <a:pt x="1426" y="3041"/>
                    <a:pt x="1521" y="3009"/>
                    <a:pt x="1552" y="2914"/>
                  </a:cubicBezTo>
                  <a:cubicBezTo>
                    <a:pt x="1869" y="2376"/>
                    <a:pt x="1869" y="1616"/>
                    <a:pt x="1584" y="1014"/>
                  </a:cubicBezTo>
                  <a:cubicBezTo>
                    <a:pt x="1331" y="476"/>
                    <a:pt x="887" y="96"/>
                    <a:pt x="317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214" name="Google Shape;214;p6"/>
            <p:cNvSpPr/>
            <p:nvPr/>
          </p:nvSpPr>
          <p:spPr>
            <a:xfrm>
              <a:off x="8385994" y="4309357"/>
              <a:ext cx="228270" cy="209748"/>
            </a:xfrm>
            <a:custGeom>
              <a:avLst/>
              <a:gdLst/>
              <a:ahLst/>
              <a:cxnLst/>
              <a:rect l="l" t="t" r="r" b="b"/>
              <a:pathLst>
                <a:path w="7000" h="6432" extrusionOk="0">
                  <a:moveTo>
                    <a:pt x="4434" y="1486"/>
                  </a:moveTo>
                  <a:cubicBezTo>
                    <a:pt x="5733" y="1802"/>
                    <a:pt x="6303" y="3386"/>
                    <a:pt x="5701" y="4494"/>
                  </a:cubicBezTo>
                  <a:cubicBezTo>
                    <a:pt x="5669" y="4621"/>
                    <a:pt x="5543" y="4621"/>
                    <a:pt x="5479" y="4621"/>
                  </a:cubicBezTo>
                  <a:cubicBezTo>
                    <a:pt x="5258" y="4621"/>
                    <a:pt x="5099" y="4431"/>
                    <a:pt x="5226" y="4177"/>
                  </a:cubicBezTo>
                  <a:cubicBezTo>
                    <a:pt x="5701" y="3354"/>
                    <a:pt x="5194" y="2277"/>
                    <a:pt x="4308" y="1929"/>
                  </a:cubicBezTo>
                  <a:cubicBezTo>
                    <a:pt x="4118" y="1834"/>
                    <a:pt x="4149" y="1644"/>
                    <a:pt x="4276" y="1517"/>
                  </a:cubicBezTo>
                  <a:cubicBezTo>
                    <a:pt x="4308" y="1486"/>
                    <a:pt x="4403" y="1486"/>
                    <a:pt x="4434" y="1486"/>
                  </a:cubicBezTo>
                  <a:close/>
                  <a:moveTo>
                    <a:pt x="3265" y="1"/>
                  </a:moveTo>
                  <a:cubicBezTo>
                    <a:pt x="2179" y="1"/>
                    <a:pt x="1133" y="608"/>
                    <a:pt x="602" y="2056"/>
                  </a:cubicBezTo>
                  <a:cubicBezTo>
                    <a:pt x="1" y="3639"/>
                    <a:pt x="507" y="5697"/>
                    <a:pt x="2313" y="6236"/>
                  </a:cubicBezTo>
                  <a:cubicBezTo>
                    <a:pt x="2701" y="6370"/>
                    <a:pt x="3088" y="6432"/>
                    <a:pt x="3463" y="6432"/>
                  </a:cubicBezTo>
                  <a:cubicBezTo>
                    <a:pt x="4955" y="6432"/>
                    <a:pt x="6285" y="5455"/>
                    <a:pt x="6968" y="4114"/>
                  </a:cubicBezTo>
                  <a:cubicBezTo>
                    <a:pt x="6968" y="4051"/>
                    <a:pt x="7000" y="4051"/>
                    <a:pt x="7000" y="4051"/>
                  </a:cubicBezTo>
                  <a:cubicBezTo>
                    <a:pt x="6936" y="3987"/>
                    <a:pt x="6841" y="3892"/>
                    <a:pt x="6841" y="3797"/>
                  </a:cubicBezTo>
                  <a:cubicBezTo>
                    <a:pt x="6900" y="1602"/>
                    <a:pt x="5030" y="1"/>
                    <a:pt x="3265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</p:grpSp>
      <p:grpSp>
        <p:nvGrpSpPr>
          <p:cNvPr id="215" name="Google Shape;215;p6"/>
          <p:cNvGrpSpPr/>
          <p:nvPr/>
        </p:nvGrpSpPr>
        <p:grpSpPr>
          <a:xfrm rot="2066599" flipH="1">
            <a:off x="84368" y="270337"/>
            <a:ext cx="265450" cy="253156"/>
            <a:chOff x="8373602" y="4288128"/>
            <a:chExt cx="265445" cy="253151"/>
          </a:xfrm>
        </p:grpSpPr>
        <p:sp>
          <p:nvSpPr>
            <p:cNvPr id="216" name="Google Shape;216;p6"/>
            <p:cNvSpPr/>
            <p:nvPr/>
          </p:nvSpPr>
          <p:spPr>
            <a:xfrm>
              <a:off x="8373602" y="4288128"/>
              <a:ext cx="265445" cy="253151"/>
            </a:xfrm>
            <a:custGeom>
              <a:avLst/>
              <a:gdLst/>
              <a:ahLst/>
              <a:cxnLst/>
              <a:rect l="l" t="t" r="r" b="b"/>
              <a:pathLst>
                <a:path w="8140" h="7763" extrusionOk="0">
                  <a:moveTo>
                    <a:pt x="3677" y="692"/>
                  </a:moveTo>
                  <a:cubicBezTo>
                    <a:pt x="5453" y="692"/>
                    <a:pt x="7344" y="2300"/>
                    <a:pt x="7285" y="4480"/>
                  </a:cubicBezTo>
                  <a:cubicBezTo>
                    <a:pt x="7285" y="4607"/>
                    <a:pt x="7348" y="4670"/>
                    <a:pt x="7443" y="4765"/>
                  </a:cubicBezTo>
                  <a:cubicBezTo>
                    <a:pt x="7443" y="4765"/>
                    <a:pt x="7411" y="4765"/>
                    <a:pt x="7411" y="4797"/>
                  </a:cubicBezTo>
                  <a:cubicBezTo>
                    <a:pt x="6666" y="6133"/>
                    <a:pt x="5316" y="7157"/>
                    <a:pt x="3801" y="7157"/>
                  </a:cubicBezTo>
                  <a:cubicBezTo>
                    <a:pt x="3449" y="7157"/>
                    <a:pt x="3088" y="7101"/>
                    <a:pt x="2724" y="6982"/>
                  </a:cubicBezTo>
                  <a:cubicBezTo>
                    <a:pt x="951" y="6348"/>
                    <a:pt x="412" y="4322"/>
                    <a:pt x="1014" y="2738"/>
                  </a:cubicBezTo>
                  <a:cubicBezTo>
                    <a:pt x="1543" y="1295"/>
                    <a:pt x="2589" y="692"/>
                    <a:pt x="3677" y="692"/>
                  </a:cubicBezTo>
                  <a:close/>
                  <a:moveTo>
                    <a:pt x="3843" y="1"/>
                  </a:moveTo>
                  <a:cubicBezTo>
                    <a:pt x="2338" y="1"/>
                    <a:pt x="968" y="971"/>
                    <a:pt x="381" y="2580"/>
                  </a:cubicBezTo>
                  <a:cubicBezTo>
                    <a:pt x="254" y="2897"/>
                    <a:pt x="222" y="3182"/>
                    <a:pt x="191" y="3530"/>
                  </a:cubicBezTo>
                  <a:cubicBezTo>
                    <a:pt x="1" y="5082"/>
                    <a:pt x="634" y="6760"/>
                    <a:pt x="2249" y="7489"/>
                  </a:cubicBezTo>
                  <a:cubicBezTo>
                    <a:pt x="2693" y="7671"/>
                    <a:pt x="3200" y="7762"/>
                    <a:pt x="3724" y="7762"/>
                  </a:cubicBezTo>
                  <a:cubicBezTo>
                    <a:pt x="4472" y="7762"/>
                    <a:pt x="5252" y="7576"/>
                    <a:pt x="5923" y="7204"/>
                  </a:cubicBezTo>
                  <a:cubicBezTo>
                    <a:pt x="6873" y="6697"/>
                    <a:pt x="7506" y="5873"/>
                    <a:pt x="7633" y="4923"/>
                  </a:cubicBezTo>
                  <a:lnTo>
                    <a:pt x="7633" y="4828"/>
                  </a:lnTo>
                  <a:cubicBezTo>
                    <a:pt x="7760" y="4797"/>
                    <a:pt x="7823" y="4670"/>
                    <a:pt x="7855" y="4543"/>
                  </a:cubicBezTo>
                  <a:cubicBezTo>
                    <a:pt x="7855" y="4480"/>
                    <a:pt x="7918" y="4448"/>
                    <a:pt x="7918" y="4353"/>
                  </a:cubicBezTo>
                  <a:cubicBezTo>
                    <a:pt x="8140" y="2390"/>
                    <a:pt x="6588" y="680"/>
                    <a:pt x="4941" y="173"/>
                  </a:cubicBezTo>
                  <a:cubicBezTo>
                    <a:pt x="4573" y="57"/>
                    <a:pt x="4204" y="1"/>
                    <a:pt x="3843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217" name="Google Shape;217;p6"/>
            <p:cNvSpPr/>
            <p:nvPr/>
          </p:nvSpPr>
          <p:spPr>
            <a:xfrm>
              <a:off x="8520249" y="4360881"/>
              <a:ext cx="60981" cy="100211"/>
            </a:xfrm>
            <a:custGeom>
              <a:avLst/>
              <a:gdLst/>
              <a:ahLst/>
              <a:cxnLst/>
              <a:rect l="l" t="t" r="r" b="b"/>
              <a:pathLst>
                <a:path w="1870" h="3073" extrusionOk="0">
                  <a:moveTo>
                    <a:pt x="159" y="1"/>
                  </a:moveTo>
                  <a:cubicBezTo>
                    <a:pt x="32" y="64"/>
                    <a:pt x="1" y="317"/>
                    <a:pt x="191" y="381"/>
                  </a:cubicBezTo>
                  <a:cubicBezTo>
                    <a:pt x="1077" y="697"/>
                    <a:pt x="1584" y="1774"/>
                    <a:pt x="1109" y="2629"/>
                  </a:cubicBezTo>
                  <a:cubicBezTo>
                    <a:pt x="982" y="2851"/>
                    <a:pt x="1204" y="3041"/>
                    <a:pt x="1362" y="3072"/>
                  </a:cubicBezTo>
                  <a:cubicBezTo>
                    <a:pt x="1426" y="3041"/>
                    <a:pt x="1521" y="3009"/>
                    <a:pt x="1552" y="2914"/>
                  </a:cubicBezTo>
                  <a:cubicBezTo>
                    <a:pt x="1869" y="2376"/>
                    <a:pt x="1869" y="1616"/>
                    <a:pt x="1584" y="1014"/>
                  </a:cubicBezTo>
                  <a:cubicBezTo>
                    <a:pt x="1331" y="476"/>
                    <a:pt x="887" y="96"/>
                    <a:pt x="317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218" name="Google Shape;218;p6"/>
            <p:cNvSpPr/>
            <p:nvPr/>
          </p:nvSpPr>
          <p:spPr>
            <a:xfrm>
              <a:off x="8385994" y="4309357"/>
              <a:ext cx="228270" cy="209748"/>
            </a:xfrm>
            <a:custGeom>
              <a:avLst/>
              <a:gdLst/>
              <a:ahLst/>
              <a:cxnLst/>
              <a:rect l="l" t="t" r="r" b="b"/>
              <a:pathLst>
                <a:path w="7000" h="6432" extrusionOk="0">
                  <a:moveTo>
                    <a:pt x="4434" y="1486"/>
                  </a:moveTo>
                  <a:cubicBezTo>
                    <a:pt x="5733" y="1802"/>
                    <a:pt x="6303" y="3386"/>
                    <a:pt x="5701" y="4494"/>
                  </a:cubicBezTo>
                  <a:cubicBezTo>
                    <a:pt x="5669" y="4621"/>
                    <a:pt x="5543" y="4621"/>
                    <a:pt x="5479" y="4621"/>
                  </a:cubicBezTo>
                  <a:cubicBezTo>
                    <a:pt x="5258" y="4621"/>
                    <a:pt x="5099" y="4431"/>
                    <a:pt x="5226" y="4177"/>
                  </a:cubicBezTo>
                  <a:cubicBezTo>
                    <a:pt x="5701" y="3354"/>
                    <a:pt x="5194" y="2277"/>
                    <a:pt x="4308" y="1929"/>
                  </a:cubicBezTo>
                  <a:cubicBezTo>
                    <a:pt x="4118" y="1834"/>
                    <a:pt x="4149" y="1644"/>
                    <a:pt x="4276" y="1517"/>
                  </a:cubicBezTo>
                  <a:cubicBezTo>
                    <a:pt x="4308" y="1486"/>
                    <a:pt x="4403" y="1486"/>
                    <a:pt x="4434" y="1486"/>
                  </a:cubicBezTo>
                  <a:close/>
                  <a:moveTo>
                    <a:pt x="3265" y="1"/>
                  </a:moveTo>
                  <a:cubicBezTo>
                    <a:pt x="2179" y="1"/>
                    <a:pt x="1133" y="608"/>
                    <a:pt x="602" y="2056"/>
                  </a:cubicBezTo>
                  <a:cubicBezTo>
                    <a:pt x="1" y="3639"/>
                    <a:pt x="507" y="5697"/>
                    <a:pt x="2313" y="6236"/>
                  </a:cubicBezTo>
                  <a:cubicBezTo>
                    <a:pt x="2701" y="6370"/>
                    <a:pt x="3088" y="6432"/>
                    <a:pt x="3463" y="6432"/>
                  </a:cubicBezTo>
                  <a:cubicBezTo>
                    <a:pt x="4955" y="6432"/>
                    <a:pt x="6285" y="5455"/>
                    <a:pt x="6968" y="4114"/>
                  </a:cubicBezTo>
                  <a:cubicBezTo>
                    <a:pt x="6968" y="4051"/>
                    <a:pt x="7000" y="4051"/>
                    <a:pt x="7000" y="4051"/>
                  </a:cubicBezTo>
                  <a:cubicBezTo>
                    <a:pt x="6936" y="3987"/>
                    <a:pt x="6841" y="3892"/>
                    <a:pt x="6841" y="3797"/>
                  </a:cubicBezTo>
                  <a:cubicBezTo>
                    <a:pt x="6900" y="1602"/>
                    <a:pt x="5030" y="1"/>
                    <a:pt x="3265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</p:grpSp>
      <p:grpSp>
        <p:nvGrpSpPr>
          <p:cNvPr id="219" name="Google Shape;219;p6"/>
          <p:cNvGrpSpPr/>
          <p:nvPr/>
        </p:nvGrpSpPr>
        <p:grpSpPr>
          <a:xfrm rot="2066599" flipH="1">
            <a:off x="813755" y="189387"/>
            <a:ext cx="265450" cy="253156"/>
            <a:chOff x="8373602" y="4288128"/>
            <a:chExt cx="265445" cy="253151"/>
          </a:xfrm>
        </p:grpSpPr>
        <p:sp>
          <p:nvSpPr>
            <p:cNvPr id="220" name="Google Shape;220;p6"/>
            <p:cNvSpPr/>
            <p:nvPr/>
          </p:nvSpPr>
          <p:spPr>
            <a:xfrm>
              <a:off x="8373602" y="4288128"/>
              <a:ext cx="265445" cy="253151"/>
            </a:xfrm>
            <a:custGeom>
              <a:avLst/>
              <a:gdLst/>
              <a:ahLst/>
              <a:cxnLst/>
              <a:rect l="l" t="t" r="r" b="b"/>
              <a:pathLst>
                <a:path w="8140" h="7763" extrusionOk="0">
                  <a:moveTo>
                    <a:pt x="3677" y="692"/>
                  </a:moveTo>
                  <a:cubicBezTo>
                    <a:pt x="5453" y="692"/>
                    <a:pt x="7344" y="2300"/>
                    <a:pt x="7285" y="4480"/>
                  </a:cubicBezTo>
                  <a:cubicBezTo>
                    <a:pt x="7285" y="4607"/>
                    <a:pt x="7348" y="4670"/>
                    <a:pt x="7443" y="4765"/>
                  </a:cubicBezTo>
                  <a:cubicBezTo>
                    <a:pt x="7443" y="4765"/>
                    <a:pt x="7411" y="4765"/>
                    <a:pt x="7411" y="4797"/>
                  </a:cubicBezTo>
                  <a:cubicBezTo>
                    <a:pt x="6666" y="6133"/>
                    <a:pt x="5316" y="7157"/>
                    <a:pt x="3801" y="7157"/>
                  </a:cubicBezTo>
                  <a:cubicBezTo>
                    <a:pt x="3449" y="7157"/>
                    <a:pt x="3088" y="7101"/>
                    <a:pt x="2724" y="6982"/>
                  </a:cubicBezTo>
                  <a:cubicBezTo>
                    <a:pt x="951" y="6348"/>
                    <a:pt x="412" y="4322"/>
                    <a:pt x="1014" y="2738"/>
                  </a:cubicBezTo>
                  <a:cubicBezTo>
                    <a:pt x="1543" y="1295"/>
                    <a:pt x="2589" y="692"/>
                    <a:pt x="3677" y="692"/>
                  </a:cubicBezTo>
                  <a:close/>
                  <a:moveTo>
                    <a:pt x="3843" y="1"/>
                  </a:moveTo>
                  <a:cubicBezTo>
                    <a:pt x="2338" y="1"/>
                    <a:pt x="968" y="971"/>
                    <a:pt x="381" y="2580"/>
                  </a:cubicBezTo>
                  <a:cubicBezTo>
                    <a:pt x="254" y="2897"/>
                    <a:pt x="222" y="3182"/>
                    <a:pt x="191" y="3530"/>
                  </a:cubicBezTo>
                  <a:cubicBezTo>
                    <a:pt x="1" y="5082"/>
                    <a:pt x="634" y="6760"/>
                    <a:pt x="2249" y="7489"/>
                  </a:cubicBezTo>
                  <a:cubicBezTo>
                    <a:pt x="2693" y="7671"/>
                    <a:pt x="3200" y="7762"/>
                    <a:pt x="3724" y="7762"/>
                  </a:cubicBezTo>
                  <a:cubicBezTo>
                    <a:pt x="4472" y="7762"/>
                    <a:pt x="5252" y="7576"/>
                    <a:pt x="5923" y="7204"/>
                  </a:cubicBezTo>
                  <a:cubicBezTo>
                    <a:pt x="6873" y="6697"/>
                    <a:pt x="7506" y="5873"/>
                    <a:pt x="7633" y="4923"/>
                  </a:cubicBezTo>
                  <a:lnTo>
                    <a:pt x="7633" y="4828"/>
                  </a:lnTo>
                  <a:cubicBezTo>
                    <a:pt x="7760" y="4797"/>
                    <a:pt x="7823" y="4670"/>
                    <a:pt x="7855" y="4543"/>
                  </a:cubicBezTo>
                  <a:cubicBezTo>
                    <a:pt x="7855" y="4480"/>
                    <a:pt x="7918" y="4448"/>
                    <a:pt x="7918" y="4353"/>
                  </a:cubicBezTo>
                  <a:cubicBezTo>
                    <a:pt x="8140" y="2390"/>
                    <a:pt x="6588" y="680"/>
                    <a:pt x="4941" y="173"/>
                  </a:cubicBezTo>
                  <a:cubicBezTo>
                    <a:pt x="4573" y="57"/>
                    <a:pt x="4204" y="1"/>
                    <a:pt x="3843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221" name="Google Shape;221;p6"/>
            <p:cNvSpPr/>
            <p:nvPr/>
          </p:nvSpPr>
          <p:spPr>
            <a:xfrm>
              <a:off x="8520249" y="4360881"/>
              <a:ext cx="60981" cy="100211"/>
            </a:xfrm>
            <a:custGeom>
              <a:avLst/>
              <a:gdLst/>
              <a:ahLst/>
              <a:cxnLst/>
              <a:rect l="l" t="t" r="r" b="b"/>
              <a:pathLst>
                <a:path w="1870" h="3073" extrusionOk="0">
                  <a:moveTo>
                    <a:pt x="159" y="1"/>
                  </a:moveTo>
                  <a:cubicBezTo>
                    <a:pt x="32" y="64"/>
                    <a:pt x="1" y="317"/>
                    <a:pt x="191" y="381"/>
                  </a:cubicBezTo>
                  <a:cubicBezTo>
                    <a:pt x="1077" y="697"/>
                    <a:pt x="1584" y="1774"/>
                    <a:pt x="1109" y="2629"/>
                  </a:cubicBezTo>
                  <a:cubicBezTo>
                    <a:pt x="982" y="2851"/>
                    <a:pt x="1204" y="3041"/>
                    <a:pt x="1362" y="3072"/>
                  </a:cubicBezTo>
                  <a:cubicBezTo>
                    <a:pt x="1426" y="3041"/>
                    <a:pt x="1521" y="3009"/>
                    <a:pt x="1552" y="2914"/>
                  </a:cubicBezTo>
                  <a:cubicBezTo>
                    <a:pt x="1869" y="2376"/>
                    <a:pt x="1869" y="1616"/>
                    <a:pt x="1584" y="1014"/>
                  </a:cubicBezTo>
                  <a:cubicBezTo>
                    <a:pt x="1331" y="476"/>
                    <a:pt x="887" y="96"/>
                    <a:pt x="317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222" name="Google Shape;222;p6"/>
            <p:cNvSpPr/>
            <p:nvPr/>
          </p:nvSpPr>
          <p:spPr>
            <a:xfrm>
              <a:off x="8385994" y="4309357"/>
              <a:ext cx="228270" cy="209748"/>
            </a:xfrm>
            <a:custGeom>
              <a:avLst/>
              <a:gdLst/>
              <a:ahLst/>
              <a:cxnLst/>
              <a:rect l="l" t="t" r="r" b="b"/>
              <a:pathLst>
                <a:path w="7000" h="6432" extrusionOk="0">
                  <a:moveTo>
                    <a:pt x="4434" y="1486"/>
                  </a:moveTo>
                  <a:cubicBezTo>
                    <a:pt x="5733" y="1802"/>
                    <a:pt x="6303" y="3386"/>
                    <a:pt x="5701" y="4494"/>
                  </a:cubicBezTo>
                  <a:cubicBezTo>
                    <a:pt x="5669" y="4621"/>
                    <a:pt x="5543" y="4621"/>
                    <a:pt x="5479" y="4621"/>
                  </a:cubicBezTo>
                  <a:cubicBezTo>
                    <a:pt x="5258" y="4621"/>
                    <a:pt x="5099" y="4431"/>
                    <a:pt x="5226" y="4177"/>
                  </a:cubicBezTo>
                  <a:cubicBezTo>
                    <a:pt x="5701" y="3354"/>
                    <a:pt x="5194" y="2277"/>
                    <a:pt x="4308" y="1929"/>
                  </a:cubicBezTo>
                  <a:cubicBezTo>
                    <a:pt x="4118" y="1834"/>
                    <a:pt x="4149" y="1644"/>
                    <a:pt x="4276" y="1517"/>
                  </a:cubicBezTo>
                  <a:cubicBezTo>
                    <a:pt x="4308" y="1486"/>
                    <a:pt x="4403" y="1486"/>
                    <a:pt x="4434" y="1486"/>
                  </a:cubicBezTo>
                  <a:close/>
                  <a:moveTo>
                    <a:pt x="3265" y="1"/>
                  </a:moveTo>
                  <a:cubicBezTo>
                    <a:pt x="2179" y="1"/>
                    <a:pt x="1133" y="608"/>
                    <a:pt x="602" y="2056"/>
                  </a:cubicBezTo>
                  <a:cubicBezTo>
                    <a:pt x="1" y="3639"/>
                    <a:pt x="507" y="5697"/>
                    <a:pt x="2313" y="6236"/>
                  </a:cubicBezTo>
                  <a:cubicBezTo>
                    <a:pt x="2701" y="6370"/>
                    <a:pt x="3088" y="6432"/>
                    <a:pt x="3463" y="6432"/>
                  </a:cubicBezTo>
                  <a:cubicBezTo>
                    <a:pt x="4955" y="6432"/>
                    <a:pt x="6285" y="5455"/>
                    <a:pt x="6968" y="4114"/>
                  </a:cubicBezTo>
                  <a:cubicBezTo>
                    <a:pt x="6968" y="4051"/>
                    <a:pt x="7000" y="4051"/>
                    <a:pt x="7000" y="4051"/>
                  </a:cubicBezTo>
                  <a:cubicBezTo>
                    <a:pt x="6936" y="3987"/>
                    <a:pt x="6841" y="3892"/>
                    <a:pt x="6841" y="3797"/>
                  </a:cubicBezTo>
                  <a:cubicBezTo>
                    <a:pt x="6900" y="1602"/>
                    <a:pt x="5030" y="1"/>
                    <a:pt x="3265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</p:grpSp>
      <p:grpSp>
        <p:nvGrpSpPr>
          <p:cNvPr id="223" name="Google Shape;223;p6"/>
          <p:cNvGrpSpPr/>
          <p:nvPr/>
        </p:nvGrpSpPr>
        <p:grpSpPr>
          <a:xfrm rot="2066404" flipH="1">
            <a:off x="7660235" y="688832"/>
            <a:ext cx="132736" cy="126567"/>
            <a:chOff x="8373602" y="4288128"/>
            <a:chExt cx="265445" cy="253151"/>
          </a:xfrm>
        </p:grpSpPr>
        <p:sp>
          <p:nvSpPr>
            <p:cNvPr id="224" name="Google Shape;224;p6"/>
            <p:cNvSpPr/>
            <p:nvPr/>
          </p:nvSpPr>
          <p:spPr>
            <a:xfrm>
              <a:off x="8373602" y="4288128"/>
              <a:ext cx="265445" cy="253151"/>
            </a:xfrm>
            <a:custGeom>
              <a:avLst/>
              <a:gdLst/>
              <a:ahLst/>
              <a:cxnLst/>
              <a:rect l="l" t="t" r="r" b="b"/>
              <a:pathLst>
                <a:path w="8140" h="7763" extrusionOk="0">
                  <a:moveTo>
                    <a:pt x="3677" y="692"/>
                  </a:moveTo>
                  <a:cubicBezTo>
                    <a:pt x="5453" y="692"/>
                    <a:pt x="7344" y="2300"/>
                    <a:pt x="7285" y="4480"/>
                  </a:cubicBezTo>
                  <a:cubicBezTo>
                    <a:pt x="7285" y="4607"/>
                    <a:pt x="7348" y="4670"/>
                    <a:pt x="7443" y="4765"/>
                  </a:cubicBezTo>
                  <a:cubicBezTo>
                    <a:pt x="7443" y="4765"/>
                    <a:pt x="7411" y="4765"/>
                    <a:pt x="7411" y="4797"/>
                  </a:cubicBezTo>
                  <a:cubicBezTo>
                    <a:pt x="6666" y="6133"/>
                    <a:pt x="5316" y="7157"/>
                    <a:pt x="3801" y="7157"/>
                  </a:cubicBezTo>
                  <a:cubicBezTo>
                    <a:pt x="3449" y="7157"/>
                    <a:pt x="3088" y="7101"/>
                    <a:pt x="2724" y="6982"/>
                  </a:cubicBezTo>
                  <a:cubicBezTo>
                    <a:pt x="951" y="6348"/>
                    <a:pt x="412" y="4322"/>
                    <a:pt x="1014" y="2738"/>
                  </a:cubicBezTo>
                  <a:cubicBezTo>
                    <a:pt x="1543" y="1295"/>
                    <a:pt x="2589" y="692"/>
                    <a:pt x="3677" y="692"/>
                  </a:cubicBezTo>
                  <a:close/>
                  <a:moveTo>
                    <a:pt x="3843" y="1"/>
                  </a:moveTo>
                  <a:cubicBezTo>
                    <a:pt x="2338" y="1"/>
                    <a:pt x="968" y="971"/>
                    <a:pt x="381" y="2580"/>
                  </a:cubicBezTo>
                  <a:cubicBezTo>
                    <a:pt x="254" y="2897"/>
                    <a:pt x="222" y="3182"/>
                    <a:pt x="191" y="3530"/>
                  </a:cubicBezTo>
                  <a:cubicBezTo>
                    <a:pt x="1" y="5082"/>
                    <a:pt x="634" y="6760"/>
                    <a:pt x="2249" y="7489"/>
                  </a:cubicBezTo>
                  <a:cubicBezTo>
                    <a:pt x="2693" y="7671"/>
                    <a:pt x="3200" y="7762"/>
                    <a:pt x="3724" y="7762"/>
                  </a:cubicBezTo>
                  <a:cubicBezTo>
                    <a:pt x="4472" y="7762"/>
                    <a:pt x="5252" y="7576"/>
                    <a:pt x="5923" y="7204"/>
                  </a:cubicBezTo>
                  <a:cubicBezTo>
                    <a:pt x="6873" y="6697"/>
                    <a:pt x="7506" y="5873"/>
                    <a:pt x="7633" y="4923"/>
                  </a:cubicBezTo>
                  <a:lnTo>
                    <a:pt x="7633" y="4828"/>
                  </a:lnTo>
                  <a:cubicBezTo>
                    <a:pt x="7760" y="4797"/>
                    <a:pt x="7823" y="4670"/>
                    <a:pt x="7855" y="4543"/>
                  </a:cubicBezTo>
                  <a:cubicBezTo>
                    <a:pt x="7855" y="4480"/>
                    <a:pt x="7918" y="4448"/>
                    <a:pt x="7918" y="4353"/>
                  </a:cubicBezTo>
                  <a:cubicBezTo>
                    <a:pt x="8140" y="2390"/>
                    <a:pt x="6588" y="680"/>
                    <a:pt x="4941" y="173"/>
                  </a:cubicBezTo>
                  <a:cubicBezTo>
                    <a:pt x="4573" y="57"/>
                    <a:pt x="4204" y="1"/>
                    <a:pt x="3843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225" name="Google Shape;225;p6"/>
            <p:cNvSpPr/>
            <p:nvPr/>
          </p:nvSpPr>
          <p:spPr>
            <a:xfrm>
              <a:off x="8520249" y="4360881"/>
              <a:ext cx="60981" cy="100211"/>
            </a:xfrm>
            <a:custGeom>
              <a:avLst/>
              <a:gdLst/>
              <a:ahLst/>
              <a:cxnLst/>
              <a:rect l="l" t="t" r="r" b="b"/>
              <a:pathLst>
                <a:path w="1870" h="3073" extrusionOk="0">
                  <a:moveTo>
                    <a:pt x="159" y="1"/>
                  </a:moveTo>
                  <a:cubicBezTo>
                    <a:pt x="32" y="64"/>
                    <a:pt x="1" y="317"/>
                    <a:pt x="191" y="381"/>
                  </a:cubicBezTo>
                  <a:cubicBezTo>
                    <a:pt x="1077" y="697"/>
                    <a:pt x="1584" y="1774"/>
                    <a:pt x="1109" y="2629"/>
                  </a:cubicBezTo>
                  <a:cubicBezTo>
                    <a:pt x="982" y="2851"/>
                    <a:pt x="1204" y="3041"/>
                    <a:pt x="1362" y="3072"/>
                  </a:cubicBezTo>
                  <a:cubicBezTo>
                    <a:pt x="1426" y="3041"/>
                    <a:pt x="1521" y="3009"/>
                    <a:pt x="1552" y="2914"/>
                  </a:cubicBezTo>
                  <a:cubicBezTo>
                    <a:pt x="1869" y="2376"/>
                    <a:pt x="1869" y="1616"/>
                    <a:pt x="1584" y="1014"/>
                  </a:cubicBezTo>
                  <a:cubicBezTo>
                    <a:pt x="1331" y="476"/>
                    <a:pt x="887" y="96"/>
                    <a:pt x="317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226" name="Google Shape;226;p6"/>
            <p:cNvSpPr/>
            <p:nvPr/>
          </p:nvSpPr>
          <p:spPr>
            <a:xfrm>
              <a:off x="8385994" y="4309357"/>
              <a:ext cx="228270" cy="209748"/>
            </a:xfrm>
            <a:custGeom>
              <a:avLst/>
              <a:gdLst/>
              <a:ahLst/>
              <a:cxnLst/>
              <a:rect l="l" t="t" r="r" b="b"/>
              <a:pathLst>
                <a:path w="7000" h="6432" extrusionOk="0">
                  <a:moveTo>
                    <a:pt x="4434" y="1486"/>
                  </a:moveTo>
                  <a:cubicBezTo>
                    <a:pt x="5733" y="1802"/>
                    <a:pt x="6303" y="3386"/>
                    <a:pt x="5701" y="4494"/>
                  </a:cubicBezTo>
                  <a:cubicBezTo>
                    <a:pt x="5669" y="4621"/>
                    <a:pt x="5543" y="4621"/>
                    <a:pt x="5479" y="4621"/>
                  </a:cubicBezTo>
                  <a:cubicBezTo>
                    <a:pt x="5258" y="4621"/>
                    <a:pt x="5099" y="4431"/>
                    <a:pt x="5226" y="4177"/>
                  </a:cubicBezTo>
                  <a:cubicBezTo>
                    <a:pt x="5701" y="3354"/>
                    <a:pt x="5194" y="2277"/>
                    <a:pt x="4308" y="1929"/>
                  </a:cubicBezTo>
                  <a:cubicBezTo>
                    <a:pt x="4118" y="1834"/>
                    <a:pt x="4149" y="1644"/>
                    <a:pt x="4276" y="1517"/>
                  </a:cubicBezTo>
                  <a:cubicBezTo>
                    <a:pt x="4308" y="1486"/>
                    <a:pt x="4403" y="1486"/>
                    <a:pt x="4434" y="1486"/>
                  </a:cubicBezTo>
                  <a:close/>
                  <a:moveTo>
                    <a:pt x="3265" y="1"/>
                  </a:moveTo>
                  <a:cubicBezTo>
                    <a:pt x="2179" y="1"/>
                    <a:pt x="1133" y="608"/>
                    <a:pt x="602" y="2056"/>
                  </a:cubicBezTo>
                  <a:cubicBezTo>
                    <a:pt x="1" y="3639"/>
                    <a:pt x="507" y="5697"/>
                    <a:pt x="2313" y="6236"/>
                  </a:cubicBezTo>
                  <a:cubicBezTo>
                    <a:pt x="2701" y="6370"/>
                    <a:pt x="3088" y="6432"/>
                    <a:pt x="3463" y="6432"/>
                  </a:cubicBezTo>
                  <a:cubicBezTo>
                    <a:pt x="4955" y="6432"/>
                    <a:pt x="6285" y="5455"/>
                    <a:pt x="6968" y="4114"/>
                  </a:cubicBezTo>
                  <a:cubicBezTo>
                    <a:pt x="6968" y="4051"/>
                    <a:pt x="7000" y="4051"/>
                    <a:pt x="7000" y="4051"/>
                  </a:cubicBezTo>
                  <a:cubicBezTo>
                    <a:pt x="6936" y="3987"/>
                    <a:pt x="6841" y="3892"/>
                    <a:pt x="6841" y="3797"/>
                  </a:cubicBezTo>
                  <a:cubicBezTo>
                    <a:pt x="6900" y="1602"/>
                    <a:pt x="5030" y="1"/>
                    <a:pt x="3265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accent3"/>
        </a:solidFill>
        <a:effectLst/>
      </p:bgPr>
    </p:bg>
    <p:spTree>
      <p:nvGrpSpPr>
        <p:cNvPr id="1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13">
    <p:spTree>
      <p:nvGrpSpPr>
        <p:cNvPr id="1" name="Shape 9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01" name="Google Shape;901;p24"/>
          <p:cNvGrpSpPr/>
          <p:nvPr/>
        </p:nvGrpSpPr>
        <p:grpSpPr>
          <a:xfrm>
            <a:off x="8080695" y="4127728"/>
            <a:ext cx="265445" cy="253151"/>
            <a:chOff x="8373602" y="4288128"/>
            <a:chExt cx="265445" cy="253151"/>
          </a:xfrm>
        </p:grpSpPr>
        <p:sp>
          <p:nvSpPr>
            <p:cNvPr id="902" name="Google Shape;902;p24"/>
            <p:cNvSpPr/>
            <p:nvPr/>
          </p:nvSpPr>
          <p:spPr>
            <a:xfrm>
              <a:off x="8373602" y="4288128"/>
              <a:ext cx="265445" cy="253151"/>
            </a:xfrm>
            <a:custGeom>
              <a:avLst/>
              <a:gdLst/>
              <a:ahLst/>
              <a:cxnLst/>
              <a:rect l="l" t="t" r="r" b="b"/>
              <a:pathLst>
                <a:path w="8140" h="7763" extrusionOk="0">
                  <a:moveTo>
                    <a:pt x="3677" y="692"/>
                  </a:moveTo>
                  <a:cubicBezTo>
                    <a:pt x="5453" y="692"/>
                    <a:pt x="7344" y="2300"/>
                    <a:pt x="7285" y="4480"/>
                  </a:cubicBezTo>
                  <a:cubicBezTo>
                    <a:pt x="7285" y="4607"/>
                    <a:pt x="7348" y="4670"/>
                    <a:pt x="7443" y="4765"/>
                  </a:cubicBezTo>
                  <a:cubicBezTo>
                    <a:pt x="7443" y="4765"/>
                    <a:pt x="7411" y="4765"/>
                    <a:pt x="7411" y="4797"/>
                  </a:cubicBezTo>
                  <a:cubicBezTo>
                    <a:pt x="6666" y="6133"/>
                    <a:pt x="5316" y="7157"/>
                    <a:pt x="3801" y="7157"/>
                  </a:cubicBezTo>
                  <a:cubicBezTo>
                    <a:pt x="3449" y="7157"/>
                    <a:pt x="3088" y="7101"/>
                    <a:pt x="2724" y="6982"/>
                  </a:cubicBezTo>
                  <a:cubicBezTo>
                    <a:pt x="951" y="6348"/>
                    <a:pt x="412" y="4322"/>
                    <a:pt x="1014" y="2738"/>
                  </a:cubicBezTo>
                  <a:cubicBezTo>
                    <a:pt x="1543" y="1295"/>
                    <a:pt x="2589" y="692"/>
                    <a:pt x="3677" y="692"/>
                  </a:cubicBezTo>
                  <a:close/>
                  <a:moveTo>
                    <a:pt x="3843" y="1"/>
                  </a:moveTo>
                  <a:cubicBezTo>
                    <a:pt x="2338" y="1"/>
                    <a:pt x="968" y="971"/>
                    <a:pt x="381" y="2580"/>
                  </a:cubicBezTo>
                  <a:cubicBezTo>
                    <a:pt x="254" y="2897"/>
                    <a:pt x="222" y="3182"/>
                    <a:pt x="191" y="3530"/>
                  </a:cubicBezTo>
                  <a:cubicBezTo>
                    <a:pt x="1" y="5082"/>
                    <a:pt x="634" y="6760"/>
                    <a:pt x="2249" y="7489"/>
                  </a:cubicBezTo>
                  <a:cubicBezTo>
                    <a:pt x="2693" y="7671"/>
                    <a:pt x="3200" y="7762"/>
                    <a:pt x="3724" y="7762"/>
                  </a:cubicBezTo>
                  <a:cubicBezTo>
                    <a:pt x="4472" y="7762"/>
                    <a:pt x="5252" y="7576"/>
                    <a:pt x="5923" y="7204"/>
                  </a:cubicBezTo>
                  <a:cubicBezTo>
                    <a:pt x="6873" y="6697"/>
                    <a:pt x="7506" y="5873"/>
                    <a:pt x="7633" y="4923"/>
                  </a:cubicBezTo>
                  <a:lnTo>
                    <a:pt x="7633" y="4828"/>
                  </a:lnTo>
                  <a:cubicBezTo>
                    <a:pt x="7760" y="4797"/>
                    <a:pt x="7823" y="4670"/>
                    <a:pt x="7855" y="4543"/>
                  </a:cubicBezTo>
                  <a:cubicBezTo>
                    <a:pt x="7855" y="4480"/>
                    <a:pt x="7918" y="4448"/>
                    <a:pt x="7918" y="4353"/>
                  </a:cubicBezTo>
                  <a:cubicBezTo>
                    <a:pt x="8140" y="2390"/>
                    <a:pt x="6588" y="680"/>
                    <a:pt x="4941" y="173"/>
                  </a:cubicBezTo>
                  <a:cubicBezTo>
                    <a:pt x="4573" y="57"/>
                    <a:pt x="4204" y="1"/>
                    <a:pt x="3843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903" name="Google Shape;903;p24"/>
            <p:cNvSpPr/>
            <p:nvPr/>
          </p:nvSpPr>
          <p:spPr>
            <a:xfrm>
              <a:off x="8520249" y="4360881"/>
              <a:ext cx="60981" cy="100211"/>
            </a:xfrm>
            <a:custGeom>
              <a:avLst/>
              <a:gdLst/>
              <a:ahLst/>
              <a:cxnLst/>
              <a:rect l="l" t="t" r="r" b="b"/>
              <a:pathLst>
                <a:path w="1870" h="3073" extrusionOk="0">
                  <a:moveTo>
                    <a:pt x="159" y="1"/>
                  </a:moveTo>
                  <a:cubicBezTo>
                    <a:pt x="32" y="64"/>
                    <a:pt x="1" y="317"/>
                    <a:pt x="191" y="381"/>
                  </a:cubicBezTo>
                  <a:cubicBezTo>
                    <a:pt x="1077" y="697"/>
                    <a:pt x="1584" y="1774"/>
                    <a:pt x="1109" y="2629"/>
                  </a:cubicBezTo>
                  <a:cubicBezTo>
                    <a:pt x="982" y="2851"/>
                    <a:pt x="1204" y="3041"/>
                    <a:pt x="1362" y="3072"/>
                  </a:cubicBezTo>
                  <a:cubicBezTo>
                    <a:pt x="1426" y="3041"/>
                    <a:pt x="1521" y="3009"/>
                    <a:pt x="1552" y="2914"/>
                  </a:cubicBezTo>
                  <a:cubicBezTo>
                    <a:pt x="1869" y="2376"/>
                    <a:pt x="1869" y="1616"/>
                    <a:pt x="1584" y="1014"/>
                  </a:cubicBezTo>
                  <a:cubicBezTo>
                    <a:pt x="1331" y="476"/>
                    <a:pt x="887" y="96"/>
                    <a:pt x="317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904" name="Google Shape;904;p24"/>
            <p:cNvSpPr/>
            <p:nvPr/>
          </p:nvSpPr>
          <p:spPr>
            <a:xfrm>
              <a:off x="8385994" y="4309357"/>
              <a:ext cx="228270" cy="209748"/>
            </a:xfrm>
            <a:custGeom>
              <a:avLst/>
              <a:gdLst/>
              <a:ahLst/>
              <a:cxnLst/>
              <a:rect l="l" t="t" r="r" b="b"/>
              <a:pathLst>
                <a:path w="7000" h="6432" extrusionOk="0">
                  <a:moveTo>
                    <a:pt x="4434" y="1486"/>
                  </a:moveTo>
                  <a:cubicBezTo>
                    <a:pt x="5733" y="1802"/>
                    <a:pt x="6303" y="3386"/>
                    <a:pt x="5701" y="4494"/>
                  </a:cubicBezTo>
                  <a:cubicBezTo>
                    <a:pt x="5669" y="4621"/>
                    <a:pt x="5543" y="4621"/>
                    <a:pt x="5479" y="4621"/>
                  </a:cubicBezTo>
                  <a:cubicBezTo>
                    <a:pt x="5258" y="4621"/>
                    <a:pt x="5099" y="4431"/>
                    <a:pt x="5226" y="4177"/>
                  </a:cubicBezTo>
                  <a:cubicBezTo>
                    <a:pt x="5701" y="3354"/>
                    <a:pt x="5194" y="2277"/>
                    <a:pt x="4308" y="1929"/>
                  </a:cubicBezTo>
                  <a:cubicBezTo>
                    <a:pt x="4118" y="1834"/>
                    <a:pt x="4149" y="1644"/>
                    <a:pt x="4276" y="1517"/>
                  </a:cubicBezTo>
                  <a:cubicBezTo>
                    <a:pt x="4308" y="1486"/>
                    <a:pt x="4403" y="1486"/>
                    <a:pt x="4434" y="1486"/>
                  </a:cubicBezTo>
                  <a:close/>
                  <a:moveTo>
                    <a:pt x="3265" y="1"/>
                  </a:moveTo>
                  <a:cubicBezTo>
                    <a:pt x="2179" y="1"/>
                    <a:pt x="1133" y="608"/>
                    <a:pt x="602" y="2056"/>
                  </a:cubicBezTo>
                  <a:cubicBezTo>
                    <a:pt x="1" y="3639"/>
                    <a:pt x="507" y="5697"/>
                    <a:pt x="2313" y="6236"/>
                  </a:cubicBezTo>
                  <a:cubicBezTo>
                    <a:pt x="2701" y="6370"/>
                    <a:pt x="3088" y="6432"/>
                    <a:pt x="3463" y="6432"/>
                  </a:cubicBezTo>
                  <a:cubicBezTo>
                    <a:pt x="4955" y="6432"/>
                    <a:pt x="6285" y="5455"/>
                    <a:pt x="6968" y="4114"/>
                  </a:cubicBezTo>
                  <a:cubicBezTo>
                    <a:pt x="6968" y="4051"/>
                    <a:pt x="7000" y="4051"/>
                    <a:pt x="7000" y="4051"/>
                  </a:cubicBezTo>
                  <a:cubicBezTo>
                    <a:pt x="6936" y="3987"/>
                    <a:pt x="6841" y="3892"/>
                    <a:pt x="6841" y="3797"/>
                  </a:cubicBezTo>
                  <a:cubicBezTo>
                    <a:pt x="6900" y="1602"/>
                    <a:pt x="5030" y="1"/>
                    <a:pt x="3265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</p:grpSp>
      <p:grpSp>
        <p:nvGrpSpPr>
          <p:cNvPr id="905" name="Google Shape;905;p24"/>
          <p:cNvGrpSpPr/>
          <p:nvPr/>
        </p:nvGrpSpPr>
        <p:grpSpPr>
          <a:xfrm>
            <a:off x="7869471" y="4459921"/>
            <a:ext cx="132723" cy="126576"/>
            <a:chOff x="8373602" y="4288128"/>
            <a:chExt cx="265445" cy="253151"/>
          </a:xfrm>
        </p:grpSpPr>
        <p:sp>
          <p:nvSpPr>
            <p:cNvPr id="906" name="Google Shape;906;p24"/>
            <p:cNvSpPr/>
            <p:nvPr/>
          </p:nvSpPr>
          <p:spPr>
            <a:xfrm>
              <a:off x="8373602" y="4288128"/>
              <a:ext cx="265445" cy="253151"/>
            </a:xfrm>
            <a:custGeom>
              <a:avLst/>
              <a:gdLst/>
              <a:ahLst/>
              <a:cxnLst/>
              <a:rect l="l" t="t" r="r" b="b"/>
              <a:pathLst>
                <a:path w="8140" h="7763" extrusionOk="0">
                  <a:moveTo>
                    <a:pt x="3677" y="692"/>
                  </a:moveTo>
                  <a:cubicBezTo>
                    <a:pt x="5453" y="692"/>
                    <a:pt x="7344" y="2300"/>
                    <a:pt x="7285" y="4480"/>
                  </a:cubicBezTo>
                  <a:cubicBezTo>
                    <a:pt x="7285" y="4607"/>
                    <a:pt x="7348" y="4670"/>
                    <a:pt x="7443" y="4765"/>
                  </a:cubicBezTo>
                  <a:cubicBezTo>
                    <a:pt x="7443" y="4765"/>
                    <a:pt x="7411" y="4765"/>
                    <a:pt x="7411" y="4797"/>
                  </a:cubicBezTo>
                  <a:cubicBezTo>
                    <a:pt x="6666" y="6133"/>
                    <a:pt x="5316" y="7157"/>
                    <a:pt x="3801" y="7157"/>
                  </a:cubicBezTo>
                  <a:cubicBezTo>
                    <a:pt x="3449" y="7157"/>
                    <a:pt x="3088" y="7101"/>
                    <a:pt x="2724" y="6982"/>
                  </a:cubicBezTo>
                  <a:cubicBezTo>
                    <a:pt x="951" y="6348"/>
                    <a:pt x="412" y="4322"/>
                    <a:pt x="1014" y="2738"/>
                  </a:cubicBezTo>
                  <a:cubicBezTo>
                    <a:pt x="1543" y="1295"/>
                    <a:pt x="2589" y="692"/>
                    <a:pt x="3677" y="692"/>
                  </a:cubicBezTo>
                  <a:close/>
                  <a:moveTo>
                    <a:pt x="3843" y="1"/>
                  </a:moveTo>
                  <a:cubicBezTo>
                    <a:pt x="2338" y="1"/>
                    <a:pt x="968" y="971"/>
                    <a:pt x="381" y="2580"/>
                  </a:cubicBezTo>
                  <a:cubicBezTo>
                    <a:pt x="254" y="2897"/>
                    <a:pt x="222" y="3182"/>
                    <a:pt x="191" y="3530"/>
                  </a:cubicBezTo>
                  <a:cubicBezTo>
                    <a:pt x="1" y="5082"/>
                    <a:pt x="634" y="6760"/>
                    <a:pt x="2249" y="7489"/>
                  </a:cubicBezTo>
                  <a:cubicBezTo>
                    <a:pt x="2693" y="7671"/>
                    <a:pt x="3200" y="7762"/>
                    <a:pt x="3724" y="7762"/>
                  </a:cubicBezTo>
                  <a:cubicBezTo>
                    <a:pt x="4472" y="7762"/>
                    <a:pt x="5252" y="7576"/>
                    <a:pt x="5923" y="7204"/>
                  </a:cubicBezTo>
                  <a:cubicBezTo>
                    <a:pt x="6873" y="6697"/>
                    <a:pt x="7506" y="5873"/>
                    <a:pt x="7633" y="4923"/>
                  </a:cubicBezTo>
                  <a:lnTo>
                    <a:pt x="7633" y="4828"/>
                  </a:lnTo>
                  <a:cubicBezTo>
                    <a:pt x="7760" y="4797"/>
                    <a:pt x="7823" y="4670"/>
                    <a:pt x="7855" y="4543"/>
                  </a:cubicBezTo>
                  <a:cubicBezTo>
                    <a:pt x="7855" y="4480"/>
                    <a:pt x="7918" y="4448"/>
                    <a:pt x="7918" y="4353"/>
                  </a:cubicBezTo>
                  <a:cubicBezTo>
                    <a:pt x="8140" y="2390"/>
                    <a:pt x="6588" y="680"/>
                    <a:pt x="4941" y="173"/>
                  </a:cubicBezTo>
                  <a:cubicBezTo>
                    <a:pt x="4573" y="57"/>
                    <a:pt x="4204" y="1"/>
                    <a:pt x="3843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907" name="Google Shape;907;p24"/>
            <p:cNvSpPr/>
            <p:nvPr/>
          </p:nvSpPr>
          <p:spPr>
            <a:xfrm>
              <a:off x="8520249" y="4360881"/>
              <a:ext cx="60981" cy="100211"/>
            </a:xfrm>
            <a:custGeom>
              <a:avLst/>
              <a:gdLst/>
              <a:ahLst/>
              <a:cxnLst/>
              <a:rect l="l" t="t" r="r" b="b"/>
              <a:pathLst>
                <a:path w="1870" h="3073" extrusionOk="0">
                  <a:moveTo>
                    <a:pt x="159" y="1"/>
                  </a:moveTo>
                  <a:cubicBezTo>
                    <a:pt x="32" y="64"/>
                    <a:pt x="1" y="317"/>
                    <a:pt x="191" y="381"/>
                  </a:cubicBezTo>
                  <a:cubicBezTo>
                    <a:pt x="1077" y="697"/>
                    <a:pt x="1584" y="1774"/>
                    <a:pt x="1109" y="2629"/>
                  </a:cubicBezTo>
                  <a:cubicBezTo>
                    <a:pt x="982" y="2851"/>
                    <a:pt x="1204" y="3041"/>
                    <a:pt x="1362" y="3072"/>
                  </a:cubicBezTo>
                  <a:cubicBezTo>
                    <a:pt x="1426" y="3041"/>
                    <a:pt x="1521" y="3009"/>
                    <a:pt x="1552" y="2914"/>
                  </a:cubicBezTo>
                  <a:cubicBezTo>
                    <a:pt x="1869" y="2376"/>
                    <a:pt x="1869" y="1616"/>
                    <a:pt x="1584" y="1014"/>
                  </a:cubicBezTo>
                  <a:cubicBezTo>
                    <a:pt x="1331" y="476"/>
                    <a:pt x="887" y="96"/>
                    <a:pt x="317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908" name="Google Shape;908;p24"/>
            <p:cNvSpPr/>
            <p:nvPr/>
          </p:nvSpPr>
          <p:spPr>
            <a:xfrm>
              <a:off x="8385994" y="4309357"/>
              <a:ext cx="228270" cy="209748"/>
            </a:xfrm>
            <a:custGeom>
              <a:avLst/>
              <a:gdLst/>
              <a:ahLst/>
              <a:cxnLst/>
              <a:rect l="l" t="t" r="r" b="b"/>
              <a:pathLst>
                <a:path w="7000" h="6432" extrusionOk="0">
                  <a:moveTo>
                    <a:pt x="4434" y="1486"/>
                  </a:moveTo>
                  <a:cubicBezTo>
                    <a:pt x="5733" y="1802"/>
                    <a:pt x="6303" y="3386"/>
                    <a:pt x="5701" y="4494"/>
                  </a:cubicBezTo>
                  <a:cubicBezTo>
                    <a:pt x="5669" y="4621"/>
                    <a:pt x="5543" y="4621"/>
                    <a:pt x="5479" y="4621"/>
                  </a:cubicBezTo>
                  <a:cubicBezTo>
                    <a:pt x="5258" y="4621"/>
                    <a:pt x="5099" y="4431"/>
                    <a:pt x="5226" y="4177"/>
                  </a:cubicBezTo>
                  <a:cubicBezTo>
                    <a:pt x="5701" y="3354"/>
                    <a:pt x="5194" y="2277"/>
                    <a:pt x="4308" y="1929"/>
                  </a:cubicBezTo>
                  <a:cubicBezTo>
                    <a:pt x="4118" y="1834"/>
                    <a:pt x="4149" y="1644"/>
                    <a:pt x="4276" y="1517"/>
                  </a:cubicBezTo>
                  <a:cubicBezTo>
                    <a:pt x="4308" y="1486"/>
                    <a:pt x="4403" y="1486"/>
                    <a:pt x="4434" y="1486"/>
                  </a:cubicBezTo>
                  <a:close/>
                  <a:moveTo>
                    <a:pt x="3265" y="1"/>
                  </a:moveTo>
                  <a:cubicBezTo>
                    <a:pt x="2179" y="1"/>
                    <a:pt x="1133" y="608"/>
                    <a:pt x="602" y="2056"/>
                  </a:cubicBezTo>
                  <a:cubicBezTo>
                    <a:pt x="1" y="3639"/>
                    <a:pt x="507" y="5697"/>
                    <a:pt x="2313" y="6236"/>
                  </a:cubicBezTo>
                  <a:cubicBezTo>
                    <a:pt x="2701" y="6370"/>
                    <a:pt x="3088" y="6432"/>
                    <a:pt x="3463" y="6432"/>
                  </a:cubicBezTo>
                  <a:cubicBezTo>
                    <a:pt x="4955" y="6432"/>
                    <a:pt x="6285" y="5455"/>
                    <a:pt x="6968" y="4114"/>
                  </a:cubicBezTo>
                  <a:cubicBezTo>
                    <a:pt x="6968" y="4051"/>
                    <a:pt x="7000" y="4051"/>
                    <a:pt x="7000" y="4051"/>
                  </a:cubicBezTo>
                  <a:cubicBezTo>
                    <a:pt x="6936" y="3987"/>
                    <a:pt x="6841" y="3892"/>
                    <a:pt x="6841" y="3797"/>
                  </a:cubicBezTo>
                  <a:cubicBezTo>
                    <a:pt x="6900" y="1602"/>
                    <a:pt x="5030" y="1"/>
                    <a:pt x="3265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</p:grpSp>
      <p:grpSp>
        <p:nvGrpSpPr>
          <p:cNvPr id="909" name="Google Shape;909;p24"/>
          <p:cNvGrpSpPr/>
          <p:nvPr/>
        </p:nvGrpSpPr>
        <p:grpSpPr>
          <a:xfrm rot="-2066599">
            <a:off x="8291816" y="3242587"/>
            <a:ext cx="265450" cy="253156"/>
            <a:chOff x="8373602" y="4288128"/>
            <a:chExt cx="265445" cy="253151"/>
          </a:xfrm>
        </p:grpSpPr>
        <p:sp>
          <p:nvSpPr>
            <p:cNvPr id="910" name="Google Shape;910;p24"/>
            <p:cNvSpPr/>
            <p:nvPr/>
          </p:nvSpPr>
          <p:spPr>
            <a:xfrm>
              <a:off x="8373602" y="4288128"/>
              <a:ext cx="265445" cy="253151"/>
            </a:xfrm>
            <a:custGeom>
              <a:avLst/>
              <a:gdLst/>
              <a:ahLst/>
              <a:cxnLst/>
              <a:rect l="l" t="t" r="r" b="b"/>
              <a:pathLst>
                <a:path w="8140" h="7763" extrusionOk="0">
                  <a:moveTo>
                    <a:pt x="3677" y="692"/>
                  </a:moveTo>
                  <a:cubicBezTo>
                    <a:pt x="5453" y="692"/>
                    <a:pt x="7344" y="2300"/>
                    <a:pt x="7285" y="4480"/>
                  </a:cubicBezTo>
                  <a:cubicBezTo>
                    <a:pt x="7285" y="4607"/>
                    <a:pt x="7348" y="4670"/>
                    <a:pt x="7443" y="4765"/>
                  </a:cubicBezTo>
                  <a:cubicBezTo>
                    <a:pt x="7443" y="4765"/>
                    <a:pt x="7411" y="4765"/>
                    <a:pt x="7411" y="4797"/>
                  </a:cubicBezTo>
                  <a:cubicBezTo>
                    <a:pt x="6666" y="6133"/>
                    <a:pt x="5316" y="7157"/>
                    <a:pt x="3801" y="7157"/>
                  </a:cubicBezTo>
                  <a:cubicBezTo>
                    <a:pt x="3449" y="7157"/>
                    <a:pt x="3088" y="7101"/>
                    <a:pt x="2724" y="6982"/>
                  </a:cubicBezTo>
                  <a:cubicBezTo>
                    <a:pt x="951" y="6348"/>
                    <a:pt x="412" y="4322"/>
                    <a:pt x="1014" y="2738"/>
                  </a:cubicBezTo>
                  <a:cubicBezTo>
                    <a:pt x="1543" y="1295"/>
                    <a:pt x="2589" y="692"/>
                    <a:pt x="3677" y="692"/>
                  </a:cubicBezTo>
                  <a:close/>
                  <a:moveTo>
                    <a:pt x="3843" y="1"/>
                  </a:moveTo>
                  <a:cubicBezTo>
                    <a:pt x="2338" y="1"/>
                    <a:pt x="968" y="971"/>
                    <a:pt x="381" y="2580"/>
                  </a:cubicBezTo>
                  <a:cubicBezTo>
                    <a:pt x="254" y="2897"/>
                    <a:pt x="222" y="3182"/>
                    <a:pt x="191" y="3530"/>
                  </a:cubicBezTo>
                  <a:cubicBezTo>
                    <a:pt x="1" y="5082"/>
                    <a:pt x="634" y="6760"/>
                    <a:pt x="2249" y="7489"/>
                  </a:cubicBezTo>
                  <a:cubicBezTo>
                    <a:pt x="2693" y="7671"/>
                    <a:pt x="3200" y="7762"/>
                    <a:pt x="3724" y="7762"/>
                  </a:cubicBezTo>
                  <a:cubicBezTo>
                    <a:pt x="4472" y="7762"/>
                    <a:pt x="5252" y="7576"/>
                    <a:pt x="5923" y="7204"/>
                  </a:cubicBezTo>
                  <a:cubicBezTo>
                    <a:pt x="6873" y="6697"/>
                    <a:pt x="7506" y="5873"/>
                    <a:pt x="7633" y="4923"/>
                  </a:cubicBezTo>
                  <a:lnTo>
                    <a:pt x="7633" y="4828"/>
                  </a:lnTo>
                  <a:cubicBezTo>
                    <a:pt x="7760" y="4797"/>
                    <a:pt x="7823" y="4670"/>
                    <a:pt x="7855" y="4543"/>
                  </a:cubicBezTo>
                  <a:cubicBezTo>
                    <a:pt x="7855" y="4480"/>
                    <a:pt x="7918" y="4448"/>
                    <a:pt x="7918" y="4353"/>
                  </a:cubicBezTo>
                  <a:cubicBezTo>
                    <a:pt x="8140" y="2390"/>
                    <a:pt x="6588" y="680"/>
                    <a:pt x="4941" y="173"/>
                  </a:cubicBezTo>
                  <a:cubicBezTo>
                    <a:pt x="4573" y="57"/>
                    <a:pt x="4204" y="1"/>
                    <a:pt x="3843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911" name="Google Shape;911;p24"/>
            <p:cNvSpPr/>
            <p:nvPr/>
          </p:nvSpPr>
          <p:spPr>
            <a:xfrm>
              <a:off x="8520249" y="4360881"/>
              <a:ext cx="60981" cy="100211"/>
            </a:xfrm>
            <a:custGeom>
              <a:avLst/>
              <a:gdLst/>
              <a:ahLst/>
              <a:cxnLst/>
              <a:rect l="l" t="t" r="r" b="b"/>
              <a:pathLst>
                <a:path w="1870" h="3073" extrusionOk="0">
                  <a:moveTo>
                    <a:pt x="159" y="1"/>
                  </a:moveTo>
                  <a:cubicBezTo>
                    <a:pt x="32" y="64"/>
                    <a:pt x="1" y="317"/>
                    <a:pt x="191" y="381"/>
                  </a:cubicBezTo>
                  <a:cubicBezTo>
                    <a:pt x="1077" y="697"/>
                    <a:pt x="1584" y="1774"/>
                    <a:pt x="1109" y="2629"/>
                  </a:cubicBezTo>
                  <a:cubicBezTo>
                    <a:pt x="982" y="2851"/>
                    <a:pt x="1204" y="3041"/>
                    <a:pt x="1362" y="3072"/>
                  </a:cubicBezTo>
                  <a:cubicBezTo>
                    <a:pt x="1426" y="3041"/>
                    <a:pt x="1521" y="3009"/>
                    <a:pt x="1552" y="2914"/>
                  </a:cubicBezTo>
                  <a:cubicBezTo>
                    <a:pt x="1869" y="2376"/>
                    <a:pt x="1869" y="1616"/>
                    <a:pt x="1584" y="1014"/>
                  </a:cubicBezTo>
                  <a:cubicBezTo>
                    <a:pt x="1331" y="476"/>
                    <a:pt x="887" y="96"/>
                    <a:pt x="317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912" name="Google Shape;912;p24"/>
            <p:cNvSpPr/>
            <p:nvPr/>
          </p:nvSpPr>
          <p:spPr>
            <a:xfrm>
              <a:off x="8385994" y="4309357"/>
              <a:ext cx="228270" cy="209748"/>
            </a:xfrm>
            <a:custGeom>
              <a:avLst/>
              <a:gdLst/>
              <a:ahLst/>
              <a:cxnLst/>
              <a:rect l="l" t="t" r="r" b="b"/>
              <a:pathLst>
                <a:path w="7000" h="6432" extrusionOk="0">
                  <a:moveTo>
                    <a:pt x="4434" y="1486"/>
                  </a:moveTo>
                  <a:cubicBezTo>
                    <a:pt x="5733" y="1802"/>
                    <a:pt x="6303" y="3386"/>
                    <a:pt x="5701" y="4494"/>
                  </a:cubicBezTo>
                  <a:cubicBezTo>
                    <a:pt x="5669" y="4621"/>
                    <a:pt x="5543" y="4621"/>
                    <a:pt x="5479" y="4621"/>
                  </a:cubicBezTo>
                  <a:cubicBezTo>
                    <a:pt x="5258" y="4621"/>
                    <a:pt x="5099" y="4431"/>
                    <a:pt x="5226" y="4177"/>
                  </a:cubicBezTo>
                  <a:cubicBezTo>
                    <a:pt x="5701" y="3354"/>
                    <a:pt x="5194" y="2277"/>
                    <a:pt x="4308" y="1929"/>
                  </a:cubicBezTo>
                  <a:cubicBezTo>
                    <a:pt x="4118" y="1834"/>
                    <a:pt x="4149" y="1644"/>
                    <a:pt x="4276" y="1517"/>
                  </a:cubicBezTo>
                  <a:cubicBezTo>
                    <a:pt x="4308" y="1486"/>
                    <a:pt x="4403" y="1486"/>
                    <a:pt x="4434" y="1486"/>
                  </a:cubicBezTo>
                  <a:close/>
                  <a:moveTo>
                    <a:pt x="3265" y="1"/>
                  </a:moveTo>
                  <a:cubicBezTo>
                    <a:pt x="2179" y="1"/>
                    <a:pt x="1133" y="608"/>
                    <a:pt x="602" y="2056"/>
                  </a:cubicBezTo>
                  <a:cubicBezTo>
                    <a:pt x="1" y="3639"/>
                    <a:pt x="507" y="5697"/>
                    <a:pt x="2313" y="6236"/>
                  </a:cubicBezTo>
                  <a:cubicBezTo>
                    <a:pt x="2701" y="6370"/>
                    <a:pt x="3088" y="6432"/>
                    <a:pt x="3463" y="6432"/>
                  </a:cubicBezTo>
                  <a:cubicBezTo>
                    <a:pt x="4955" y="6432"/>
                    <a:pt x="6285" y="5455"/>
                    <a:pt x="6968" y="4114"/>
                  </a:cubicBezTo>
                  <a:cubicBezTo>
                    <a:pt x="6968" y="4051"/>
                    <a:pt x="7000" y="4051"/>
                    <a:pt x="7000" y="4051"/>
                  </a:cubicBezTo>
                  <a:cubicBezTo>
                    <a:pt x="6936" y="3987"/>
                    <a:pt x="6841" y="3892"/>
                    <a:pt x="6841" y="3797"/>
                  </a:cubicBezTo>
                  <a:cubicBezTo>
                    <a:pt x="6900" y="1602"/>
                    <a:pt x="5030" y="1"/>
                    <a:pt x="3265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</p:grpSp>
      <p:grpSp>
        <p:nvGrpSpPr>
          <p:cNvPr id="913" name="Google Shape;913;p24"/>
          <p:cNvGrpSpPr/>
          <p:nvPr/>
        </p:nvGrpSpPr>
        <p:grpSpPr>
          <a:xfrm>
            <a:off x="8021795" y="4612325"/>
            <a:ext cx="132723" cy="126576"/>
            <a:chOff x="8373602" y="4288128"/>
            <a:chExt cx="265445" cy="253151"/>
          </a:xfrm>
        </p:grpSpPr>
        <p:sp>
          <p:nvSpPr>
            <p:cNvPr id="914" name="Google Shape;914;p24"/>
            <p:cNvSpPr/>
            <p:nvPr/>
          </p:nvSpPr>
          <p:spPr>
            <a:xfrm>
              <a:off x="8373602" y="4288128"/>
              <a:ext cx="265445" cy="253151"/>
            </a:xfrm>
            <a:custGeom>
              <a:avLst/>
              <a:gdLst/>
              <a:ahLst/>
              <a:cxnLst/>
              <a:rect l="l" t="t" r="r" b="b"/>
              <a:pathLst>
                <a:path w="8140" h="7763" extrusionOk="0">
                  <a:moveTo>
                    <a:pt x="3677" y="692"/>
                  </a:moveTo>
                  <a:cubicBezTo>
                    <a:pt x="5453" y="692"/>
                    <a:pt x="7344" y="2300"/>
                    <a:pt x="7285" y="4480"/>
                  </a:cubicBezTo>
                  <a:cubicBezTo>
                    <a:pt x="7285" y="4607"/>
                    <a:pt x="7348" y="4670"/>
                    <a:pt x="7443" y="4765"/>
                  </a:cubicBezTo>
                  <a:cubicBezTo>
                    <a:pt x="7443" y="4765"/>
                    <a:pt x="7411" y="4765"/>
                    <a:pt x="7411" y="4797"/>
                  </a:cubicBezTo>
                  <a:cubicBezTo>
                    <a:pt x="6666" y="6133"/>
                    <a:pt x="5316" y="7157"/>
                    <a:pt x="3801" y="7157"/>
                  </a:cubicBezTo>
                  <a:cubicBezTo>
                    <a:pt x="3449" y="7157"/>
                    <a:pt x="3088" y="7101"/>
                    <a:pt x="2724" y="6982"/>
                  </a:cubicBezTo>
                  <a:cubicBezTo>
                    <a:pt x="951" y="6348"/>
                    <a:pt x="412" y="4322"/>
                    <a:pt x="1014" y="2738"/>
                  </a:cubicBezTo>
                  <a:cubicBezTo>
                    <a:pt x="1543" y="1295"/>
                    <a:pt x="2589" y="692"/>
                    <a:pt x="3677" y="692"/>
                  </a:cubicBezTo>
                  <a:close/>
                  <a:moveTo>
                    <a:pt x="3843" y="1"/>
                  </a:moveTo>
                  <a:cubicBezTo>
                    <a:pt x="2338" y="1"/>
                    <a:pt x="968" y="971"/>
                    <a:pt x="381" y="2580"/>
                  </a:cubicBezTo>
                  <a:cubicBezTo>
                    <a:pt x="254" y="2897"/>
                    <a:pt x="222" y="3182"/>
                    <a:pt x="191" y="3530"/>
                  </a:cubicBezTo>
                  <a:cubicBezTo>
                    <a:pt x="1" y="5082"/>
                    <a:pt x="634" y="6760"/>
                    <a:pt x="2249" y="7489"/>
                  </a:cubicBezTo>
                  <a:cubicBezTo>
                    <a:pt x="2693" y="7671"/>
                    <a:pt x="3200" y="7762"/>
                    <a:pt x="3724" y="7762"/>
                  </a:cubicBezTo>
                  <a:cubicBezTo>
                    <a:pt x="4472" y="7762"/>
                    <a:pt x="5252" y="7576"/>
                    <a:pt x="5923" y="7204"/>
                  </a:cubicBezTo>
                  <a:cubicBezTo>
                    <a:pt x="6873" y="6697"/>
                    <a:pt x="7506" y="5873"/>
                    <a:pt x="7633" y="4923"/>
                  </a:cubicBezTo>
                  <a:lnTo>
                    <a:pt x="7633" y="4828"/>
                  </a:lnTo>
                  <a:cubicBezTo>
                    <a:pt x="7760" y="4797"/>
                    <a:pt x="7823" y="4670"/>
                    <a:pt x="7855" y="4543"/>
                  </a:cubicBezTo>
                  <a:cubicBezTo>
                    <a:pt x="7855" y="4480"/>
                    <a:pt x="7918" y="4448"/>
                    <a:pt x="7918" y="4353"/>
                  </a:cubicBezTo>
                  <a:cubicBezTo>
                    <a:pt x="8140" y="2390"/>
                    <a:pt x="6588" y="680"/>
                    <a:pt x="4941" y="173"/>
                  </a:cubicBezTo>
                  <a:cubicBezTo>
                    <a:pt x="4573" y="57"/>
                    <a:pt x="4204" y="1"/>
                    <a:pt x="3843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915" name="Google Shape;915;p24"/>
            <p:cNvSpPr/>
            <p:nvPr/>
          </p:nvSpPr>
          <p:spPr>
            <a:xfrm>
              <a:off x="8520249" y="4360881"/>
              <a:ext cx="60981" cy="100211"/>
            </a:xfrm>
            <a:custGeom>
              <a:avLst/>
              <a:gdLst/>
              <a:ahLst/>
              <a:cxnLst/>
              <a:rect l="l" t="t" r="r" b="b"/>
              <a:pathLst>
                <a:path w="1870" h="3073" extrusionOk="0">
                  <a:moveTo>
                    <a:pt x="159" y="1"/>
                  </a:moveTo>
                  <a:cubicBezTo>
                    <a:pt x="32" y="64"/>
                    <a:pt x="1" y="317"/>
                    <a:pt x="191" y="381"/>
                  </a:cubicBezTo>
                  <a:cubicBezTo>
                    <a:pt x="1077" y="697"/>
                    <a:pt x="1584" y="1774"/>
                    <a:pt x="1109" y="2629"/>
                  </a:cubicBezTo>
                  <a:cubicBezTo>
                    <a:pt x="982" y="2851"/>
                    <a:pt x="1204" y="3041"/>
                    <a:pt x="1362" y="3072"/>
                  </a:cubicBezTo>
                  <a:cubicBezTo>
                    <a:pt x="1426" y="3041"/>
                    <a:pt x="1521" y="3009"/>
                    <a:pt x="1552" y="2914"/>
                  </a:cubicBezTo>
                  <a:cubicBezTo>
                    <a:pt x="1869" y="2376"/>
                    <a:pt x="1869" y="1616"/>
                    <a:pt x="1584" y="1014"/>
                  </a:cubicBezTo>
                  <a:cubicBezTo>
                    <a:pt x="1331" y="476"/>
                    <a:pt x="887" y="96"/>
                    <a:pt x="317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916" name="Google Shape;916;p24"/>
            <p:cNvSpPr/>
            <p:nvPr/>
          </p:nvSpPr>
          <p:spPr>
            <a:xfrm>
              <a:off x="8385994" y="4309357"/>
              <a:ext cx="228270" cy="209748"/>
            </a:xfrm>
            <a:custGeom>
              <a:avLst/>
              <a:gdLst/>
              <a:ahLst/>
              <a:cxnLst/>
              <a:rect l="l" t="t" r="r" b="b"/>
              <a:pathLst>
                <a:path w="7000" h="6432" extrusionOk="0">
                  <a:moveTo>
                    <a:pt x="4434" y="1486"/>
                  </a:moveTo>
                  <a:cubicBezTo>
                    <a:pt x="5733" y="1802"/>
                    <a:pt x="6303" y="3386"/>
                    <a:pt x="5701" y="4494"/>
                  </a:cubicBezTo>
                  <a:cubicBezTo>
                    <a:pt x="5669" y="4621"/>
                    <a:pt x="5543" y="4621"/>
                    <a:pt x="5479" y="4621"/>
                  </a:cubicBezTo>
                  <a:cubicBezTo>
                    <a:pt x="5258" y="4621"/>
                    <a:pt x="5099" y="4431"/>
                    <a:pt x="5226" y="4177"/>
                  </a:cubicBezTo>
                  <a:cubicBezTo>
                    <a:pt x="5701" y="3354"/>
                    <a:pt x="5194" y="2277"/>
                    <a:pt x="4308" y="1929"/>
                  </a:cubicBezTo>
                  <a:cubicBezTo>
                    <a:pt x="4118" y="1834"/>
                    <a:pt x="4149" y="1644"/>
                    <a:pt x="4276" y="1517"/>
                  </a:cubicBezTo>
                  <a:cubicBezTo>
                    <a:pt x="4308" y="1486"/>
                    <a:pt x="4403" y="1486"/>
                    <a:pt x="4434" y="1486"/>
                  </a:cubicBezTo>
                  <a:close/>
                  <a:moveTo>
                    <a:pt x="3265" y="1"/>
                  </a:moveTo>
                  <a:cubicBezTo>
                    <a:pt x="2179" y="1"/>
                    <a:pt x="1133" y="608"/>
                    <a:pt x="602" y="2056"/>
                  </a:cubicBezTo>
                  <a:cubicBezTo>
                    <a:pt x="1" y="3639"/>
                    <a:pt x="507" y="5697"/>
                    <a:pt x="2313" y="6236"/>
                  </a:cubicBezTo>
                  <a:cubicBezTo>
                    <a:pt x="2701" y="6370"/>
                    <a:pt x="3088" y="6432"/>
                    <a:pt x="3463" y="6432"/>
                  </a:cubicBezTo>
                  <a:cubicBezTo>
                    <a:pt x="4955" y="6432"/>
                    <a:pt x="6285" y="5455"/>
                    <a:pt x="6968" y="4114"/>
                  </a:cubicBezTo>
                  <a:cubicBezTo>
                    <a:pt x="6968" y="4051"/>
                    <a:pt x="7000" y="4051"/>
                    <a:pt x="7000" y="4051"/>
                  </a:cubicBezTo>
                  <a:cubicBezTo>
                    <a:pt x="6936" y="3987"/>
                    <a:pt x="6841" y="3892"/>
                    <a:pt x="6841" y="3797"/>
                  </a:cubicBezTo>
                  <a:cubicBezTo>
                    <a:pt x="6900" y="1602"/>
                    <a:pt x="5030" y="1"/>
                    <a:pt x="3265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</p:grpSp>
      <p:grpSp>
        <p:nvGrpSpPr>
          <p:cNvPr id="917" name="Google Shape;917;p24"/>
          <p:cNvGrpSpPr/>
          <p:nvPr/>
        </p:nvGrpSpPr>
        <p:grpSpPr>
          <a:xfrm>
            <a:off x="8415596" y="2185046"/>
            <a:ext cx="132723" cy="126576"/>
            <a:chOff x="8373602" y="4288128"/>
            <a:chExt cx="265445" cy="253151"/>
          </a:xfrm>
        </p:grpSpPr>
        <p:sp>
          <p:nvSpPr>
            <p:cNvPr id="918" name="Google Shape;918;p24"/>
            <p:cNvSpPr/>
            <p:nvPr/>
          </p:nvSpPr>
          <p:spPr>
            <a:xfrm>
              <a:off x="8373602" y="4288128"/>
              <a:ext cx="265445" cy="253151"/>
            </a:xfrm>
            <a:custGeom>
              <a:avLst/>
              <a:gdLst/>
              <a:ahLst/>
              <a:cxnLst/>
              <a:rect l="l" t="t" r="r" b="b"/>
              <a:pathLst>
                <a:path w="8140" h="7763" extrusionOk="0">
                  <a:moveTo>
                    <a:pt x="3677" y="692"/>
                  </a:moveTo>
                  <a:cubicBezTo>
                    <a:pt x="5453" y="692"/>
                    <a:pt x="7344" y="2300"/>
                    <a:pt x="7285" y="4480"/>
                  </a:cubicBezTo>
                  <a:cubicBezTo>
                    <a:pt x="7285" y="4607"/>
                    <a:pt x="7348" y="4670"/>
                    <a:pt x="7443" y="4765"/>
                  </a:cubicBezTo>
                  <a:cubicBezTo>
                    <a:pt x="7443" y="4765"/>
                    <a:pt x="7411" y="4765"/>
                    <a:pt x="7411" y="4797"/>
                  </a:cubicBezTo>
                  <a:cubicBezTo>
                    <a:pt x="6666" y="6133"/>
                    <a:pt x="5316" y="7157"/>
                    <a:pt x="3801" y="7157"/>
                  </a:cubicBezTo>
                  <a:cubicBezTo>
                    <a:pt x="3449" y="7157"/>
                    <a:pt x="3088" y="7101"/>
                    <a:pt x="2724" y="6982"/>
                  </a:cubicBezTo>
                  <a:cubicBezTo>
                    <a:pt x="951" y="6348"/>
                    <a:pt x="412" y="4322"/>
                    <a:pt x="1014" y="2738"/>
                  </a:cubicBezTo>
                  <a:cubicBezTo>
                    <a:pt x="1543" y="1295"/>
                    <a:pt x="2589" y="692"/>
                    <a:pt x="3677" y="692"/>
                  </a:cubicBezTo>
                  <a:close/>
                  <a:moveTo>
                    <a:pt x="3843" y="1"/>
                  </a:moveTo>
                  <a:cubicBezTo>
                    <a:pt x="2338" y="1"/>
                    <a:pt x="968" y="971"/>
                    <a:pt x="381" y="2580"/>
                  </a:cubicBezTo>
                  <a:cubicBezTo>
                    <a:pt x="254" y="2897"/>
                    <a:pt x="222" y="3182"/>
                    <a:pt x="191" y="3530"/>
                  </a:cubicBezTo>
                  <a:cubicBezTo>
                    <a:pt x="1" y="5082"/>
                    <a:pt x="634" y="6760"/>
                    <a:pt x="2249" y="7489"/>
                  </a:cubicBezTo>
                  <a:cubicBezTo>
                    <a:pt x="2693" y="7671"/>
                    <a:pt x="3200" y="7762"/>
                    <a:pt x="3724" y="7762"/>
                  </a:cubicBezTo>
                  <a:cubicBezTo>
                    <a:pt x="4472" y="7762"/>
                    <a:pt x="5252" y="7576"/>
                    <a:pt x="5923" y="7204"/>
                  </a:cubicBezTo>
                  <a:cubicBezTo>
                    <a:pt x="6873" y="6697"/>
                    <a:pt x="7506" y="5873"/>
                    <a:pt x="7633" y="4923"/>
                  </a:cubicBezTo>
                  <a:lnTo>
                    <a:pt x="7633" y="4828"/>
                  </a:lnTo>
                  <a:cubicBezTo>
                    <a:pt x="7760" y="4797"/>
                    <a:pt x="7823" y="4670"/>
                    <a:pt x="7855" y="4543"/>
                  </a:cubicBezTo>
                  <a:cubicBezTo>
                    <a:pt x="7855" y="4480"/>
                    <a:pt x="7918" y="4448"/>
                    <a:pt x="7918" y="4353"/>
                  </a:cubicBezTo>
                  <a:cubicBezTo>
                    <a:pt x="8140" y="2390"/>
                    <a:pt x="6588" y="680"/>
                    <a:pt x="4941" y="173"/>
                  </a:cubicBezTo>
                  <a:cubicBezTo>
                    <a:pt x="4573" y="57"/>
                    <a:pt x="4204" y="1"/>
                    <a:pt x="3843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919" name="Google Shape;919;p24"/>
            <p:cNvSpPr/>
            <p:nvPr/>
          </p:nvSpPr>
          <p:spPr>
            <a:xfrm>
              <a:off x="8520249" y="4360881"/>
              <a:ext cx="60981" cy="100211"/>
            </a:xfrm>
            <a:custGeom>
              <a:avLst/>
              <a:gdLst/>
              <a:ahLst/>
              <a:cxnLst/>
              <a:rect l="l" t="t" r="r" b="b"/>
              <a:pathLst>
                <a:path w="1870" h="3073" extrusionOk="0">
                  <a:moveTo>
                    <a:pt x="159" y="1"/>
                  </a:moveTo>
                  <a:cubicBezTo>
                    <a:pt x="32" y="64"/>
                    <a:pt x="1" y="317"/>
                    <a:pt x="191" y="381"/>
                  </a:cubicBezTo>
                  <a:cubicBezTo>
                    <a:pt x="1077" y="697"/>
                    <a:pt x="1584" y="1774"/>
                    <a:pt x="1109" y="2629"/>
                  </a:cubicBezTo>
                  <a:cubicBezTo>
                    <a:pt x="982" y="2851"/>
                    <a:pt x="1204" y="3041"/>
                    <a:pt x="1362" y="3072"/>
                  </a:cubicBezTo>
                  <a:cubicBezTo>
                    <a:pt x="1426" y="3041"/>
                    <a:pt x="1521" y="3009"/>
                    <a:pt x="1552" y="2914"/>
                  </a:cubicBezTo>
                  <a:cubicBezTo>
                    <a:pt x="1869" y="2376"/>
                    <a:pt x="1869" y="1616"/>
                    <a:pt x="1584" y="1014"/>
                  </a:cubicBezTo>
                  <a:cubicBezTo>
                    <a:pt x="1331" y="476"/>
                    <a:pt x="887" y="96"/>
                    <a:pt x="317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920" name="Google Shape;920;p24"/>
            <p:cNvSpPr/>
            <p:nvPr/>
          </p:nvSpPr>
          <p:spPr>
            <a:xfrm>
              <a:off x="8385994" y="4309357"/>
              <a:ext cx="228270" cy="209748"/>
            </a:xfrm>
            <a:custGeom>
              <a:avLst/>
              <a:gdLst/>
              <a:ahLst/>
              <a:cxnLst/>
              <a:rect l="l" t="t" r="r" b="b"/>
              <a:pathLst>
                <a:path w="7000" h="6432" extrusionOk="0">
                  <a:moveTo>
                    <a:pt x="4434" y="1486"/>
                  </a:moveTo>
                  <a:cubicBezTo>
                    <a:pt x="5733" y="1802"/>
                    <a:pt x="6303" y="3386"/>
                    <a:pt x="5701" y="4494"/>
                  </a:cubicBezTo>
                  <a:cubicBezTo>
                    <a:pt x="5669" y="4621"/>
                    <a:pt x="5543" y="4621"/>
                    <a:pt x="5479" y="4621"/>
                  </a:cubicBezTo>
                  <a:cubicBezTo>
                    <a:pt x="5258" y="4621"/>
                    <a:pt x="5099" y="4431"/>
                    <a:pt x="5226" y="4177"/>
                  </a:cubicBezTo>
                  <a:cubicBezTo>
                    <a:pt x="5701" y="3354"/>
                    <a:pt x="5194" y="2277"/>
                    <a:pt x="4308" y="1929"/>
                  </a:cubicBezTo>
                  <a:cubicBezTo>
                    <a:pt x="4118" y="1834"/>
                    <a:pt x="4149" y="1644"/>
                    <a:pt x="4276" y="1517"/>
                  </a:cubicBezTo>
                  <a:cubicBezTo>
                    <a:pt x="4308" y="1486"/>
                    <a:pt x="4403" y="1486"/>
                    <a:pt x="4434" y="1486"/>
                  </a:cubicBezTo>
                  <a:close/>
                  <a:moveTo>
                    <a:pt x="3265" y="1"/>
                  </a:moveTo>
                  <a:cubicBezTo>
                    <a:pt x="2179" y="1"/>
                    <a:pt x="1133" y="608"/>
                    <a:pt x="602" y="2056"/>
                  </a:cubicBezTo>
                  <a:cubicBezTo>
                    <a:pt x="1" y="3639"/>
                    <a:pt x="507" y="5697"/>
                    <a:pt x="2313" y="6236"/>
                  </a:cubicBezTo>
                  <a:cubicBezTo>
                    <a:pt x="2701" y="6370"/>
                    <a:pt x="3088" y="6432"/>
                    <a:pt x="3463" y="6432"/>
                  </a:cubicBezTo>
                  <a:cubicBezTo>
                    <a:pt x="4955" y="6432"/>
                    <a:pt x="6285" y="5455"/>
                    <a:pt x="6968" y="4114"/>
                  </a:cubicBezTo>
                  <a:cubicBezTo>
                    <a:pt x="6968" y="4051"/>
                    <a:pt x="7000" y="4051"/>
                    <a:pt x="7000" y="4051"/>
                  </a:cubicBezTo>
                  <a:cubicBezTo>
                    <a:pt x="6936" y="3987"/>
                    <a:pt x="6841" y="3892"/>
                    <a:pt x="6841" y="3797"/>
                  </a:cubicBezTo>
                  <a:cubicBezTo>
                    <a:pt x="6900" y="1602"/>
                    <a:pt x="5030" y="1"/>
                    <a:pt x="3265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</p:grpSp>
      <p:grpSp>
        <p:nvGrpSpPr>
          <p:cNvPr id="921" name="Google Shape;921;p24"/>
          <p:cNvGrpSpPr/>
          <p:nvPr/>
        </p:nvGrpSpPr>
        <p:grpSpPr>
          <a:xfrm rot="-2066599">
            <a:off x="7917791" y="588937"/>
            <a:ext cx="265450" cy="253156"/>
            <a:chOff x="8373602" y="4288128"/>
            <a:chExt cx="265445" cy="253151"/>
          </a:xfrm>
        </p:grpSpPr>
        <p:sp>
          <p:nvSpPr>
            <p:cNvPr id="922" name="Google Shape;922;p24"/>
            <p:cNvSpPr/>
            <p:nvPr/>
          </p:nvSpPr>
          <p:spPr>
            <a:xfrm>
              <a:off x="8373602" y="4288128"/>
              <a:ext cx="265445" cy="253151"/>
            </a:xfrm>
            <a:custGeom>
              <a:avLst/>
              <a:gdLst/>
              <a:ahLst/>
              <a:cxnLst/>
              <a:rect l="l" t="t" r="r" b="b"/>
              <a:pathLst>
                <a:path w="8140" h="7763" extrusionOk="0">
                  <a:moveTo>
                    <a:pt x="3677" y="692"/>
                  </a:moveTo>
                  <a:cubicBezTo>
                    <a:pt x="5453" y="692"/>
                    <a:pt x="7344" y="2300"/>
                    <a:pt x="7285" y="4480"/>
                  </a:cubicBezTo>
                  <a:cubicBezTo>
                    <a:pt x="7285" y="4607"/>
                    <a:pt x="7348" y="4670"/>
                    <a:pt x="7443" y="4765"/>
                  </a:cubicBezTo>
                  <a:cubicBezTo>
                    <a:pt x="7443" y="4765"/>
                    <a:pt x="7411" y="4765"/>
                    <a:pt x="7411" y="4797"/>
                  </a:cubicBezTo>
                  <a:cubicBezTo>
                    <a:pt x="6666" y="6133"/>
                    <a:pt x="5316" y="7157"/>
                    <a:pt x="3801" y="7157"/>
                  </a:cubicBezTo>
                  <a:cubicBezTo>
                    <a:pt x="3449" y="7157"/>
                    <a:pt x="3088" y="7101"/>
                    <a:pt x="2724" y="6982"/>
                  </a:cubicBezTo>
                  <a:cubicBezTo>
                    <a:pt x="951" y="6348"/>
                    <a:pt x="412" y="4322"/>
                    <a:pt x="1014" y="2738"/>
                  </a:cubicBezTo>
                  <a:cubicBezTo>
                    <a:pt x="1543" y="1295"/>
                    <a:pt x="2589" y="692"/>
                    <a:pt x="3677" y="692"/>
                  </a:cubicBezTo>
                  <a:close/>
                  <a:moveTo>
                    <a:pt x="3843" y="1"/>
                  </a:moveTo>
                  <a:cubicBezTo>
                    <a:pt x="2338" y="1"/>
                    <a:pt x="968" y="971"/>
                    <a:pt x="381" y="2580"/>
                  </a:cubicBezTo>
                  <a:cubicBezTo>
                    <a:pt x="254" y="2897"/>
                    <a:pt x="222" y="3182"/>
                    <a:pt x="191" y="3530"/>
                  </a:cubicBezTo>
                  <a:cubicBezTo>
                    <a:pt x="1" y="5082"/>
                    <a:pt x="634" y="6760"/>
                    <a:pt x="2249" y="7489"/>
                  </a:cubicBezTo>
                  <a:cubicBezTo>
                    <a:pt x="2693" y="7671"/>
                    <a:pt x="3200" y="7762"/>
                    <a:pt x="3724" y="7762"/>
                  </a:cubicBezTo>
                  <a:cubicBezTo>
                    <a:pt x="4472" y="7762"/>
                    <a:pt x="5252" y="7576"/>
                    <a:pt x="5923" y="7204"/>
                  </a:cubicBezTo>
                  <a:cubicBezTo>
                    <a:pt x="6873" y="6697"/>
                    <a:pt x="7506" y="5873"/>
                    <a:pt x="7633" y="4923"/>
                  </a:cubicBezTo>
                  <a:lnTo>
                    <a:pt x="7633" y="4828"/>
                  </a:lnTo>
                  <a:cubicBezTo>
                    <a:pt x="7760" y="4797"/>
                    <a:pt x="7823" y="4670"/>
                    <a:pt x="7855" y="4543"/>
                  </a:cubicBezTo>
                  <a:cubicBezTo>
                    <a:pt x="7855" y="4480"/>
                    <a:pt x="7918" y="4448"/>
                    <a:pt x="7918" y="4353"/>
                  </a:cubicBezTo>
                  <a:cubicBezTo>
                    <a:pt x="8140" y="2390"/>
                    <a:pt x="6588" y="680"/>
                    <a:pt x="4941" y="173"/>
                  </a:cubicBezTo>
                  <a:cubicBezTo>
                    <a:pt x="4573" y="57"/>
                    <a:pt x="4204" y="1"/>
                    <a:pt x="3843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923" name="Google Shape;923;p24"/>
            <p:cNvSpPr/>
            <p:nvPr/>
          </p:nvSpPr>
          <p:spPr>
            <a:xfrm>
              <a:off x="8520249" y="4360881"/>
              <a:ext cx="60981" cy="100211"/>
            </a:xfrm>
            <a:custGeom>
              <a:avLst/>
              <a:gdLst/>
              <a:ahLst/>
              <a:cxnLst/>
              <a:rect l="l" t="t" r="r" b="b"/>
              <a:pathLst>
                <a:path w="1870" h="3073" extrusionOk="0">
                  <a:moveTo>
                    <a:pt x="159" y="1"/>
                  </a:moveTo>
                  <a:cubicBezTo>
                    <a:pt x="32" y="64"/>
                    <a:pt x="1" y="317"/>
                    <a:pt x="191" y="381"/>
                  </a:cubicBezTo>
                  <a:cubicBezTo>
                    <a:pt x="1077" y="697"/>
                    <a:pt x="1584" y="1774"/>
                    <a:pt x="1109" y="2629"/>
                  </a:cubicBezTo>
                  <a:cubicBezTo>
                    <a:pt x="982" y="2851"/>
                    <a:pt x="1204" y="3041"/>
                    <a:pt x="1362" y="3072"/>
                  </a:cubicBezTo>
                  <a:cubicBezTo>
                    <a:pt x="1426" y="3041"/>
                    <a:pt x="1521" y="3009"/>
                    <a:pt x="1552" y="2914"/>
                  </a:cubicBezTo>
                  <a:cubicBezTo>
                    <a:pt x="1869" y="2376"/>
                    <a:pt x="1869" y="1616"/>
                    <a:pt x="1584" y="1014"/>
                  </a:cubicBezTo>
                  <a:cubicBezTo>
                    <a:pt x="1331" y="476"/>
                    <a:pt x="887" y="96"/>
                    <a:pt x="317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924" name="Google Shape;924;p24"/>
            <p:cNvSpPr/>
            <p:nvPr/>
          </p:nvSpPr>
          <p:spPr>
            <a:xfrm>
              <a:off x="8385994" y="4309357"/>
              <a:ext cx="228270" cy="209748"/>
            </a:xfrm>
            <a:custGeom>
              <a:avLst/>
              <a:gdLst/>
              <a:ahLst/>
              <a:cxnLst/>
              <a:rect l="l" t="t" r="r" b="b"/>
              <a:pathLst>
                <a:path w="7000" h="6432" extrusionOk="0">
                  <a:moveTo>
                    <a:pt x="4434" y="1486"/>
                  </a:moveTo>
                  <a:cubicBezTo>
                    <a:pt x="5733" y="1802"/>
                    <a:pt x="6303" y="3386"/>
                    <a:pt x="5701" y="4494"/>
                  </a:cubicBezTo>
                  <a:cubicBezTo>
                    <a:pt x="5669" y="4621"/>
                    <a:pt x="5543" y="4621"/>
                    <a:pt x="5479" y="4621"/>
                  </a:cubicBezTo>
                  <a:cubicBezTo>
                    <a:pt x="5258" y="4621"/>
                    <a:pt x="5099" y="4431"/>
                    <a:pt x="5226" y="4177"/>
                  </a:cubicBezTo>
                  <a:cubicBezTo>
                    <a:pt x="5701" y="3354"/>
                    <a:pt x="5194" y="2277"/>
                    <a:pt x="4308" y="1929"/>
                  </a:cubicBezTo>
                  <a:cubicBezTo>
                    <a:pt x="4118" y="1834"/>
                    <a:pt x="4149" y="1644"/>
                    <a:pt x="4276" y="1517"/>
                  </a:cubicBezTo>
                  <a:cubicBezTo>
                    <a:pt x="4308" y="1486"/>
                    <a:pt x="4403" y="1486"/>
                    <a:pt x="4434" y="1486"/>
                  </a:cubicBezTo>
                  <a:close/>
                  <a:moveTo>
                    <a:pt x="3265" y="1"/>
                  </a:moveTo>
                  <a:cubicBezTo>
                    <a:pt x="2179" y="1"/>
                    <a:pt x="1133" y="608"/>
                    <a:pt x="602" y="2056"/>
                  </a:cubicBezTo>
                  <a:cubicBezTo>
                    <a:pt x="1" y="3639"/>
                    <a:pt x="507" y="5697"/>
                    <a:pt x="2313" y="6236"/>
                  </a:cubicBezTo>
                  <a:cubicBezTo>
                    <a:pt x="2701" y="6370"/>
                    <a:pt x="3088" y="6432"/>
                    <a:pt x="3463" y="6432"/>
                  </a:cubicBezTo>
                  <a:cubicBezTo>
                    <a:pt x="4955" y="6432"/>
                    <a:pt x="6285" y="5455"/>
                    <a:pt x="6968" y="4114"/>
                  </a:cubicBezTo>
                  <a:cubicBezTo>
                    <a:pt x="6968" y="4051"/>
                    <a:pt x="7000" y="4051"/>
                    <a:pt x="7000" y="4051"/>
                  </a:cubicBezTo>
                  <a:cubicBezTo>
                    <a:pt x="6936" y="3987"/>
                    <a:pt x="6841" y="3892"/>
                    <a:pt x="6841" y="3797"/>
                  </a:cubicBezTo>
                  <a:cubicBezTo>
                    <a:pt x="6900" y="1602"/>
                    <a:pt x="5030" y="1"/>
                    <a:pt x="3265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</p:grpSp>
      <p:grpSp>
        <p:nvGrpSpPr>
          <p:cNvPr id="925" name="Google Shape;925;p24"/>
          <p:cNvGrpSpPr/>
          <p:nvPr/>
        </p:nvGrpSpPr>
        <p:grpSpPr>
          <a:xfrm rot="-2066793">
            <a:off x="8197023" y="1195800"/>
            <a:ext cx="132714" cy="126567"/>
            <a:chOff x="8373602" y="4288128"/>
            <a:chExt cx="265445" cy="253151"/>
          </a:xfrm>
        </p:grpSpPr>
        <p:sp>
          <p:nvSpPr>
            <p:cNvPr id="926" name="Google Shape;926;p24"/>
            <p:cNvSpPr/>
            <p:nvPr/>
          </p:nvSpPr>
          <p:spPr>
            <a:xfrm>
              <a:off x="8373602" y="4288128"/>
              <a:ext cx="265445" cy="253151"/>
            </a:xfrm>
            <a:custGeom>
              <a:avLst/>
              <a:gdLst/>
              <a:ahLst/>
              <a:cxnLst/>
              <a:rect l="l" t="t" r="r" b="b"/>
              <a:pathLst>
                <a:path w="8140" h="7763" extrusionOk="0">
                  <a:moveTo>
                    <a:pt x="3677" y="692"/>
                  </a:moveTo>
                  <a:cubicBezTo>
                    <a:pt x="5453" y="692"/>
                    <a:pt x="7344" y="2300"/>
                    <a:pt x="7285" y="4480"/>
                  </a:cubicBezTo>
                  <a:cubicBezTo>
                    <a:pt x="7285" y="4607"/>
                    <a:pt x="7348" y="4670"/>
                    <a:pt x="7443" y="4765"/>
                  </a:cubicBezTo>
                  <a:cubicBezTo>
                    <a:pt x="7443" y="4765"/>
                    <a:pt x="7411" y="4765"/>
                    <a:pt x="7411" y="4797"/>
                  </a:cubicBezTo>
                  <a:cubicBezTo>
                    <a:pt x="6666" y="6133"/>
                    <a:pt x="5316" y="7157"/>
                    <a:pt x="3801" y="7157"/>
                  </a:cubicBezTo>
                  <a:cubicBezTo>
                    <a:pt x="3449" y="7157"/>
                    <a:pt x="3088" y="7101"/>
                    <a:pt x="2724" y="6982"/>
                  </a:cubicBezTo>
                  <a:cubicBezTo>
                    <a:pt x="951" y="6348"/>
                    <a:pt x="412" y="4322"/>
                    <a:pt x="1014" y="2738"/>
                  </a:cubicBezTo>
                  <a:cubicBezTo>
                    <a:pt x="1543" y="1295"/>
                    <a:pt x="2589" y="692"/>
                    <a:pt x="3677" y="692"/>
                  </a:cubicBezTo>
                  <a:close/>
                  <a:moveTo>
                    <a:pt x="3843" y="1"/>
                  </a:moveTo>
                  <a:cubicBezTo>
                    <a:pt x="2338" y="1"/>
                    <a:pt x="968" y="971"/>
                    <a:pt x="381" y="2580"/>
                  </a:cubicBezTo>
                  <a:cubicBezTo>
                    <a:pt x="254" y="2897"/>
                    <a:pt x="222" y="3182"/>
                    <a:pt x="191" y="3530"/>
                  </a:cubicBezTo>
                  <a:cubicBezTo>
                    <a:pt x="1" y="5082"/>
                    <a:pt x="634" y="6760"/>
                    <a:pt x="2249" y="7489"/>
                  </a:cubicBezTo>
                  <a:cubicBezTo>
                    <a:pt x="2693" y="7671"/>
                    <a:pt x="3200" y="7762"/>
                    <a:pt x="3724" y="7762"/>
                  </a:cubicBezTo>
                  <a:cubicBezTo>
                    <a:pt x="4472" y="7762"/>
                    <a:pt x="5252" y="7576"/>
                    <a:pt x="5923" y="7204"/>
                  </a:cubicBezTo>
                  <a:cubicBezTo>
                    <a:pt x="6873" y="6697"/>
                    <a:pt x="7506" y="5873"/>
                    <a:pt x="7633" y="4923"/>
                  </a:cubicBezTo>
                  <a:lnTo>
                    <a:pt x="7633" y="4828"/>
                  </a:lnTo>
                  <a:cubicBezTo>
                    <a:pt x="7760" y="4797"/>
                    <a:pt x="7823" y="4670"/>
                    <a:pt x="7855" y="4543"/>
                  </a:cubicBezTo>
                  <a:cubicBezTo>
                    <a:pt x="7855" y="4480"/>
                    <a:pt x="7918" y="4448"/>
                    <a:pt x="7918" y="4353"/>
                  </a:cubicBezTo>
                  <a:cubicBezTo>
                    <a:pt x="8140" y="2390"/>
                    <a:pt x="6588" y="680"/>
                    <a:pt x="4941" y="173"/>
                  </a:cubicBezTo>
                  <a:cubicBezTo>
                    <a:pt x="4573" y="57"/>
                    <a:pt x="4204" y="1"/>
                    <a:pt x="3843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927" name="Google Shape;927;p24"/>
            <p:cNvSpPr/>
            <p:nvPr/>
          </p:nvSpPr>
          <p:spPr>
            <a:xfrm>
              <a:off x="8520249" y="4360881"/>
              <a:ext cx="60981" cy="100211"/>
            </a:xfrm>
            <a:custGeom>
              <a:avLst/>
              <a:gdLst/>
              <a:ahLst/>
              <a:cxnLst/>
              <a:rect l="l" t="t" r="r" b="b"/>
              <a:pathLst>
                <a:path w="1870" h="3073" extrusionOk="0">
                  <a:moveTo>
                    <a:pt x="159" y="1"/>
                  </a:moveTo>
                  <a:cubicBezTo>
                    <a:pt x="32" y="64"/>
                    <a:pt x="1" y="317"/>
                    <a:pt x="191" y="381"/>
                  </a:cubicBezTo>
                  <a:cubicBezTo>
                    <a:pt x="1077" y="697"/>
                    <a:pt x="1584" y="1774"/>
                    <a:pt x="1109" y="2629"/>
                  </a:cubicBezTo>
                  <a:cubicBezTo>
                    <a:pt x="982" y="2851"/>
                    <a:pt x="1204" y="3041"/>
                    <a:pt x="1362" y="3072"/>
                  </a:cubicBezTo>
                  <a:cubicBezTo>
                    <a:pt x="1426" y="3041"/>
                    <a:pt x="1521" y="3009"/>
                    <a:pt x="1552" y="2914"/>
                  </a:cubicBezTo>
                  <a:cubicBezTo>
                    <a:pt x="1869" y="2376"/>
                    <a:pt x="1869" y="1616"/>
                    <a:pt x="1584" y="1014"/>
                  </a:cubicBezTo>
                  <a:cubicBezTo>
                    <a:pt x="1331" y="476"/>
                    <a:pt x="887" y="96"/>
                    <a:pt x="317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928" name="Google Shape;928;p24"/>
            <p:cNvSpPr/>
            <p:nvPr/>
          </p:nvSpPr>
          <p:spPr>
            <a:xfrm>
              <a:off x="8385994" y="4309357"/>
              <a:ext cx="228270" cy="209748"/>
            </a:xfrm>
            <a:custGeom>
              <a:avLst/>
              <a:gdLst/>
              <a:ahLst/>
              <a:cxnLst/>
              <a:rect l="l" t="t" r="r" b="b"/>
              <a:pathLst>
                <a:path w="7000" h="6432" extrusionOk="0">
                  <a:moveTo>
                    <a:pt x="4434" y="1486"/>
                  </a:moveTo>
                  <a:cubicBezTo>
                    <a:pt x="5733" y="1802"/>
                    <a:pt x="6303" y="3386"/>
                    <a:pt x="5701" y="4494"/>
                  </a:cubicBezTo>
                  <a:cubicBezTo>
                    <a:pt x="5669" y="4621"/>
                    <a:pt x="5543" y="4621"/>
                    <a:pt x="5479" y="4621"/>
                  </a:cubicBezTo>
                  <a:cubicBezTo>
                    <a:pt x="5258" y="4621"/>
                    <a:pt x="5099" y="4431"/>
                    <a:pt x="5226" y="4177"/>
                  </a:cubicBezTo>
                  <a:cubicBezTo>
                    <a:pt x="5701" y="3354"/>
                    <a:pt x="5194" y="2277"/>
                    <a:pt x="4308" y="1929"/>
                  </a:cubicBezTo>
                  <a:cubicBezTo>
                    <a:pt x="4118" y="1834"/>
                    <a:pt x="4149" y="1644"/>
                    <a:pt x="4276" y="1517"/>
                  </a:cubicBezTo>
                  <a:cubicBezTo>
                    <a:pt x="4308" y="1486"/>
                    <a:pt x="4403" y="1486"/>
                    <a:pt x="4434" y="1486"/>
                  </a:cubicBezTo>
                  <a:close/>
                  <a:moveTo>
                    <a:pt x="3265" y="1"/>
                  </a:moveTo>
                  <a:cubicBezTo>
                    <a:pt x="2179" y="1"/>
                    <a:pt x="1133" y="608"/>
                    <a:pt x="602" y="2056"/>
                  </a:cubicBezTo>
                  <a:cubicBezTo>
                    <a:pt x="1" y="3639"/>
                    <a:pt x="507" y="5697"/>
                    <a:pt x="2313" y="6236"/>
                  </a:cubicBezTo>
                  <a:cubicBezTo>
                    <a:pt x="2701" y="6370"/>
                    <a:pt x="3088" y="6432"/>
                    <a:pt x="3463" y="6432"/>
                  </a:cubicBezTo>
                  <a:cubicBezTo>
                    <a:pt x="4955" y="6432"/>
                    <a:pt x="6285" y="5455"/>
                    <a:pt x="6968" y="4114"/>
                  </a:cubicBezTo>
                  <a:cubicBezTo>
                    <a:pt x="6968" y="4051"/>
                    <a:pt x="7000" y="4051"/>
                    <a:pt x="7000" y="4051"/>
                  </a:cubicBezTo>
                  <a:cubicBezTo>
                    <a:pt x="6936" y="3987"/>
                    <a:pt x="6841" y="3892"/>
                    <a:pt x="6841" y="3797"/>
                  </a:cubicBezTo>
                  <a:cubicBezTo>
                    <a:pt x="6900" y="1602"/>
                    <a:pt x="5030" y="1"/>
                    <a:pt x="3265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</p:grpSp>
      <p:grpSp>
        <p:nvGrpSpPr>
          <p:cNvPr id="929" name="Google Shape;929;p24"/>
          <p:cNvGrpSpPr/>
          <p:nvPr/>
        </p:nvGrpSpPr>
        <p:grpSpPr>
          <a:xfrm rot="10800000" flipH="1">
            <a:off x="648359" y="1563673"/>
            <a:ext cx="132723" cy="126576"/>
            <a:chOff x="8373602" y="4288128"/>
            <a:chExt cx="265445" cy="253151"/>
          </a:xfrm>
        </p:grpSpPr>
        <p:sp>
          <p:nvSpPr>
            <p:cNvPr id="930" name="Google Shape;930;p24"/>
            <p:cNvSpPr/>
            <p:nvPr/>
          </p:nvSpPr>
          <p:spPr>
            <a:xfrm>
              <a:off x="8373602" y="4288128"/>
              <a:ext cx="265445" cy="253151"/>
            </a:xfrm>
            <a:custGeom>
              <a:avLst/>
              <a:gdLst/>
              <a:ahLst/>
              <a:cxnLst/>
              <a:rect l="l" t="t" r="r" b="b"/>
              <a:pathLst>
                <a:path w="8140" h="7763" extrusionOk="0">
                  <a:moveTo>
                    <a:pt x="3677" y="692"/>
                  </a:moveTo>
                  <a:cubicBezTo>
                    <a:pt x="5453" y="692"/>
                    <a:pt x="7344" y="2300"/>
                    <a:pt x="7285" y="4480"/>
                  </a:cubicBezTo>
                  <a:cubicBezTo>
                    <a:pt x="7285" y="4607"/>
                    <a:pt x="7348" y="4670"/>
                    <a:pt x="7443" y="4765"/>
                  </a:cubicBezTo>
                  <a:cubicBezTo>
                    <a:pt x="7443" y="4765"/>
                    <a:pt x="7411" y="4765"/>
                    <a:pt x="7411" y="4797"/>
                  </a:cubicBezTo>
                  <a:cubicBezTo>
                    <a:pt x="6666" y="6133"/>
                    <a:pt x="5316" y="7157"/>
                    <a:pt x="3801" y="7157"/>
                  </a:cubicBezTo>
                  <a:cubicBezTo>
                    <a:pt x="3449" y="7157"/>
                    <a:pt x="3088" y="7101"/>
                    <a:pt x="2724" y="6982"/>
                  </a:cubicBezTo>
                  <a:cubicBezTo>
                    <a:pt x="951" y="6348"/>
                    <a:pt x="412" y="4322"/>
                    <a:pt x="1014" y="2738"/>
                  </a:cubicBezTo>
                  <a:cubicBezTo>
                    <a:pt x="1543" y="1295"/>
                    <a:pt x="2589" y="692"/>
                    <a:pt x="3677" y="692"/>
                  </a:cubicBezTo>
                  <a:close/>
                  <a:moveTo>
                    <a:pt x="3843" y="1"/>
                  </a:moveTo>
                  <a:cubicBezTo>
                    <a:pt x="2338" y="1"/>
                    <a:pt x="968" y="971"/>
                    <a:pt x="381" y="2580"/>
                  </a:cubicBezTo>
                  <a:cubicBezTo>
                    <a:pt x="254" y="2897"/>
                    <a:pt x="222" y="3182"/>
                    <a:pt x="191" y="3530"/>
                  </a:cubicBezTo>
                  <a:cubicBezTo>
                    <a:pt x="1" y="5082"/>
                    <a:pt x="634" y="6760"/>
                    <a:pt x="2249" y="7489"/>
                  </a:cubicBezTo>
                  <a:cubicBezTo>
                    <a:pt x="2693" y="7671"/>
                    <a:pt x="3200" y="7762"/>
                    <a:pt x="3724" y="7762"/>
                  </a:cubicBezTo>
                  <a:cubicBezTo>
                    <a:pt x="4472" y="7762"/>
                    <a:pt x="5252" y="7576"/>
                    <a:pt x="5923" y="7204"/>
                  </a:cubicBezTo>
                  <a:cubicBezTo>
                    <a:pt x="6873" y="6697"/>
                    <a:pt x="7506" y="5873"/>
                    <a:pt x="7633" y="4923"/>
                  </a:cubicBezTo>
                  <a:lnTo>
                    <a:pt x="7633" y="4828"/>
                  </a:lnTo>
                  <a:cubicBezTo>
                    <a:pt x="7760" y="4797"/>
                    <a:pt x="7823" y="4670"/>
                    <a:pt x="7855" y="4543"/>
                  </a:cubicBezTo>
                  <a:cubicBezTo>
                    <a:pt x="7855" y="4480"/>
                    <a:pt x="7918" y="4448"/>
                    <a:pt x="7918" y="4353"/>
                  </a:cubicBezTo>
                  <a:cubicBezTo>
                    <a:pt x="8140" y="2390"/>
                    <a:pt x="6588" y="680"/>
                    <a:pt x="4941" y="173"/>
                  </a:cubicBezTo>
                  <a:cubicBezTo>
                    <a:pt x="4573" y="57"/>
                    <a:pt x="4204" y="1"/>
                    <a:pt x="3843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931" name="Google Shape;931;p24"/>
            <p:cNvSpPr/>
            <p:nvPr/>
          </p:nvSpPr>
          <p:spPr>
            <a:xfrm>
              <a:off x="8520249" y="4360881"/>
              <a:ext cx="60981" cy="100211"/>
            </a:xfrm>
            <a:custGeom>
              <a:avLst/>
              <a:gdLst/>
              <a:ahLst/>
              <a:cxnLst/>
              <a:rect l="l" t="t" r="r" b="b"/>
              <a:pathLst>
                <a:path w="1870" h="3073" extrusionOk="0">
                  <a:moveTo>
                    <a:pt x="159" y="1"/>
                  </a:moveTo>
                  <a:cubicBezTo>
                    <a:pt x="32" y="64"/>
                    <a:pt x="1" y="317"/>
                    <a:pt x="191" y="381"/>
                  </a:cubicBezTo>
                  <a:cubicBezTo>
                    <a:pt x="1077" y="697"/>
                    <a:pt x="1584" y="1774"/>
                    <a:pt x="1109" y="2629"/>
                  </a:cubicBezTo>
                  <a:cubicBezTo>
                    <a:pt x="982" y="2851"/>
                    <a:pt x="1204" y="3041"/>
                    <a:pt x="1362" y="3072"/>
                  </a:cubicBezTo>
                  <a:cubicBezTo>
                    <a:pt x="1426" y="3041"/>
                    <a:pt x="1521" y="3009"/>
                    <a:pt x="1552" y="2914"/>
                  </a:cubicBezTo>
                  <a:cubicBezTo>
                    <a:pt x="1869" y="2376"/>
                    <a:pt x="1869" y="1616"/>
                    <a:pt x="1584" y="1014"/>
                  </a:cubicBezTo>
                  <a:cubicBezTo>
                    <a:pt x="1331" y="476"/>
                    <a:pt x="887" y="96"/>
                    <a:pt x="317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932" name="Google Shape;932;p24"/>
            <p:cNvSpPr/>
            <p:nvPr/>
          </p:nvSpPr>
          <p:spPr>
            <a:xfrm>
              <a:off x="8385994" y="4309357"/>
              <a:ext cx="228270" cy="209748"/>
            </a:xfrm>
            <a:custGeom>
              <a:avLst/>
              <a:gdLst/>
              <a:ahLst/>
              <a:cxnLst/>
              <a:rect l="l" t="t" r="r" b="b"/>
              <a:pathLst>
                <a:path w="7000" h="6432" extrusionOk="0">
                  <a:moveTo>
                    <a:pt x="4434" y="1486"/>
                  </a:moveTo>
                  <a:cubicBezTo>
                    <a:pt x="5733" y="1802"/>
                    <a:pt x="6303" y="3386"/>
                    <a:pt x="5701" y="4494"/>
                  </a:cubicBezTo>
                  <a:cubicBezTo>
                    <a:pt x="5669" y="4621"/>
                    <a:pt x="5543" y="4621"/>
                    <a:pt x="5479" y="4621"/>
                  </a:cubicBezTo>
                  <a:cubicBezTo>
                    <a:pt x="5258" y="4621"/>
                    <a:pt x="5099" y="4431"/>
                    <a:pt x="5226" y="4177"/>
                  </a:cubicBezTo>
                  <a:cubicBezTo>
                    <a:pt x="5701" y="3354"/>
                    <a:pt x="5194" y="2277"/>
                    <a:pt x="4308" y="1929"/>
                  </a:cubicBezTo>
                  <a:cubicBezTo>
                    <a:pt x="4118" y="1834"/>
                    <a:pt x="4149" y="1644"/>
                    <a:pt x="4276" y="1517"/>
                  </a:cubicBezTo>
                  <a:cubicBezTo>
                    <a:pt x="4308" y="1486"/>
                    <a:pt x="4403" y="1486"/>
                    <a:pt x="4434" y="1486"/>
                  </a:cubicBezTo>
                  <a:close/>
                  <a:moveTo>
                    <a:pt x="3265" y="1"/>
                  </a:moveTo>
                  <a:cubicBezTo>
                    <a:pt x="2179" y="1"/>
                    <a:pt x="1133" y="608"/>
                    <a:pt x="602" y="2056"/>
                  </a:cubicBezTo>
                  <a:cubicBezTo>
                    <a:pt x="1" y="3639"/>
                    <a:pt x="507" y="5697"/>
                    <a:pt x="2313" y="6236"/>
                  </a:cubicBezTo>
                  <a:cubicBezTo>
                    <a:pt x="2701" y="6370"/>
                    <a:pt x="3088" y="6432"/>
                    <a:pt x="3463" y="6432"/>
                  </a:cubicBezTo>
                  <a:cubicBezTo>
                    <a:pt x="4955" y="6432"/>
                    <a:pt x="6285" y="5455"/>
                    <a:pt x="6968" y="4114"/>
                  </a:cubicBezTo>
                  <a:cubicBezTo>
                    <a:pt x="6968" y="4051"/>
                    <a:pt x="7000" y="4051"/>
                    <a:pt x="7000" y="4051"/>
                  </a:cubicBezTo>
                  <a:cubicBezTo>
                    <a:pt x="6936" y="3987"/>
                    <a:pt x="6841" y="3892"/>
                    <a:pt x="6841" y="3797"/>
                  </a:cubicBezTo>
                  <a:cubicBezTo>
                    <a:pt x="6900" y="1602"/>
                    <a:pt x="5030" y="1"/>
                    <a:pt x="3265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</p:grpSp>
      <p:grpSp>
        <p:nvGrpSpPr>
          <p:cNvPr id="933" name="Google Shape;933;p24"/>
          <p:cNvGrpSpPr/>
          <p:nvPr/>
        </p:nvGrpSpPr>
        <p:grpSpPr>
          <a:xfrm rot="-8733207" flipH="1">
            <a:off x="861448" y="1078652"/>
            <a:ext cx="132714" cy="126567"/>
            <a:chOff x="8373602" y="4288128"/>
            <a:chExt cx="265445" cy="253151"/>
          </a:xfrm>
        </p:grpSpPr>
        <p:sp>
          <p:nvSpPr>
            <p:cNvPr id="934" name="Google Shape;934;p24"/>
            <p:cNvSpPr/>
            <p:nvPr/>
          </p:nvSpPr>
          <p:spPr>
            <a:xfrm>
              <a:off x="8373602" y="4288128"/>
              <a:ext cx="265445" cy="253151"/>
            </a:xfrm>
            <a:custGeom>
              <a:avLst/>
              <a:gdLst/>
              <a:ahLst/>
              <a:cxnLst/>
              <a:rect l="l" t="t" r="r" b="b"/>
              <a:pathLst>
                <a:path w="8140" h="7763" extrusionOk="0">
                  <a:moveTo>
                    <a:pt x="3677" y="692"/>
                  </a:moveTo>
                  <a:cubicBezTo>
                    <a:pt x="5453" y="692"/>
                    <a:pt x="7344" y="2300"/>
                    <a:pt x="7285" y="4480"/>
                  </a:cubicBezTo>
                  <a:cubicBezTo>
                    <a:pt x="7285" y="4607"/>
                    <a:pt x="7348" y="4670"/>
                    <a:pt x="7443" y="4765"/>
                  </a:cubicBezTo>
                  <a:cubicBezTo>
                    <a:pt x="7443" y="4765"/>
                    <a:pt x="7411" y="4765"/>
                    <a:pt x="7411" y="4797"/>
                  </a:cubicBezTo>
                  <a:cubicBezTo>
                    <a:pt x="6666" y="6133"/>
                    <a:pt x="5316" y="7157"/>
                    <a:pt x="3801" y="7157"/>
                  </a:cubicBezTo>
                  <a:cubicBezTo>
                    <a:pt x="3449" y="7157"/>
                    <a:pt x="3088" y="7101"/>
                    <a:pt x="2724" y="6982"/>
                  </a:cubicBezTo>
                  <a:cubicBezTo>
                    <a:pt x="951" y="6348"/>
                    <a:pt x="412" y="4322"/>
                    <a:pt x="1014" y="2738"/>
                  </a:cubicBezTo>
                  <a:cubicBezTo>
                    <a:pt x="1543" y="1295"/>
                    <a:pt x="2589" y="692"/>
                    <a:pt x="3677" y="692"/>
                  </a:cubicBezTo>
                  <a:close/>
                  <a:moveTo>
                    <a:pt x="3843" y="1"/>
                  </a:moveTo>
                  <a:cubicBezTo>
                    <a:pt x="2338" y="1"/>
                    <a:pt x="968" y="971"/>
                    <a:pt x="381" y="2580"/>
                  </a:cubicBezTo>
                  <a:cubicBezTo>
                    <a:pt x="254" y="2897"/>
                    <a:pt x="222" y="3182"/>
                    <a:pt x="191" y="3530"/>
                  </a:cubicBezTo>
                  <a:cubicBezTo>
                    <a:pt x="1" y="5082"/>
                    <a:pt x="634" y="6760"/>
                    <a:pt x="2249" y="7489"/>
                  </a:cubicBezTo>
                  <a:cubicBezTo>
                    <a:pt x="2693" y="7671"/>
                    <a:pt x="3200" y="7762"/>
                    <a:pt x="3724" y="7762"/>
                  </a:cubicBezTo>
                  <a:cubicBezTo>
                    <a:pt x="4472" y="7762"/>
                    <a:pt x="5252" y="7576"/>
                    <a:pt x="5923" y="7204"/>
                  </a:cubicBezTo>
                  <a:cubicBezTo>
                    <a:pt x="6873" y="6697"/>
                    <a:pt x="7506" y="5873"/>
                    <a:pt x="7633" y="4923"/>
                  </a:cubicBezTo>
                  <a:lnTo>
                    <a:pt x="7633" y="4828"/>
                  </a:lnTo>
                  <a:cubicBezTo>
                    <a:pt x="7760" y="4797"/>
                    <a:pt x="7823" y="4670"/>
                    <a:pt x="7855" y="4543"/>
                  </a:cubicBezTo>
                  <a:cubicBezTo>
                    <a:pt x="7855" y="4480"/>
                    <a:pt x="7918" y="4448"/>
                    <a:pt x="7918" y="4353"/>
                  </a:cubicBezTo>
                  <a:cubicBezTo>
                    <a:pt x="8140" y="2390"/>
                    <a:pt x="6588" y="680"/>
                    <a:pt x="4941" y="173"/>
                  </a:cubicBezTo>
                  <a:cubicBezTo>
                    <a:pt x="4573" y="57"/>
                    <a:pt x="4204" y="1"/>
                    <a:pt x="3843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935" name="Google Shape;935;p24"/>
            <p:cNvSpPr/>
            <p:nvPr/>
          </p:nvSpPr>
          <p:spPr>
            <a:xfrm>
              <a:off x="8520249" y="4360881"/>
              <a:ext cx="60981" cy="100211"/>
            </a:xfrm>
            <a:custGeom>
              <a:avLst/>
              <a:gdLst/>
              <a:ahLst/>
              <a:cxnLst/>
              <a:rect l="l" t="t" r="r" b="b"/>
              <a:pathLst>
                <a:path w="1870" h="3073" extrusionOk="0">
                  <a:moveTo>
                    <a:pt x="159" y="1"/>
                  </a:moveTo>
                  <a:cubicBezTo>
                    <a:pt x="32" y="64"/>
                    <a:pt x="1" y="317"/>
                    <a:pt x="191" y="381"/>
                  </a:cubicBezTo>
                  <a:cubicBezTo>
                    <a:pt x="1077" y="697"/>
                    <a:pt x="1584" y="1774"/>
                    <a:pt x="1109" y="2629"/>
                  </a:cubicBezTo>
                  <a:cubicBezTo>
                    <a:pt x="982" y="2851"/>
                    <a:pt x="1204" y="3041"/>
                    <a:pt x="1362" y="3072"/>
                  </a:cubicBezTo>
                  <a:cubicBezTo>
                    <a:pt x="1426" y="3041"/>
                    <a:pt x="1521" y="3009"/>
                    <a:pt x="1552" y="2914"/>
                  </a:cubicBezTo>
                  <a:cubicBezTo>
                    <a:pt x="1869" y="2376"/>
                    <a:pt x="1869" y="1616"/>
                    <a:pt x="1584" y="1014"/>
                  </a:cubicBezTo>
                  <a:cubicBezTo>
                    <a:pt x="1331" y="476"/>
                    <a:pt x="887" y="96"/>
                    <a:pt x="317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936" name="Google Shape;936;p24"/>
            <p:cNvSpPr/>
            <p:nvPr/>
          </p:nvSpPr>
          <p:spPr>
            <a:xfrm>
              <a:off x="8385994" y="4309357"/>
              <a:ext cx="228270" cy="209748"/>
            </a:xfrm>
            <a:custGeom>
              <a:avLst/>
              <a:gdLst/>
              <a:ahLst/>
              <a:cxnLst/>
              <a:rect l="l" t="t" r="r" b="b"/>
              <a:pathLst>
                <a:path w="7000" h="6432" extrusionOk="0">
                  <a:moveTo>
                    <a:pt x="4434" y="1486"/>
                  </a:moveTo>
                  <a:cubicBezTo>
                    <a:pt x="5733" y="1802"/>
                    <a:pt x="6303" y="3386"/>
                    <a:pt x="5701" y="4494"/>
                  </a:cubicBezTo>
                  <a:cubicBezTo>
                    <a:pt x="5669" y="4621"/>
                    <a:pt x="5543" y="4621"/>
                    <a:pt x="5479" y="4621"/>
                  </a:cubicBezTo>
                  <a:cubicBezTo>
                    <a:pt x="5258" y="4621"/>
                    <a:pt x="5099" y="4431"/>
                    <a:pt x="5226" y="4177"/>
                  </a:cubicBezTo>
                  <a:cubicBezTo>
                    <a:pt x="5701" y="3354"/>
                    <a:pt x="5194" y="2277"/>
                    <a:pt x="4308" y="1929"/>
                  </a:cubicBezTo>
                  <a:cubicBezTo>
                    <a:pt x="4118" y="1834"/>
                    <a:pt x="4149" y="1644"/>
                    <a:pt x="4276" y="1517"/>
                  </a:cubicBezTo>
                  <a:cubicBezTo>
                    <a:pt x="4308" y="1486"/>
                    <a:pt x="4403" y="1486"/>
                    <a:pt x="4434" y="1486"/>
                  </a:cubicBezTo>
                  <a:close/>
                  <a:moveTo>
                    <a:pt x="3265" y="1"/>
                  </a:moveTo>
                  <a:cubicBezTo>
                    <a:pt x="2179" y="1"/>
                    <a:pt x="1133" y="608"/>
                    <a:pt x="602" y="2056"/>
                  </a:cubicBezTo>
                  <a:cubicBezTo>
                    <a:pt x="1" y="3639"/>
                    <a:pt x="507" y="5697"/>
                    <a:pt x="2313" y="6236"/>
                  </a:cubicBezTo>
                  <a:cubicBezTo>
                    <a:pt x="2701" y="6370"/>
                    <a:pt x="3088" y="6432"/>
                    <a:pt x="3463" y="6432"/>
                  </a:cubicBezTo>
                  <a:cubicBezTo>
                    <a:pt x="4955" y="6432"/>
                    <a:pt x="6285" y="5455"/>
                    <a:pt x="6968" y="4114"/>
                  </a:cubicBezTo>
                  <a:cubicBezTo>
                    <a:pt x="6968" y="4051"/>
                    <a:pt x="7000" y="4051"/>
                    <a:pt x="7000" y="4051"/>
                  </a:cubicBezTo>
                  <a:cubicBezTo>
                    <a:pt x="6936" y="3987"/>
                    <a:pt x="6841" y="3892"/>
                    <a:pt x="6841" y="3797"/>
                  </a:cubicBezTo>
                  <a:cubicBezTo>
                    <a:pt x="6900" y="1602"/>
                    <a:pt x="5030" y="1"/>
                    <a:pt x="3265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</p:grpSp>
      <p:grpSp>
        <p:nvGrpSpPr>
          <p:cNvPr id="937" name="Google Shape;937;p24"/>
          <p:cNvGrpSpPr/>
          <p:nvPr/>
        </p:nvGrpSpPr>
        <p:grpSpPr>
          <a:xfrm rot="948744" flipH="1">
            <a:off x="639453" y="3649363"/>
            <a:ext cx="265457" cy="253162"/>
            <a:chOff x="8373602" y="4288128"/>
            <a:chExt cx="265445" cy="253151"/>
          </a:xfrm>
        </p:grpSpPr>
        <p:sp>
          <p:nvSpPr>
            <p:cNvPr id="938" name="Google Shape;938;p24"/>
            <p:cNvSpPr/>
            <p:nvPr/>
          </p:nvSpPr>
          <p:spPr>
            <a:xfrm>
              <a:off x="8373602" y="4288128"/>
              <a:ext cx="265445" cy="253151"/>
            </a:xfrm>
            <a:custGeom>
              <a:avLst/>
              <a:gdLst/>
              <a:ahLst/>
              <a:cxnLst/>
              <a:rect l="l" t="t" r="r" b="b"/>
              <a:pathLst>
                <a:path w="8140" h="7763" extrusionOk="0">
                  <a:moveTo>
                    <a:pt x="3677" y="692"/>
                  </a:moveTo>
                  <a:cubicBezTo>
                    <a:pt x="5453" y="692"/>
                    <a:pt x="7344" y="2300"/>
                    <a:pt x="7285" y="4480"/>
                  </a:cubicBezTo>
                  <a:cubicBezTo>
                    <a:pt x="7285" y="4607"/>
                    <a:pt x="7348" y="4670"/>
                    <a:pt x="7443" y="4765"/>
                  </a:cubicBezTo>
                  <a:cubicBezTo>
                    <a:pt x="7443" y="4765"/>
                    <a:pt x="7411" y="4765"/>
                    <a:pt x="7411" y="4797"/>
                  </a:cubicBezTo>
                  <a:cubicBezTo>
                    <a:pt x="6666" y="6133"/>
                    <a:pt x="5316" y="7157"/>
                    <a:pt x="3801" y="7157"/>
                  </a:cubicBezTo>
                  <a:cubicBezTo>
                    <a:pt x="3449" y="7157"/>
                    <a:pt x="3088" y="7101"/>
                    <a:pt x="2724" y="6982"/>
                  </a:cubicBezTo>
                  <a:cubicBezTo>
                    <a:pt x="951" y="6348"/>
                    <a:pt x="412" y="4322"/>
                    <a:pt x="1014" y="2738"/>
                  </a:cubicBezTo>
                  <a:cubicBezTo>
                    <a:pt x="1543" y="1295"/>
                    <a:pt x="2589" y="692"/>
                    <a:pt x="3677" y="692"/>
                  </a:cubicBezTo>
                  <a:close/>
                  <a:moveTo>
                    <a:pt x="3843" y="1"/>
                  </a:moveTo>
                  <a:cubicBezTo>
                    <a:pt x="2338" y="1"/>
                    <a:pt x="968" y="971"/>
                    <a:pt x="381" y="2580"/>
                  </a:cubicBezTo>
                  <a:cubicBezTo>
                    <a:pt x="254" y="2897"/>
                    <a:pt x="222" y="3182"/>
                    <a:pt x="191" y="3530"/>
                  </a:cubicBezTo>
                  <a:cubicBezTo>
                    <a:pt x="1" y="5082"/>
                    <a:pt x="634" y="6760"/>
                    <a:pt x="2249" y="7489"/>
                  </a:cubicBezTo>
                  <a:cubicBezTo>
                    <a:pt x="2693" y="7671"/>
                    <a:pt x="3200" y="7762"/>
                    <a:pt x="3724" y="7762"/>
                  </a:cubicBezTo>
                  <a:cubicBezTo>
                    <a:pt x="4472" y="7762"/>
                    <a:pt x="5252" y="7576"/>
                    <a:pt x="5923" y="7204"/>
                  </a:cubicBezTo>
                  <a:cubicBezTo>
                    <a:pt x="6873" y="6697"/>
                    <a:pt x="7506" y="5873"/>
                    <a:pt x="7633" y="4923"/>
                  </a:cubicBezTo>
                  <a:lnTo>
                    <a:pt x="7633" y="4828"/>
                  </a:lnTo>
                  <a:cubicBezTo>
                    <a:pt x="7760" y="4797"/>
                    <a:pt x="7823" y="4670"/>
                    <a:pt x="7855" y="4543"/>
                  </a:cubicBezTo>
                  <a:cubicBezTo>
                    <a:pt x="7855" y="4480"/>
                    <a:pt x="7918" y="4448"/>
                    <a:pt x="7918" y="4353"/>
                  </a:cubicBezTo>
                  <a:cubicBezTo>
                    <a:pt x="8140" y="2390"/>
                    <a:pt x="6588" y="680"/>
                    <a:pt x="4941" y="173"/>
                  </a:cubicBezTo>
                  <a:cubicBezTo>
                    <a:pt x="4573" y="57"/>
                    <a:pt x="4204" y="1"/>
                    <a:pt x="3843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939" name="Google Shape;939;p24"/>
            <p:cNvSpPr/>
            <p:nvPr/>
          </p:nvSpPr>
          <p:spPr>
            <a:xfrm>
              <a:off x="8520249" y="4360881"/>
              <a:ext cx="60981" cy="100211"/>
            </a:xfrm>
            <a:custGeom>
              <a:avLst/>
              <a:gdLst/>
              <a:ahLst/>
              <a:cxnLst/>
              <a:rect l="l" t="t" r="r" b="b"/>
              <a:pathLst>
                <a:path w="1870" h="3073" extrusionOk="0">
                  <a:moveTo>
                    <a:pt x="159" y="1"/>
                  </a:moveTo>
                  <a:cubicBezTo>
                    <a:pt x="32" y="64"/>
                    <a:pt x="1" y="317"/>
                    <a:pt x="191" y="381"/>
                  </a:cubicBezTo>
                  <a:cubicBezTo>
                    <a:pt x="1077" y="697"/>
                    <a:pt x="1584" y="1774"/>
                    <a:pt x="1109" y="2629"/>
                  </a:cubicBezTo>
                  <a:cubicBezTo>
                    <a:pt x="982" y="2851"/>
                    <a:pt x="1204" y="3041"/>
                    <a:pt x="1362" y="3072"/>
                  </a:cubicBezTo>
                  <a:cubicBezTo>
                    <a:pt x="1426" y="3041"/>
                    <a:pt x="1521" y="3009"/>
                    <a:pt x="1552" y="2914"/>
                  </a:cubicBezTo>
                  <a:cubicBezTo>
                    <a:pt x="1869" y="2376"/>
                    <a:pt x="1869" y="1616"/>
                    <a:pt x="1584" y="1014"/>
                  </a:cubicBezTo>
                  <a:cubicBezTo>
                    <a:pt x="1331" y="476"/>
                    <a:pt x="887" y="96"/>
                    <a:pt x="317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940" name="Google Shape;940;p24"/>
            <p:cNvSpPr/>
            <p:nvPr/>
          </p:nvSpPr>
          <p:spPr>
            <a:xfrm>
              <a:off x="8385994" y="4309357"/>
              <a:ext cx="228270" cy="209748"/>
            </a:xfrm>
            <a:custGeom>
              <a:avLst/>
              <a:gdLst/>
              <a:ahLst/>
              <a:cxnLst/>
              <a:rect l="l" t="t" r="r" b="b"/>
              <a:pathLst>
                <a:path w="7000" h="6432" extrusionOk="0">
                  <a:moveTo>
                    <a:pt x="4434" y="1486"/>
                  </a:moveTo>
                  <a:cubicBezTo>
                    <a:pt x="5733" y="1802"/>
                    <a:pt x="6303" y="3386"/>
                    <a:pt x="5701" y="4494"/>
                  </a:cubicBezTo>
                  <a:cubicBezTo>
                    <a:pt x="5669" y="4621"/>
                    <a:pt x="5543" y="4621"/>
                    <a:pt x="5479" y="4621"/>
                  </a:cubicBezTo>
                  <a:cubicBezTo>
                    <a:pt x="5258" y="4621"/>
                    <a:pt x="5099" y="4431"/>
                    <a:pt x="5226" y="4177"/>
                  </a:cubicBezTo>
                  <a:cubicBezTo>
                    <a:pt x="5701" y="3354"/>
                    <a:pt x="5194" y="2277"/>
                    <a:pt x="4308" y="1929"/>
                  </a:cubicBezTo>
                  <a:cubicBezTo>
                    <a:pt x="4118" y="1834"/>
                    <a:pt x="4149" y="1644"/>
                    <a:pt x="4276" y="1517"/>
                  </a:cubicBezTo>
                  <a:cubicBezTo>
                    <a:pt x="4308" y="1486"/>
                    <a:pt x="4403" y="1486"/>
                    <a:pt x="4434" y="1486"/>
                  </a:cubicBezTo>
                  <a:close/>
                  <a:moveTo>
                    <a:pt x="3265" y="1"/>
                  </a:moveTo>
                  <a:cubicBezTo>
                    <a:pt x="2179" y="1"/>
                    <a:pt x="1133" y="608"/>
                    <a:pt x="602" y="2056"/>
                  </a:cubicBezTo>
                  <a:cubicBezTo>
                    <a:pt x="1" y="3639"/>
                    <a:pt x="507" y="5697"/>
                    <a:pt x="2313" y="6236"/>
                  </a:cubicBezTo>
                  <a:cubicBezTo>
                    <a:pt x="2701" y="6370"/>
                    <a:pt x="3088" y="6432"/>
                    <a:pt x="3463" y="6432"/>
                  </a:cubicBezTo>
                  <a:cubicBezTo>
                    <a:pt x="4955" y="6432"/>
                    <a:pt x="6285" y="5455"/>
                    <a:pt x="6968" y="4114"/>
                  </a:cubicBezTo>
                  <a:cubicBezTo>
                    <a:pt x="6968" y="4051"/>
                    <a:pt x="7000" y="4051"/>
                    <a:pt x="7000" y="4051"/>
                  </a:cubicBezTo>
                  <a:cubicBezTo>
                    <a:pt x="6936" y="3987"/>
                    <a:pt x="6841" y="3892"/>
                    <a:pt x="6841" y="3797"/>
                  </a:cubicBezTo>
                  <a:cubicBezTo>
                    <a:pt x="6900" y="1602"/>
                    <a:pt x="5030" y="1"/>
                    <a:pt x="3265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</p:grpSp>
      <p:grpSp>
        <p:nvGrpSpPr>
          <p:cNvPr id="941" name="Google Shape;941;p24"/>
          <p:cNvGrpSpPr/>
          <p:nvPr/>
        </p:nvGrpSpPr>
        <p:grpSpPr>
          <a:xfrm rot="948413" flipH="1">
            <a:off x="900093" y="4047570"/>
            <a:ext cx="132725" cy="126578"/>
            <a:chOff x="8373602" y="4288128"/>
            <a:chExt cx="265445" cy="253151"/>
          </a:xfrm>
        </p:grpSpPr>
        <p:sp>
          <p:nvSpPr>
            <p:cNvPr id="942" name="Google Shape;942;p24"/>
            <p:cNvSpPr/>
            <p:nvPr/>
          </p:nvSpPr>
          <p:spPr>
            <a:xfrm>
              <a:off x="8373602" y="4288128"/>
              <a:ext cx="265445" cy="253151"/>
            </a:xfrm>
            <a:custGeom>
              <a:avLst/>
              <a:gdLst/>
              <a:ahLst/>
              <a:cxnLst/>
              <a:rect l="l" t="t" r="r" b="b"/>
              <a:pathLst>
                <a:path w="8140" h="7763" extrusionOk="0">
                  <a:moveTo>
                    <a:pt x="3677" y="692"/>
                  </a:moveTo>
                  <a:cubicBezTo>
                    <a:pt x="5453" y="692"/>
                    <a:pt x="7344" y="2300"/>
                    <a:pt x="7285" y="4480"/>
                  </a:cubicBezTo>
                  <a:cubicBezTo>
                    <a:pt x="7285" y="4607"/>
                    <a:pt x="7348" y="4670"/>
                    <a:pt x="7443" y="4765"/>
                  </a:cubicBezTo>
                  <a:cubicBezTo>
                    <a:pt x="7443" y="4765"/>
                    <a:pt x="7411" y="4765"/>
                    <a:pt x="7411" y="4797"/>
                  </a:cubicBezTo>
                  <a:cubicBezTo>
                    <a:pt x="6666" y="6133"/>
                    <a:pt x="5316" y="7157"/>
                    <a:pt x="3801" y="7157"/>
                  </a:cubicBezTo>
                  <a:cubicBezTo>
                    <a:pt x="3449" y="7157"/>
                    <a:pt x="3088" y="7101"/>
                    <a:pt x="2724" y="6982"/>
                  </a:cubicBezTo>
                  <a:cubicBezTo>
                    <a:pt x="951" y="6348"/>
                    <a:pt x="412" y="4322"/>
                    <a:pt x="1014" y="2738"/>
                  </a:cubicBezTo>
                  <a:cubicBezTo>
                    <a:pt x="1543" y="1295"/>
                    <a:pt x="2589" y="692"/>
                    <a:pt x="3677" y="692"/>
                  </a:cubicBezTo>
                  <a:close/>
                  <a:moveTo>
                    <a:pt x="3843" y="1"/>
                  </a:moveTo>
                  <a:cubicBezTo>
                    <a:pt x="2338" y="1"/>
                    <a:pt x="968" y="971"/>
                    <a:pt x="381" y="2580"/>
                  </a:cubicBezTo>
                  <a:cubicBezTo>
                    <a:pt x="254" y="2897"/>
                    <a:pt x="222" y="3182"/>
                    <a:pt x="191" y="3530"/>
                  </a:cubicBezTo>
                  <a:cubicBezTo>
                    <a:pt x="1" y="5082"/>
                    <a:pt x="634" y="6760"/>
                    <a:pt x="2249" y="7489"/>
                  </a:cubicBezTo>
                  <a:cubicBezTo>
                    <a:pt x="2693" y="7671"/>
                    <a:pt x="3200" y="7762"/>
                    <a:pt x="3724" y="7762"/>
                  </a:cubicBezTo>
                  <a:cubicBezTo>
                    <a:pt x="4472" y="7762"/>
                    <a:pt x="5252" y="7576"/>
                    <a:pt x="5923" y="7204"/>
                  </a:cubicBezTo>
                  <a:cubicBezTo>
                    <a:pt x="6873" y="6697"/>
                    <a:pt x="7506" y="5873"/>
                    <a:pt x="7633" y="4923"/>
                  </a:cubicBezTo>
                  <a:lnTo>
                    <a:pt x="7633" y="4828"/>
                  </a:lnTo>
                  <a:cubicBezTo>
                    <a:pt x="7760" y="4797"/>
                    <a:pt x="7823" y="4670"/>
                    <a:pt x="7855" y="4543"/>
                  </a:cubicBezTo>
                  <a:cubicBezTo>
                    <a:pt x="7855" y="4480"/>
                    <a:pt x="7918" y="4448"/>
                    <a:pt x="7918" y="4353"/>
                  </a:cubicBezTo>
                  <a:cubicBezTo>
                    <a:pt x="8140" y="2390"/>
                    <a:pt x="6588" y="680"/>
                    <a:pt x="4941" y="173"/>
                  </a:cubicBezTo>
                  <a:cubicBezTo>
                    <a:pt x="4573" y="57"/>
                    <a:pt x="4204" y="1"/>
                    <a:pt x="3843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943" name="Google Shape;943;p24"/>
            <p:cNvSpPr/>
            <p:nvPr/>
          </p:nvSpPr>
          <p:spPr>
            <a:xfrm>
              <a:off x="8520249" y="4360881"/>
              <a:ext cx="60981" cy="100211"/>
            </a:xfrm>
            <a:custGeom>
              <a:avLst/>
              <a:gdLst/>
              <a:ahLst/>
              <a:cxnLst/>
              <a:rect l="l" t="t" r="r" b="b"/>
              <a:pathLst>
                <a:path w="1870" h="3073" extrusionOk="0">
                  <a:moveTo>
                    <a:pt x="159" y="1"/>
                  </a:moveTo>
                  <a:cubicBezTo>
                    <a:pt x="32" y="64"/>
                    <a:pt x="1" y="317"/>
                    <a:pt x="191" y="381"/>
                  </a:cubicBezTo>
                  <a:cubicBezTo>
                    <a:pt x="1077" y="697"/>
                    <a:pt x="1584" y="1774"/>
                    <a:pt x="1109" y="2629"/>
                  </a:cubicBezTo>
                  <a:cubicBezTo>
                    <a:pt x="982" y="2851"/>
                    <a:pt x="1204" y="3041"/>
                    <a:pt x="1362" y="3072"/>
                  </a:cubicBezTo>
                  <a:cubicBezTo>
                    <a:pt x="1426" y="3041"/>
                    <a:pt x="1521" y="3009"/>
                    <a:pt x="1552" y="2914"/>
                  </a:cubicBezTo>
                  <a:cubicBezTo>
                    <a:pt x="1869" y="2376"/>
                    <a:pt x="1869" y="1616"/>
                    <a:pt x="1584" y="1014"/>
                  </a:cubicBezTo>
                  <a:cubicBezTo>
                    <a:pt x="1331" y="476"/>
                    <a:pt x="887" y="96"/>
                    <a:pt x="317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944" name="Google Shape;944;p24"/>
            <p:cNvSpPr/>
            <p:nvPr/>
          </p:nvSpPr>
          <p:spPr>
            <a:xfrm>
              <a:off x="8385994" y="4309357"/>
              <a:ext cx="228270" cy="209748"/>
            </a:xfrm>
            <a:custGeom>
              <a:avLst/>
              <a:gdLst/>
              <a:ahLst/>
              <a:cxnLst/>
              <a:rect l="l" t="t" r="r" b="b"/>
              <a:pathLst>
                <a:path w="7000" h="6432" extrusionOk="0">
                  <a:moveTo>
                    <a:pt x="4434" y="1486"/>
                  </a:moveTo>
                  <a:cubicBezTo>
                    <a:pt x="5733" y="1802"/>
                    <a:pt x="6303" y="3386"/>
                    <a:pt x="5701" y="4494"/>
                  </a:cubicBezTo>
                  <a:cubicBezTo>
                    <a:pt x="5669" y="4621"/>
                    <a:pt x="5543" y="4621"/>
                    <a:pt x="5479" y="4621"/>
                  </a:cubicBezTo>
                  <a:cubicBezTo>
                    <a:pt x="5258" y="4621"/>
                    <a:pt x="5099" y="4431"/>
                    <a:pt x="5226" y="4177"/>
                  </a:cubicBezTo>
                  <a:cubicBezTo>
                    <a:pt x="5701" y="3354"/>
                    <a:pt x="5194" y="2277"/>
                    <a:pt x="4308" y="1929"/>
                  </a:cubicBezTo>
                  <a:cubicBezTo>
                    <a:pt x="4118" y="1834"/>
                    <a:pt x="4149" y="1644"/>
                    <a:pt x="4276" y="1517"/>
                  </a:cubicBezTo>
                  <a:cubicBezTo>
                    <a:pt x="4308" y="1486"/>
                    <a:pt x="4403" y="1486"/>
                    <a:pt x="4434" y="1486"/>
                  </a:cubicBezTo>
                  <a:close/>
                  <a:moveTo>
                    <a:pt x="3265" y="1"/>
                  </a:moveTo>
                  <a:cubicBezTo>
                    <a:pt x="2179" y="1"/>
                    <a:pt x="1133" y="608"/>
                    <a:pt x="602" y="2056"/>
                  </a:cubicBezTo>
                  <a:cubicBezTo>
                    <a:pt x="1" y="3639"/>
                    <a:pt x="507" y="5697"/>
                    <a:pt x="2313" y="6236"/>
                  </a:cubicBezTo>
                  <a:cubicBezTo>
                    <a:pt x="2701" y="6370"/>
                    <a:pt x="3088" y="6432"/>
                    <a:pt x="3463" y="6432"/>
                  </a:cubicBezTo>
                  <a:cubicBezTo>
                    <a:pt x="4955" y="6432"/>
                    <a:pt x="6285" y="5455"/>
                    <a:pt x="6968" y="4114"/>
                  </a:cubicBezTo>
                  <a:cubicBezTo>
                    <a:pt x="6968" y="4051"/>
                    <a:pt x="7000" y="4051"/>
                    <a:pt x="7000" y="4051"/>
                  </a:cubicBezTo>
                  <a:cubicBezTo>
                    <a:pt x="6936" y="3987"/>
                    <a:pt x="6841" y="3892"/>
                    <a:pt x="6841" y="3797"/>
                  </a:cubicBezTo>
                  <a:cubicBezTo>
                    <a:pt x="6900" y="1602"/>
                    <a:pt x="5030" y="1"/>
                    <a:pt x="3265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</p:grpSp>
      <p:grpSp>
        <p:nvGrpSpPr>
          <p:cNvPr id="945" name="Google Shape;945;p24"/>
          <p:cNvGrpSpPr/>
          <p:nvPr/>
        </p:nvGrpSpPr>
        <p:grpSpPr>
          <a:xfrm rot="3015011" flipH="1">
            <a:off x="954226" y="3317982"/>
            <a:ext cx="132715" cy="126568"/>
            <a:chOff x="8373602" y="4288128"/>
            <a:chExt cx="265445" cy="253151"/>
          </a:xfrm>
        </p:grpSpPr>
        <p:sp>
          <p:nvSpPr>
            <p:cNvPr id="946" name="Google Shape;946;p24"/>
            <p:cNvSpPr/>
            <p:nvPr/>
          </p:nvSpPr>
          <p:spPr>
            <a:xfrm>
              <a:off x="8373602" y="4288128"/>
              <a:ext cx="265445" cy="253151"/>
            </a:xfrm>
            <a:custGeom>
              <a:avLst/>
              <a:gdLst/>
              <a:ahLst/>
              <a:cxnLst/>
              <a:rect l="l" t="t" r="r" b="b"/>
              <a:pathLst>
                <a:path w="8140" h="7763" extrusionOk="0">
                  <a:moveTo>
                    <a:pt x="3677" y="692"/>
                  </a:moveTo>
                  <a:cubicBezTo>
                    <a:pt x="5453" y="692"/>
                    <a:pt x="7344" y="2300"/>
                    <a:pt x="7285" y="4480"/>
                  </a:cubicBezTo>
                  <a:cubicBezTo>
                    <a:pt x="7285" y="4607"/>
                    <a:pt x="7348" y="4670"/>
                    <a:pt x="7443" y="4765"/>
                  </a:cubicBezTo>
                  <a:cubicBezTo>
                    <a:pt x="7443" y="4765"/>
                    <a:pt x="7411" y="4765"/>
                    <a:pt x="7411" y="4797"/>
                  </a:cubicBezTo>
                  <a:cubicBezTo>
                    <a:pt x="6666" y="6133"/>
                    <a:pt x="5316" y="7157"/>
                    <a:pt x="3801" y="7157"/>
                  </a:cubicBezTo>
                  <a:cubicBezTo>
                    <a:pt x="3449" y="7157"/>
                    <a:pt x="3088" y="7101"/>
                    <a:pt x="2724" y="6982"/>
                  </a:cubicBezTo>
                  <a:cubicBezTo>
                    <a:pt x="951" y="6348"/>
                    <a:pt x="412" y="4322"/>
                    <a:pt x="1014" y="2738"/>
                  </a:cubicBezTo>
                  <a:cubicBezTo>
                    <a:pt x="1543" y="1295"/>
                    <a:pt x="2589" y="692"/>
                    <a:pt x="3677" y="692"/>
                  </a:cubicBezTo>
                  <a:close/>
                  <a:moveTo>
                    <a:pt x="3843" y="1"/>
                  </a:moveTo>
                  <a:cubicBezTo>
                    <a:pt x="2338" y="1"/>
                    <a:pt x="968" y="971"/>
                    <a:pt x="381" y="2580"/>
                  </a:cubicBezTo>
                  <a:cubicBezTo>
                    <a:pt x="254" y="2897"/>
                    <a:pt x="222" y="3182"/>
                    <a:pt x="191" y="3530"/>
                  </a:cubicBezTo>
                  <a:cubicBezTo>
                    <a:pt x="1" y="5082"/>
                    <a:pt x="634" y="6760"/>
                    <a:pt x="2249" y="7489"/>
                  </a:cubicBezTo>
                  <a:cubicBezTo>
                    <a:pt x="2693" y="7671"/>
                    <a:pt x="3200" y="7762"/>
                    <a:pt x="3724" y="7762"/>
                  </a:cubicBezTo>
                  <a:cubicBezTo>
                    <a:pt x="4472" y="7762"/>
                    <a:pt x="5252" y="7576"/>
                    <a:pt x="5923" y="7204"/>
                  </a:cubicBezTo>
                  <a:cubicBezTo>
                    <a:pt x="6873" y="6697"/>
                    <a:pt x="7506" y="5873"/>
                    <a:pt x="7633" y="4923"/>
                  </a:cubicBezTo>
                  <a:lnTo>
                    <a:pt x="7633" y="4828"/>
                  </a:lnTo>
                  <a:cubicBezTo>
                    <a:pt x="7760" y="4797"/>
                    <a:pt x="7823" y="4670"/>
                    <a:pt x="7855" y="4543"/>
                  </a:cubicBezTo>
                  <a:cubicBezTo>
                    <a:pt x="7855" y="4480"/>
                    <a:pt x="7918" y="4448"/>
                    <a:pt x="7918" y="4353"/>
                  </a:cubicBezTo>
                  <a:cubicBezTo>
                    <a:pt x="8140" y="2390"/>
                    <a:pt x="6588" y="680"/>
                    <a:pt x="4941" y="173"/>
                  </a:cubicBezTo>
                  <a:cubicBezTo>
                    <a:pt x="4573" y="57"/>
                    <a:pt x="4204" y="1"/>
                    <a:pt x="3843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947" name="Google Shape;947;p24"/>
            <p:cNvSpPr/>
            <p:nvPr/>
          </p:nvSpPr>
          <p:spPr>
            <a:xfrm>
              <a:off x="8520249" y="4360881"/>
              <a:ext cx="60981" cy="100211"/>
            </a:xfrm>
            <a:custGeom>
              <a:avLst/>
              <a:gdLst/>
              <a:ahLst/>
              <a:cxnLst/>
              <a:rect l="l" t="t" r="r" b="b"/>
              <a:pathLst>
                <a:path w="1870" h="3073" extrusionOk="0">
                  <a:moveTo>
                    <a:pt x="159" y="1"/>
                  </a:moveTo>
                  <a:cubicBezTo>
                    <a:pt x="32" y="64"/>
                    <a:pt x="1" y="317"/>
                    <a:pt x="191" y="381"/>
                  </a:cubicBezTo>
                  <a:cubicBezTo>
                    <a:pt x="1077" y="697"/>
                    <a:pt x="1584" y="1774"/>
                    <a:pt x="1109" y="2629"/>
                  </a:cubicBezTo>
                  <a:cubicBezTo>
                    <a:pt x="982" y="2851"/>
                    <a:pt x="1204" y="3041"/>
                    <a:pt x="1362" y="3072"/>
                  </a:cubicBezTo>
                  <a:cubicBezTo>
                    <a:pt x="1426" y="3041"/>
                    <a:pt x="1521" y="3009"/>
                    <a:pt x="1552" y="2914"/>
                  </a:cubicBezTo>
                  <a:cubicBezTo>
                    <a:pt x="1869" y="2376"/>
                    <a:pt x="1869" y="1616"/>
                    <a:pt x="1584" y="1014"/>
                  </a:cubicBezTo>
                  <a:cubicBezTo>
                    <a:pt x="1331" y="476"/>
                    <a:pt x="887" y="96"/>
                    <a:pt x="317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948" name="Google Shape;948;p24"/>
            <p:cNvSpPr/>
            <p:nvPr/>
          </p:nvSpPr>
          <p:spPr>
            <a:xfrm>
              <a:off x="8385994" y="4309357"/>
              <a:ext cx="228270" cy="209748"/>
            </a:xfrm>
            <a:custGeom>
              <a:avLst/>
              <a:gdLst/>
              <a:ahLst/>
              <a:cxnLst/>
              <a:rect l="l" t="t" r="r" b="b"/>
              <a:pathLst>
                <a:path w="7000" h="6432" extrusionOk="0">
                  <a:moveTo>
                    <a:pt x="4434" y="1486"/>
                  </a:moveTo>
                  <a:cubicBezTo>
                    <a:pt x="5733" y="1802"/>
                    <a:pt x="6303" y="3386"/>
                    <a:pt x="5701" y="4494"/>
                  </a:cubicBezTo>
                  <a:cubicBezTo>
                    <a:pt x="5669" y="4621"/>
                    <a:pt x="5543" y="4621"/>
                    <a:pt x="5479" y="4621"/>
                  </a:cubicBezTo>
                  <a:cubicBezTo>
                    <a:pt x="5258" y="4621"/>
                    <a:pt x="5099" y="4431"/>
                    <a:pt x="5226" y="4177"/>
                  </a:cubicBezTo>
                  <a:cubicBezTo>
                    <a:pt x="5701" y="3354"/>
                    <a:pt x="5194" y="2277"/>
                    <a:pt x="4308" y="1929"/>
                  </a:cubicBezTo>
                  <a:cubicBezTo>
                    <a:pt x="4118" y="1834"/>
                    <a:pt x="4149" y="1644"/>
                    <a:pt x="4276" y="1517"/>
                  </a:cubicBezTo>
                  <a:cubicBezTo>
                    <a:pt x="4308" y="1486"/>
                    <a:pt x="4403" y="1486"/>
                    <a:pt x="4434" y="1486"/>
                  </a:cubicBezTo>
                  <a:close/>
                  <a:moveTo>
                    <a:pt x="3265" y="1"/>
                  </a:moveTo>
                  <a:cubicBezTo>
                    <a:pt x="2179" y="1"/>
                    <a:pt x="1133" y="608"/>
                    <a:pt x="602" y="2056"/>
                  </a:cubicBezTo>
                  <a:cubicBezTo>
                    <a:pt x="1" y="3639"/>
                    <a:pt x="507" y="5697"/>
                    <a:pt x="2313" y="6236"/>
                  </a:cubicBezTo>
                  <a:cubicBezTo>
                    <a:pt x="2701" y="6370"/>
                    <a:pt x="3088" y="6432"/>
                    <a:pt x="3463" y="6432"/>
                  </a:cubicBezTo>
                  <a:cubicBezTo>
                    <a:pt x="4955" y="6432"/>
                    <a:pt x="6285" y="5455"/>
                    <a:pt x="6968" y="4114"/>
                  </a:cubicBezTo>
                  <a:cubicBezTo>
                    <a:pt x="6968" y="4051"/>
                    <a:pt x="7000" y="4051"/>
                    <a:pt x="7000" y="4051"/>
                  </a:cubicBezTo>
                  <a:cubicBezTo>
                    <a:pt x="6936" y="3987"/>
                    <a:pt x="6841" y="3892"/>
                    <a:pt x="6841" y="3797"/>
                  </a:cubicBezTo>
                  <a:cubicBezTo>
                    <a:pt x="6900" y="1602"/>
                    <a:pt x="5030" y="1"/>
                    <a:pt x="3265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</p:grpSp>
      <p:grpSp>
        <p:nvGrpSpPr>
          <p:cNvPr id="949" name="Google Shape;949;p24"/>
          <p:cNvGrpSpPr/>
          <p:nvPr/>
        </p:nvGrpSpPr>
        <p:grpSpPr>
          <a:xfrm>
            <a:off x="609983" y="2723000"/>
            <a:ext cx="132723" cy="126576"/>
            <a:chOff x="8373602" y="4288128"/>
            <a:chExt cx="265445" cy="253151"/>
          </a:xfrm>
        </p:grpSpPr>
        <p:sp>
          <p:nvSpPr>
            <p:cNvPr id="950" name="Google Shape;950;p24"/>
            <p:cNvSpPr/>
            <p:nvPr/>
          </p:nvSpPr>
          <p:spPr>
            <a:xfrm>
              <a:off x="8373602" y="4288128"/>
              <a:ext cx="265445" cy="253151"/>
            </a:xfrm>
            <a:custGeom>
              <a:avLst/>
              <a:gdLst/>
              <a:ahLst/>
              <a:cxnLst/>
              <a:rect l="l" t="t" r="r" b="b"/>
              <a:pathLst>
                <a:path w="8140" h="7763" extrusionOk="0">
                  <a:moveTo>
                    <a:pt x="3677" y="692"/>
                  </a:moveTo>
                  <a:cubicBezTo>
                    <a:pt x="5453" y="692"/>
                    <a:pt x="7344" y="2300"/>
                    <a:pt x="7285" y="4480"/>
                  </a:cubicBezTo>
                  <a:cubicBezTo>
                    <a:pt x="7285" y="4607"/>
                    <a:pt x="7348" y="4670"/>
                    <a:pt x="7443" y="4765"/>
                  </a:cubicBezTo>
                  <a:cubicBezTo>
                    <a:pt x="7443" y="4765"/>
                    <a:pt x="7411" y="4765"/>
                    <a:pt x="7411" y="4797"/>
                  </a:cubicBezTo>
                  <a:cubicBezTo>
                    <a:pt x="6666" y="6133"/>
                    <a:pt x="5316" y="7157"/>
                    <a:pt x="3801" y="7157"/>
                  </a:cubicBezTo>
                  <a:cubicBezTo>
                    <a:pt x="3449" y="7157"/>
                    <a:pt x="3088" y="7101"/>
                    <a:pt x="2724" y="6982"/>
                  </a:cubicBezTo>
                  <a:cubicBezTo>
                    <a:pt x="951" y="6348"/>
                    <a:pt x="412" y="4322"/>
                    <a:pt x="1014" y="2738"/>
                  </a:cubicBezTo>
                  <a:cubicBezTo>
                    <a:pt x="1543" y="1295"/>
                    <a:pt x="2589" y="692"/>
                    <a:pt x="3677" y="692"/>
                  </a:cubicBezTo>
                  <a:close/>
                  <a:moveTo>
                    <a:pt x="3843" y="1"/>
                  </a:moveTo>
                  <a:cubicBezTo>
                    <a:pt x="2338" y="1"/>
                    <a:pt x="968" y="971"/>
                    <a:pt x="381" y="2580"/>
                  </a:cubicBezTo>
                  <a:cubicBezTo>
                    <a:pt x="254" y="2897"/>
                    <a:pt x="222" y="3182"/>
                    <a:pt x="191" y="3530"/>
                  </a:cubicBezTo>
                  <a:cubicBezTo>
                    <a:pt x="1" y="5082"/>
                    <a:pt x="634" y="6760"/>
                    <a:pt x="2249" y="7489"/>
                  </a:cubicBezTo>
                  <a:cubicBezTo>
                    <a:pt x="2693" y="7671"/>
                    <a:pt x="3200" y="7762"/>
                    <a:pt x="3724" y="7762"/>
                  </a:cubicBezTo>
                  <a:cubicBezTo>
                    <a:pt x="4472" y="7762"/>
                    <a:pt x="5252" y="7576"/>
                    <a:pt x="5923" y="7204"/>
                  </a:cubicBezTo>
                  <a:cubicBezTo>
                    <a:pt x="6873" y="6697"/>
                    <a:pt x="7506" y="5873"/>
                    <a:pt x="7633" y="4923"/>
                  </a:cubicBezTo>
                  <a:lnTo>
                    <a:pt x="7633" y="4828"/>
                  </a:lnTo>
                  <a:cubicBezTo>
                    <a:pt x="7760" y="4797"/>
                    <a:pt x="7823" y="4670"/>
                    <a:pt x="7855" y="4543"/>
                  </a:cubicBezTo>
                  <a:cubicBezTo>
                    <a:pt x="7855" y="4480"/>
                    <a:pt x="7918" y="4448"/>
                    <a:pt x="7918" y="4353"/>
                  </a:cubicBezTo>
                  <a:cubicBezTo>
                    <a:pt x="8140" y="2390"/>
                    <a:pt x="6588" y="680"/>
                    <a:pt x="4941" y="173"/>
                  </a:cubicBezTo>
                  <a:cubicBezTo>
                    <a:pt x="4573" y="57"/>
                    <a:pt x="4204" y="1"/>
                    <a:pt x="3843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951" name="Google Shape;951;p24"/>
            <p:cNvSpPr/>
            <p:nvPr/>
          </p:nvSpPr>
          <p:spPr>
            <a:xfrm>
              <a:off x="8520249" y="4360881"/>
              <a:ext cx="60981" cy="100211"/>
            </a:xfrm>
            <a:custGeom>
              <a:avLst/>
              <a:gdLst/>
              <a:ahLst/>
              <a:cxnLst/>
              <a:rect l="l" t="t" r="r" b="b"/>
              <a:pathLst>
                <a:path w="1870" h="3073" extrusionOk="0">
                  <a:moveTo>
                    <a:pt x="159" y="1"/>
                  </a:moveTo>
                  <a:cubicBezTo>
                    <a:pt x="32" y="64"/>
                    <a:pt x="1" y="317"/>
                    <a:pt x="191" y="381"/>
                  </a:cubicBezTo>
                  <a:cubicBezTo>
                    <a:pt x="1077" y="697"/>
                    <a:pt x="1584" y="1774"/>
                    <a:pt x="1109" y="2629"/>
                  </a:cubicBezTo>
                  <a:cubicBezTo>
                    <a:pt x="982" y="2851"/>
                    <a:pt x="1204" y="3041"/>
                    <a:pt x="1362" y="3072"/>
                  </a:cubicBezTo>
                  <a:cubicBezTo>
                    <a:pt x="1426" y="3041"/>
                    <a:pt x="1521" y="3009"/>
                    <a:pt x="1552" y="2914"/>
                  </a:cubicBezTo>
                  <a:cubicBezTo>
                    <a:pt x="1869" y="2376"/>
                    <a:pt x="1869" y="1616"/>
                    <a:pt x="1584" y="1014"/>
                  </a:cubicBezTo>
                  <a:cubicBezTo>
                    <a:pt x="1331" y="476"/>
                    <a:pt x="887" y="96"/>
                    <a:pt x="317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952" name="Google Shape;952;p24"/>
            <p:cNvSpPr/>
            <p:nvPr/>
          </p:nvSpPr>
          <p:spPr>
            <a:xfrm>
              <a:off x="8385994" y="4309357"/>
              <a:ext cx="228270" cy="209748"/>
            </a:xfrm>
            <a:custGeom>
              <a:avLst/>
              <a:gdLst/>
              <a:ahLst/>
              <a:cxnLst/>
              <a:rect l="l" t="t" r="r" b="b"/>
              <a:pathLst>
                <a:path w="7000" h="6432" extrusionOk="0">
                  <a:moveTo>
                    <a:pt x="4434" y="1486"/>
                  </a:moveTo>
                  <a:cubicBezTo>
                    <a:pt x="5733" y="1802"/>
                    <a:pt x="6303" y="3386"/>
                    <a:pt x="5701" y="4494"/>
                  </a:cubicBezTo>
                  <a:cubicBezTo>
                    <a:pt x="5669" y="4621"/>
                    <a:pt x="5543" y="4621"/>
                    <a:pt x="5479" y="4621"/>
                  </a:cubicBezTo>
                  <a:cubicBezTo>
                    <a:pt x="5258" y="4621"/>
                    <a:pt x="5099" y="4431"/>
                    <a:pt x="5226" y="4177"/>
                  </a:cubicBezTo>
                  <a:cubicBezTo>
                    <a:pt x="5701" y="3354"/>
                    <a:pt x="5194" y="2277"/>
                    <a:pt x="4308" y="1929"/>
                  </a:cubicBezTo>
                  <a:cubicBezTo>
                    <a:pt x="4118" y="1834"/>
                    <a:pt x="4149" y="1644"/>
                    <a:pt x="4276" y="1517"/>
                  </a:cubicBezTo>
                  <a:cubicBezTo>
                    <a:pt x="4308" y="1486"/>
                    <a:pt x="4403" y="1486"/>
                    <a:pt x="4434" y="1486"/>
                  </a:cubicBezTo>
                  <a:close/>
                  <a:moveTo>
                    <a:pt x="3265" y="1"/>
                  </a:moveTo>
                  <a:cubicBezTo>
                    <a:pt x="2179" y="1"/>
                    <a:pt x="1133" y="608"/>
                    <a:pt x="602" y="2056"/>
                  </a:cubicBezTo>
                  <a:cubicBezTo>
                    <a:pt x="1" y="3639"/>
                    <a:pt x="507" y="5697"/>
                    <a:pt x="2313" y="6236"/>
                  </a:cubicBezTo>
                  <a:cubicBezTo>
                    <a:pt x="2701" y="6370"/>
                    <a:pt x="3088" y="6432"/>
                    <a:pt x="3463" y="6432"/>
                  </a:cubicBezTo>
                  <a:cubicBezTo>
                    <a:pt x="4955" y="6432"/>
                    <a:pt x="6285" y="5455"/>
                    <a:pt x="6968" y="4114"/>
                  </a:cubicBezTo>
                  <a:cubicBezTo>
                    <a:pt x="6968" y="4051"/>
                    <a:pt x="7000" y="4051"/>
                    <a:pt x="7000" y="4051"/>
                  </a:cubicBezTo>
                  <a:cubicBezTo>
                    <a:pt x="6936" y="3987"/>
                    <a:pt x="6841" y="3892"/>
                    <a:pt x="6841" y="3797"/>
                  </a:cubicBezTo>
                  <a:cubicBezTo>
                    <a:pt x="6900" y="1602"/>
                    <a:pt x="5030" y="1"/>
                    <a:pt x="3265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14">
    <p:spTree>
      <p:nvGrpSpPr>
        <p:cNvPr id="1" name="Shape 9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4" name="Google Shape;954;p25"/>
          <p:cNvGrpSpPr/>
          <p:nvPr/>
        </p:nvGrpSpPr>
        <p:grpSpPr>
          <a:xfrm>
            <a:off x="7882718" y="343974"/>
            <a:ext cx="348944" cy="553251"/>
            <a:chOff x="8429375" y="536050"/>
            <a:chExt cx="672727" cy="1066611"/>
          </a:xfrm>
        </p:grpSpPr>
        <p:sp>
          <p:nvSpPr>
            <p:cNvPr id="955" name="Google Shape;955;p25"/>
            <p:cNvSpPr/>
            <p:nvPr/>
          </p:nvSpPr>
          <p:spPr>
            <a:xfrm>
              <a:off x="8429375" y="536050"/>
              <a:ext cx="672727" cy="1066611"/>
            </a:xfrm>
            <a:custGeom>
              <a:avLst/>
              <a:gdLst/>
              <a:ahLst/>
              <a:cxnLst/>
              <a:rect l="l" t="t" r="r" b="b"/>
              <a:pathLst>
                <a:path w="13216" h="20954" extrusionOk="0">
                  <a:moveTo>
                    <a:pt x="10500" y="2032"/>
                  </a:moveTo>
                  <a:lnTo>
                    <a:pt x="10500" y="2032"/>
                  </a:lnTo>
                  <a:cubicBezTo>
                    <a:pt x="10089" y="2968"/>
                    <a:pt x="9541" y="3790"/>
                    <a:pt x="9016" y="4611"/>
                  </a:cubicBezTo>
                  <a:cubicBezTo>
                    <a:pt x="8537" y="5342"/>
                    <a:pt x="8103" y="6072"/>
                    <a:pt x="7647" y="6803"/>
                  </a:cubicBezTo>
                  <a:cubicBezTo>
                    <a:pt x="7532" y="6985"/>
                    <a:pt x="7441" y="7168"/>
                    <a:pt x="7350" y="7328"/>
                  </a:cubicBezTo>
                  <a:cubicBezTo>
                    <a:pt x="6939" y="8126"/>
                    <a:pt x="6985" y="8332"/>
                    <a:pt x="7761" y="8811"/>
                  </a:cubicBezTo>
                  <a:cubicBezTo>
                    <a:pt x="8331" y="9176"/>
                    <a:pt x="8948" y="9473"/>
                    <a:pt x="9541" y="9838"/>
                  </a:cubicBezTo>
                  <a:cubicBezTo>
                    <a:pt x="10226" y="10272"/>
                    <a:pt x="10888" y="10728"/>
                    <a:pt x="11550" y="11208"/>
                  </a:cubicBezTo>
                  <a:cubicBezTo>
                    <a:pt x="11778" y="11390"/>
                    <a:pt x="11983" y="11641"/>
                    <a:pt x="12120" y="11893"/>
                  </a:cubicBezTo>
                  <a:cubicBezTo>
                    <a:pt x="12349" y="12281"/>
                    <a:pt x="12303" y="12554"/>
                    <a:pt x="12006" y="12874"/>
                  </a:cubicBezTo>
                  <a:cubicBezTo>
                    <a:pt x="11915" y="12965"/>
                    <a:pt x="11824" y="13057"/>
                    <a:pt x="11732" y="13125"/>
                  </a:cubicBezTo>
                  <a:cubicBezTo>
                    <a:pt x="11618" y="13239"/>
                    <a:pt x="11504" y="13331"/>
                    <a:pt x="11367" y="13422"/>
                  </a:cubicBezTo>
                  <a:cubicBezTo>
                    <a:pt x="8993" y="15088"/>
                    <a:pt x="6619" y="16777"/>
                    <a:pt x="4223" y="18443"/>
                  </a:cubicBezTo>
                  <a:cubicBezTo>
                    <a:pt x="3355" y="19060"/>
                    <a:pt x="2442" y="19608"/>
                    <a:pt x="1484" y="20064"/>
                  </a:cubicBezTo>
                  <a:cubicBezTo>
                    <a:pt x="1347" y="20132"/>
                    <a:pt x="1210" y="20201"/>
                    <a:pt x="1073" y="20269"/>
                  </a:cubicBezTo>
                  <a:cubicBezTo>
                    <a:pt x="890" y="20087"/>
                    <a:pt x="1073" y="19973"/>
                    <a:pt x="1141" y="19881"/>
                  </a:cubicBezTo>
                  <a:cubicBezTo>
                    <a:pt x="2283" y="18352"/>
                    <a:pt x="3401" y="16823"/>
                    <a:pt x="4656" y="15385"/>
                  </a:cubicBezTo>
                  <a:cubicBezTo>
                    <a:pt x="5318" y="14654"/>
                    <a:pt x="5935" y="13878"/>
                    <a:pt x="6574" y="13125"/>
                  </a:cubicBezTo>
                  <a:cubicBezTo>
                    <a:pt x="6642" y="13057"/>
                    <a:pt x="6711" y="12965"/>
                    <a:pt x="6779" y="12897"/>
                  </a:cubicBezTo>
                  <a:cubicBezTo>
                    <a:pt x="7259" y="12258"/>
                    <a:pt x="7213" y="11984"/>
                    <a:pt x="6528" y="11550"/>
                  </a:cubicBezTo>
                  <a:cubicBezTo>
                    <a:pt x="6391" y="11459"/>
                    <a:pt x="6209" y="11390"/>
                    <a:pt x="6049" y="11322"/>
                  </a:cubicBezTo>
                  <a:cubicBezTo>
                    <a:pt x="5067" y="10934"/>
                    <a:pt x="4063" y="10546"/>
                    <a:pt x="3081" y="10135"/>
                  </a:cubicBezTo>
                  <a:cubicBezTo>
                    <a:pt x="2876" y="10044"/>
                    <a:pt x="2693" y="9952"/>
                    <a:pt x="2488" y="9838"/>
                  </a:cubicBezTo>
                  <a:cubicBezTo>
                    <a:pt x="2465" y="9519"/>
                    <a:pt x="2625" y="9336"/>
                    <a:pt x="2785" y="9154"/>
                  </a:cubicBezTo>
                  <a:cubicBezTo>
                    <a:pt x="3196" y="8743"/>
                    <a:pt x="3584" y="8309"/>
                    <a:pt x="4017" y="7921"/>
                  </a:cubicBezTo>
                  <a:cubicBezTo>
                    <a:pt x="5067" y="6962"/>
                    <a:pt x="6140" y="6026"/>
                    <a:pt x="7190" y="5068"/>
                  </a:cubicBezTo>
                  <a:cubicBezTo>
                    <a:pt x="8308" y="4086"/>
                    <a:pt x="9473" y="3128"/>
                    <a:pt x="10500" y="2032"/>
                  </a:cubicBezTo>
                  <a:close/>
                  <a:moveTo>
                    <a:pt x="11572" y="1"/>
                  </a:moveTo>
                  <a:cubicBezTo>
                    <a:pt x="11048" y="343"/>
                    <a:pt x="10614" y="617"/>
                    <a:pt x="10226" y="1005"/>
                  </a:cubicBezTo>
                  <a:cubicBezTo>
                    <a:pt x="9746" y="1439"/>
                    <a:pt x="9244" y="1872"/>
                    <a:pt x="8765" y="2329"/>
                  </a:cubicBezTo>
                  <a:cubicBezTo>
                    <a:pt x="8286" y="2785"/>
                    <a:pt x="7806" y="3242"/>
                    <a:pt x="7350" y="3698"/>
                  </a:cubicBezTo>
                  <a:cubicBezTo>
                    <a:pt x="7053" y="3995"/>
                    <a:pt x="6802" y="4315"/>
                    <a:pt x="6505" y="4588"/>
                  </a:cubicBezTo>
                  <a:cubicBezTo>
                    <a:pt x="5273" y="5730"/>
                    <a:pt x="4040" y="6848"/>
                    <a:pt x="2830" y="7989"/>
                  </a:cubicBezTo>
                  <a:cubicBezTo>
                    <a:pt x="2534" y="8263"/>
                    <a:pt x="2237" y="8537"/>
                    <a:pt x="1986" y="8857"/>
                  </a:cubicBezTo>
                  <a:cubicBezTo>
                    <a:pt x="1552" y="9427"/>
                    <a:pt x="1666" y="10021"/>
                    <a:pt x="2237" y="10432"/>
                  </a:cubicBezTo>
                  <a:cubicBezTo>
                    <a:pt x="2420" y="10569"/>
                    <a:pt x="2625" y="10683"/>
                    <a:pt x="2830" y="10774"/>
                  </a:cubicBezTo>
                  <a:cubicBezTo>
                    <a:pt x="3310" y="10980"/>
                    <a:pt x="3812" y="11185"/>
                    <a:pt x="4314" y="11390"/>
                  </a:cubicBezTo>
                  <a:cubicBezTo>
                    <a:pt x="4748" y="11550"/>
                    <a:pt x="5204" y="11687"/>
                    <a:pt x="5661" y="11870"/>
                  </a:cubicBezTo>
                  <a:cubicBezTo>
                    <a:pt x="5798" y="11915"/>
                    <a:pt x="5980" y="11915"/>
                    <a:pt x="6026" y="12189"/>
                  </a:cubicBezTo>
                  <a:cubicBezTo>
                    <a:pt x="5432" y="12920"/>
                    <a:pt x="4862" y="13719"/>
                    <a:pt x="4223" y="14472"/>
                  </a:cubicBezTo>
                  <a:cubicBezTo>
                    <a:pt x="2808" y="16161"/>
                    <a:pt x="1598" y="18010"/>
                    <a:pt x="342" y="19813"/>
                  </a:cubicBezTo>
                  <a:cubicBezTo>
                    <a:pt x="183" y="20041"/>
                    <a:pt x="23" y="20269"/>
                    <a:pt x="0" y="20566"/>
                  </a:cubicBezTo>
                  <a:cubicBezTo>
                    <a:pt x="199" y="20827"/>
                    <a:pt x="429" y="20953"/>
                    <a:pt x="683" y="20953"/>
                  </a:cubicBezTo>
                  <a:cubicBezTo>
                    <a:pt x="808" y="20953"/>
                    <a:pt x="938" y="20923"/>
                    <a:pt x="1073" y="20863"/>
                  </a:cubicBezTo>
                  <a:cubicBezTo>
                    <a:pt x="1392" y="20749"/>
                    <a:pt x="1689" y="20635"/>
                    <a:pt x="1986" y="20475"/>
                  </a:cubicBezTo>
                  <a:cubicBezTo>
                    <a:pt x="3333" y="19790"/>
                    <a:pt x="4656" y="19037"/>
                    <a:pt x="5912" y="18170"/>
                  </a:cubicBezTo>
                  <a:cubicBezTo>
                    <a:pt x="7829" y="16800"/>
                    <a:pt x="9746" y="15430"/>
                    <a:pt x="11664" y="14038"/>
                  </a:cubicBezTo>
                  <a:cubicBezTo>
                    <a:pt x="11961" y="13833"/>
                    <a:pt x="12257" y="13582"/>
                    <a:pt x="12531" y="13331"/>
                  </a:cubicBezTo>
                  <a:cubicBezTo>
                    <a:pt x="12691" y="13194"/>
                    <a:pt x="12828" y="13011"/>
                    <a:pt x="12874" y="12828"/>
                  </a:cubicBezTo>
                  <a:cubicBezTo>
                    <a:pt x="13079" y="12052"/>
                    <a:pt x="13216" y="11756"/>
                    <a:pt x="12394" y="11117"/>
                  </a:cubicBezTo>
                  <a:cubicBezTo>
                    <a:pt x="12326" y="11071"/>
                    <a:pt x="12280" y="11025"/>
                    <a:pt x="12212" y="10980"/>
                  </a:cubicBezTo>
                  <a:cubicBezTo>
                    <a:pt x="11070" y="10044"/>
                    <a:pt x="9861" y="9199"/>
                    <a:pt x="8605" y="8423"/>
                  </a:cubicBezTo>
                  <a:cubicBezTo>
                    <a:pt x="8445" y="8332"/>
                    <a:pt x="8286" y="8195"/>
                    <a:pt x="8126" y="8081"/>
                  </a:cubicBezTo>
                  <a:cubicBezTo>
                    <a:pt x="8172" y="7921"/>
                    <a:pt x="8217" y="7807"/>
                    <a:pt x="8263" y="7693"/>
                  </a:cubicBezTo>
                  <a:cubicBezTo>
                    <a:pt x="8674" y="6917"/>
                    <a:pt x="9085" y="6118"/>
                    <a:pt x="9518" y="5342"/>
                  </a:cubicBezTo>
                  <a:cubicBezTo>
                    <a:pt x="10203" y="4109"/>
                    <a:pt x="10911" y="2877"/>
                    <a:pt x="11618" y="1644"/>
                  </a:cubicBezTo>
                  <a:cubicBezTo>
                    <a:pt x="11801" y="1302"/>
                    <a:pt x="11938" y="914"/>
                    <a:pt x="12120" y="526"/>
                  </a:cubicBezTo>
                  <a:cubicBezTo>
                    <a:pt x="11938" y="343"/>
                    <a:pt x="11778" y="183"/>
                    <a:pt x="1157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6" name="Google Shape;956;p25"/>
            <p:cNvSpPr/>
            <p:nvPr/>
          </p:nvSpPr>
          <p:spPr>
            <a:xfrm>
              <a:off x="8877821" y="1135115"/>
              <a:ext cx="96511" cy="64392"/>
            </a:xfrm>
            <a:custGeom>
              <a:avLst/>
              <a:gdLst/>
              <a:ahLst/>
              <a:cxnLst/>
              <a:rect l="l" t="t" r="r" b="b"/>
              <a:pathLst>
                <a:path w="1896" h="1265" extrusionOk="0">
                  <a:moveTo>
                    <a:pt x="1623" y="1"/>
                  </a:moveTo>
                  <a:cubicBezTo>
                    <a:pt x="1525" y="1"/>
                    <a:pt x="1430" y="42"/>
                    <a:pt x="1347" y="101"/>
                  </a:cubicBezTo>
                  <a:cubicBezTo>
                    <a:pt x="868" y="352"/>
                    <a:pt x="411" y="626"/>
                    <a:pt x="69" y="1059"/>
                  </a:cubicBezTo>
                  <a:cubicBezTo>
                    <a:pt x="46" y="1105"/>
                    <a:pt x="23" y="1174"/>
                    <a:pt x="1" y="1265"/>
                  </a:cubicBezTo>
                  <a:cubicBezTo>
                    <a:pt x="503" y="1128"/>
                    <a:pt x="1324" y="694"/>
                    <a:pt x="1872" y="283"/>
                  </a:cubicBezTo>
                  <a:cubicBezTo>
                    <a:pt x="1895" y="261"/>
                    <a:pt x="1872" y="192"/>
                    <a:pt x="1895" y="124"/>
                  </a:cubicBezTo>
                  <a:cubicBezTo>
                    <a:pt x="1807" y="36"/>
                    <a:pt x="1714" y="1"/>
                    <a:pt x="162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7" name="Google Shape;957;p25"/>
            <p:cNvSpPr/>
            <p:nvPr/>
          </p:nvSpPr>
          <p:spPr>
            <a:xfrm>
              <a:off x="8917321" y="1167438"/>
              <a:ext cx="91828" cy="56502"/>
            </a:xfrm>
            <a:custGeom>
              <a:avLst/>
              <a:gdLst/>
              <a:ahLst/>
              <a:cxnLst/>
              <a:rect l="l" t="t" r="r" b="b"/>
              <a:pathLst>
                <a:path w="1804" h="1110" extrusionOk="0">
                  <a:moveTo>
                    <a:pt x="1601" y="1"/>
                  </a:moveTo>
                  <a:cubicBezTo>
                    <a:pt x="1474" y="1"/>
                    <a:pt x="1359" y="80"/>
                    <a:pt x="1233" y="128"/>
                  </a:cubicBezTo>
                  <a:cubicBezTo>
                    <a:pt x="571" y="447"/>
                    <a:pt x="343" y="630"/>
                    <a:pt x="1" y="1109"/>
                  </a:cubicBezTo>
                  <a:cubicBezTo>
                    <a:pt x="663" y="790"/>
                    <a:pt x="1256" y="584"/>
                    <a:pt x="1781" y="196"/>
                  </a:cubicBezTo>
                  <a:cubicBezTo>
                    <a:pt x="1804" y="173"/>
                    <a:pt x="1781" y="105"/>
                    <a:pt x="1781" y="59"/>
                  </a:cubicBezTo>
                  <a:cubicBezTo>
                    <a:pt x="1717" y="17"/>
                    <a:pt x="1658" y="1"/>
                    <a:pt x="160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8" name="Google Shape;958;p25"/>
            <p:cNvSpPr/>
            <p:nvPr/>
          </p:nvSpPr>
          <p:spPr>
            <a:xfrm>
              <a:off x="8845295" y="1114093"/>
              <a:ext cx="67446" cy="44743"/>
            </a:xfrm>
            <a:custGeom>
              <a:avLst/>
              <a:gdLst/>
              <a:ahLst/>
              <a:cxnLst/>
              <a:rect l="l" t="t" r="r" b="b"/>
              <a:pathLst>
                <a:path w="1325" h="879" extrusionOk="0">
                  <a:moveTo>
                    <a:pt x="1012" y="0"/>
                  </a:moveTo>
                  <a:cubicBezTo>
                    <a:pt x="987" y="0"/>
                    <a:pt x="965" y="13"/>
                    <a:pt x="936" y="34"/>
                  </a:cubicBezTo>
                  <a:cubicBezTo>
                    <a:pt x="662" y="240"/>
                    <a:pt x="411" y="422"/>
                    <a:pt x="160" y="651"/>
                  </a:cubicBezTo>
                  <a:cubicBezTo>
                    <a:pt x="92" y="696"/>
                    <a:pt x="69" y="788"/>
                    <a:pt x="1" y="879"/>
                  </a:cubicBezTo>
                  <a:cubicBezTo>
                    <a:pt x="640" y="788"/>
                    <a:pt x="777" y="719"/>
                    <a:pt x="1324" y="217"/>
                  </a:cubicBezTo>
                  <a:cubicBezTo>
                    <a:pt x="1136" y="60"/>
                    <a:pt x="1067" y="0"/>
                    <a:pt x="101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59" name="Google Shape;959;p25"/>
          <p:cNvGrpSpPr/>
          <p:nvPr/>
        </p:nvGrpSpPr>
        <p:grpSpPr>
          <a:xfrm rot="10800000" flipH="1">
            <a:off x="564045" y="396040"/>
            <a:ext cx="265445" cy="253151"/>
            <a:chOff x="8373602" y="4288128"/>
            <a:chExt cx="265445" cy="253151"/>
          </a:xfrm>
        </p:grpSpPr>
        <p:sp>
          <p:nvSpPr>
            <p:cNvPr id="960" name="Google Shape;960;p25"/>
            <p:cNvSpPr/>
            <p:nvPr/>
          </p:nvSpPr>
          <p:spPr>
            <a:xfrm>
              <a:off x="8373602" y="4288128"/>
              <a:ext cx="265445" cy="253151"/>
            </a:xfrm>
            <a:custGeom>
              <a:avLst/>
              <a:gdLst/>
              <a:ahLst/>
              <a:cxnLst/>
              <a:rect l="l" t="t" r="r" b="b"/>
              <a:pathLst>
                <a:path w="8140" h="7763" extrusionOk="0">
                  <a:moveTo>
                    <a:pt x="3677" y="692"/>
                  </a:moveTo>
                  <a:cubicBezTo>
                    <a:pt x="5453" y="692"/>
                    <a:pt x="7344" y="2300"/>
                    <a:pt x="7285" y="4480"/>
                  </a:cubicBezTo>
                  <a:cubicBezTo>
                    <a:pt x="7285" y="4607"/>
                    <a:pt x="7348" y="4670"/>
                    <a:pt x="7443" y="4765"/>
                  </a:cubicBezTo>
                  <a:cubicBezTo>
                    <a:pt x="7443" y="4765"/>
                    <a:pt x="7411" y="4765"/>
                    <a:pt x="7411" y="4797"/>
                  </a:cubicBezTo>
                  <a:cubicBezTo>
                    <a:pt x="6666" y="6133"/>
                    <a:pt x="5316" y="7157"/>
                    <a:pt x="3801" y="7157"/>
                  </a:cubicBezTo>
                  <a:cubicBezTo>
                    <a:pt x="3449" y="7157"/>
                    <a:pt x="3088" y="7101"/>
                    <a:pt x="2724" y="6982"/>
                  </a:cubicBezTo>
                  <a:cubicBezTo>
                    <a:pt x="951" y="6348"/>
                    <a:pt x="412" y="4322"/>
                    <a:pt x="1014" y="2738"/>
                  </a:cubicBezTo>
                  <a:cubicBezTo>
                    <a:pt x="1543" y="1295"/>
                    <a:pt x="2589" y="692"/>
                    <a:pt x="3677" y="692"/>
                  </a:cubicBezTo>
                  <a:close/>
                  <a:moveTo>
                    <a:pt x="3843" y="1"/>
                  </a:moveTo>
                  <a:cubicBezTo>
                    <a:pt x="2338" y="1"/>
                    <a:pt x="968" y="971"/>
                    <a:pt x="381" y="2580"/>
                  </a:cubicBezTo>
                  <a:cubicBezTo>
                    <a:pt x="254" y="2897"/>
                    <a:pt x="222" y="3182"/>
                    <a:pt x="191" y="3530"/>
                  </a:cubicBezTo>
                  <a:cubicBezTo>
                    <a:pt x="1" y="5082"/>
                    <a:pt x="634" y="6760"/>
                    <a:pt x="2249" y="7489"/>
                  </a:cubicBezTo>
                  <a:cubicBezTo>
                    <a:pt x="2693" y="7671"/>
                    <a:pt x="3200" y="7762"/>
                    <a:pt x="3724" y="7762"/>
                  </a:cubicBezTo>
                  <a:cubicBezTo>
                    <a:pt x="4472" y="7762"/>
                    <a:pt x="5252" y="7576"/>
                    <a:pt x="5923" y="7204"/>
                  </a:cubicBezTo>
                  <a:cubicBezTo>
                    <a:pt x="6873" y="6697"/>
                    <a:pt x="7506" y="5873"/>
                    <a:pt x="7633" y="4923"/>
                  </a:cubicBezTo>
                  <a:lnTo>
                    <a:pt x="7633" y="4828"/>
                  </a:lnTo>
                  <a:cubicBezTo>
                    <a:pt x="7760" y="4797"/>
                    <a:pt x="7823" y="4670"/>
                    <a:pt x="7855" y="4543"/>
                  </a:cubicBezTo>
                  <a:cubicBezTo>
                    <a:pt x="7855" y="4480"/>
                    <a:pt x="7918" y="4448"/>
                    <a:pt x="7918" y="4353"/>
                  </a:cubicBezTo>
                  <a:cubicBezTo>
                    <a:pt x="8140" y="2390"/>
                    <a:pt x="6588" y="680"/>
                    <a:pt x="4941" y="173"/>
                  </a:cubicBezTo>
                  <a:cubicBezTo>
                    <a:pt x="4573" y="57"/>
                    <a:pt x="4204" y="1"/>
                    <a:pt x="3843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961" name="Google Shape;961;p25"/>
            <p:cNvSpPr/>
            <p:nvPr/>
          </p:nvSpPr>
          <p:spPr>
            <a:xfrm>
              <a:off x="8520249" y="4360881"/>
              <a:ext cx="60981" cy="100211"/>
            </a:xfrm>
            <a:custGeom>
              <a:avLst/>
              <a:gdLst/>
              <a:ahLst/>
              <a:cxnLst/>
              <a:rect l="l" t="t" r="r" b="b"/>
              <a:pathLst>
                <a:path w="1870" h="3073" extrusionOk="0">
                  <a:moveTo>
                    <a:pt x="159" y="1"/>
                  </a:moveTo>
                  <a:cubicBezTo>
                    <a:pt x="32" y="64"/>
                    <a:pt x="1" y="317"/>
                    <a:pt x="191" y="381"/>
                  </a:cubicBezTo>
                  <a:cubicBezTo>
                    <a:pt x="1077" y="697"/>
                    <a:pt x="1584" y="1774"/>
                    <a:pt x="1109" y="2629"/>
                  </a:cubicBezTo>
                  <a:cubicBezTo>
                    <a:pt x="982" y="2851"/>
                    <a:pt x="1204" y="3041"/>
                    <a:pt x="1362" y="3072"/>
                  </a:cubicBezTo>
                  <a:cubicBezTo>
                    <a:pt x="1426" y="3041"/>
                    <a:pt x="1521" y="3009"/>
                    <a:pt x="1552" y="2914"/>
                  </a:cubicBezTo>
                  <a:cubicBezTo>
                    <a:pt x="1869" y="2376"/>
                    <a:pt x="1869" y="1616"/>
                    <a:pt x="1584" y="1014"/>
                  </a:cubicBezTo>
                  <a:cubicBezTo>
                    <a:pt x="1331" y="476"/>
                    <a:pt x="887" y="96"/>
                    <a:pt x="317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962" name="Google Shape;962;p25"/>
            <p:cNvSpPr/>
            <p:nvPr/>
          </p:nvSpPr>
          <p:spPr>
            <a:xfrm>
              <a:off x="8385994" y="4309357"/>
              <a:ext cx="228270" cy="209748"/>
            </a:xfrm>
            <a:custGeom>
              <a:avLst/>
              <a:gdLst/>
              <a:ahLst/>
              <a:cxnLst/>
              <a:rect l="l" t="t" r="r" b="b"/>
              <a:pathLst>
                <a:path w="7000" h="6432" extrusionOk="0">
                  <a:moveTo>
                    <a:pt x="4434" y="1486"/>
                  </a:moveTo>
                  <a:cubicBezTo>
                    <a:pt x="5733" y="1802"/>
                    <a:pt x="6303" y="3386"/>
                    <a:pt x="5701" y="4494"/>
                  </a:cubicBezTo>
                  <a:cubicBezTo>
                    <a:pt x="5669" y="4621"/>
                    <a:pt x="5543" y="4621"/>
                    <a:pt x="5479" y="4621"/>
                  </a:cubicBezTo>
                  <a:cubicBezTo>
                    <a:pt x="5258" y="4621"/>
                    <a:pt x="5099" y="4431"/>
                    <a:pt x="5226" y="4177"/>
                  </a:cubicBezTo>
                  <a:cubicBezTo>
                    <a:pt x="5701" y="3354"/>
                    <a:pt x="5194" y="2277"/>
                    <a:pt x="4308" y="1929"/>
                  </a:cubicBezTo>
                  <a:cubicBezTo>
                    <a:pt x="4118" y="1834"/>
                    <a:pt x="4149" y="1644"/>
                    <a:pt x="4276" y="1517"/>
                  </a:cubicBezTo>
                  <a:cubicBezTo>
                    <a:pt x="4308" y="1486"/>
                    <a:pt x="4403" y="1486"/>
                    <a:pt x="4434" y="1486"/>
                  </a:cubicBezTo>
                  <a:close/>
                  <a:moveTo>
                    <a:pt x="3265" y="1"/>
                  </a:moveTo>
                  <a:cubicBezTo>
                    <a:pt x="2179" y="1"/>
                    <a:pt x="1133" y="608"/>
                    <a:pt x="602" y="2056"/>
                  </a:cubicBezTo>
                  <a:cubicBezTo>
                    <a:pt x="1" y="3639"/>
                    <a:pt x="507" y="5697"/>
                    <a:pt x="2313" y="6236"/>
                  </a:cubicBezTo>
                  <a:cubicBezTo>
                    <a:pt x="2701" y="6370"/>
                    <a:pt x="3088" y="6432"/>
                    <a:pt x="3463" y="6432"/>
                  </a:cubicBezTo>
                  <a:cubicBezTo>
                    <a:pt x="4955" y="6432"/>
                    <a:pt x="6285" y="5455"/>
                    <a:pt x="6968" y="4114"/>
                  </a:cubicBezTo>
                  <a:cubicBezTo>
                    <a:pt x="6968" y="4051"/>
                    <a:pt x="7000" y="4051"/>
                    <a:pt x="7000" y="4051"/>
                  </a:cubicBezTo>
                  <a:cubicBezTo>
                    <a:pt x="6936" y="3987"/>
                    <a:pt x="6841" y="3892"/>
                    <a:pt x="6841" y="3797"/>
                  </a:cubicBezTo>
                  <a:cubicBezTo>
                    <a:pt x="6900" y="1602"/>
                    <a:pt x="5030" y="1"/>
                    <a:pt x="3265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</p:grpSp>
      <p:grpSp>
        <p:nvGrpSpPr>
          <p:cNvPr id="963" name="Google Shape;963;p25"/>
          <p:cNvGrpSpPr/>
          <p:nvPr/>
        </p:nvGrpSpPr>
        <p:grpSpPr>
          <a:xfrm rot="10800000" flipH="1">
            <a:off x="1427721" y="459335"/>
            <a:ext cx="132723" cy="126576"/>
            <a:chOff x="8373602" y="4288128"/>
            <a:chExt cx="265445" cy="253151"/>
          </a:xfrm>
        </p:grpSpPr>
        <p:sp>
          <p:nvSpPr>
            <p:cNvPr id="964" name="Google Shape;964;p25"/>
            <p:cNvSpPr/>
            <p:nvPr/>
          </p:nvSpPr>
          <p:spPr>
            <a:xfrm>
              <a:off x="8373602" y="4288128"/>
              <a:ext cx="265445" cy="253151"/>
            </a:xfrm>
            <a:custGeom>
              <a:avLst/>
              <a:gdLst/>
              <a:ahLst/>
              <a:cxnLst/>
              <a:rect l="l" t="t" r="r" b="b"/>
              <a:pathLst>
                <a:path w="8140" h="7763" extrusionOk="0">
                  <a:moveTo>
                    <a:pt x="3677" y="692"/>
                  </a:moveTo>
                  <a:cubicBezTo>
                    <a:pt x="5453" y="692"/>
                    <a:pt x="7344" y="2300"/>
                    <a:pt x="7285" y="4480"/>
                  </a:cubicBezTo>
                  <a:cubicBezTo>
                    <a:pt x="7285" y="4607"/>
                    <a:pt x="7348" y="4670"/>
                    <a:pt x="7443" y="4765"/>
                  </a:cubicBezTo>
                  <a:cubicBezTo>
                    <a:pt x="7443" y="4765"/>
                    <a:pt x="7411" y="4765"/>
                    <a:pt x="7411" y="4797"/>
                  </a:cubicBezTo>
                  <a:cubicBezTo>
                    <a:pt x="6666" y="6133"/>
                    <a:pt x="5316" y="7157"/>
                    <a:pt x="3801" y="7157"/>
                  </a:cubicBezTo>
                  <a:cubicBezTo>
                    <a:pt x="3449" y="7157"/>
                    <a:pt x="3088" y="7101"/>
                    <a:pt x="2724" y="6982"/>
                  </a:cubicBezTo>
                  <a:cubicBezTo>
                    <a:pt x="951" y="6348"/>
                    <a:pt x="412" y="4322"/>
                    <a:pt x="1014" y="2738"/>
                  </a:cubicBezTo>
                  <a:cubicBezTo>
                    <a:pt x="1543" y="1295"/>
                    <a:pt x="2589" y="692"/>
                    <a:pt x="3677" y="692"/>
                  </a:cubicBezTo>
                  <a:close/>
                  <a:moveTo>
                    <a:pt x="3843" y="1"/>
                  </a:moveTo>
                  <a:cubicBezTo>
                    <a:pt x="2338" y="1"/>
                    <a:pt x="968" y="971"/>
                    <a:pt x="381" y="2580"/>
                  </a:cubicBezTo>
                  <a:cubicBezTo>
                    <a:pt x="254" y="2897"/>
                    <a:pt x="222" y="3182"/>
                    <a:pt x="191" y="3530"/>
                  </a:cubicBezTo>
                  <a:cubicBezTo>
                    <a:pt x="1" y="5082"/>
                    <a:pt x="634" y="6760"/>
                    <a:pt x="2249" y="7489"/>
                  </a:cubicBezTo>
                  <a:cubicBezTo>
                    <a:pt x="2693" y="7671"/>
                    <a:pt x="3200" y="7762"/>
                    <a:pt x="3724" y="7762"/>
                  </a:cubicBezTo>
                  <a:cubicBezTo>
                    <a:pt x="4472" y="7762"/>
                    <a:pt x="5252" y="7576"/>
                    <a:pt x="5923" y="7204"/>
                  </a:cubicBezTo>
                  <a:cubicBezTo>
                    <a:pt x="6873" y="6697"/>
                    <a:pt x="7506" y="5873"/>
                    <a:pt x="7633" y="4923"/>
                  </a:cubicBezTo>
                  <a:lnTo>
                    <a:pt x="7633" y="4828"/>
                  </a:lnTo>
                  <a:cubicBezTo>
                    <a:pt x="7760" y="4797"/>
                    <a:pt x="7823" y="4670"/>
                    <a:pt x="7855" y="4543"/>
                  </a:cubicBezTo>
                  <a:cubicBezTo>
                    <a:pt x="7855" y="4480"/>
                    <a:pt x="7918" y="4448"/>
                    <a:pt x="7918" y="4353"/>
                  </a:cubicBezTo>
                  <a:cubicBezTo>
                    <a:pt x="8140" y="2390"/>
                    <a:pt x="6588" y="680"/>
                    <a:pt x="4941" y="173"/>
                  </a:cubicBezTo>
                  <a:cubicBezTo>
                    <a:pt x="4573" y="57"/>
                    <a:pt x="4204" y="1"/>
                    <a:pt x="3843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965" name="Google Shape;965;p25"/>
            <p:cNvSpPr/>
            <p:nvPr/>
          </p:nvSpPr>
          <p:spPr>
            <a:xfrm>
              <a:off x="8520249" y="4360881"/>
              <a:ext cx="60981" cy="100211"/>
            </a:xfrm>
            <a:custGeom>
              <a:avLst/>
              <a:gdLst/>
              <a:ahLst/>
              <a:cxnLst/>
              <a:rect l="l" t="t" r="r" b="b"/>
              <a:pathLst>
                <a:path w="1870" h="3073" extrusionOk="0">
                  <a:moveTo>
                    <a:pt x="159" y="1"/>
                  </a:moveTo>
                  <a:cubicBezTo>
                    <a:pt x="32" y="64"/>
                    <a:pt x="1" y="317"/>
                    <a:pt x="191" y="381"/>
                  </a:cubicBezTo>
                  <a:cubicBezTo>
                    <a:pt x="1077" y="697"/>
                    <a:pt x="1584" y="1774"/>
                    <a:pt x="1109" y="2629"/>
                  </a:cubicBezTo>
                  <a:cubicBezTo>
                    <a:pt x="982" y="2851"/>
                    <a:pt x="1204" y="3041"/>
                    <a:pt x="1362" y="3072"/>
                  </a:cubicBezTo>
                  <a:cubicBezTo>
                    <a:pt x="1426" y="3041"/>
                    <a:pt x="1521" y="3009"/>
                    <a:pt x="1552" y="2914"/>
                  </a:cubicBezTo>
                  <a:cubicBezTo>
                    <a:pt x="1869" y="2376"/>
                    <a:pt x="1869" y="1616"/>
                    <a:pt x="1584" y="1014"/>
                  </a:cubicBezTo>
                  <a:cubicBezTo>
                    <a:pt x="1331" y="476"/>
                    <a:pt x="887" y="96"/>
                    <a:pt x="317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966" name="Google Shape;966;p25"/>
            <p:cNvSpPr/>
            <p:nvPr/>
          </p:nvSpPr>
          <p:spPr>
            <a:xfrm>
              <a:off x="8385994" y="4309357"/>
              <a:ext cx="228270" cy="209748"/>
            </a:xfrm>
            <a:custGeom>
              <a:avLst/>
              <a:gdLst/>
              <a:ahLst/>
              <a:cxnLst/>
              <a:rect l="l" t="t" r="r" b="b"/>
              <a:pathLst>
                <a:path w="7000" h="6432" extrusionOk="0">
                  <a:moveTo>
                    <a:pt x="4434" y="1486"/>
                  </a:moveTo>
                  <a:cubicBezTo>
                    <a:pt x="5733" y="1802"/>
                    <a:pt x="6303" y="3386"/>
                    <a:pt x="5701" y="4494"/>
                  </a:cubicBezTo>
                  <a:cubicBezTo>
                    <a:pt x="5669" y="4621"/>
                    <a:pt x="5543" y="4621"/>
                    <a:pt x="5479" y="4621"/>
                  </a:cubicBezTo>
                  <a:cubicBezTo>
                    <a:pt x="5258" y="4621"/>
                    <a:pt x="5099" y="4431"/>
                    <a:pt x="5226" y="4177"/>
                  </a:cubicBezTo>
                  <a:cubicBezTo>
                    <a:pt x="5701" y="3354"/>
                    <a:pt x="5194" y="2277"/>
                    <a:pt x="4308" y="1929"/>
                  </a:cubicBezTo>
                  <a:cubicBezTo>
                    <a:pt x="4118" y="1834"/>
                    <a:pt x="4149" y="1644"/>
                    <a:pt x="4276" y="1517"/>
                  </a:cubicBezTo>
                  <a:cubicBezTo>
                    <a:pt x="4308" y="1486"/>
                    <a:pt x="4403" y="1486"/>
                    <a:pt x="4434" y="1486"/>
                  </a:cubicBezTo>
                  <a:close/>
                  <a:moveTo>
                    <a:pt x="3265" y="1"/>
                  </a:moveTo>
                  <a:cubicBezTo>
                    <a:pt x="2179" y="1"/>
                    <a:pt x="1133" y="608"/>
                    <a:pt x="602" y="2056"/>
                  </a:cubicBezTo>
                  <a:cubicBezTo>
                    <a:pt x="1" y="3639"/>
                    <a:pt x="507" y="5697"/>
                    <a:pt x="2313" y="6236"/>
                  </a:cubicBezTo>
                  <a:cubicBezTo>
                    <a:pt x="2701" y="6370"/>
                    <a:pt x="3088" y="6432"/>
                    <a:pt x="3463" y="6432"/>
                  </a:cubicBezTo>
                  <a:cubicBezTo>
                    <a:pt x="4955" y="6432"/>
                    <a:pt x="6285" y="5455"/>
                    <a:pt x="6968" y="4114"/>
                  </a:cubicBezTo>
                  <a:cubicBezTo>
                    <a:pt x="6968" y="4051"/>
                    <a:pt x="7000" y="4051"/>
                    <a:pt x="7000" y="4051"/>
                  </a:cubicBezTo>
                  <a:cubicBezTo>
                    <a:pt x="6936" y="3987"/>
                    <a:pt x="6841" y="3892"/>
                    <a:pt x="6841" y="3797"/>
                  </a:cubicBezTo>
                  <a:cubicBezTo>
                    <a:pt x="6900" y="1602"/>
                    <a:pt x="5030" y="1"/>
                    <a:pt x="3265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</p:grpSp>
      <p:grpSp>
        <p:nvGrpSpPr>
          <p:cNvPr id="967" name="Google Shape;967;p25"/>
          <p:cNvGrpSpPr/>
          <p:nvPr/>
        </p:nvGrpSpPr>
        <p:grpSpPr>
          <a:xfrm rot="-8733596" flipH="1">
            <a:off x="2709683" y="4763951"/>
            <a:ext cx="132736" cy="126567"/>
            <a:chOff x="8373602" y="4288128"/>
            <a:chExt cx="265445" cy="253151"/>
          </a:xfrm>
        </p:grpSpPr>
        <p:sp>
          <p:nvSpPr>
            <p:cNvPr id="968" name="Google Shape;968;p25"/>
            <p:cNvSpPr/>
            <p:nvPr/>
          </p:nvSpPr>
          <p:spPr>
            <a:xfrm>
              <a:off x="8373602" y="4288128"/>
              <a:ext cx="265445" cy="253151"/>
            </a:xfrm>
            <a:custGeom>
              <a:avLst/>
              <a:gdLst/>
              <a:ahLst/>
              <a:cxnLst/>
              <a:rect l="l" t="t" r="r" b="b"/>
              <a:pathLst>
                <a:path w="8140" h="7763" extrusionOk="0">
                  <a:moveTo>
                    <a:pt x="3677" y="692"/>
                  </a:moveTo>
                  <a:cubicBezTo>
                    <a:pt x="5453" y="692"/>
                    <a:pt x="7344" y="2300"/>
                    <a:pt x="7285" y="4480"/>
                  </a:cubicBezTo>
                  <a:cubicBezTo>
                    <a:pt x="7285" y="4607"/>
                    <a:pt x="7348" y="4670"/>
                    <a:pt x="7443" y="4765"/>
                  </a:cubicBezTo>
                  <a:cubicBezTo>
                    <a:pt x="7443" y="4765"/>
                    <a:pt x="7411" y="4765"/>
                    <a:pt x="7411" y="4797"/>
                  </a:cubicBezTo>
                  <a:cubicBezTo>
                    <a:pt x="6666" y="6133"/>
                    <a:pt x="5316" y="7157"/>
                    <a:pt x="3801" y="7157"/>
                  </a:cubicBezTo>
                  <a:cubicBezTo>
                    <a:pt x="3449" y="7157"/>
                    <a:pt x="3088" y="7101"/>
                    <a:pt x="2724" y="6982"/>
                  </a:cubicBezTo>
                  <a:cubicBezTo>
                    <a:pt x="951" y="6348"/>
                    <a:pt x="412" y="4322"/>
                    <a:pt x="1014" y="2738"/>
                  </a:cubicBezTo>
                  <a:cubicBezTo>
                    <a:pt x="1543" y="1295"/>
                    <a:pt x="2589" y="692"/>
                    <a:pt x="3677" y="692"/>
                  </a:cubicBezTo>
                  <a:close/>
                  <a:moveTo>
                    <a:pt x="3843" y="1"/>
                  </a:moveTo>
                  <a:cubicBezTo>
                    <a:pt x="2338" y="1"/>
                    <a:pt x="968" y="971"/>
                    <a:pt x="381" y="2580"/>
                  </a:cubicBezTo>
                  <a:cubicBezTo>
                    <a:pt x="254" y="2897"/>
                    <a:pt x="222" y="3182"/>
                    <a:pt x="191" y="3530"/>
                  </a:cubicBezTo>
                  <a:cubicBezTo>
                    <a:pt x="1" y="5082"/>
                    <a:pt x="634" y="6760"/>
                    <a:pt x="2249" y="7489"/>
                  </a:cubicBezTo>
                  <a:cubicBezTo>
                    <a:pt x="2693" y="7671"/>
                    <a:pt x="3200" y="7762"/>
                    <a:pt x="3724" y="7762"/>
                  </a:cubicBezTo>
                  <a:cubicBezTo>
                    <a:pt x="4472" y="7762"/>
                    <a:pt x="5252" y="7576"/>
                    <a:pt x="5923" y="7204"/>
                  </a:cubicBezTo>
                  <a:cubicBezTo>
                    <a:pt x="6873" y="6697"/>
                    <a:pt x="7506" y="5873"/>
                    <a:pt x="7633" y="4923"/>
                  </a:cubicBezTo>
                  <a:lnTo>
                    <a:pt x="7633" y="4828"/>
                  </a:lnTo>
                  <a:cubicBezTo>
                    <a:pt x="7760" y="4797"/>
                    <a:pt x="7823" y="4670"/>
                    <a:pt x="7855" y="4543"/>
                  </a:cubicBezTo>
                  <a:cubicBezTo>
                    <a:pt x="7855" y="4480"/>
                    <a:pt x="7918" y="4448"/>
                    <a:pt x="7918" y="4353"/>
                  </a:cubicBezTo>
                  <a:cubicBezTo>
                    <a:pt x="8140" y="2390"/>
                    <a:pt x="6588" y="680"/>
                    <a:pt x="4941" y="173"/>
                  </a:cubicBezTo>
                  <a:cubicBezTo>
                    <a:pt x="4573" y="57"/>
                    <a:pt x="4204" y="1"/>
                    <a:pt x="3843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969" name="Google Shape;969;p25"/>
            <p:cNvSpPr/>
            <p:nvPr/>
          </p:nvSpPr>
          <p:spPr>
            <a:xfrm>
              <a:off x="8520249" y="4360881"/>
              <a:ext cx="60981" cy="100211"/>
            </a:xfrm>
            <a:custGeom>
              <a:avLst/>
              <a:gdLst/>
              <a:ahLst/>
              <a:cxnLst/>
              <a:rect l="l" t="t" r="r" b="b"/>
              <a:pathLst>
                <a:path w="1870" h="3073" extrusionOk="0">
                  <a:moveTo>
                    <a:pt x="159" y="1"/>
                  </a:moveTo>
                  <a:cubicBezTo>
                    <a:pt x="32" y="64"/>
                    <a:pt x="1" y="317"/>
                    <a:pt x="191" y="381"/>
                  </a:cubicBezTo>
                  <a:cubicBezTo>
                    <a:pt x="1077" y="697"/>
                    <a:pt x="1584" y="1774"/>
                    <a:pt x="1109" y="2629"/>
                  </a:cubicBezTo>
                  <a:cubicBezTo>
                    <a:pt x="982" y="2851"/>
                    <a:pt x="1204" y="3041"/>
                    <a:pt x="1362" y="3072"/>
                  </a:cubicBezTo>
                  <a:cubicBezTo>
                    <a:pt x="1426" y="3041"/>
                    <a:pt x="1521" y="3009"/>
                    <a:pt x="1552" y="2914"/>
                  </a:cubicBezTo>
                  <a:cubicBezTo>
                    <a:pt x="1869" y="2376"/>
                    <a:pt x="1869" y="1616"/>
                    <a:pt x="1584" y="1014"/>
                  </a:cubicBezTo>
                  <a:cubicBezTo>
                    <a:pt x="1331" y="476"/>
                    <a:pt x="887" y="96"/>
                    <a:pt x="317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970" name="Google Shape;970;p25"/>
            <p:cNvSpPr/>
            <p:nvPr/>
          </p:nvSpPr>
          <p:spPr>
            <a:xfrm>
              <a:off x="8385994" y="4309357"/>
              <a:ext cx="228270" cy="209748"/>
            </a:xfrm>
            <a:custGeom>
              <a:avLst/>
              <a:gdLst/>
              <a:ahLst/>
              <a:cxnLst/>
              <a:rect l="l" t="t" r="r" b="b"/>
              <a:pathLst>
                <a:path w="7000" h="6432" extrusionOk="0">
                  <a:moveTo>
                    <a:pt x="4434" y="1486"/>
                  </a:moveTo>
                  <a:cubicBezTo>
                    <a:pt x="5733" y="1802"/>
                    <a:pt x="6303" y="3386"/>
                    <a:pt x="5701" y="4494"/>
                  </a:cubicBezTo>
                  <a:cubicBezTo>
                    <a:pt x="5669" y="4621"/>
                    <a:pt x="5543" y="4621"/>
                    <a:pt x="5479" y="4621"/>
                  </a:cubicBezTo>
                  <a:cubicBezTo>
                    <a:pt x="5258" y="4621"/>
                    <a:pt x="5099" y="4431"/>
                    <a:pt x="5226" y="4177"/>
                  </a:cubicBezTo>
                  <a:cubicBezTo>
                    <a:pt x="5701" y="3354"/>
                    <a:pt x="5194" y="2277"/>
                    <a:pt x="4308" y="1929"/>
                  </a:cubicBezTo>
                  <a:cubicBezTo>
                    <a:pt x="4118" y="1834"/>
                    <a:pt x="4149" y="1644"/>
                    <a:pt x="4276" y="1517"/>
                  </a:cubicBezTo>
                  <a:cubicBezTo>
                    <a:pt x="4308" y="1486"/>
                    <a:pt x="4403" y="1486"/>
                    <a:pt x="4434" y="1486"/>
                  </a:cubicBezTo>
                  <a:close/>
                  <a:moveTo>
                    <a:pt x="3265" y="1"/>
                  </a:moveTo>
                  <a:cubicBezTo>
                    <a:pt x="2179" y="1"/>
                    <a:pt x="1133" y="608"/>
                    <a:pt x="602" y="2056"/>
                  </a:cubicBezTo>
                  <a:cubicBezTo>
                    <a:pt x="1" y="3639"/>
                    <a:pt x="507" y="5697"/>
                    <a:pt x="2313" y="6236"/>
                  </a:cubicBezTo>
                  <a:cubicBezTo>
                    <a:pt x="2701" y="6370"/>
                    <a:pt x="3088" y="6432"/>
                    <a:pt x="3463" y="6432"/>
                  </a:cubicBezTo>
                  <a:cubicBezTo>
                    <a:pt x="4955" y="6432"/>
                    <a:pt x="6285" y="5455"/>
                    <a:pt x="6968" y="4114"/>
                  </a:cubicBezTo>
                  <a:cubicBezTo>
                    <a:pt x="6968" y="4051"/>
                    <a:pt x="7000" y="4051"/>
                    <a:pt x="7000" y="4051"/>
                  </a:cubicBezTo>
                  <a:cubicBezTo>
                    <a:pt x="6936" y="3987"/>
                    <a:pt x="6841" y="3892"/>
                    <a:pt x="6841" y="3797"/>
                  </a:cubicBezTo>
                  <a:cubicBezTo>
                    <a:pt x="6900" y="1602"/>
                    <a:pt x="5030" y="1"/>
                    <a:pt x="3265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</p:grpSp>
      <p:grpSp>
        <p:nvGrpSpPr>
          <p:cNvPr id="971" name="Google Shape;971;p25"/>
          <p:cNvGrpSpPr/>
          <p:nvPr/>
        </p:nvGrpSpPr>
        <p:grpSpPr>
          <a:xfrm rot="-8733207" flipH="1">
            <a:off x="499348" y="907427"/>
            <a:ext cx="132714" cy="126567"/>
            <a:chOff x="8373602" y="4288128"/>
            <a:chExt cx="265445" cy="253151"/>
          </a:xfrm>
        </p:grpSpPr>
        <p:sp>
          <p:nvSpPr>
            <p:cNvPr id="972" name="Google Shape;972;p25"/>
            <p:cNvSpPr/>
            <p:nvPr/>
          </p:nvSpPr>
          <p:spPr>
            <a:xfrm>
              <a:off x="8373602" y="4288128"/>
              <a:ext cx="265445" cy="253151"/>
            </a:xfrm>
            <a:custGeom>
              <a:avLst/>
              <a:gdLst/>
              <a:ahLst/>
              <a:cxnLst/>
              <a:rect l="l" t="t" r="r" b="b"/>
              <a:pathLst>
                <a:path w="8140" h="7763" extrusionOk="0">
                  <a:moveTo>
                    <a:pt x="3677" y="692"/>
                  </a:moveTo>
                  <a:cubicBezTo>
                    <a:pt x="5453" y="692"/>
                    <a:pt x="7344" y="2300"/>
                    <a:pt x="7285" y="4480"/>
                  </a:cubicBezTo>
                  <a:cubicBezTo>
                    <a:pt x="7285" y="4607"/>
                    <a:pt x="7348" y="4670"/>
                    <a:pt x="7443" y="4765"/>
                  </a:cubicBezTo>
                  <a:cubicBezTo>
                    <a:pt x="7443" y="4765"/>
                    <a:pt x="7411" y="4765"/>
                    <a:pt x="7411" y="4797"/>
                  </a:cubicBezTo>
                  <a:cubicBezTo>
                    <a:pt x="6666" y="6133"/>
                    <a:pt x="5316" y="7157"/>
                    <a:pt x="3801" y="7157"/>
                  </a:cubicBezTo>
                  <a:cubicBezTo>
                    <a:pt x="3449" y="7157"/>
                    <a:pt x="3088" y="7101"/>
                    <a:pt x="2724" y="6982"/>
                  </a:cubicBezTo>
                  <a:cubicBezTo>
                    <a:pt x="951" y="6348"/>
                    <a:pt x="412" y="4322"/>
                    <a:pt x="1014" y="2738"/>
                  </a:cubicBezTo>
                  <a:cubicBezTo>
                    <a:pt x="1543" y="1295"/>
                    <a:pt x="2589" y="692"/>
                    <a:pt x="3677" y="692"/>
                  </a:cubicBezTo>
                  <a:close/>
                  <a:moveTo>
                    <a:pt x="3843" y="1"/>
                  </a:moveTo>
                  <a:cubicBezTo>
                    <a:pt x="2338" y="1"/>
                    <a:pt x="968" y="971"/>
                    <a:pt x="381" y="2580"/>
                  </a:cubicBezTo>
                  <a:cubicBezTo>
                    <a:pt x="254" y="2897"/>
                    <a:pt x="222" y="3182"/>
                    <a:pt x="191" y="3530"/>
                  </a:cubicBezTo>
                  <a:cubicBezTo>
                    <a:pt x="1" y="5082"/>
                    <a:pt x="634" y="6760"/>
                    <a:pt x="2249" y="7489"/>
                  </a:cubicBezTo>
                  <a:cubicBezTo>
                    <a:pt x="2693" y="7671"/>
                    <a:pt x="3200" y="7762"/>
                    <a:pt x="3724" y="7762"/>
                  </a:cubicBezTo>
                  <a:cubicBezTo>
                    <a:pt x="4472" y="7762"/>
                    <a:pt x="5252" y="7576"/>
                    <a:pt x="5923" y="7204"/>
                  </a:cubicBezTo>
                  <a:cubicBezTo>
                    <a:pt x="6873" y="6697"/>
                    <a:pt x="7506" y="5873"/>
                    <a:pt x="7633" y="4923"/>
                  </a:cubicBezTo>
                  <a:lnTo>
                    <a:pt x="7633" y="4828"/>
                  </a:lnTo>
                  <a:cubicBezTo>
                    <a:pt x="7760" y="4797"/>
                    <a:pt x="7823" y="4670"/>
                    <a:pt x="7855" y="4543"/>
                  </a:cubicBezTo>
                  <a:cubicBezTo>
                    <a:pt x="7855" y="4480"/>
                    <a:pt x="7918" y="4448"/>
                    <a:pt x="7918" y="4353"/>
                  </a:cubicBezTo>
                  <a:cubicBezTo>
                    <a:pt x="8140" y="2390"/>
                    <a:pt x="6588" y="680"/>
                    <a:pt x="4941" y="173"/>
                  </a:cubicBezTo>
                  <a:cubicBezTo>
                    <a:pt x="4573" y="57"/>
                    <a:pt x="4204" y="1"/>
                    <a:pt x="3843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973" name="Google Shape;973;p25"/>
            <p:cNvSpPr/>
            <p:nvPr/>
          </p:nvSpPr>
          <p:spPr>
            <a:xfrm>
              <a:off x="8520249" y="4360881"/>
              <a:ext cx="60981" cy="100211"/>
            </a:xfrm>
            <a:custGeom>
              <a:avLst/>
              <a:gdLst/>
              <a:ahLst/>
              <a:cxnLst/>
              <a:rect l="l" t="t" r="r" b="b"/>
              <a:pathLst>
                <a:path w="1870" h="3073" extrusionOk="0">
                  <a:moveTo>
                    <a:pt x="159" y="1"/>
                  </a:moveTo>
                  <a:cubicBezTo>
                    <a:pt x="32" y="64"/>
                    <a:pt x="1" y="317"/>
                    <a:pt x="191" y="381"/>
                  </a:cubicBezTo>
                  <a:cubicBezTo>
                    <a:pt x="1077" y="697"/>
                    <a:pt x="1584" y="1774"/>
                    <a:pt x="1109" y="2629"/>
                  </a:cubicBezTo>
                  <a:cubicBezTo>
                    <a:pt x="982" y="2851"/>
                    <a:pt x="1204" y="3041"/>
                    <a:pt x="1362" y="3072"/>
                  </a:cubicBezTo>
                  <a:cubicBezTo>
                    <a:pt x="1426" y="3041"/>
                    <a:pt x="1521" y="3009"/>
                    <a:pt x="1552" y="2914"/>
                  </a:cubicBezTo>
                  <a:cubicBezTo>
                    <a:pt x="1869" y="2376"/>
                    <a:pt x="1869" y="1616"/>
                    <a:pt x="1584" y="1014"/>
                  </a:cubicBezTo>
                  <a:cubicBezTo>
                    <a:pt x="1331" y="476"/>
                    <a:pt x="887" y="96"/>
                    <a:pt x="317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974" name="Google Shape;974;p25"/>
            <p:cNvSpPr/>
            <p:nvPr/>
          </p:nvSpPr>
          <p:spPr>
            <a:xfrm>
              <a:off x="8385994" y="4309357"/>
              <a:ext cx="228270" cy="209748"/>
            </a:xfrm>
            <a:custGeom>
              <a:avLst/>
              <a:gdLst/>
              <a:ahLst/>
              <a:cxnLst/>
              <a:rect l="l" t="t" r="r" b="b"/>
              <a:pathLst>
                <a:path w="7000" h="6432" extrusionOk="0">
                  <a:moveTo>
                    <a:pt x="4434" y="1486"/>
                  </a:moveTo>
                  <a:cubicBezTo>
                    <a:pt x="5733" y="1802"/>
                    <a:pt x="6303" y="3386"/>
                    <a:pt x="5701" y="4494"/>
                  </a:cubicBezTo>
                  <a:cubicBezTo>
                    <a:pt x="5669" y="4621"/>
                    <a:pt x="5543" y="4621"/>
                    <a:pt x="5479" y="4621"/>
                  </a:cubicBezTo>
                  <a:cubicBezTo>
                    <a:pt x="5258" y="4621"/>
                    <a:pt x="5099" y="4431"/>
                    <a:pt x="5226" y="4177"/>
                  </a:cubicBezTo>
                  <a:cubicBezTo>
                    <a:pt x="5701" y="3354"/>
                    <a:pt x="5194" y="2277"/>
                    <a:pt x="4308" y="1929"/>
                  </a:cubicBezTo>
                  <a:cubicBezTo>
                    <a:pt x="4118" y="1834"/>
                    <a:pt x="4149" y="1644"/>
                    <a:pt x="4276" y="1517"/>
                  </a:cubicBezTo>
                  <a:cubicBezTo>
                    <a:pt x="4308" y="1486"/>
                    <a:pt x="4403" y="1486"/>
                    <a:pt x="4434" y="1486"/>
                  </a:cubicBezTo>
                  <a:close/>
                  <a:moveTo>
                    <a:pt x="3265" y="1"/>
                  </a:moveTo>
                  <a:cubicBezTo>
                    <a:pt x="2179" y="1"/>
                    <a:pt x="1133" y="608"/>
                    <a:pt x="602" y="2056"/>
                  </a:cubicBezTo>
                  <a:cubicBezTo>
                    <a:pt x="1" y="3639"/>
                    <a:pt x="507" y="5697"/>
                    <a:pt x="2313" y="6236"/>
                  </a:cubicBezTo>
                  <a:cubicBezTo>
                    <a:pt x="2701" y="6370"/>
                    <a:pt x="3088" y="6432"/>
                    <a:pt x="3463" y="6432"/>
                  </a:cubicBezTo>
                  <a:cubicBezTo>
                    <a:pt x="4955" y="6432"/>
                    <a:pt x="6285" y="5455"/>
                    <a:pt x="6968" y="4114"/>
                  </a:cubicBezTo>
                  <a:cubicBezTo>
                    <a:pt x="6968" y="4051"/>
                    <a:pt x="7000" y="4051"/>
                    <a:pt x="7000" y="4051"/>
                  </a:cubicBezTo>
                  <a:cubicBezTo>
                    <a:pt x="6936" y="3987"/>
                    <a:pt x="6841" y="3892"/>
                    <a:pt x="6841" y="3797"/>
                  </a:cubicBezTo>
                  <a:cubicBezTo>
                    <a:pt x="6900" y="1602"/>
                    <a:pt x="5030" y="1"/>
                    <a:pt x="3265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</p:grpSp>
      <p:grpSp>
        <p:nvGrpSpPr>
          <p:cNvPr id="975" name="Google Shape;975;p25"/>
          <p:cNvGrpSpPr/>
          <p:nvPr/>
        </p:nvGrpSpPr>
        <p:grpSpPr>
          <a:xfrm rot="948413" flipH="1">
            <a:off x="844218" y="907433"/>
            <a:ext cx="132725" cy="126578"/>
            <a:chOff x="8373602" y="4288128"/>
            <a:chExt cx="265445" cy="253151"/>
          </a:xfrm>
        </p:grpSpPr>
        <p:sp>
          <p:nvSpPr>
            <p:cNvPr id="976" name="Google Shape;976;p25"/>
            <p:cNvSpPr/>
            <p:nvPr/>
          </p:nvSpPr>
          <p:spPr>
            <a:xfrm>
              <a:off x="8373602" y="4288128"/>
              <a:ext cx="265445" cy="253151"/>
            </a:xfrm>
            <a:custGeom>
              <a:avLst/>
              <a:gdLst/>
              <a:ahLst/>
              <a:cxnLst/>
              <a:rect l="l" t="t" r="r" b="b"/>
              <a:pathLst>
                <a:path w="8140" h="7763" extrusionOk="0">
                  <a:moveTo>
                    <a:pt x="3677" y="692"/>
                  </a:moveTo>
                  <a:cubicBezTo>
                    <a:pt x="5453" y="692"/>
                    <a:pt x="7344" y="2300"/>
                    <a:pt x="7285" y="4480"/>
                  </a:cubicBezTo>
                  <a:cubicBezTo>
                    <a:pt x="7285" y="4607"/>
                    <a:pt x="7348" y="4670"/>
                    <a:pt x="7443" y="4765"/>
                  </a:cubicBezTo>
                  <a:cubicBezTo>
                    <a:pt x="7443" y="4765"/>
                    <a:pt x="7411" y="4765"/>
                    <a:pt x="7411" y="4797"/>
                  </a:cubicBezTo>
                  <a:cubicBezTo>
                    <a:pt x="6666" y="6133"/>
                    <a:pt x="5316" y="7157"/>
                    <a:pt x="3801" y="7157"/>
                  </a:cubicBezTo>
                  <a:cubicBezTo>
                    <a:pt x="3449" y="7157"/>
                    <a:pt x="3088" y="7101"/>
                    <a:pt x="2724" y="6982"/>
                  </a:cubicBezTo>
                  <a:cubicBezTo>
                    <a:pt x="951" y="6348"/>
                    <a:pt x="412" y="4322"/>
                    <a:pt x="1014" y="2738"/>
                  </a:cubicBezTo>
                  <a:cubicBezTo>
                    <a:pt x="1543" y="1295"/>
                    <a:pt x="2589" y="692"/>
                    <a:pt x="3677" y="692"/>
                  </a:cubicBezTo>
                  <a:close/>
                  <a:moveTo>
                    <a:pt x="3843" y="1"/>
                  </a:moveTo>
                  <a:cubicBezTo>
                    <a:pt x="2338" y="1"/>
                    <a:pt x="968" y="971"/>
                    <a:pt x="381" y="2580"/>
                  </a:cubicBezTo>
                  <a:cubicBezTo>
                    <a:pt x="254" y="2897"/>
                    <a:pt x="222" y="3182"/>
                    <a:pt x="191" y="3530"/>
                  </a:cubicBezTo>
                  <a:cubicBezTo>
                    <a:pt x="1" y="5082"/>
                    <a:pt x="634" y="6760"/>
                    <a:pt x="2249" y="7489"/>
                  </a:cubicBezTo>
                  <a:cubicBezTo>
                    <a:pt x="2693" y="7671"/>
                    <a:pt x="3200" y="7762"/>
                    <a:pt x="3724" y="7762"/>
                  </a:cubicBezTo>
                  <a:cubicBezTo>
                    <a:pt x="4472" y="7762"/>
                    <a:pt x="5252" y="7576"/>
                    <a:pt x="5923" y="7204"/>
                  </a:cubicBezTo>
                  <a:cubicBezTo>
                    <a:pt x="6873" y="6697"/>
                    <a:pt x="7506" y="5873"/>
                    <a:pt x="7633" y="4923"/>
                  </a:cubicBezTo>
                  <a:lnTo>
                    <a:pt x="7633" y="4828"/>
                  </a:lnTo>
                  <a:cubicBezTo>
                    <a:pt x="7760" y="4797"/>
                    <a:pt x="7823" y="4670"/>
                    <a:pt x="7855" y="4543"/>
                  </a:cubicBezTo>
                  <a:cubicBezTo>
                    <a:pt x="7855" y="4480"/>
                    <a:pt x="7918" y="4448"/>
                    <a:pt x="7918" y="4353"/>
                  </a:cubicBezTo>
                  <a:cubicBezTo>
                    <a:pt x="8140" y="2390"/>
                    <a:pt x="6588" y="680"/>
                    <a:pt x="4941" y="173"/>
                  </a:cubicBezTo>
                  <a:cubicBezTo>
                    <a:pt x="4573" y="57"/>
                    <a:pt x="4204" y="1"/>
                    <a:pt x="3843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977" name="Google Shape;977;p25"/>
            <p:cNvSpPr/>
            <p:nvPr/>
          </p:nvSpPr>
          <p:spPr>
            <a:xfrm>
              <a:off x="8520249" y="4360881"/>
              <a:ext cx="60981" cy="100211"/>
            </a:xfrm>
            <a:custGeom>
              <a:avLst/>
              <a:gdLst/>
              <a:ahLst/>
              <a:cxnLst/>
              <a:rect l="l" t="t" r="r" b="b"/>
              <a:pathLst>
                <a:path w="1870" h="3073" extrusionOk="0">
                  <a:moveTo>
                    <a:pt x="159" y="1"/>
                  </a:moveTo>
                  <a:cubicBezTo>
                    <a:pt x="32" y="64"/>
                    <a:pt x="1" y="317"/>
                    <a:pt x="191" y="381"/>
                  </a:cubicBezTo>
                  <a:cubicBezTo>
                    <a:pt x="1077" y="697"/>
                    <a:pt x="1584" y="1774"/>
                    <a:pt x="1109" y="2629"/>
                  </a:cubicBezTo>
                  <a:cubicBezTo>
                    <a:pt x="982" y="2851"/>
                    <a:pt x="1204" y="3041"/>
                    <a:pt x="1362" y="3072"/>
                  </a:cubicBezTo>
                  <a:cubicBezTo>
                    <a:pt x="1426" y="3041"/>
                    <a:pt x="1521" y="3009"/>
                    <a:pt x="1552" y="2914"/>
                  </a:cubicBezTo>
                  <a:cubicBezTo>
                    <a:pt x="1869" y="2376"/>
                    <a:pt x="1869" y="1616"/>
                    <a:pt x="1584" y="1014"/>
                  </a:cubicBezTo>
                  <a:cubicBezTo>
                    <a:pt x="1331" y="476"/>
                    <a:pt x="887" y="96"/>
                    <a:pt x="317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978" name="Google Shape;978;p25"/>
            <p:cNvSpPr/>
            <p:nvPr/>
          </p:nvSpPr>
          <p:spPr>
            <a:xfrm>
              <a:off x="8385994" y="4309357"/>
              <a:ext cx="228270" cy="209748"/>
            </a:xfrm>
            <a:custGeom>
              <a:avLst/>
              <a:gdLst/>
              <a:ahLst/>
              <a:cxnLst/>
              <a:rect l="l" t="t" r="r" b="b"/>
              <a:pathLst>
                <a:path w="7000" h="6432" extrusionOk="0">
                  <a:moveTo>
                    <a:pt x="4434" y="1486"/>
                  </a:moveTo>
                  <a:cubicBezTo>
                    <a:pt x="5733" y="1802"/>
                    <a:pt x="6303" y="3386"/>
                    <a:pt x="5701" y="4494"/>
                  </a:cubicBezTo>
                  <a:cubicBezTo>
                    <a:pt x="5669" y="4621"/>
                    <a:pt x="5543" y="4621"/>
                    <a:pt x="5479" y="4621"/>
                  </a:cubicBezTo>
                  <a:cubicBezTo>
                    <a:pt x="5258" y="4621"/>
                    <a:pt x="5099" y="4431"/>
                    <a:pt x="5226" y="4177"/>
                  </a:cubicBezTo>
                  <a:cubicBezTo>
                    <a:pt x="5701" y="3354"/>
                    <a:pt x="5194" y="2277"/>
                    <a:pt x="4308" y="1929"/>
                  </a:cubicBezTo>
                  <a:cubicBezTo>
                    <a:pt x="4118" y="1834"/>
                    <a:pt x="4149" y="1644"/>
                    <a:pt x="4276" y="1517"/>
                  </a:cubicBezTo>
                  <a:cubicBezTo>
                    <a:pt x="4308" y="1486"/>
                    <a:pt x="4403" y="1486"/>
                    <a:pt x="4434" y="1486"/>
                  </a:cubicBezTo>
                  <a:close/>
                  <a:moveTo>
                    <a:pt x="3265" y="1"/>
                  </a:moveTo>
                  <a:cubicBezTo>
                    <a:pt x="2179" y="1"/>
                    <a:pt x="1133" y="608"/>
                    <a:pt x="602" y="2056"/>
                  </a:cubicBezTo>
                  <a:cubicBezTo>
                    <a:pt x="1" y="3639"/>
                    <a:pt x="507" y="5697"/>
                    <a:pt x="2313" y="6236"/>
                  </a:cubicBezTo>
                  <a:cubicBezTo>
                    <a:pt x="2701" y="6370"/>
                    <a:pt x="3088" y="6432"/>
                    <a:pt x="3463" y="6432"/>
                  </a:cubicBezTo>
                  <a:cubicBezTo>
                    <a:pt x="4955" y="6432"/>
                    <a:pt x="6285" y="5455"/>
                    <a:pt x="6968" y="4114"/>
                  </a:cubicBezTo>
                  <a:cubicBezTo>
                    <a:pt x="6968" y="4051"/>
                    <a:pt x="7000" y="4051"/>
                    <a:pt x="7000" y="4051"/>
                  </a:cubicBezTo>
                  <a:cubicBezTo>
                    <a:pt x="6936" y="3987"/>
                    <a:pt x="6841" y="3892"/>
                    <a:pt x="6841" y="3797"/>
                  </a:cubicBezTo>
                  <a:cubicBezTo>
                    <a:pt x="6900" y="1602"/>
                    <a:pt x="5030" y="1"/>
                    <a:pt x="3265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</p:grpSp>
      <p:grpSp>
        <p:nvGrpSpPr>
          <p:cNvPr id="979" name="Google Shape;979;p25"/>
          <p:cNvGrpSpPr/>
          <p:nvPr/>
        </p:nvGrpSpPr>
        <p:grpSpPr>
          <a:xfrm rot="3015231" flipH="1">
            <a:off x="8478662" y="396034"/>
            <a:ext cx="265451" cy="253156"/>
            <a:chOff x="8373602" y="4288128"/>
            <a:chExt cx="265445" cy="253151"/>
          </a:xfrm>
        </p:grpSpPr>
        <p:sp>
          <p:nvSpPr>
            <p:cNvPr id="980" name="Google Shape;980;p25"/>
            <p:cNvSpPr/>
            <p:nvPr/>
          </p:nvSpPr>
          <p:spPr>
            <a:xfrm>
              <a:off x="8373602" y="4288128"/>
              <a:ext cx="265445" cy="253151"/>
            </a:xfrm>
            <a:custGeom>
              <a:avLst/>
              <a:gdLst/>
              <a:ahLst/>
              <a:cxnLst/>
              <a:rect l="l" t="t" r="r" b="b"/>
              <a:pathLst>
                <a:path w="8140" h="7763" extrusionOk="0">
                  <a:moveTo>
                    <a:pt x="3677" y="692"/>
                  </a:moveTo>
                  <a:cubicBezTo>
                    <a:pt x="5453" y="692"/>
                    <a:pt x="7344" y="2300"/>
                    <a:pt x="7285" y="4480"/>
                  </a:cubicBezTo>
                  <a:cubicBezTo>
                    <a:pt x="7285" y="4607"/>
                    <a:pt x="7348" y="4670"/>
                    <a:pt x="7443" y="4765"/>
                  </a:cubicBezTo>
                  <a:cubicBezTo>
                    <a:pt x="7443" y="4765"/>
                    <a:pt x="7411" y="4765"/>
                    <a:pt x="7411" y="4797"/>
                  </a:cubicBezTo>
                  <a:cubicBezTo>
                    <a:pt x="6666" y="6133"/>
                    <a:pt x="5316" y="7157"/>
                    <a:pt x="3801" y="7157"/>
                  </a:cubicBezTo>
                  <a:cubicBezTo>
                    <a:pt x="3449" y="7157"/>
                    <a:pt x="3088" y="7101"/>
                    <a:pt x="2724" y="6982"/>
                  </a:cubicBezTo>
                  <a:cubicBezTo>
                    <a:pt x="951" y="6348"/>
                    <a:pt x="412" y="4322"/>
                    <a:pt x="1014" y="2738"/>
                  </a:cubicBezTo>
                  <a:cubicBezTo>
                    <a:pt x="1543" y="1295"/>
                    <a:pt x="2589" y="692"/>
                    <a:pt x="3677" y="692"/>
                  </a:cubicBezTo>
                  <a:close/>
                  <a:moveTo>
                    <a:pt x="3843" y="1"/>
                  </a:moveTo>
                  <a:cubicBezTo>
                    <a:pt x="2338" y="1"/>
                    <a:pt x="968" y="971"/>
                    <a:pt x="381" y="2580"/>
                  </a:cubicBezTo>
                  <a:cubicBezTo>
                    <a:pt x="254" y="2897"/>
                    <a:pt x="222" y="3182"/>
                    <a:pt x="191" y="3530"/>
                  </a:cubicBezTo>
                  <a:cubicBezTo>
                    <a:pt x="1" y="5082"/>
                    <a:pt x="634" y="6760"/>
                    <a:pt x="2249" y="7489"/>
                  </a:cubicBezTo>
                  <a:cubicBezTo>
                    <a:pt x="2693" y="7671"/>
                    <a:pt x="3200" y="7762"/>
                    <a:pt x="3724" y="7762"/>
                  </a:cubicBezTo>
                  <a:cubicBezTo>
                    <a:pt x="4472" y="7762"/>
                    <a:pt x="5252" y="7576"/>
                    <a:pt x="5923" y="7204"/>
                  </a:cubicBezTo>
                  <a:cubicBezTo>
                    <a:pt x="6873" y="6697"/>
                    <a:pt x="7506" y="5873"/>
                    <a:pt x="7633" y="4923"/>
                  </a:cubicBezTo>
                  <a:lnTo>
                    <a:pt x="7633" y="4828"/>
                  </a:lnTo>
                  <a:cubicBezTo>
                    <a:pt x="7760" y="4797"/>
                    <a:pt x="7823" y="4670"/>
                    <a:pt x="7855" y="4543"/>
                  </a:cubicBezTo>
                  <a:cubicBezTo>
                    <a:pt x="7855" y="4480"/>
                    <a:pt x="7918" y="4448"/>
                    <a:pt x="7918" y="4353"/>
                  </a:cubicBezTo>
                  <a:cubicBezTo>
                    <a:pt x="8140" y="2390"/>
                    <a:pt x="6588" y="680"/>
                    <a:pt x="4941" y="173"/>
                  </a:cubicBezTo>
                  <a:cubicBezTo>
                    <a:pt x="4573" y="57"/>
                    <a:pt x="4204" y="1"/>
                    <a:pt x="3843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981" name="Google Shape;981;p25"/>
            <p:cNvSpPr/>
            <p:nvPr/>
          </p:nvSpPr>
          <p:spPr>
            <a:xfrm>
              <a:off x="8520249" y="4360881"/>
              <a:ext cx="60981" cy="100211"/>
            </a:xfrm>
            <a:custGeom>
              <a:avLst/>
              <a:gdLst/>
              <a:ahLst/>
              <a:cxnLst/>
              <a:rect l="l" t="t" r="r" b="b"/>
              <a:pathLst>
                <a:path w="1870" h="3073" extrusionOk="0">
                  <a:moveTo>
                    <a:pt x="159" y="1"/>
                  </a:moveTo>
                  <a:cubicBezTo>
                    <a:pt x="32" y="64"/>
                    <a:pt x="1" y="317"/>
                    <a:pt x="191" y="381"/>
                  </a:cubicBezTo>
                  <a:cubicBezTo>
                    <a:pt x="1077" y="697"/>
                    <a:pt x="1584" y="1774"/>
                    <a:pt x="1109" y="2629"/>
                  </a:cubicBezTo>
                  <a:cubicBezTo>
                    <a:pt x="982" y="2851"/>
                    <a:pt x="1204" y="3041"/>
                    <a:pt x="1362" y="3072"/>
                  </a:cubicBezTo>
                  <a:cubicBezTo>
                    <a:pt x="1426" y="3041"/>
                    <a:pt x="1521" y="3009"/>
                    <a:pt x="1552" y="2914"/>
                  </a:cubicBezTo>
                  <a:cubicBezTo>
                    <a:pt x="1869" y="2376"/>
                    <a:pt x="1869" y="1616"/>
                    <a:pt x="1584" y="1014"/>
                  </a:cubicBezTo>
                  <a:cubicBezTo>
                    <a:pt x="1331" y="476"/>
                    <a:pt x="887" y="96"/>
                    <a:pt x="317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982" name="Google Shape;982;p25"/>
            <p:cNvSpPr/>
            <p:nvPr/>
          </p:nvSpPr>
          <p:spPr>
            <a:xfrm>
              <a:off x="8385994" y="4309357"/>
              <a:ext cx="228270" cy="209748"/>
            </a:xfrm>
            <a:custGeom>
              <a:avLst/>
              <a:gdLst/>
              <a:ahLst/>
              <a:cxnLst/>
              <a:rect l="l" t="t" r="r" b="b"/>
              <a:pathLst>
                <a:path w="7000" h="6432" extrusionOk="0">
                  <a:moveTo>
                    <a:pt x="4434" y="1486"/>
                  </a:moveTo>
                  <a:cubicBezTo>
                    <a:pt x="5733" y="1802"/>
                    <a:pt x="6303" y="3386"/>
                    <a:pt x="5701" y="4494"/>
                  </a:cubicBezTo>
                  <a:cubicBezTo>
                    <a:pt x="5669" y="4621"/>
                    <a:pt x="5543" y="4621"/>
                    <a:pt x="5479" y="4621"/>
                  </a:cubicBezTo>
                  <a:cubicBezTo>
                    <a:pt x="5258" y="4621"/>
                    <a:pt x="5099" y="4431"/>
                    <a:pt x="5226" y="4177"/>
                  </a:cubicBezTo>
                  <a:cubicBezTo>
                    <a:pt x="5701" y="3354"/>
                    <a:pt x="5194" y="2277"/>
                    <a:pt x="4308" y="1929"/>
                  </a:cubicBezTo>
                  <a:cubicBezTo>
                    <a:pt x="4118" y="1834"/>
                    <a:pt x="4149" y="1644"/>
                    <a:pt x="4276" y="1517"/>
                  </a:cubicBezTo>
                  <a:cubicBezTo>
                    <a:pt x="4308" y="1486"/>
                    <a:pt x="4403" y="1486"/>
                    <a:pt x="4434" y="1486"/>
                  </a:cubicBezTo>
                  <a:close/>
                  <a:moveTo>
                    <a:pt x="3265" y="1"/>
                  </a:moveTo>
                  <a:cubicBezTo>
                    <a:pt x="2179" y="1"/>
                    <a:pt x="1133" y="608"/>
                    <a:pt x="602" y="2056"/>
                  </a:cubicBezTo>
                  <a:cubicBezTo>
                    <a:pt x="1" y="3639"/>
                    <a:pt x="507" y="5697"/>
                    <a:pt x="2313" y="6236"/>
                  </a:cubicBezTo>
                  <a:cubicBezTo>
                    <a:pt x="2701" y="6370"/>
                    <a:pt x="3088" y="6432"/>
                    <a:pt x="3463" y="6432"/>
                  </a:cubicBezTo>
                  <a:cubicBezTo>
                    <a:pt x="4955" y="6432"/>
                    <a:pt x="6285" y="5455"/>
                    <a:pt x="6968" y="4114"/>
                  </a:cubicBezTo>
                  <a:cubicBezTo>
                    <a:pt x="6968" y="4051"/>
                    <a:pt x="7000" y="4051"/>
                    <a:pt x="7000" y="4051"/>
                  </a:cubicBezTo>
                  <a:cubicBezTo>
                    <a:pt x="6936" y="3987"/>
                    <a:pt x="6841" y="3892"/>
                    <a:pt x="6841" y="3797"/>
                  </a:cubicBezTo>
                  <a:cubicBezTo>
                    <a:pt x="6900" y="1602"/>
                    <a:pt x="5030" y="1"/>
                    <a:pt x="3265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</p:grpSp>
      <p:grpSp>
        <p:nvGrpSpPr>
          <p:cNvPr id="983" name="Google Shape;983;p25"/>
          <p:cNvGrpSpPr/>
          <p:nvPr/>
        </p:nvGrpSpPr>
        <p:grpSpPr>
          <a:xfrm flipH="1">
            <a:off x="6298127" y="4377833"/>
            <a:ext cx="132723" cy="126576"/>
            <a:chOff x="8373602" y="4288128"/>
            <a:chExt cx="265445" cy="253151"/>
          </a:xfrm>
        </p:grpSpPr>
        <p:sp>
          <p:nvSpPr>
            <p:cNvPr id="984" name="Google Shape;984;p25"/>
            <p:cNvSpPr/>
            <p:nvPr/>
          </p:nvSpPr>
          <p:spPr>
            <a:xfrm>
              <a:off x="8373602" y="4288128"/>
              <a:ext cx="265445" cy="253151"/>
            </a:xfrm>
            <a:custGeom>
              <a:avLst/>
              <a:gdLst/>
              <a:ahLst/>
              <a:cxnLst/>
              <a:rect l="l" t="t" r="r" b="b"/>
              <a:pathLst>
                <a:path w="8140" h="7763" extrusionOk="0">
                  <a:moveTo>
                    <a:pt x="3677" y="692"/>
                  </a:moveTo>
                  <a:cubicBezTo>
                    <a:pt x="5453" y="692"/>
                    <a:pt x="7344" y="2300"/>
                    <a:pt x="7285" y="4480"/>
                  </a:cubicBezTo>
                  <a:cubicBezTo>
                    <a:pt x="7285" y="4607"/>
                    <a:pt x="7348" y="4670"/>
                    <a:pt x="7443" y="4765"/>
                  </a:cubicBezTo>
                  <a:cubicBezTo>
                    <a:pt x="7443" y="4765"/>
                    <a:pt x="7411" y="4765"/>
                    <a:pt x="7411" y="4797"/>
                  </a:cubicBezTo>
                  <a:cubicBezTo>
                    <a:pt x="6666" y="6133"/>
                    <a:pt x="5316" y="7157"/>
                    <a:pt x="3801" y="7157"/>
                  </a:cubicBezTo>
                  <a:cubicBezTo>
                    <a:pt x="3449" y="7157"/>
                    <a:pt x="3088" y="7101"/>
                    <a:pt x="2724" y="6982"/>
                  </a:cubicBezTo>
                  <a:cubicBezTo>
                    <a:pt x="951" y="6348"/>
                    <a:pt x="412" y="4322"/>
                    <a:pt x="1014" y="2738"/>
                  </a:cubicBezTo>
                  <a:cubicBezTo>
                    <a:pt x="1543" y="1295"/>
                    <a:pt x="2589" y="692"/>
                    <a:pt x="3677" y="692"/>
                  </a:cubicBezTo>
                  <a:close/>
                  <a:moveTo>
                    <a:pt x="3843" y="1"/>
                  </a:moveTo>
                  <a:cubicBezTo>
                    <a:pt x="2338" y="1"/>
                    <a:pt x="968" y="971"/>
                    <a:pt x="381" y="2580"/>
                  </a:cubicBezTo>
                  <a:cubicBezTo>
                    <a:pt x="254" y="2897"/>
                    <a:pt x="222" y="3182"/>
                    <a:pt x="191" y="3530"/>
                  </a:cubicBezTo>
                  <a:cubicBezTo>
                    <a:pt x="1" y="5082"/>
                    <a:pt x="634" y="6760"/>
                    <a:pt x="2249" y="7489"/>
                  </a:cubicBezTo>
                  <a:cubicBezTo>
                    <a:pt x="2693" y="7671"/>
                    <a:pt x="3200" y="7762"/>
                    <a:pt x="3724" y="7762"/>
                  </a:cubicBezTo>
                  <a:cubicBezTo>
                    <a:pt x="4472" y="7762"/>
                    <a:pt x="5252" y="7576"/>
                    <a:pt x="5923" y="7204"/>
                  </a:cubicBezTo>
                  <a:cubicBezTo>
                    <a:pt x="6873" y="6697"/>
                    <a:pt x="7506" y="5873"/>
                    <a:pt x="7633" y="4923"/>
                  </a:cubicBezTo>
                  <a:lnTo>
                    <a:pt x="7633" y="4828"/>
                  </a:lnTo>
                  <a:cubicBezTo>
                    <a:pt x="7760" y="4797"/>
                    <a:pt x="7823" y="4670"/>
                    <a:pt x="7855" y="4543"/>
                  </a:cubicBezTo>
                  <a:cubicBezTo>
                    <a:pt x="7855" y="4480"/>
                    <a:pt x="7918" y="4448"/>
                    <a:pt x="7918" y="4353"/>
                  </a:cubicBezTo>
                  <a:cubicBezTo>
                    <a:pt x="8140" y="2390"/>
                    <a:pt x="6588" y="680"/>
                    <a:pt x="4941" y="173"/>
                  </a:cubicBezTo>
                  <a:cubicBezTo>
                    <a:pt x="4573" y="57"/>
                    <a:pt x="4204" y="1"/>
                    <a:pt x="3843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985" name="Google Shape;985;p25"/>
            <p:cNvSpPr/>
            <p:nvPr/>
          </p:nvSpPr>
          <p:spPr>
            <a:xfrm>
              <a:off x="8520249" y="4360881"/>
              <a:ext cx="60981" cy="100211"/>
            </a:xfrm>
            <a:custGeom>
              <a:avLst/>
              <a:gdLst/>
              <a:ahLst/>
              <a:cxnLst/>
              <a:rect l="l" t="t" r="r" b="b"/>
              <a:pathLst>
                <a:path w="1870" h="3073" extrusionOk="0">
                  <a:moveTo>
                    <a:pt x="159" y="1"/>
                  </a:moveTo>
                  <a:cubicBezTo>
                    <a:pt x="32" y="64"/>
                    <a:pt x="1" y="317"/>
                    <a:pt x="191" y="381"/>
                  </a:cubicBezTo>
                  <a:cubicBezTo>
                    <a:pt x="1077" y="697"/>
                    <a:pt x="1584" y="1774"/>
                    <a:pt x="1109" y="2629"/>
                  </a:cubicBezTo>
                  <a:cubicBezTo>
                    <a:pt x="982" y="2851"/>
                    <a:pt x="1204" y="3041"/>
                    <a:pt x="1362" y="3072"/>
                  </a:cubicBezTo>
                  <a:cubicBezTo>
                    <a:pt x="1426" y="3041"/>
                    <a:pt x="1521" y="3009"/>
                    <a:pt x="1552" y="2914"/>
                  </a:cubicBezTo>
                  <a:cubicBezTo>
                    <a:pt x="1869" y="2376"/>
                    <a:pt x="1869" y="1616"/>
                    <a:pt x="1584" y="1014"/>
                  </a:cubicBezTo>
                  <a:cubicBezTo>
                    <a:pt x="1331" y="476"/>
                    <a:pt x="887" y="96"/>
                    <a:pt x="317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986" name="Google Shape;986;p25"/>
            <p:cNvSpPr/>
            <p:nvPr/>
          </p:nvSpPr>
          <p:spPr>
            <a:xfrm>
              <a:off x="8385994" y="4309357"/>
              <a:ext cx="228270" cy="209748"/>
            </a:xfrm>
            <a:custGeom>
              <a:avLst/>
              <a:gdLst/>
              <a:ahLst/>
              <a:cxnLst/>
              <a:rect l="l" t="t" r="r" b="b"/>
              <a:pathLst>
                <a:path w="7000" h="6432" extrusionOk="0">
                  <a:moveTo>
                    <a:pt x="4434" y="1486"/>
                  </a:moveTo>
                  <a:cubicBezTo>
                    <a:pt x="5733" y="1802"/>
                    <a:pt x="6303" y="3386"/>
                    <a:pt x="5701" y="4494"/>
                  </a:cubicBezTo>
                  <a:cubicBezTo>
                    <a:pt x="5669" y="4621"/>
                    <a:pt x="5543" y="4621"/>
                    <a:pt x="5479" y="4621"/>
                  </a:cubicBezTo>
                  <a:cubicBezTo>
                    <a:pt x="5258" y="4621"/>
                    <a:pt x="5099" y="4431"/>
                    <a:pt x="5226" y="4177"/>
                  </a:cubicBezTo>
                  <a:cubicBezTo>
                    <a:pt x="5701" y="3354"/>
                    <a:pt x="5194" y="2277"/>
                    <a:pt x="4308" y="1929"/>
                  </a:cubicBezTo>
                  <a:cubicBezTo>
                    <a:pt x="4118" y="1834"/>
                    <a:pt x="4149" y="1644"/>
                    <a:pt x="4276" y="1517"/>
                  </a:cubicBezTo>
                  <a:cubicBezTo>
                    <a:pt x="4308" y="1486"/>
                    <a:pt x="4403" y="1486"/>
                    <a:pt x="4434" y="1486"/>
                  </a:cubicBezTo>
                  <a:close/>
                  <a:moveTo>
                    <a:pt x="3265" y="1"/>
                  </a:moveTo>
                  <a:cubicBezTo>
                    <a:pt x="2179" y="1"/>
                    <a:pt x="1133" y="608"/>
                    <a:pt x="602" y="2056"/>
                  </a:cubicBezTo>
                  <a:cubicBezTo>
                    <a:pt x="1" y="3639"/>
                    <a:pt x="507" y="5697"/>
                    <a:pt x="2313" y="6236"/>
                  </a:cubicBezTo>
                  <a:cubicBezTo>
                    <a:pt x="2701" y="6370"/>
                    <a:pt x="3088" y="6432"/>
                    <a:pt x="3463" y="6432"/>
                  </a:cubicBezTo>
                  <a:cubicBezTo>
                    <a:pt x="4955" y="6432"/>
                    <a:pt x="6285" y="5455"/>
                    <a:pt x="6968" y="4114"/>
                  </a:cubicBezTo>
                  <a:cubicBezTo>
                    <a:pt x="6968" y="4051"/>
                    <a:pt x="7000" y="4051"/>
                    <a:pt x="7000" y="4051"/>
                  </a:cubicBezTo>
                  <a:cubicBezTo>
                    <a:pt x="6936" y="3987"/>
                    <a:pt x="6841" y="3892"/>
                    <a:pt x="6841" y="3797"/>
                  </a:cubicBezTo>
                  <a:cubicBezTo>
                    <a:pt x="6900" y="1602"/>
                    <a:pt x="5030" y="1"/>
                    <a:pt x="3265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</p:grpSp>
      <p:grpSp>
        <p:nvGrpSpPr>
          <p:cNvPr id="987" name="Google Shape;987;p25"/>
          <p:cNvGrpSpPr/>
          <p:nvPr/>
        </p:nvGrpSpPr>
        <p:grpSpPr>
          <a:xfrm rot="2066793" flipH="1">
            <a:off x="3871846" y="4753712"/>
            <a:ext cx="132714" cy="126567"/>
            <a:chOff x="8373602" y="4288128"/>
            <a:chExt cx="265445" cy="253151"/>
          </a:xfrm>
        </p:grpSpPr>
        <p:sp>
          <p:nvSpPr>
            <p:cNvPr id="988" name="Google Shape;988;p25"/>
            <p:cNvSpPr/>
            <p:nvPr/>
          </p:nvSpPr>
          <p:spPr>
            <a:xfrm>
              <a:off x="8373602" y="4288128"/>
              <a:ext cx="265445" cy="253151"/>
            </a:xfrm>
            <a:custGeom>
              <a:avLst/>
              <a:gdLst/>
              <a:ahLst/>
              <a:cxnLst/>
              <a:rect l="l" t="t" r="r" b="b"/>
              <a:pathLst>
                <a:path w="8140" h="7763" extrusionOk="0">
                  <a:moveTo>
                    <a:pt x="3677" y="692"/>
                  </a:moveTo>
                  <a:cubicBezTo>
                    <a:pt x="5453" y="692"/>
                    <a:pt x="7344" y="2300"/>
                    <a:pt x="7285" y="4480"/>
                  </a:cubicBezTo>
                  <a:cubicBezTo>
                    <a:pt x="7285" y="4607"/>
                    <a:pt x="7348" y="4670"/>
                    <a:pt x="7443" y="4765"/>
                  </a:cubicBezTo>
                  <a:cubicBezTo>
                    <a:pt x="7443" y="4765"/>
                    <a:pt x="7411" y="4765"/>
                    <a:pt x="7411" y="4797"/>
                  </a:cubicBezTo>
                  <a:cubicBezTo>
                    <a:pt x="6666" y="6133"/>
                    <a:pt x="5316" y="7157"/>
                    <a:pt x="3801" y="7157"/>
                  </a:cubicBezTo>
                  <a:cubicBezTo>
                    <a:pt x="3449" y="7157"/>
                    <a:pt x="3088" y="7101"/>
                    <a:pt x="2724" y="6982"/>
                  </a:cubicBezTo>
                  <a:cubicBezTo>
                    <a:pt x="951" y="6348"/>
                    <a:pt x="412" y="4322"/>
                    <a:pt x="1014" y="2738"/>
                  </a:cubicBezTo>
                  <a:cubicBezTo>
                    <a:pt x="1543" y="1295"/>
                    <a:pt x="2589" y="692"/>
                    <a:pt x="3677" y="692"/>
                  </a:cubicBezTo>
                  <a:close/>
                  <a:moveTo>
                    <a:pt x="3843" y="1"/>
                  </a:moveTo>
                  <a:cubicBezTo>
                    <a:pt x="2338" y="1"/>
                    <a:pt x="968" y="971"/>
                    <a:pt x="381" y="2580"/>
                  </a:cubicBezTo>
                  <a:cubicBezTo>
                    <a:pt x="254" y="2897"/>
                    <a:pt x="222" y="3182"/>
                    <a:pt x="191" y="3530"/>
                  </a:cubicBezTo>
                  <a:cubicBezTo>
                    <a:pt x="1" y="5082"/>
                    <a:pt x="634" y="6760"/>
                    <a:pt x="2249" y="7489"/>
                  </a:cubicBezTo>
                  <a:cubicBezTo>
                    <a:pt x="2693" y="7671"/>
                    <a:pt x="3200" y="7762"/>
                    <a:pt x="3724" y="7762"/>
                  </a:cubicBezTo>
                  <a:cubicBezTo>
                    <a:pt x="4472" y="7762"/>
                    <a:pt x="5252" y="7576"/>
                    <a:pt x="5923" y="7204"/>
                  </a:cubicBezTo>
                  <a:cubicBezTo>
                    <a:pt x="6873" y="6697"/>
                    <a:pt x="7506" y="5873"/>
                    <a:pt x="7633" y="4923"/>
                  </a:cubicBezTo>
                  <a:lnTo>
                    <a:pt x="7633" y="4828"/>
                  </a:lnTo>
                  <a:cubicBezTo>
                    <a:pt x="7760" y="4797"/>
                    <a:pt x="7823" y="4670"/>
                    <a:pt x="7855" y="4543"/>
                  </a:cubicBezTo>
                  <a:cubicBezTo>
                    <a:pt x="7855" y="4480"/>
                    <a:pt x="7918" y="4448"/>
                    <a:pt x="7918" y="4353"/>
                  </a:cubicBezTo>
                  <a:cubicBezTo>
                    <a:pt x="8140" y="2390"/>
                    <a:pt x="6588" y="680"/>
                    <a:pt x="4941" y="173"/>
                  </a:cubicBezTo>
                  <a:cubicBezTo>
                    <a:pt x="4573" y="57"/>
                    <a:pt x="4204" y="1"/>
                    <a:pt x="3843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989" name="Google Shape;989;p25"/>
            <p:cNvSpPr/>
            <p:nvPr/>
          </p:nvSpPr>
          <p:spPr>
            <a:xfrm>
              <a:off x="8520249" y="4360881"/>
              <a:ext cx="60981" cy="100211"/>
            </a:xfrm>
            <a:custGeom>
              <a:avLst/>
              <a:gdLst/>
              <a:ahLst/>
              <a:cxnLst/>
              <a:rect l="l" t="t" r="r" b="b"/>
              <a:pathLst>
                <a:path w="1870" h="3073" extrusionOk="0">
                  <a:moveTo>
                    <a:pt x="159" y="1"/>
                  </a:moveTo>
                  <a:cubicBezTo>
                    <a:pt x="32" y="64"/>
                    <a:pt x="1" y="317"/>
                    <a:pt x="191" y="381"/>
                  </a:cubicBezTo>
                  <a:cubicBezTo>
                    <a:pt x="1077" y="697"/>
                    <a:pt x="1584" y="1774"/>
                    <a:pt x="1109" y="2629"/>
                  </a:cubicBezTo>
                  <a:cubicBezTo>
                    <a:pt x="982" y="2851"/>
                    <a:pt x="1204" y="3041"/>
                    <a:pt x="1362" y="3072"/>
                  </a:cubicBezTo>
                  <a:cubicBezTo>
                    <a:pt x="1426" y="3041"/>
                    <a:pt x="1521" y="3009"/>
                    <a:pt x="1552" y="2914"/>
                  </a:cubicBezTo>
                  <a:cubicBezTo>
                    <a:pt x="1869" y="2376"/>
                    <a:pt x="1869" y="1616"/>
                    <a:pt x="1584" y="1014"/>
                  </a:cubicBezTo>
                  <a:cubicBezTo>
                    <a:pt x="1331" y="476"/>
                    <a:pt x="887" y="96"/>
                    <a:pt x="317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990" name="Google Shape;990;p25"/>
            <p:cNvSpPr/>
            <p:nvPr/>
          </p:nvSpPr>
          <p:spPr>
            <a:xfrm>
              <a:off x="8385994" y="4309357"/>
              <a:ext cx="228270" cy="209748"/>
            </a:xfrm>
            <a:custGeom>
              <a:avLst/>
              <a:gdLst/>
              <a:ahLst/>
              <a:cxnLst/>
              <a:rect l="l" t="t" r="r" b="b"/>
              <a:pathLst>
                <a:path w="7000" h="6432" extrusionOk="0">
                  <a:moveTo>
                    <a:pt x="4434" y="1486"/>
                  </a:moveTo>
                  <a:cubicBezTo>
                    <a:pt x="5733" y="1802"/>
                    <a:pt x="6303" y="3386"/>
                    <a:pt x="5701" y="4494"/>
                  </a:cubicBezTo>
                  <a:cubicBezTo>
                    <a:pt x="5669" y="4621"/>
                    <a:pt x="5543" y="4621"/>
                    <a:pt x="5479" y="4621"/>
                  </a:cubicBezTo>
                  <a:cubicBezTo>
                    <a:pt x="5258" y="4621"/>
                    <a:pt x="5099" y="4431"/>
                    <a:pt x="5226" y="4177"/>
                  </a:cubicBezTo>
                  <a:cubicBezTo>
                    <a:pt x="5701" y="3354"/>
                    <a:pt x="5194" y="2277"/>
                    <a:pt x="4308" y="1929"/>
                  </a:cubicBezTo>
                  <a:cubicBezTo>
                    <a:pt x="4118" y="1834"/>
                    <a:pt x="4149" y="1644"/>
                    <a:pt x="4276" y="1517"/>
                  </a:cubicBezTo>
                  <a:cubicBezTo>
                    <a:pt x="4308" y="1486"/>
                    <a:pt x="4403" y="1486"/>
                    <a:pt x="4434" y="1486"/>
                  </a:cubicBezTo>
                  <a:close/>
                  <a:moveTo>
                    <a:pt x="3265" y="1"/>
                  </a:moveTo>
                  <a:cubicBezTo>
                    <a:pt x="2179" y="1"/>
                    <a:pt x="1133" y="608"/>
                    <a:pt x="602" y="2056"/>
                  </a:cubicBezTo>
                  <a:cubicBezTo>
                    <a:pt x="1" y="3639"/>
                    <a:pt x="507" y="5697"/>
                    <a:pt x="2313" y="6236"/>
                  </a:cubicBezTo>
                  <a:cubicBezTo>
                    <a:pt x="2701" y="6370"/>
                    <a:pt x="3088" y="6432"/>
                    <a:pt x="3463" y="6432"/>
                  </a:cubicBezTo>
                  <a:cubicBezTo>
                    <a:pt x="4955" y="6432"/>
                    <a:pt x="6285" y="5455"/>
                    <a:pt x="6968" y="4114"/>
                  </a:cubicBezTo>
                  <a:cubicBezTo>
                    <a:pt x="6968" y="4051"/>
                    <a:pt x="7000" y="4051"/>
                    <a:pt x="7000" y="4051"/>
                  </a:cubicBezTo>
                  <a:cubicBezTo>
                    <a:pt x="6936" y="3987"/>
                    <a:pt x="6841" y="3892"/>
                    <a:pt x="6841" y="3797"/>
                  </a:cubicBezTo>
                  <a:cubicBezTo>
                    <a:pt x="6900" y="1602"/>
                    <a:pt x="5030" y="1"/>
                    <a:pt x="3265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</p:grpSp>
      <p:grpSp>
        <p:nvGrpSpPr>
          <p:cNvPr id="991" name="Google Shape;991;p25"/>
          <p:cNvGrpSpPr/>
          <p:nvPr/>
        </p:nvGrpSpPr>
        <p:grpSpPr>
          <a:xfrm flipH="1">
            <a:off x="6647716" y="4753712"/>
            <a:ext cx="132723" cy="126576"/>
            <a:chOff x="8373602" y="4288128"/>
            <a:chExt cx="265445" cy="253151"/>
          </a:xfrm>
        </p:grpSpPr>
        <p:sp>
          <p:nvSpPr>
            <p:cNvPr id="992" name="Google Shape;992;p25"/>
            <p:cNvSpPr/>
            <p:nvPr/>
          </p:nvSpPr>
          <p:spPr>
            <a:xfrm>
              <a:off x="8373602" y="4288128"/>
              <a:ext cx="265445" cy="253151"/>
            </a:xfrm>
            <a:custGeom>
              <a:avLst/>
              <a:gdLst/>
              <a:ahLst/>
              <a:cxnLst/>
              <a:rect l="l" t="t" r="r" b="b"/>
              <a:pathLst>
                <a:path w="8140" h="7763" extrusionOk="0">
                  <a:moveTo>
                    <a:pt x="3677" y="692"/>
                  </a:moveTo>
                  <a:cubicBezTo>
                    <a:pt x="5453" y="692"/>
                    <a:pt x="7344" y="2300"/>
                    <a:pt x="7285" y="4480"/>
                  </a:cubicBezTo>
                  <a:cubicBezTo>
                    <a:pt x="7285" y="4607"/>
                    <a:pt x="7348" y="4670"/>
                    <a:pt x="7443" y="4765"/>
                  </a:cubicBezTo>
                  <a:cubicBezTo>
                    <a:pt x="7443" y="4765"/>
                    <a:pt x="7411" y="4765"/>
                    <a:pt x="7411" y="4797"/>
                  </a:cubicBezTo>
                  <a:cubicBezTo>
                    <a:pt x="6666" y="6133"/>
                    <a:pt x="5316" y="7157"/>
                    <a:pt x="3801" y="7157"/>
                  </a:cubicBezTo>
                  <a:cubicBezTo>
                    <a:pt x="3449" y="7157"/>
                    <a:pt x="3088" y="7101"/>
                    <a:pt x="2724" y="6982"/>
                  </a:cubicBezTo>
                  <a:cubicBezTo>
                    <a:pt x="951" y="6348"/>
                    <a:pt x="412" y="4322"/>
                    <a:pt x="1014" y="2738"/>
                  </a:cubicBezTo>
                  <a:cubicBezTo>
                    <a:pt x="1543" y="1295"/>
                    <a:pt x="2589" y="692"/>
                    <a:pt x="3677" y="692"/>
                  </a:cubicBezTo>
                  <a:close/>
                  <a:moveTo>
                    <a:pt x="3843" y="1"/>
                  </a:moveTo>
                  <a:cubicBezTo>
                    <a:pt x="2338" y="1"/>
                    <a:pt x="968" y="971"/>
                    <a:pt x="381" y="2580"/>
                  </a:cubicBezTo>
                  <a:cubicBezTo>
                    <a:pt x="254" y="2897"/>
                    <a:pt x="222" y="3182"/>
                    <a:pt x="191" y="3530"/>
                  </a:cubicBezTo>
                  <a:cubicBezTo>
                    <a:pt x="1" y="5082"/>
                    <a:pt x="634" y="6760"/>
                    <a:pt x="2249" y="7489"/>
                  </a:cubicBezTo>
                  <a:cubicBezTo>
                    <a:pt x="2693" y="7671"/>
                    <a:pt x="3200" y="7762"/>
                    <a:pt x="3724" y="7762"/>
                  </a:cubicBezTo>
                  <a:cubicBezTo>
                    <a:pt x="4472" y="7762"/>
                    <a:pt x="5252" y="7576"/>
                    <a:pt x="5923" y="7204"/>
                  </a:cubicBezTo>
                  <a:cubicBezTo>
                    <a:pt x="6873" y="6697"/>
                    <a:pt x="7506" y="5873"/>
                    <a:pt x="7633" y="4923"/>
                  </a:cubicBezTo>
                  <a:lnTo>
                    <a:pt x="7633" y="4828"/>
                  </a:lnTo>
                  <a:cubicBezTo>
                    <a:pt x="7760" y="4797"/>
                    <a:pt x="7823" y="4670"/>
                    <a:pt x="7855" y="4543"/>
                  </a:cubicBezTo>
                  <a:cubicBezTo>
                    <a:pt x="7855" y="4480"/>
                    <a:pt x="7918" y="4448"/>
                    <a:pt x="7918" y="4353"/>
                  </a:cubicBezTo>
                  <a:cubicBezTo>
                    <a:pt x="8140" y="2390"/>
                    <a:pt x="6588" y="680"/>
                    <a:pt x="4941" y="173"/>
                  </a:cubicBezTo>
                  <a:cubicBezTo>
                    <a:pt x="4573" y="57"/>
                    <a:pt x="4204" y="1"/>
                    <a:pt x="3843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993" name="Google Shape;993;p25"/>
            <p:cNvSpPr/>
            <p:nvPr/>
          </p:nvSpPr>
          <p:spPr>
            <a:xfrm>
              <a:off x="8520249" y="4360881"/>
              <a:ext cx="60981" cy="100211"/>
            </a:xfrm>
            <a:custGeom>
              <a:avLst/>
              <a:gdLst/>
              <a:ahLst/>
              <a:cxnLst/>
              <a:rect l="l" t="t" r="r" b="b"/>
              <a:pathLst>
                <a:path w="1870" h="3073" extrusionOk="0">
                  <a:moveTo>
                    <a:pt x="159" y="1"/>
                  </a:moveTo>
                  <a:cubicBezTo>
                    <a:pt x="32" y="64"/>
                    <a:pt x="1" y="317"/>
                    <a:pt x="191" y="381"/>
                  </a:cubicBezTo>
                  <a:cubicBezTo>
                    <a:pt x="1077" y="697"/>
                    <a:pt x="1584" y="1774"/>
                    <a:pt x="1109" y="2629"/>
                  </a:cubicBezTo>
                  <a:cubicBezTo>
                    <a:pt x="982" y="2851"/>
                    <a:pt x="1204" y="3041"/>
                    <a:pt x="1362" y="3072"/>
                  </a:cubicBezTo>
                  <a:cubicBezTo>
                    <a:pt x="1426" y="3041"/>
                    <a:pt x="1521" y="3009"/>
                    <a:pt x="1552" y="2914"/>
                  </a:cubicBezTo>
                  <a:cubicBezTo>
                    <a:pt x="1869" y="2376"/>
                    <a:pt x="1869" y="1616"/>
                    <a:pt x="1584" y="1014"/>
                  </a:cubicBezTo>
                  <a:cubicBezTo>
                    <a:pt x="1331" y="476"/>
                    <a:pt x="887" y="96"/>
                    <a:pt x="317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994" name="Google Shape;994;p25"/>
            <p:cNvSpPr/>
            <p:nvPr/>
          </p:nvSpPr>
          <p:spPr>
            <a:xfrm>
              <a:off x="8385994" y="4309357"/>
              <a:ext cx="228270" cy="209748"/>
            </a:xfrm>
            <a:custGeom>
              <a:avLst/>
              <a:gdLst/>
              <a:ahLst/>
              <a:cxnLst/>
              <a:rect l="l" t="t" r="r" b="b"/>
              <a:pathLst>
                <a:path w="7000" h="6432" extrusionOk="0">
                  <a:moveTo>
                    <a:pt x="4434" y="1486"/>
                  </a:moveTo>
                  <a:cubicBezTo>
                    <a:pt x="5733" y="1802"/>
                    <a:pt x="6303" y="3386"/>
                    <a:pt x="5701" y="4494"/>
                  </a:cubicBezTo>
                  <a:cubicBezTo>
                    <a:pt x="5669" y="4621"/>
                    <a:pt x="5543" y="4621"/>
                    <a:pt x="5479" y="4621"/>
                  </a:cubicBezTo>
                  <a:cubicBezTo>
                    <a:pt x="5258" y="4621"/>
                    <a:pt x="5099" y="4431"/>
                    <a:pt x="5226" y="4177"/>
                  </a:cubicBezTo>
                  <a:cubicBezTo>
                    <a:pt x="5701" y="3354"/>
                    <a:pt x="5194" y="2277"/>
                    <a:pt x="4308" y="1929"/>
                  </a:cubicBezTo>
                  <a:cubicBezTo>
                    <a:pt x="4118" y="1834"/>
                    <a:pt x="4149" y="1644"/>
                    <a:pt x="4276" y="1517"/>
                  </a:cubicBezTo>
                  <a:cubicBezTo>
                    <a:pt x="4308" y="1486"/>
                    <a:pt x="4403" y="1486"/>
                    <a:pt x="4434" y="1486"/>
                  </a:cubicBezTo>
                  <a:close/>
                  <a:moveTo>
                    <a:pt x="3265" y="1"/>
                  </a:moveTo>
                  <a:cubicBezTo>
                    <a:pt x="2179" y="1"/>
                    <a:pt x="1133" y="608"/>
                    <a:pt x="602" y="2056"/>
                  </a:cubicBezTo>
                  <a:cubicBezTo>
                    <a:pt x="1" y="3639"/>
                    <a:pt x="507" y="5697"/>
                    <a:pt x="2313" y="6236"/>
                  </a:cubicBezTo>
                  <a:cubicBezTo>
                    <a:pt x="2701" y="6370"/>
                    <a:pt x="3088" y="6432"/>
                    <a:pt x="3463" y="6432"/>
                  </a:cubicBezTo>
                  <a:cubicBezTo>
                    <a:pt x="4955" y="6432"/>
                    <a:pt x="6285" y="5455"/>
                    <a:pt x="6968" y="4114"/>
                  </a:cubicBezTo>
                  <a:cubicBezTo>
                    <a:pt x="6968" y="4051"/>
                    <a:pt x="7000" y="4051"/>
                    <a:pt x="7000" y="4051"/>
                  </a:cubicBezTo>
                  <a:cubicBezTo>
                    <a:pt x="6936" y="3987"/>
                    <a:pt x="6841" y="3892"/>
                    <a:pt x="6841" y="3797"/>
                  </a:cubicBezTo>
                  <a:cubicBezTo>
                    <a:pt x="6900" y="1602"/>
                    <a:pt x="5030" y="1"/>
                    <a:pt x="3265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</p:grpSp>
      <p:grpSp>
        <p:nvGrpSpPr>
          <p:cNvPr id="995" name="Google Shape;995;p25"/>
          <p:cNvGrpSpPr/>
          <p:nvPr/>
        </p:nvGrpSpPr>
        <p:grpSpPr>
          <a:xfrm rot="2066599" flipH="1">
            <a:off x="250268" y="3372850"/>
            <a:ext cx="265450" cy="253156"/>
            <a:chOff x="8373602" y="4288128"/>
            <a:chExt cx="265445" cy="253151"/>
          </a:xfrm>
        </p:grpSpPr>
        <p:sp>
          <p:nvSpPr>
            <p:cNvPr id="996" name="Google Shape;996;p25"/>
            <p:cNvSpPr/>
            <p:nvPr/>
          </p:nvSpPr>
          <p:spPr>
            <a:xfrm>
              <a:off x="8373602" y="4288128"/>
              <a:ext cx="265445" cy="253151"/>
            </a:xfrm>
            <a:custGeom>
              <a:avLst/>
              <a:gdLst/>
              <a:ahLst/>
              <a:cxnLst/>
              <a:rect l="l" t="t" r="r" b="b"/>
              <a:pathLst>
                <a:path w="8140" h="7763" extrusionOk="0">
                  <a:moveTo>
                    <a:pt x="3677" y="692"/>
                  </a:moveTo>
                  <a:cubicBezTo>
                    <a:pt x="5453" y="692"/>
                    <a:pt x="7344" y="2300"/>
                    <a:pt x="7285" y="4480"/>
                  </a:cubicBezTo>
                  <a:cubicBezTo>
                    <a:pt x="7285" y="4607"/>
                    <a:pt x="7348" y="4670"/>
                    <a:pt x="7443" y="4765"/>
                  </a:cubicBezTo>
                  <a:cubicBezTo>
                    <a:pt x="7443" y="4765"/>
                    <a:pt x="7411" y="4765"/>
                    <a:pt x="7411" y="4797"/>
                  </a:cubicBezTo>
                  <a:cubicBezTo>
                    <a:pt x="6666" y="6133"/>
                    <a:pt x="5316" y="7157"/>
                    <a:pt x="3801" y="7157"/>
                  </a:cubicBezTo>
                  <a:cubicBezTo>
                    <a:pt x="3449" y="7157"/>
                    <a:pt x="3088" y="7101"/>
                    <a:pt x="2724" y="6982"/>
                  </a:cubicBezTo>
                  <a:cubicBezTo>
                    <a:pt x="951" y="6348"/>
                    <a:pt x="412" y="4322"/>
                    <a:pt x="1014" y="2738"/>
                  </a:cubicBezTo>
                  <a:cubicBezTo>
                    <a:pt x="1543" y="1295"/>
                    <a:pt x="2589" y="692"/>
                    <a:pt x="3677" y="692"/>
                  </a:cubicBezTo>
                  <a:close/>
                  <a:moveTo>
                    <a:pt x="3843" y="1"/>
                  </a:moveTo>
                  <a:cubicBezTo>
                    <a:pt x="2338" y="1"/>
                    <a:pt x="968" y="971"/>
                    <a:pt x="381" y="2580"/>
                  </a:cubicBezTo>
                  <a:cubicBezTo>
                    <a:pt x="254" y="2897"/>
                    <a:pt x="222" y="3182"/>
                    <a:pt x="191" y="3530"/>
                  </a:cubicBezTo>
                  <a:cubicBezTo>
                    <a:pt x="1" y="5082"/>
                    <a:pt x="634" y="6760"/>
                    <a:pt x="2249" y="7489"/>
                  </a:cubicBezTo>
                  <a:cubicBezTo>
                    <a:pt x="2693" y="7671"/>
                    <a:pt x="3200" y="7762"/>
                    <a:pt x="3724" y="7762"/>
                  </a:cubicBezTo>
                  <a:cubicBezTo>
                    <a:pt x="4472" y="7762"/>
                    <a:pt x="5252" y="7576"/>
                    <a:pt x="5923" y="7204"/>
                  </a:cubicBezTo>
                  <a:cubicBezTo>
                    <a:pt x="6873" y="6697"/>
                    <a:pt x="7506" y="5873"/>
                    <a:pt x="7633" y="4923"/>
                  </a:cubicBezTo>
                  <a:lnTo>
                    <a:pt x="7633" y="4828"/>
                  </a:lnTo>
                  <a:cubicBezTo>
                    <a:pt x="7760" y="4797"/>
                    <a:pt x="7823" y="4670"/>
                    <a:pt x="7855" y="4543"/>
                  </a:cubicBezTo>
                  <a:cubicBezTo>
                    <a:pt x="7855" y="4480"/>
                    <a:pt x="7918" y="4448"/>
                    <a:pt x="7918" y="4353"/>
                  </a:cubicBezTo>
                  <a:cubicBezTo>
                    <a:pt x="8140" y="2390"/>
                    <a:pt x="6588" y="680"/>
                    <a:pt x="4941" y="173"/>
                  </a:cubicBezTo>
                  <a:cubicBezTo>
                    <a:pt x="4573" y="57"/>
                    <a:pt x="4204" y="1"/>
                    <a:pt x="3843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997" name="Google Shape;997;p25"/>
            <p:cNvSpPr/>
            <p:nvPr/>
          </p:nvSpPr>
          <p:spPr>
            <a:xfrm>
              <a:off x="8520249" y="4360881"/>
              <a:ext cx="60981" cy="100211"/>
            </a:xfrm>
            <a:custGeom>
              <a:avLst/>
              <a:gdLst/>
              <a:ahLst/>
              <a:cxnLst/>
              <a:rect l="l" t="t" r="r" b="b"/>
              <a:pathLst>
                <a:path w="1870" h="3073" extrusionOk="0">
                  <a:moveTo>
                    <a:pt x="159" y="1"/>
                  </a:moveTo>
                  <a:cubicBezTo>
                    <a:pt x="32" y="64"/>
                    <a:pt x="1" y="317"/>
                    <a:pt x="191" y="381"/>
                  </a:cubicBezTo>
                  <a:cubicBezTo>
                    <a:pt x="1077" y="697"/>
                    <a:pt x="1584" y="1774"/>
                    <a:pt x="1109" y="2629"/>
                  </a:cubicBezTo>
                  <a:cubicBezTo>
                    <a:pt x="982" y="2851"/>
                    <a:pt x="1204" y="3041"/>
                    <a:pt x="1362" y="3072"/>
                  </a:cubicBezTo>
                  <a:cubicBezTo>
                    <a:pt x="1426" y="3041"/>
                    <a:pt x="1521" y="3009"/>
                    <a:pt x="1552" y="2914"/>
                  </a:cubicBezTo>
                  <a:cubicBezTo>
                    <a:pt x="1869" y="2376"/>
                    <a:pt x="1869" y="1616"/>
                    <a:pt x="1584" y="1014"/>
                  </a:cubicBezTo>
                  <a:cubicBezTo>
                    <a:pt x="1331" y="476"/>
                    <a:pt x="887" y="96"/>
                    <a:pt x="317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998" name="Google Shape;998;p25"/>
            <p:cNvSpPr/>
            <p:nvPr/>
          </p:nvSpPr>
          <p:spPr>
            <a:xfrm>
              <a:off x="8385994" y="4309357"/>
              <a:ext cx="228270" cy="209748"/>
            </a:xfrm>
            <a:custGeom>
              <a:avLst/>
              <a:gdLst/>
              <a:ahLst/>
              <a:cxnLst/>
              <a:rect l="l" t="t" r="r" b="b"/>
              <a:pathLst>
                <a:path w="7000" h="6432" extrusionOk="0">
                  <a:moveTo>
                    <a:pt x="4434" y="1486"/>
                  </a:moveTo>
                  <a:cubicBezTo>
                    <a:pt x="5733" y="1802"/>
                    <a:pt x="6303" y="3386"/>
                    <a:pt x="5701" y="4494"/>
                  </a:cubicBezTo>
                  <a:cubicBezTo>
                    <a:pt x="5669" y="4621"/>
                    <a:pt x="5543" y="4621"/>
                    <a:pt x="5479" y="4621"/>
                  </a:cubicBezTo>
                  <a:cubicBezTo>
                    <a:pt x="5258" y="4621"/>
                    <a:pt x="5099" y="4431"/>
                    <a:pt x="5226" y="4177"/>
                  </a:cubicBezTo>
                  <a:cubicBezTo>
                    <a:pt x="5701" y="3354"/>
                    <a:pt x="5194" y="2277"/>
                    <a:pt x="4308" y="1929"/>
                  </a:cubicBezTo>
                  <a:cubicBezTo>
                    <a:pt x="4118" y="1834"/>
                    <a:pt x="4149" y="1644"/>
                    <a:pt x="4276" y="1517"/>
                  </a:cubicBezTo>
                  <a:cubicBezTo>
                    <a:pt x="4308" y="1486"/>
                    <a:pt x="4403" y="1486"/>
                    <a:pt x="4434" y="1486"/>
                  </a:cubicBezTo>
                  <a:close/>
                  <a:moveTo>
                    <a:pt x="3265" y="1"/>
                  </a:moveTo>
                  <a:cubicBezTo>
                    <a:pt x="2179" y="1"/>
                    <a:pt x="1133" y="608"/>
                    <a:pt x="602" y="2056"/>
                  </a:cubicBezTo>
                  <a:cubicBezTo>
                    <a:pt x="1" y="3639"/>
                    <a:pt x="507" y="5697"/>
                    <a:pt x="2313" y="6236"/>
                  </a:cubicBezTo>
                  <a:cubicBezTo>
                    <a:pt x="2701" y="6370"/>
                    <a:pt x="3088" y="6432"/>
                    <a:pt x="3463" y="6432"/>
                  </a:cubicBezTo>
                  <a:cubicBezTo>
                    <a:pt x="4955" y="6432"/>
                    <a:pt x="6285" y="5455"/>
                    <a:pt x="6968" y="4114"/>
                  </a:cubicBezTo>
                  <a:cubicBezTo>
                    <a:pt x="6968" y="4051"/>
                    <a:pt x="7000" y="4051"/>
                    <a:pt x="7000" y="4051"/>
                  </a:cubicBezTo>
                  <a:cubicBezTo>
                    <a:pt x="6936" y="3987"/>
                    <a:pt x="6841" y="3892"/>
                    <a:pt x="6841" y="3797"/>
                  </a:cubicBezTo>
                  <a:cubicBezTo>
                    <a:pt x="6900" y="1602"/>
                    <a:pt x="5030" y="1"/>
                    <a:pt x="3265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</p:grpSp>
      <p:grpSp>
        <p:nvGrpSpPr>
          <p:cNvPr id="999" name="Google Shape;999;p25"/>
          <p:cNvGrpSpPr/>
          <p:nvPr/>
        </p:nvGrpSpPr>
        <p:grpSpPr>
          <a:xfrm rot="2066599" flipH="1">
            <a:off x="342443" y="2796700"/>
            <a:ext cx="265450" cy="253156"/>
            <a:chOff x="8373602" y="4288128"/>
            <a:chExt cx="265445" cy="253151"/>
          </a:xfrm>
        </p:grpSpPr>
        <p:sp>
          <p:nvSpPr>
            <p:cNvPr id="1000" name="Google Shape;1000;p25"/>
            <p:cNvSpPr/>
            <p:nvPr/>
          </p:nvSpPr>
          <p:spPr>
            <a:xfrm>
              <a:off x="8373602" y="4288128"/>
              <a:ext cx="265445" cy="253151"/>
            </a:xfrm>
            <a:custGeom>
              <a:avLst/>
              <a:gdLst/>
              <a:ahLst/>
              <a:cxnLst/>
              <a:rect l="l" t="t" r="r" b="b"/>
              <a:pathLst>
                <a:path w="8140" h="7763" extrusionOk="0">
                  <a:moveTo>
                    <a:pt x="3677" y="692"/>
                  </a:moveTo>
                  <a:cubicBezTo>
                    <a:pt x="5453" y="692"/>
                    <a:pt x="7344" y="2300"/>
                    <a:pt x="7285" y="4480"/>
                  </a:cubicBezTo>
                  <a:cubicBezTo>
                    <a:pt x="7285" y="4607"/>
                    <a:pt x="7348" y="4670"/>
                    <a:pt x="7443" y="4765"/>
                  </a:cubicBezTo>
                  <a:cubicBezTo>
                    <a:pt x="7443" y="4765"/>
                    <a:pt x="7411" y="4765"/>
                    <a:pt x="7411" y="4797"/>
                  </a:cubicBezTo>
                  <a:cubicBezTo>
                    <a:pt x="6666" y="6133"/>
                    <a:pt x="5316" y="7157"/>
                    <a:pt x="3801" y="7157"/>
                  </a:cubicBezTo>
                  <a:cubicBezTo>
                    <a:pt x="3449" y="7157"/>
                    <a:pt x="3088" y="7101"/>
                    <a:pt x="2724" y="6982"/>
                  </a:cubicBezTo>
                  <a:cubicBezTo>
                    <a:pt x="951" y="6348"/>
                    <a:pt x="412" y="4322"/>
                    <a:pt x="1014" y="2738"/>
                  </a:cubicBezTo>
                  <a:cubicBezTo>
                    <a:pt x="1543" y="1295"/>
                    <a:pt x="2589" y="692"/>
                    <a:pt x="3677" y="692"/>
                  </a:cubicBezTo>
                  <a:close/>
                  <a:moveTo>
                    <a:pt x="3843" y="1"/>
                  </a:moveTo>
                  <a:cubicBezTo>
                    <a:pt x="2338" y="1"/>
                    <a:pt x="968" y="971"/>
                    <a:pt x="381" y="2580"/>
                  </a:cubicBezTo>
                  <a:cubicBezTo>
                    <a:pt x="254" y="2897"/>
                    <a:pt x="222" y="3182"/>
                    <a:pt x="191" y="3530"/>
                  </a:cubicBezTo>
                  <a:cubicBezTo>
                    <a:pt x="1" y="5082"/>
                    <a:pt x="634" y="6760"/>
                    <a:pt x="2249" y="7489"/>
                  </a:cubicBezTo>
                  <a:cubicBezTo>
                    <a:pt x="2693" y="7671"/>
                    <a:pt x="3200" y="7762"/>
                    <a:pt x="3724" y="7762"/>
                  </a:cubicBezTo>
                  <a:cubicBezTo>
                    <a:pt x="4472" y="7762"/>
                    <a:pt x="5252" y="7576"/>
                    <a:pt x="5923" y="7204"/>
                  </a:cubicBezTo>
                  <a:cubicBezTo>
                    <a:pt x="6873" y="6697"/>
                    <a:pt x="7506" y="5873"/>
                    <a:pt x="7633" y="4923"/>
                  </a:cubicBezTo>
                  <a:lnTo>
                    <a:pt x="7633" y="4828"/>
                  </a:lnTo>
                  <a:cubicBezTo>
                    <a:pt x="7760" y="4797"/>
                    <a:pt x="7823" y="4670"/>
                    <a:pt x="7855" y="4543"/>
                  </a:cubicBezTo>
                  <a:cubicBezTo>
                    <a:pt x="7855" y="4480"/>
                    <a:pt x="7918" y="4448"/>
                    <a:pt x="7918" y="4353"/>
                  </a:cubicBezTo>
                  <a:cubicBezTo>
                    <a:pt x="8140" y="2390"/>
                    <a:pt x="6588" y="680"/>
                    <a:pt x="4941" y="173"/>
                  </a:cubicBezTo>
                  <a:cubicBezTo>
                    <a:pt x="4573" y="57"/>
                    <a:pt x="4204" y="1"/>
                    <a:pt x="3843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1001" name="Google Shape;1001;p25"/>
            <p:cNvSpPr/>
            <p:nvPr/>
          </p:nvSpPr>
          <p:spPr>
            <a:xfrm>
              <a:off x="8520249" y="4360881"/>
              <a:ext cx="60981" cy="100211"/>
            </a:xfrm>
            <a:custGeom>
              <a:avLst/>
              <a:gdLst/>
              <a:ahLst/>
              <a:cxnLst/>
              <a:rect l="l" t="t" r="r" b="b"/>
              <a:pathLst>
                <a:path w="1870" h="3073" extrusionOk="0">
                  <a:moveTo>
                    <a:pt x="159" y="1"/>
                  </a:moveTo>
                  <a:cubicBezTo>
                    <a:pt x="32" y="64"/>
                    <a:pt x="1" y="317"/>
                    <a:pt x="191" y="381"/>
                  </a:cubicBezTo>
                  <a:cubicBezTo>
                    <a:pt x="1077" y="697"/>
                    <a:pt x="1584" y="1774"/>
                    <a:pt x="1109" y="2629"/>
                  </a:cubicBezTo>
                  <a:cubicBezTo>
                    <a:pt x="982" y="2851"/>
                    <a:pt x="1204" y="3041"/>
                    <a:pt x="1362" y="3072"/>
                  </a:cubicBezTo>
                  <a:cubicBezTo>
                    <a:pt x="1426" y="3041"/>
                    <a:pt x="1521" y="3009"/>
                    <a:pt x="1552" y="2914"/>
                  </a:cubicBezTo>
                  <a:cubicBezTo>
                    <a:pt x="1869" y="2376"/>
                    <a:pt x="1869" y="1616"/>
                    <a:pt x="1584" y="1014"/>
                  </a:cubicBezTo>
                  <a:cubicBezTo>
                    <a:pt x="1331" y="476"/>
                    <a:pt x="887" y="96"/>
                    <a:pt x="317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1002" name="Google Shape;1002;p25"/>
            <p:cNvSpPr/>
            <p:nvPr/>
          </p:nvSpPr>
          <p:spPr>
            <a:xfrm>
              <a:off x="8385994" y="4309357"/>
              <a:ext cx="228270" cy="209748"/>
            </a:xfrm>
            <a:custGeom>
              <a:avLst/>
              <a:gdLst/>
              <a:ahLst/>
              <a:cxnLst/>
              <a:rect l="l" t="t" r="r" b="b"/>
              <a:pathLst>
                <a:path w="7000" h="6432" extrusionOk="0">
                  <a:moveTo>
                    <a:pt x="4434" y="1486"/>
                  </a:moveTo>
                  <a:cubicBezTo>
                    <a:pt x="5733" y="1802"/>
                    <a:pt x="6303" y="3386"/>
                    <a:pt x="5701" y="4494"/>
                  </a:cubicBezTo>
                  <a:cubicBezTo>
                    <a:pt x="5669" y="4621"/>
                    <a:pt x="5543" y="4621"/>
                    <a:pt x="5479" y="4621"/>
                  </a:cubicBezTo>
                  <a:cubicBezTo>
                    <a:pt x="5258" y="4621"/>
                    <a:pt x="5099" y="4431"/>
                    <a:pt x="5226" y="4177"/>
                  </a:cubicBezTo>
                  <a:cubicBezTo>
                    <a:pt x="5701" y="3354"/>
                    <a:pt x="5194" y="2277"/>
                    <a:pt x="4308" y="1929"/>
                  </a:cubicBezTo>
                  <a:cubicBezTo>
                    <a:pt x="4118" y="1834"/>
                    <a:pt x="4149" y="1644"/>
                    <a:pt x="4276" y="1517"/>
                  </a:cubicBezTo>
                  <a:cubicBezTo>
                    <a:pt x="4308" y="1486"/>
                    <a:pt x="4403" y="1486"/>
                    <a:pt x="4434" y="1486"/>
                  </a:cubicBezTo>
                  <a:close/>
                  <a:moveTo>
                    <a:pt x="3265" y="1"/>
                  </a:moveTo>
                  <a:cubicBezTo>
                    <a:pt x="2179" y="1"/>
                    <a:pt x="1133" y="608"/>
                    <a:pt x="602" y="2056"/>
                  </a:cubicBezTo>
                  <a:cubicBezTo>
                    <a:pt x="1" y="3639"/>
                    <a:pt x="507" y="5697"/>
                    <a:pt x="2313" y="6236"/>
                  </a:cubicBezTo>
                  <a:cubicBezTo>
                    <a:pt x="2701" y="6370"/>
                    <a:pt x="3088" y="6432"/>
                    <a:pt x="3463" y="6432"/>
                  </a:cubicBezTo>
                  <a:cubicBezTo>
                    <a:pt x="4955" y="6432"/>
                    <a:pt x="6285" y="5455"/>
                    <a:pt x="6968" y="4114"/>
                  </a:cubicBezTo>
                  <a:cubicBezTo>
                    <a:pt x="6968" y="4051"/>
                    <a:pt x="7000" y="4051"/>
                    <a:pt x="7000" y="4051"/>
                  </a:cubicBezTo>
                  <a:cubicBezTo>
                    <a:pt x="6936" y="3987"/>
                    <a:pt x="6841" y="3892"/>
                    <a:pt x="6841" y="3797"/>
                  </a:cubicBezTo>
                  <a:cubicBezTo>
                    <a:pt x="6900" y="1602"/>
                    <a:pt x="5030" y="1"/>
                    <a:pt x="3265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</p:grpSp>
      <p:grpSp>
        <p:nvGrpSpPr>
          <p:cNvPr id="1003" name="Google Shape;1003;p25"/>
          <p:cNvGrpSpPr/>
          <p:nvPr/>
        </p:nvGrpSpPr>
        <p:grpSpPr>
          <a:xfrm>
            <a:off x="540255" y="4260449"/>
            <a:ext cx="348944" cy="553251"/>
            <a:chOff x="8429375" y="536050"/>
            <a:chExt cx="672727" cy="1066611"/>
          </a:xfrm>
        </p:grpSpPr>
        <p:sp>
          <p:nvSpPr>
            <p:cNvPr id="1004" name="Google Shape;1004;p25"/>
            <p:cNvSpPr/>
            <p:nvPr/>
          </p:nvSpPr>
          <p:spPr>
            <a:xfrm>
              <a:off x="8429375" y="536050"/>
              <a:ext cx="672727" cy="1066611"/>
            </a:xfrm>
            <a:custGeom>
              <a:avLst/>
              <a:gdLst/>
              <a:ahLst/>
              <a:cxnLst/>
              <a:rect l="l" t="t" r="r" b="b"/>
              <a:pathLst>
                <a:path w="13216" h="20954" extrusionOk="0">
                  <a:moveTo>
                    <a:pt x="10500" y="2032"/>
                  </a:moveTo>
                  <a:lnTo>
                    <a:pt x="10500" y="2032"/>
                  </a:lnTo>
                  <a:cubicBezTo>
                    <a:pt x="10089" y="2968"/>
                    <a:pt x="9541" y="3790"/>
                    <a:pt x="9016" y="4611"/>
                  </a:cubicBezTo>
                  <a:cubicBezTo>
                    <a:pt x="8537" y="5342"/>
                    <a:pt x="8103" y="6072"/>
                    <a:pt x="7647" y="6803"/>
                  </a:cubicBezTo>
                  <a:cubicBezTo>
                    <a:pt x="7532" y="6985"/>
                    <a:pt x="7441" y="7168"/>
                    <a:pt x="7350" y="7328"/>
                  </a:cubicBezTo>
                  <a:cubicBezTo>
                    <a:pt x="6939" y="8126"/>
                    <a:pt x="6985" y="8332"/>
                    <a:pt x="7761" y="8811"/>
                  </a:cubicBezTo>
                  <a:cubicBezTo>
                    <a:pt x="8331" y="9176"/>
                    <a:pt x="8948" y="9473"/>
                    <a:pt x="9541" y="9838"/>
                  </a:cubicBezTo>
                  <a:cubicBezTo>
                    <a:pt x="10226" y="10272"/>
                    <a:pt x="10888" y="10728"/>
                    <a:pt x="11550" y="11208"/>
                  </a:cubicBezTo>
                  <a:cubicBezTo>
                    <a:pt x="11778" y="11390"/>
                    <a:pt x="11983" y="11641"/>
                    <a:pt x="12120" y="11893"/>
                  </a:cubicBezTo>
                  <a:cubicBezTo>
                    <a:pt x="12349" y="12281"/>
                    <a:pt x="12303" y="12554"/>
                    <a:pt x="12006" y="12874"/>
                  </a:cubicBezTo>
                  <a:cubicBezTo>
                    <a:pt x="11915" y="12965"/>
                    <a:pt x="11824" y="13057"/>
                    <a:pt x="11732" y="13125"/>
                  </a:cubicBezTo>
                  <a:cubicBezTo>
                    <a:pt x="11618" y="13239"/>
                    <a:pt x="11504" y="13331"/>
                    <a:pt x="11367" y="13422"/>
                  </a:cubicBezTo>
                  <a:cubicBezTo>
                    <a:pt x="8993" y="15088"/>
                    <a:pt x="6619" y="16777"/>
                    <a:pt x="4223" y="18443"/>
                  </a:cubicBezTo>
                  <a:cubicBezTo>
                    <a:pt x="3355" y="19060"/>
                    <a:pt x="2442" y="19608"/>
                    <a:pt x="1484" y="20064"/>
                  </a:cubicBezTo>
                  <a:cubicBezTo>
                    <a:pt x="1347" y="20132"/>
                    <a:pt x="1210" y="20201"/>
                    <a:pt x="1073" y="20269"/>
                  </a:cubicBezTo>
                  <a:cubicBezTo>
                    <a:pt x="890" y="20087"/>
                    <a:pt x="1073" y="19973"/>
                    <a:pt x="1141" y="19881"/>
                  </a:cubicBezTo>
                  <a:cubicBezTo>
                    <a:pt x="2283" y="18352"/>
                    <a:pt x="3401" y="16823"/>
                    <a:pt x="4656" y="15385"/>
                  </a:cubicBezTo>
                  <a:cubicBezTo>
                    <a:pt x="5318" y="14654"/>
                    <a:pt x="5935" y="13878"/>
                    <a:pt x="6574" y="13125"/>
                  </a:cubicBezTo>
                  <a:cubicBezTo>
                    <a:pt x="6642" y="13057"/>
                    <a:pt x="6711" y="12965"/>
                    <a:pt x="6779" y="12897"/>
                  </a:cubicBezTo>
                  <a:cubicBezTo>
                    <a:pt x="7259" y="12258"/>
                    <a:pt x="7213" y="11984"/>
                    <a:pt x="6528" y="11550"/>
                  </a:cubicBezTo>
                  <a:cubicBezTo>
                    <a:pt x="6391" y="11459"/>
                    <a:pt x="6209" y="11390"/>
                    <a:pt x="6049" y="11322"/>
                  </a:cubicBezTo>
                  <a:cubicBezTo>
                    <a:pt x="5067" y="10934"/>
                    <a:pt x="4063" y="10546"/>
                    <a:pt x="3081" y="10135"/>
                  </a:cubicBezTo>
                  <a:cubicBezTo>
                    <a:pt x="2876" y="10044"/>
                    <a:pt x="2693" y="9952"/>
                    <a:pt x="2488" y="9838"/>
                  </a:cubicBezTo>
                  <a:cubicBezTo>
                    <a:pt x="2465" y="9519"/>
                    <a:pt x="2625" y="9336"/>
                    <a:pt x="2785" y="9154"/>
                  </a:cubicBezTo>
                  <a:cubicBezTo>
                    <a:pt x="3196" y="8743"/>
                    <a:pt x="3584" y="8309"/>
                    <a:pt x="4017" y="7921"/>
                  </a:cubicBezTo>
                  <a:cubicBezTo>
                    <a:pt x="5067" y="6962"/>
                    <a:pt x="6140" y="6026"/>
                    <a:pt x="7190" y="5068"/>
                  </a:cubicBezTo>
                  <a:cubicBezTo>
                    <a:pt x="8308" y="4086"/>
                    <a:pt x="9473" y="3128"/>
                    <a:pt x="10500" y="2032"/>
                  </a:cubicBezTo>
                  <a:close/>
                  <a:moveTo>
                    <a:pt x="11572" y="1"/>
                  </a:moveTo>
                  <a:cubicBezTo>
                    <a:pt x="11048" y="343"/>
                    <a:pt x="10614" y="617"/>
                    <a:pt x="10226" y="1005"/>
                  </a:cubicBezTo>
                  <a:cubicBezTo>
                    <a:pt x="9746" y="1439"/>
                    <a:pt x="9244" y="1872"/>
                    <a:pt x="8765" y="2329"/>
                  </a:cubicBezTo>
                  <a:cubicBezTo>
                    <a:pt x="8286" y="2785"/>
                    <a:pt x="7806" y="3242"/>
                    <a:pt x="7350" y="3698"/>
                  </a:cubicBezTo>
                  <a:cubicBezTo>
                    <a:pt x="7053" y="3995"/>
                    <a:pt x="6802" y="4315"/>
                    <a:pt x="6505" y="4588"/>
                  </a:cubicBezTo>
                  <a:cubicBezTo>
                    <a:pt x="5273" y="5730"/>
                    <a:pt x="4040" y="6848"/>
                    <a:pt x="2830" y="7989"/>
                  </a:cubicBezTo>
                  <a:cubicBezTo>
                    <a:pt x="2534" y="8263"/>
                    <a:pt x="2237" y="8537"/>
                    <a:pt x="1986" y="8857"/>
                  </a:cubicBezTo>
                  <a:cubicBezTo>
                    <a:pt x="1552" y="9427"/>
                    <a:pt x="1666" y="10021"/>
                    <a:pt x="2237" y="10432"/>
                  </a:cubicBezTo>
                  <a:cubicBezTo>
                    <a:pt x="2420" y="10569"/>
                    <a:pt x="2625" y="10683"/>
                    <a:pt x="2830" y="10774"/>
                  </a:cubicBezTo>
                  <a:cubicBezTo>
                    <a:pt x="3310" y="10980"/>
                    <a:pt x="3812" y="11185"/>
                    <a:pt x="4314" y="11390"/>
                  </a:cubicBezTo>
                  <a:cubicBezTo>
                    <a:pt x="4748" y="11550"/>
                    <a:pt x="5204" y="11687"/>
                    <a:pt x="5661" y="11870"/>
                  </a:cubicBezTo>
                  <a:cubicBezTo>
                    <a:pt x="5798" y="11915"/>
                    <a:pt x="5980" y="11915"/>
                    <a:pt x="6026" y="12189"/>
                  </a:cubicBezTo>
                  <a:cubicBezTo>
                    <a:pt x="5432" y="12920"/>
                    <a:pt x="4862" y="13719"/>
                    <a:pt x="4223" y="14472"/>
                  </a:cubicBezTo>
                  <a:cubicBezTo>
                    <a:pt x="2808" y="16161"/>
                    <a:pt x="1598" y="18010"/>
                    <a:pt x="342" y="19813"/>
                  </a:cubicBezTo>
                  <a:cubicBezTo>
                    <a:pt x="183" y="20041"/>
                    <a:pt x="23" y="20269"/>
                    <a:pt x="0" y="20566"/>
                  </a:cubicBezTo>
                  <a:cubicBezTo>
                    <a:pt x="199" y="20827"/>
                    <a:pt x="429" y="20953"/>
                    <a:pt x="683" y="20953"/>
                  </a:cubicBezTo>
                  <a:cubicBezTo>
                    <a:pt x="808" y="20953"/>
                    <a:pt x="938" y="20923"/>
                    <a:pt x="1073" y="20863"/>
                  </a:cubicBezTo>
                  <a:cubicBezTo>
                    <a:pt x="1392" y="20749"/>
                    <a:pt x="1689" y="20635"/>
                    <a:pt x="1986" y="20475"/>
                  </a:cubicBezTo>
                  <a:cubicBezTo>
                    <a:pt x="3333" y="19790"/>
                    <a:pt x="4656" y="19037"/>
                    <a:pt x="5912" y="18170"/>
                  </a:cubicBezTo>
                  <a:cubicBezTo>
                    <a:pt x="7829" y="16800"/>
                    <a:pt x="9746" y="15430"/>
                    <a:pt x="11664" y="14038"/>
                  </a:cubicBezTo>
                  <a:cubicBezTo>
                    <a:pt x="11961" y="13833"/>
                    <a:pt x="12257" y="13582"/>
                    <a:pt x="12531" y="13331"/>
                  </a:cubicBezTo>
                  <a:cubicBezTo>
                    <a:pt x="12691" y="13194"/>
                    <a:pt x="12828" y="13011"/>
                    <a:pt x="12874" y="12828"/>
                  </a:cubicBezTo>
                  <a:cubicBezTo>
                    <a:pt x="13079" y="12052"/>
                    <a:pt x="13216" y="11756"/>
                    <a:pt x="12394" y="11117"/>
                  </a:cubicBezTo>
                  <a:cubicBezTo>
                    <a:pt x="12326" y="11071"/>
                    <a:pt x="12280" y="11025"/>
                    <a:pt x="12212" y="10980"/>
                  </a:cubicBezTo>
                  <a:cubicBezTo>
                    <a:pt x="11070" y="10044"/>
                    <a:pt x="9861" y="9199"/>
                    <a:pt x="8605" y="8423"/>
                  </a:cubicBezTo>
                  <a:cubicBezTo>
                    <a:pt x="8445" y="8332"/>
                    <a:pt x="8286" y="8195"/>
                    <a:pt x="8126" y="8081"/>
                  </a:cubicBezTo>
                  <a:cubicBezTo>
                    <a:pt x="8172" y="7921"/>
                    <a:pt x="8217" y="7807"/>
                    <a:pt x="8263" y="7693"/>
                  </a:cubicBezTo>
                  <a:cubicBezTo>
                    <a:pt x="8674" y="6917"/>
                    <a:pt x="9085" y="6118"/>
                    <a:pt x="9518" y="5342"/>
                  </a:cubicBezTo>
                  <a:cubicBezTo>
                    <a:pt x="10203" y="4109"/>
                    <a:pt x="10911" y="2877"/>
                    <a:pt x="11618" y="1644"/>
                  </a:cubicBezTo>
                  <a:cubicBezTo>
                    <a:pt x="11801" y="1302"/>
                    <a:pt x="11938" y="914"/>
                    <a:pt x="12120" y="526"/>
                  </a:cubicBezTo>
                  <a:cubicBezTo>
                    <a:pt x="11938" y="343"/>
                    <a:pt x="11778" y="183"/>
                    <a:pt x="1157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5" name="Google Shape;1005;p25"/>
            <p:cNvSpPr/>
            <p:nvPr/>
          </p:nvSpPr>
          <p:spPr>
            <a:xfrm>
              <a:off x="8877821" y="1135115"/>
              <a:ext cx="96511" cy="64392"/>
            </a:xfrm>
            <a:custGeom>
              <a:avLst/>
              <a:gdLst/>
              <a:ahLst/>
              <a:cxnLst/>
              <a:rect l="l" t="t" r="r" b="b"/>
              <a:pathLst>
                <a:path w="1896" h="1265" extrusionOk="0">
                  <a:moveTo>
                    <a:pt x="1623" y="1"/>
                  </a:moveTo>
                  <a:cubicBezTo>
                    <a:pt x="1525" y="1"/>
                    <a:pt x="1430" y="42"/>
                    <a:pt x="1347" y="101"/>
                  </a:cubicBezTo>
                  <a:cubicBezTo>
                    <a:pt x="868" y="352"/>
                    <a:pt x="411" y="626"/>
                    <a:pt x="69" y="1059"/>
                  </a:cubicBezTo>
                  <a:cubicBezTo>
                    <a:pt x="46" y="1105"/>
                    <a:pt x="23" y="1174"/>
                    <a:pt x="1" y="1265"/>
                  </a:cubicBezTo>
                  <a:cubicBezTo>
                    <a:pt x="503" y="1128"/>
                    <a:pt x="1324" y="694"/>
                    <a:pt x="1872" y="283"/>
                  </a:cubicBezTo>
                  <a:cubicBezTo>
                    <a:pt x="1895" y="261"/>
                    <a:pt x="1872" y="192"/>
                    <a:pt x="1895" y="124"/>
                  </a:cubicBezTo>
                  <a:cubicBezTo>
                    <a:pt x="1807" y="36"/>
                    <a:pt x="1714" y="1"/>
                    <a:pt x="162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6" name="Google Shape;1006;p25"/>
            <p:cNvSpPr/>
            <p:nvPr/>
          </p:nvSpPr>
          <p:spPr>
            <a:xfrm>
              <a:off x="8917321" y="1167438"/>
              <a:ext cx="91828" cy="56502"/>
            </a:xfrm>
            <a:custGeom>
              <a:avLst/>
              <a:gdLst/>
              <a:ahLst/>
              <a:cxnLst/>
              <a:rect l="l" t="t" r="r" b="b"/>
              <a:pathLst>
                <a:path w="1804" h="1110" extrusionOk="0">
                  <a:moveTo>
                    <a:pt x="1601" y="1"/>
                  </a:moveTo>
                  <a:cubicBezTo>
                    <a:pt x="1474" y="1"/>
                    <a:pt x="1359" y="80"/>
                    <a:pt x="1233" y="128"/>
                  </a:cubicBezTo>
                  <a:cubicBezTo>
                    <a:pt x="571" y="447"/>
                    <a:pt x="343" y="630"/>
                    <a:pt x="1" y="1109"/>
                  </a:cubicBezTo>
                  <a:cubicBezTo>
                    <a:pt x="663" y="790"/>
                    <a:pt x="1256" y="584"/>
                    <a:pt x="1781" y="196"/>
                  </a:cubicBezTo>
                  <a:cubicBezTo>
                    <a:pt x="1804" y="173"/>
                    <a:pt x="1781" y="105"/>
                    <a:pt x="1781" y="59"/>
                  </a:cubicBezTo>
                  <a:cubicBezTo>
                    <a:pt x="1717" y="17"/>
                    <a:pt x="1658" y="1"/>
                    <a:pt x="160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7" name="Google Shape;1007;p25"/>
            <p:cNvSpPr/>
            <p:nvPr/>
          </p:nvSpPr>
          <p:spPr>
            <a:xfrm>
              <a:off x="8845295" y="1114093"/>
              <a:ext cx="67446" cy="44743"/>
            </a:xfrm>
            <a:custGeom>
              <a:avLst/>
              <a:gdLst/>
              <a:ahLst/>
              <a:cxnLst/>
              <a:rect l="l" t="t" r="r" b="b"/>
              <a:pathLst>
                <a:path w="1325" h="879" extrusionOk="0">
                  <a:moveTo>
                    <a:pt x="1012" y="0"/>
                  </a:moveTo>
                  <a:cubicBezTo>
                    <a:pt x="987" y="0"/>
                    <a:pt x="965" y="13"/>
                    <a:pt x="936" y="34"/>
                  </a:cubicBezTo>
                  <a:cubicBezTo>
                    <a:pt x="662" y="240"/>
                    <a:pt x="411" y="422"/>
                    <a:pt x="160" y="651"/>
                  </a:cubicBezTo>
                  <a:cubicBezTo>
                    <a:pt x="92" y="696"/>
                    <a:pt x="69" y="788"/>
                    <a:pt x="1" y="879"/>
                  </a:cubicBezTo>
                  <a:cubicBezTo>
                    <a:pt x="640" y="788"/>
                    <a:pt x="777" y="719"/>
                    <a:pt x="1324" y="217"/>
                  </a:cubicBezTo>
                  <a:cubicBezTo>
                    <a:pt x="1136" y="60"/>
                    <a:pt x="1067" y="0"/>
                    <a:pt x="101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08" name="Google Shape;1008;p25"/>
          <p:cNvGrpSpPr/>
          <p:nvPr/>
        </p:nvGrpSpPr>
        <p:grpSpPr>
          <a:xfrm rot="-8733596" flipH="1">
            <a:off x="8545020" y="1076126"/>
            <a:ext cx="132736" cy="126567"/>
            <a:chOff x="8373602" y="4288128"/>
            <a:chExt cx="265445" cy="253151"/>
          </a:xfrm>
        </p:grpSpPr>
        <p:sp>
          <p:nvSpPr>
            <p:cNvPr id="1009" name="Google Shape;1009;p25"/>
            <p:cNvSpPr/>
            <p:nvPr/>
          </p:nvSpPr>
          <p:spPr>
            <a:xfrm>
              <a:off x="8373602" y="4288128"/>
              <a:ext cx="265445" cy="253151"/>
            </a:xfrm>
            <a:custGeom>
              <a:avLst/>
              <a:gdLst/>
              <a:ahLst/>
              <a:cxnLst/>
              <a:rect l="l" t="t" r="r" b="b"/>
              <a:pathLst>
                <a:path w="8140" h="7763" extrusionOk="0">
                  <a:moveTo>
                    <a:pt x="3677" y="692"/>
                  </a:moveTo>
                  <a:cubicBezTo>
                    <a:pt x="5453" y="692"/>
                    <a:pt x="7344" y="2300"/>
                    <a:pt x="7285" y="4480"/>
                  </a:cubicBezTo>
                  <a:cubicBezTo>
                    <a:pt x="7285" y="4607"/>
                    <a:pt x="7348" y="4670"/>
                    <a:pt x="7443" y="4765"/>
                  </a:cubicBezTo>
                  <a:cubicBezTo>
                    <a:pt x="7443" y="4765"/>
                    <a:pt x="7411" y="4765"/>
                    <a:pt x="7411" y="4797"/>
                  </a:cubicBezTo>
                  <a:cubicBezTo>
                    <a:pt x="6666" y="6133"/>
                    <a:pt x="5316" y="7157"/>
                    <a:pt x="3801" y="7157"/>
                  </a:cubicBezTo>
                  <a:cubicBezTo>
                    <a:pt x="3449" y="7157"/>
                    <a:pt x="3088" y="7101"/>
                    <a:pt x="2724" y="6982"/>
                  </a:cubicBezTo>
                  <a:cubicBezTo>
                    <a:pt x="951" y="6348"/>
                    <a:pt x="412" y="4322"/>
                    <a:pt x="1014" y="2738"/>
                  </a:cubicBezTo>
                  <a:cubicBezTo>
                    <a:pt x="1543" y="1295"/>
                    <a:pt x="2589" y="692"/>
                    <a:pt x="3677" y="692"/>
                  </a:cubicBezTo>
                  <a:close/>
                  <a:moveTo>
                    <a:pt x="3843" y="1"/>
                  </a:moveTo>
                  <a:cubicBezTo>
                    <a:pt x="2338" y="1"/>
                    <a:pt x="968" y="971"/>
                    <a:pt x="381" y="2580"/>
                  </a:cubicBezTo>
                  <a:cubicBezTo>
                    <a:pt x="254" y="2897"/>
                    <a:pt x="222" y="3182"/>
                    <a:pt x="191" y="3530"/>
                  </a:cubicBezTo>
                  <a:cubicBezTo>
                    <a:pt x="1" y="5082"/>
                    <a:pt x="634" y="6760"/>
                    <a:pt x="2249" y="7489"/>
                  </a:cubicBezTo>
                  <a:cubicBezTo>
                    <a:pt x="2693" y="7671"/>
                    <a:pt x="3200" y="7762"/>
                    <a:pt x="3724" y="7762"/>
                  </a:cubicBezTo>
                  <a:cubicBezTo>
                    <a:pt x="4472" y="7762"/>
                    <a:pt x="5252" y="7576"/>
                    <a:pt x="5923" y="7204"/>
                  </a:cubicBezTo>
                  <a:cubicBezTo>
                    <a:pt x="6873" y="6697"/>
                    <a:pt x="7506" y="5873"/>
                    <a:pt x="7633" y="4923"/>
                  </a:cubicBezTo>
                  <a:lnTo>
                    <a:pt x="7633" y="4828"/>
                  </a:lnTo>
                  <a:cubicBezTo>
                    <a:pt x="7760" y="4797"/>
                    <a:pt x="7823" y="4670"/>
                    <a:pt x="7855" y="4543"/>
                  </a:cubicBezTo>
                  <a:cubicBezTo>
                    <a:pt x="7855" y="4480"/>
                    <a:pt x="7918" y="4448"/>
                    <a:pt x="7918" y="4353"/>
                  </a:cubicBezTo>
                  <a:cubicBezTo>
                    <a:pt x="8140" y="2390"/>
                    <a:pt x="6588" y="680"/>
                    <a:pt x="4941" y="173"/>
                  </a:cubicBezTo>
                  <a:cubicBezTo>
                    <a:pt x="4573" y="57"/>
                    <a:pt x="4204" y="1"/>
                    <a:pt x="3843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1010" name="Google Shape;1010;p25"/>
            <p:cNvSpPr/>
            <p:nvPr/>
          </p:nvSpPr>
          <p:spPr>
            <a:xfrm>
              <a:off x="8520249" y="4360881"/>
              <a:ext cx="60981" cy="100211"/>
            </a:xfrm>
            <a:custGeom>
              <a:avLst/>
              <a:gdLst/>
              <a:ahLst/>
              <a:cxnLst/>
              <a:rect l="l" t="t" r="r" b="b"/>
              <a:pathLst>
                <a:path w="1870" h="3073" extrusionOk="0">
                  <a:moveTo>
                    <a:pt x="159" y="1"/>
                  </a:moveTo>
                  <a:cubicBezTo>
                    <a:pt x="32" y="64"/>
                    <a:pt x="1" y="317"/>
                    <a:pt x="191" y="381"/>
                  </a:cubicBezTo>
                  <a:cubicBezTo>
                    <a:pt x="1077" y="697"/>
                    <a:pt x="1584" y="1774"/>
                    <a:pt x="1109" y="2629"/>
                  </a:cubicBezTo>
                  <a:cubicBezTo>
                    <a:pt x="982" y="2851"/>
                    <a:pt x="1204" y="3041"/>
                    <a:pt x="1362" y="3072"/>
                  </a:cubicBezTo>
                  <a:cubicBezTo>
                    <a:pt x="1426" y="3041"/>
                    <a:pt x="1521" y="3009"/>
                    <a:pt x="1552" y="2914"/>
                  </a:cubicBezTo>
                  <a:cubicBezTo>
                    <a:pt x="1869" y="2376"/>
                    <a:pt x="1869" y="1616"/>
                    <a:pt x="1584" y="1014"/>
                  </a:cubicBezTo>
                  <a:cubicBezTo>
                    <a:pt x="1331" y="476"/>
                    <a:pt x="887" y="96"/>
                    <a:pt x="317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1011" name="Google Shape;1011;p25"/>
            <p:cNvSpPr/>
            <p:nvPr/>
          </p:nvSpPr>
          <p:spPr>
            <a:xfrm>
              <a:off x="8385994" y="4309357"/>
              <a:ext cx="228270" cy="209748"/>
            </a:xfrm>
            <a:custGeom>
              <a:avLst/>
              <a:gdLst/>
              <a:ahLst/>
              <a:cxnLst/>
              <a:rect l="l" t="t" r="r" b="b"/>
              <a:pathLst>
                <a:path w="7000" h="6432" extrusionOk="0">
                  <a:moveTo>
                    <a:pt x="4434" y="1486"/>
                  </a:moveTo>
                  <a:cubicBezTo>
                    <a:pt x="5733" y="1802"/>
                    <a:pt x="6303" y="3386"/>
                    <a:pt x="5701" y="4494"/>
                  </a:cubicBezTo>
                  <a:cubicBezTo>
                    <a:pt x="5669" y="4621"/>
                    <a:pt x="5543" y="4621"/>
                    <a:pt x="5479" y="4621"/>
                  </a:cubicBezTo>
                  <a:cubicBezTo>
                    <a:pt x="5258" y="4621"/>
                    <a:pt x="5099" y="4431"/>
                    <a:pt x="5226" y="4177"/>
                  </a:cubicBezTo>
                  <a:cubicBezTo>
                    <a:pt x="5701" y="3354"/>
                    <a:pt x="5194" y="2277"/>
                    <a:pt x="4308" y="1929"/>
                  </a:cubicBezTo>
                  <a:cubicBezTo>
                    <a:pt x="4118" y="1834"/>
                    <a:pt x="4149" y="1644"/>
                    <a:pt x="4276" y="1517"/>
                  </a:cubicBezTo>
                  <a:cubicBezTo>
                    <a:pt x="4308" y="1486"/>
                    <a:pt x="4403" y="1486"/>
                    <a:pt x="4434" y="1486"/>
                  </a:cubicBezTo>
                  <a:close/>
                  <a:moveTo>
                    <a:pt x="3265" y="1"/>
                  </a:moveTo>
                  <a:cubicBezTo>
                    <a:pt x="2179" y="1"/>
                    <a:pt x="1133" y="608"/>
                    <a:pt x="602" y="2056"/>
                  </a:cubicBezTo>
                  <a:cubicBezTo>
                    <a:pt x="1" y="3639"/>
                    <a:pt x="507" y="5697"/>
                    <a:pt x="2313" y="6236"/>
                  </a:cubicBezTo>
                  <a:cubicBezTo>
                    <a:pt x="2701" y="6370"/>
                    <a:pt x="3088" y="6432"/>
                    <a:pt x="3463" y="6432"/>
                  </a:cubicBezTo>
                  <a:cubicBezTo>
                    <a:pt x="4955" y="6432"/>
                    <a:pt x="6285" y="5455"/>
                    <a:pt x="6968" y="4114"/>
                  </a:cubicBezTo>
                  <a:cubicBezTo>
                    <a:pt x="6968" y="4051"/>
                    <a:pt x="7000" y="4051"/>
                    <a:pt x="7000" y="4051"/>
                  </a:cubicBezTo>
                  <a:cubicBezTo>
                    <a:pt x="6936" y="3987"/>
                    <a:pt x="6841" y="3892"/>
                    <a:pt x="6841" y="3797"/>
                  </a:cubicBezTo>
                  <a:cubicBezTo>
                    <a:pt x="6900" y="1602"/>
                    <a:pt x="5030" y="1"/>
                    <a:pt x="3265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</p:grpSp>
      <p:grpSp>
        <p:nvGrpSpPr>
          <p:cNvPr id="1012" name="Google Shape;1012;p25"/>
          <p:cNvGrpSpPr/>
          <p:nvPr/>
        </p:nvGrpSpPr>
        <p:grpSpPr>
          <a:xfrm rot="2066793" flipH="1">
            <a:off x="7862121" y="4377837"/>
            <a:ext cx="132714" cy="126567"/>
            <a:chOff x="8373602" y="4288128"/>
            <a:chExt cx="265445" cy="253151"/>
          </a:xfrm>
        </p:grpSpPr>
        <p:sp>
          <p:nvSpPr>
            <p:cNvPr id="1013" name="Google Shape;1013;p25"/>
            <p:cNvSpPr/>
            <p:nvPr/>
          </p:nvSpPr>
          <p:spPr>
            <a:xfrm>
              <a:off x="8373602" y="4288128"/>
              <a:ext cx="265445" cy="253151"/>
            </a:xfrm>
            <a:custGeom>
              <a:avLst/>
              <a:gdLst/>
              <a:ahLst/>
              <a:cxnLst/>
              <a:rect l="l" t="t" r="r" b="b"/>
              <a:pathLst>
                <a:path w="8140" h="7763" extrusionOk="0">
                  <a:moveTo>
                    <a:pt x="3677" y="692"/>
                  </a:moveTo>
                  <a:cubicBezTo>
                    <a:pt x="5453" y="692"/>
                    <a:pt x="7344" y="2300"/>
                    <a:pt x="7285" y="4480"/>
                  </a:cubicBezTo>
                  <a:cubicBezTo>
                    <a:pt x="7285" y="4607"/>
                    <a:pt x="7348" y="4670"/>
                    <a:pt x="7443" y="4765"/>
                  </a:cubicBezTo>
                  <a:cubicBezTo>
                    <a:pt x="7443" y="4765"/>
                    <a:pt x="7411" y="4765"/>
                    <a:pt x="7411" y="4797"/>
                  </a:cubicBezTo>
                  <a:cubicBezTo>
                    <a:pt x="6666" y="6133"/>
                    <a:pt x="5316" y="7157"/>
                    <a:pt x="3801" y="7157"/>
                  </a:cubicBezTo>
                  <a:cubicBezTo>
                    <a:pt x="3449" y="7157"/>
                    <a:pt x="3088" y="7101"/>
                    <a:pt x="2724" y="6982"/>
                  </a:cubicBezTo>
                  <a:cubicBezTo>
                    <a:pt x="951" y="6348"/>
                    <a:pt x="412" y="4322"/>
                    <a:pt x="1014" y="2738"/>
                  </a:cubicBezTo>
                  <a:cubicBezTo>
                    <a:pt x="1543" y="1295"/>
                    <a:pt x="2589" y="692"/>
                    <a:pt x="3677" y="692"/>
                  </a:cubicBezTo>
                  <a:close/>
                  <a:moveTo>
                    <a:pt x="3843" y="1"/>
                  </a:moveTo>
                  <a:cubicBezTo>
                    <a:pt x="2338" y="1"/>
                    <a:pt x="968" y="971"/>
                    <a:pt x="381" y="2580"/>
                  </a:cubicBezTo>
                  <a:cubicBezTo>
                    <a:pt x="254" y="2897"/>
                    <a:pt x="222" y="3182"/>
                    <a:pt x="191" y="3530"/>
                  </a:cubicBezTo>
                  <a:cubicBezTo>
                    <a:pt x="1" y="5082"/>
                    <a:pt x="634" y="6760"/>
                    <a:pt x="2249" y="7489"/>
                  </a:cubicBezTo>
                  <a:cubicBezTo>
                    <a:pt x="2693" y="7671"/>
                    <a:pt x="3200" y="7762"/>
                    <a:pt x="3724" y="7762"/>
                  </a:cubicBezTo>
                  <a:cubicBezTo>
                    <a:pt x="4472" y="7762"/>
                    <a:pt x="5252" y="7576"/>
                    <a:pt x="5923" y="7204"/>
                  </a:cubicBezTo>
                  <a:cubicBezTo>
                    <a:pt x="6873" y="6697"/>
                    <a:pt x="7506" y="5873"/>
                    <a:pt x="7633" y="4923"/>
                  </a:cubicBezTo>
                  <a:lnTo>
                    <a:pt x="7633" y="4828"/>
                  </a:lnTo>
                  <a:cubicBezTo>
                    <a:pt x="7760" y="4797"/>
                    <a:pt x="7823" y="4670"/>
                    <a:pt x="7855" y="4543"/>
                  </a:cubicBezTo>
                  <a:cubicBezTo>
                    <a:pt x="7855" y="4480"/>
                    <a:pt x="7918" y="4448"/>
                    <a:pt x="7918" y="4353"/>
                  </a:cubicBezTo>
                  <a:cubicBezTo>
                    <a:pt x="8140" y="2390"/>
                    <a:pt x="6588" y="680"/>
                    <a:pt x="4941" y="173"/>
                  </a:cubicBezTo>
                  <a:cubicBezTo>
                    <a:pt x="4573" y="57"/>
                    <a:pt x="4204" y="1"/>
                    <a:pt x="3843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1014" name="Google Shape;1014;p25"/>
            <p:cNvSpPr/>
            <p:nvPr/>
          </p:nvSpPr>
          <p:spPr>
            <a:xfrm>
              <a:off x="8520249" y="4360881"/>
              <a:ext cx="60981" cy="100211"/>
            </a:xfrm>
            <a:custGeom>
              <a:avLst/>
              <a:gdLst/>
              <a:ahLst/>
              <a:cxnLst/>
              <a:rect l="l" t="t" r="r" b="b"/>
              <a:pathLst>
                <a:path w="1870" h="3073" extrusionOk="0">
                  <a:moveTo>
                    <a:pt x="159" y="1"/>
                  </a:moveTo>
                  <a:cubicBezTo>
                    <a:pt x="32" y="64"/>
                    <a:pt x="1" y="317"/>
                    <a:pt x="191" y="381"/>
                  </a:cubicBezTo>
                  <a:cubicBezTo>
                    <a:pt x="1077" y="697"/>
                    <a:pt x="1584" y="1774"/>
                    <a:pt x="1109" y="2629"/>
                  </a:cubicBezTo>
                  <a:cubicBezTo>
                    <a:pt x="982" y="2851"/>
                    <a:pt x="1204" y="3041"/>
                    <a:pt x="1362" y="3072"/>
                  </a:cubicBezTo>
                  <a:cubicBezTo>
                    <a:pt x="1426" y="3041"/>
                    <a:pt x="1521" y="3009"/>
                    <a:pt x="1552" y="2914"/>
                  </a:cubicBezTo>
                  <a:cubicBezTo>
                    <a:pt x="1869" y="2376"/>
                    <a:pt x="1869" y="1616"/>
                    <a:pt x="1584" y="1014"/>
                  </a:cubicBezTo>
                  <a:cubicBezTo>
                    <a:pt x="1331" y="476"/>
                    <a:pt x="887" y="96"/>
                    <a:pt x="317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1015" name="Google Shape;1015;p25"/>
            <p:cNvSpPr/>
            <p:nvPr/>
          </p:nvSpPr>
          <p:spPr>
            <a:xfrm>
              <a:off x="8385994" y="4309357"/>
              <a:ext cx="228270" cy="209748"/>
            </a:xfrm>
            <a:custGeom>
              <a:avLst/>
              <a:gdLst/>
              <a:ahLst/>
              <a:cxnLst/>
              <a:rect l="l" t="t" r="r" b="b"/>
              <a:pathLst>
                <a:path w="7000" h="6432" extrusionOk="0">
                  <a:moveTo>
                    <a:pt x="4434" y="1486"/>
                  </a:moveTo>
                  <a:cubicBezTo>
                    <a:pt x="5733" y="1802"/>
                    <a:pt x="6303" y="3386"/>
                    <a:pt x="5701" y="4494"/>
                  </a:cubicBezTo>
                  <a:cubicBezTo>
                    <a:pt x="5669" y="4621"/>
                    <a:pt x="5543" y="4621"/>
                    <a:pt x="5479" y="4621"/>
                  </a:cubicBezTo>
                  <a:cubicBezTo>
                    <a:pt x="5258" y="4621"/>
                    <a:pt x="5099" y="4431"/>
                    <a:pt x="5226" y="4177"/>
                  </a:cubicBezTo>
                  <a:cubicBezTo>
                    <a:pt x="5701" y="3354"/>
                    <a:pt x="5194" y="2277"/>
                    <a:pt x="4308" y="1929"/>
                  </a:cubicBezTo>
                  <a:cubicBezTo>
                    <a:pt x="4118" y="1834"/>
                    <a:pt x="4149" y="1644"/>
                    <a:pt x="4276" y="1517"/>
                  </a:cubicBezTo>
                  <a:cubicBezTo>
                    <a:pt x="4308" y="1486"/>
                    <a:pt x="4403" y="1486"/>
                    <a:pt x="4434" y="1486"/>
                  </a:cubicBezTo>
                  <a:close/>
                  <a:moveTo>
                    <a:pt x="3265" y="1"/>
                  </a:moveTo>
                  <a:cubicBezTo>
                    <a:pt x="2179" y="1"/>
                    <a:pt x="1133" y="608"/>
                    <a:pt x="602" y="2056"/>
                  </a:cubicBezTo>
                  <a:cubicBezTo>
                    <a:pt x="1" y="3639"/>
                    <a:pt x="507" y="5697"/>
                    <a:pt x="2313" y="6236"/>
                  </a:cubicBezTo>
                  <a:cubicBezTo>
                    <a:pt x="2701" y="6370"/>
                    <a:pt x="3088" y="6432"/>
                    <a:pt x="3463" y="6432"/>
                  </a:cubicBezTo>
                  <a:cubicBezTo>
                    <a:pt x="4955" y="6432"/>
                    <a:pt x="6285" y="5455"/>
                    <a:pt x="6968" y="4114"/>
                  </a:cubicBezTo>
                  <a:cubicBezTo>
                    <a:pt x="6968" y="4051"/>
                    <a:pt x="7000" y="4051"/>
                    <a:pt x="7000" y="4051"/>
                  </a:cubicBezTo>
                  <a:cubicBezTo>
                    <a:pt x="6936" y="3987"/>
                    <a:pt x="6841" y="3892"/>
                    <a:pt x="6841" y="3797"/>
                  </a:cubicBezTo>
                  <a:cubicBezTo>
                    <a:pt x="6900" y="1602"/>
                    <a:pt x="5030" y="1"/>
                    <a:pt x="3265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</p:grpSp>
      <p:grpSp>
        <p:nvGrpSpPr>
          <p:cNvPr id="1016" name="Google Shape;1016;p25"/>
          <p:cNvGrpSpPr/>
          <p:nvPr/>
        </p:nvGrpSpPr>
        <p:grpSpPr>
          <a:xfrm flipH="1">
            <a:off x="8793578" y="3193387"/>
            <a:ext cx="132723" cy="126576"/>
            <a:chOff x="8373602" y="4288128"/>
            <a:chExt cx="265445" cy="253151"/>
          </a:xfrm>
        </p:grpSpPr>
        <p:sp>
          <p:nvSpPr>
            <p:cNvPr id="1017" name="Google Shape;1017;p25"/>
            <p:cNvSpPr/>
            <p:nvPr/>
          </p:nvSpPr>
          <p:spPr>
            <a:xfrm>
              <a:off x="8373602" y="4288128"/>
              <a:ext cx="265445" cy="253151"/>
            </a:xfrm>
            <a:custGeom>
              <a:avLst/>
              <a:gdLst/>
              <a:ahLst/>
              <a:cxnLst/>
              <a:rect l="l" t="t" r="r" b="b"/>
              <a:pathLst>
                <a:path w="8140" h="7763" extrusionOk="0">
                  <a:moveTo>
                    <a:pt x="3677" y="692"/>
                  </a:moveTo>
                  <a:cubicBezTo>
                    <a:pt x="5453" y="692"/>
                    <a:pt x="7344" y="2300"/>
                    <a:pt x="7285" y="4480"/>
                  </a:cubicBezTo>
                  <a:cubicBezTo>
                    <a:pt x="7285" y="4607"/>
                    <a:pt x="7348" y="4670"/>
                    <a:pt x="7443" y="4765"/>
                  </a:cubicBezTo>
                  <a:cubicBezTo>
                    <a:pt x="7443" y="4765"/>
                    <a:pt x="7411" y="4765"/>
                    <a:pt x="7411" y="4797"/>
                  </a:cubicBezTo>
                  <a:cubicBezTo>
                    <a:pt x="6666" y="6133"/>
                    <a:pt x="5316" y="7157"/>
                    <a:pt x="3801" y="7157"/>
                  </a:cubicBezTo>
                  <a:cubicBezTo>
                    <a:pt x="3449" y="7157"/>
                    <a:pt x="3088" y="7101"/>
                    <a:pt x="2724" y="6982"/>
                  </a:cubicBezTo>
                  <a:cubicBezTo>
                    <a:pt x="951" y="6348"/>
                    <a:pt x="412" y="4322"/>
                    <a:pt x="1014" y="2738"/>
                  </a:cubicBezTo>
                  <a:cubicBezTo>
                    <a:pt x="1543" y="1295"/>
                    <a:pt x="2589" y="692"/>
                    <a:pt x="3677" y="692"/>
                  </a:cubicBezTo>
                  <a:close/>
                  <a:moveTo>
                    <a:pt x="3843" y="1"/>
                  </a:moveTo>
                  <a:cubicBezTo>
                    <a:pt x="2338" y="1"/>
                    <a:pt x="968" y="971"/>
                    <a:pt x="381" y="2580"/>
                  </a:cubicBezTo>
                  <a:cubicBezTo>
                    <a:pt x="254" y="2897"/>
                    <a:pt x="222" y="3182"/>
                    <a:pt x="191" y="3530"/>
                  </a:cubicBezTo>
                  <a:cubicBezTo>
                    <a:pt x="1" y="5082"/>
                    <a:pt x="634" y="6760"/>
                    <a:pt x="2249" y="7489"/>
                  </a:cubicBezTo>
                  <a:cubicBezTo>
                    <a:pt x="2693" y="7671"/>
                    <a:pt x="3200" y="7762"/>
                    <a:pt x="3724" y="7762"/>
                  </a:cubicBezTo>
                  <a:cubicBezTo>
                    <a:pt x="4472" y="7762"/>
                    <a:pt x="5252" y="7576"/>
                    <a:pt x="5923" y="7204"/>
                  </a:cubicBezTo>
                  <a:cubicBezTo>
                    <a:pt x="6873" y="6697"/>
                    <a:pt x="7506" y="5873"/>
                    <a:pt x="7633" y="4923"/>
                  </a:cubicBezTo>
                  <a:lnTo>
                    <a:pt x="7633" y="4828"/>
                  </a:lnTo>
                  <a:cubicBezTo>
                    <a:pt x="7760" y="4797"/>
                    <a:pt x="7823" y="4670"/>
                    <a:pt x="7855" y="4543"/>
                  </a:cubicBezTo>
                  <a:cubicBezTo>
                    <a:pt x="7855" y="4480"/>
                    <a:pt x="7918" y="4448"/>
                    <a:pt x="7918" y="4353"/>
                  </a:cubicBezTo>
                  <a:cubicBezTo>
                    <a:pt x="8140" y="2390"/>
                    <a:pt x="6588" y="680"/>
                    <a:pt x="4941" y="173"/>
                  </a:cubicBezTo>
                  <a:cubicBezTo>
                    <a:pt x="4573" y="57"/>
                    <a:pt x="4204" y="1"/>
                    <a:pt x="3843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1018" name="Google Shape;1018;p25"/>
            <p:cNvSpPr/>
            <p:nvPr/>
          </p:nvSpPr>
          <p:spPr>
            <a:xfrm>
              <a:off x="8520249" y="4360881"/>
              <a:ext cx="60981" cy="100211"/>
            </a:xfrm>
            <a:custGeom>
              <a:avLst/>
              <a:gdLst/>
              <a:ahLst/>
              <a:cxnLst/>
              <a:rect l="l" t="t" r="r" b="b"/>
              <a:pathLst>
                <a:path w="1870" h="3073" extrusionOk="0">
                  <a:moveTo>
                    <a:pt x="159" y="1"/>
                  </a:moveTo>
                  <a:cubicBezTo>
                    <a:pt x="32" y="64"/>
                    <a:pt x="1" y="317"/>
                    <a:pt x="191" y="381"/>
                  </a:cubicBezTo>
                  <a:cubicBezTo>
                    <a:pt x="1077" y="697"/>
                    <a:pt x="1584" y="1774"/>
                    <a:pt x="1109" y="2629"/>
                  </a:cubicBezTo>
                  <a:cubicBezTo>
                    <a:pt x="982" y="2851"/>
                    <a:pt x="1204" y="3041"/>
                    <a:pt x="1362" y="3072"/>
                  </a:cubicBezTo>
                  <a:cubicBezTo>
                    <a:pt x="1426" y="3041"/>
                    <a:pt x="1521" y="3009"/>
                    <a:pt x="1552" y="2914"/>
                  </a:cubicBezTo>
                  <a:cubicBezTo>
                    <a:pt x="1869" y="2376"/>
                    <a:pt x="1869" y="1616"/>
                    <a:pt x="1584" y="1014"/>
                  </a:cubicBezTo>
                  <a:cubicBezTo>
                    <a:pt x="1331" y="476"/>
                    <a:pt x="887" y="96"/>
                    <a:pt x="317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1019" name="Google Shape;1019;p25"/>
            <p:cNvSpPr/>
            <p:nvPr/>
          </p:nvSpPr>
          <p:spPr>
            <a:xfrm>
              <a:off x="8385994" y="4309357"/>
              <a:ext cx="228270" cy="209748"/>
            </a:xfrm>
            <a:custGeom>
              <a:avLst/>
              <a:gdLst/>
              <a:ahLst/>
              <a:cxnLst/>
              <a:rect l="l" t="t" r="r" b="b"/>
              <a:pathLst>
                <a:path w="7000" h="6432" extrusionOk="0">
                  <a:moveTo>
                    <a:pt x="4434" y="1486"/>
                  </a:moveTo>
                  <a:cubicBezTo>
                    <a:pt x="5733" y="1802"/>
                    <a:pt x="6303" y="3386"/>
                    <a:pt x="5701" y="4494"/>
                  </a:cubicBezTo>
                  <a:cubicBezTo>
                    <a:pt x="5669" y="4621"/>
                    <a:pt x="5543" y="4621"/>
                    <a:pt x="5479" y="4621"/>
                  </a:cubicBezTo>
                  <a:cubicBezTo>
                    <a:pt x="5258" y="4621"/>
                    <a:pt x="5099" y="4431"/>
                    <a:pt x="5226" y="4177"/>
                  </a:cubicBezTo>
                  <a:cubicBezTo>
                    <a:pt x="5701" y="3354"/>
                    <a:pt x="5194" y="2277"/>
                    <a:pt x="4308" y="1929"/>
                  </a:cubicBezTo>
                  <a:cubicBezTo>
                    <a:pt x="4118" y="1834"/>
                    <a:pt x="4149" y="1644"/>
                    <a:pt x="4276" y="1517"/>
                  </a:cubicBezTo>
                  <a:cubicBezTo>
                    <a:pt x="4308" y="1486"/>
                    <a:pt x="4403" y="1486"/>
                    <a:pt x="4434" y="1486"/>
                  </a:cubicBezTo>
                  <a:close/>
                  <a:moveTo>
                    <a:pt x="3265" y="1"/>
                  </a:moveTo>
                  <a:cubicBezTo>
                    <a:pt x="2179" y="1"/>
                    <a:pt x="1133" y="608"/>
                    <a:pt x="602" y="2056"/>
                  </a:cubicBezTo>
                  <a:cubicBezTo>
                    <a:pt x="1" y="3639"/>
                    <a:pt x="507" y="5697"/>
                    <a:pt x="2313" y="6236"/>
                  </a:cubicBezTo>
                  <a:cubicBezTo>
                    <a:pt x="2701" y="6370"/>
                    <a:pt x="3088" y="6432"/>
                    <a:pt x="3463" y="6432"/>
                  </a:cubicBezTo>
                  <a:cubicBezTo>
                    <a:pt x="4955" y="6432"/>
                    <a:pt x="6285" y="5455"/>
                    <a:pt x="6968" y="4114"/>
                  </a:cubicBezTo>
                  <a:cubicBezTo>
                    <a:pt x="6968" y="4051"/>
                    <a:pt x="7000" y="4051"/>
                    <a:pt x="7000" y="4051"/>
                  </a:cubicBezTo>
                  <a:cubicBezTo>
                    <a:pt x="6936" y="3987"/>
                    <a:pt x="6841" y="3892"/>
                    <a:pt x="6841" y="3797"/>
                  </a:cubicBezTo>
                  <a:cubicBezTo>
                    <a:pt x="6900" y="1602"/>
                    <a:pt x="5030" y="1"/>
                    <a:pt x="3265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</p:grpSp>
      <p:grpSp>
        <p:nvGrpSpPr>
          <p:cNvPr id="1020" name="Google Shape;1020;p25"/>
          <p:cNvGrpSpPr/>
          <p:nvPr/>
        </p:nvGrpSpPr>
        <p:grpSpPr>
          <a:xfrm rot="2066599" flipH="1">
            <a:off x="8611105" y="3837787"/>
            <a:ext cx="265450" cy="253156"/>
            <a:chOff x="8373602" y="4288128"/>
            <a:chExt cx="265445" cy="253151"/>
          </a:xfrm>
        </p:grpSpPr>
        <p:sp>
          <p:nvSpPr>
            <p:cNvPr id="1021" name="Google Shape;1021;p25"/>
            <p:cNvSpPr/>
            <p:nvPr/>
          </p:nvSpPr>
          <p:spPr>
            <a:xfrm>
              <a:off x="8373602" y="4288128"/>
              <a:ext cx="265445" cy="253151"/>
            </a:xfrm>
            <a:custGeom>
              <a:avLst/>
              <a:gdLst/>
              <a:ahLst/>
              <a:cxnLst/>
              <a:rect l="l" t="t" r="r" b="b"/>
              <a:pathLst>
                <a:path w="8140" h="7763" extrusionOk="0">
                  <a:moveTo>
                    <a:pt x="3677" y="692"/>
                  </a:moveTo>
                  <a:cubicBezTo>
                    <a:pt x="5453" y="692"/>
                    <a:pt x="7344" y="2300"/>
                    <a:pt x="7285" y="4480"/>
                  </a:cubicBezTo>
                  <a:cubicBezTo>
                    <a:pt x="7285" y="4607"/>
                    <a:pt x="7348" y="4670"/>
                    <a:pt x="7443" y="4765"/>
                  </a:cubicBezTo>
                  <a:cubicBezTo>
                    <a:pt x="7443" y="4765"/>
                    <a:pt x="7411" y="4765"/>
                    <a:pt x="7411" y="4797"/>
                  </a:cubicBezTo>
                  <a:cubicBezTo>
                    <a:pt x="6666" y="6133"/>
                    <a:pt x="5316" y="7157"/>
                    <a:pt x="3801" y="7157"/>
                  </a:cubicBezTo>
                  <a:cubicBezTo>
                    <a:pt x="3449" y="7157"/>
                    <a:pt x="3088" y="7101"/>
                    <a:pt x="2724" y="6982"/>
                  </a:cubicBezTo>
                  <a:cubicBezTo>
                    <a:pt x="951" y="6348"/>
                    <a:pt x="412" y="4322"/>
                    <a:pt x="1014" y="2738"/>
                  </a:cubicBezTo>
                  <a:cubicBezTo>
                    <a:pt x="1543" y="1295"/>
                    <a:pt x="2589" y="692"/>
                    <a:pt x="3677" y="692"/>
                  </a:cubicBezTo>
                  <a:close/>
                  <a:moveTo>
                    <a:pt x="3843" y="1"/>
                  </a:moveTo>
                  <a:cubicBezTo>
                    <a:pt x="2338" y="1"/>
                    <a:pt x="968" y="971"/>
                    <a:pt x="381" y="2580"/>
                  </a:cubicBezTo>
                  <a:cubicBezTo>
                    <a:pt x="254" y="2897"/>
                    <a:pt x="222" y="3182"/>
                    <a:pt x="191" y="3530"/>
                  </a:cubicBezTo>
                  <a:cubicBezTo>
                    <a:pt x="1" y="5082"/>
                    <a:pt x="634" y="6760"/>
                    <a:pt x="2249" y="7489"/>
                  </a:cubicBezTo>
                  <a:cubicBezTo>
                    <a:pt x="2693" y="7671"/>
                    <a:pt x="3200" y="7762"/>
                    <a:pt x="3724" y="7762"/>
                  </a:cubicBezTo>
                  <a:cubicBezTo>
                    <a:pt x="4472" y="7762"/>
                    <a:pt x="5252" y="7576"/>
                    <a:pt x="5923" y="7204"/>
                  </a:cubicBezTo>
                  <a:cubicBezTo>
                    <a:pt x="6873" y="6697"/>
                    <a:pt x="7506" y="5873"/>
                    <a:pt x="7633" y="4923"/>
                  </a:cubicBezTo>
                  <a:lnTo>
                    <a:pt x="7633" y="4828"/>
                  </a:lnTo>
                  <a:cubicBezTo>
                    <a:pt x="7760" y="4797"/>
                    <a:pt x="7823" y="4670"/>
                    <a:pt x="7855" y="4543"/>
                  </a:cubicBezTo>
                  <a:cubicBezTo>
                    <a:pt x="7855" y="4480"/>
                    <a:pt x="7918" y="4448"/>
                    <a:pt x="7918" y="4353"/>
                  </a:cubicBezTo>
                  <a:cubicBezTo>
                    <a:pt x="8140" y="2390"/>
                    <a:pt x="6588" y="680"/>
                    <a:pt x="4941" y="173"/>
                  </a:cubicBezTo>
                  <a:cubicBezTo>
                    <a:pt x="4573" y="57"/>
                    <a:pt x="4204" y="1"/>
                    <a:pt x="3843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1022" name="Google Shape;1022;p25"/>
            <p:cNvSpPr/>
            <p:nvPr/>
          </p:nvSpPr>
          <p:spPr>
            <a:xfrm>
              <a:off x="8520249" y="4360881"/>
              <a:ext cx="60981" cy="100211"/>
            </a:xfrm>
            <a:custGeom>
              <a:avLst/>
              <a:gdLst/>
              <a:ahLst/>
              <a:cxnLst/>
              <a:rect l="l" t="t" r="r" b="b"/>
              <a:pathLst>
                <a:path w="1870" h="3073" extrusionOk="0">
                  <a:moveTo>
                    <a:pt x="159" y="1"/>
                  </a:moveTo>
                  <a:cubicBezTo>
                    <a:pt x="32" y="64"/>
                    <a:pt x="1" y="317"/>
                    <a:pt x="191" y="381"/>
                  </a:cubicBezTo>
                  <a:cubicBezTo>
                    <a:pt x="1077" y="697"/>
                    <a:pt x="1584" y="1774"/>
                    <a:pt x="1109" y="2629"/>
                  </a:cubicBezTo>
                  <a:cubicBezTo>
                    <a:pt x="982" y="2851"/>
                    <a:pt x="1204" y="3041"/>
                    <a:pt x="1362" y="3072"/>
                  </a:cubicBezTo>
                  <a:cubicBezTo>
                    <a:pt x="1426" y="3041"/>
                    <a:pt x="1521" y="3009"/>
                    <a:pt x="1552" y="2914"/>
                  </a:cubicBezTo>
                  <a:cubicBezTo>
                    <a:pt x="1869" y="2376"/>
                    <a:pt x="1869" y="1616"/>
                    <a:pt x="1584" y="1014"/>
                  </a:cubicBezTo>
                  <a:cubicBezTo>
                    <a:pt x="1331" y="476"/>
                    <a:pt x="887" y="96"/>
                    <a:pt x="317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1023" name="Google Shape;1023;p25"/>
            <p:cNvSpPr/>
            <p:nvPr/>
          </p:nvSpPr>
          <p:spPr>
            <a:xfrm>
              <a:off x="8385994" y="4309357"/>
              <a:ext cx="228270" cy="209748"/>
            </a:xfrm>
            <a:custGeom>
              <a:avLst/>
              <a:gdLst/>
              <a:ahLst/>
              <a:cxnLst/>
              <a:rect l="l" t="t" r="r" b="b"/>
              <a:pathLst>
                <a:path w="7000" h="6432" extrusionOk="0">
                  <a:moveTo>
                    <a:pt x="4434" y="1486"/>
                  </a:moveTo>
                  <a:cubicBezTo>
                    <a:pt x="5733" y="1802"/>
                    <a:pt x="6303" y="3386"/>
                    <a:pt x="5701" y="4494"/>
                  </a:cubicBezTo>
                  <a:cubicBezTo>
                    <a:pt x="5669" y="4621"/>
                    <a:pt x="5543" y="4621"/>
                    <a:pt x="5479" y="4621"/>
                  </a:cubicBezTo>
                  <a:cubicBezTo>
                    <a:pt x="5258" y="4621"/>
                    <a:pt x="5099" y="4431"/>
                    <a:pt x="5226" y="4177"/>
                  </a:cubicBezTo>
                  <a:cubicBezTo>
                    <a:pt x="5701" y="3354"/>
                    <a:pt x="5194" y="2277"/>
                    <a:pt x="4308" y="1929"/>
                  </a:cubicBezTo>
                  <a:cubicBezTo>
                    <a:pt x="4118" y="1834"/>
                    <a:pt x="4149" y="1644"/>
                    <a:pt x="4276" y="1517"/>
                  </a:cubicBezTo>
                  <a:cubicBezTo>
                    <a:pt x="4308" y="1486"/>
                    <a:pt x="4403" y="1486"/>
                    <a:pt x="4434" y="1486"/>
                  </a:cubicBezTo>
                  <a:close/>
                  <a:moveTo>
                    <a:pt x="3265" y="1"/>
                  </a:moveTo>
                  <a:cubicBezTo>
                    <a:pt x="2179" y="1"/>
                    <a:pt x="1133" y="608"/>
                    <a:pt x="602" y="2056"/>
                  </a:cubicBezTo>
                  <a:cubicBezTo>
                    <a:pt x="1" y="3639"/>
                    <a:pt x="507" y="5697"/>
                    <a:pt x="2313" y="6236"/>
                  </a:cubicBezTo>
                  <a:cubicBezTo>
                    <a:pt x="2701" y="6370"/>
                    <a:pt x="3088" y="6432"/>
                    <a:pt x="3463" y="6432"/>
                  </a:cubicBezTo>
                  <a:cubicBezTo>
                    <a:pt x="4955" y="6432"/>
                    <a:pt x="6285" y="5455"/>
                    <a:pt x="6968" y="4114"/>
                  </a:cubicBezTo>
                  <a:cubicBezTo>
                    <a:pt x="6968" y="4051"/>
                    <a:pt x="7000" y="4051"/>
                    <a:pt x="7000" y="4051"/>
                  </a:cubicBezTo>
                  <a:cubicBezTo>
                    <a:pt x="6936" y="3987"/>
                    <a:pt x="6841" y="3892"/>
                    <a:pt x="6841" y="3797"/>
                  </a:cubicBezTo>
                  <a:cubicBezTo>
                    <a:pt x="6900" y="1602"/>
                    <a:pt x="5030" y="1"/>
                    <a:pt x="3265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FFF2CC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4725" y="536050"/>
            <a:ext cx="7714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05BABF"/>
              </a:buClr>
              <a:buSzPts val="2800"/>
              <a:buFont typeface="Balsamiq Sans"/>
              <a:buNone/>
              <a:defRPr sz="2800">
                <a:solidFill>
                  <a:srgbClr val="05BABF"/>
                </a:solidFill>
                <a:latin typeface="Balsamiq Sans"/>
                <a:ea typeface="Balsamiq Sans"/>
                <a:cs typeface="Balsamiq Sans"/>
                <a:sym typeface="Balsamiq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4725" y="1314600"/>
            <a:ext cx="7714500" cy="329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ibre Franklin"/>
              <a:buChar char="●"/>
              <a:defRPr sz="1800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ibre Franklin"/>
              <a:buChar char="○"/>
              <a:defRPr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ibre Franklin"/>
              <a:buChar char="■"/>
              <a:defRPr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ibre Franklin"/>
              <a:buChar char="●"/>
              <a:defRPr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ibre Franklin"/>
              <a:buChar char="○"/>
              <a:defRPr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ibre Franklin"/>
              <a:buChar char="■"/>
              <a:defRPr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ibre Franklin"/>
              <a:buChar char="●"/>
              <a:defRPr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ibre Franklin"/>
              <a:buChar char="○"/>
              <a:defRPr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ibre Franklin"/>
              <a:buChar char="■"/>
              <a:defRPr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2" r:id="rId2"/>
    <p:sldLayoutId id="2147483658" r:id="rId3"/>
    <p:sldLayoutId id="2147483670" r:id="rId4"/>
    <p:sldLayoutId id="2147483671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pos="450">
          <p15:clr>
            <a:srgbClr val="EA4335"/>
          </p15:clr>
        </p15:guide>
        <p15:guide id="2" pos="5310">
          <p15:clr>
            <a:srgbClr val="EA4335"/>
          </p15:clr>
        </p15:guide>
        <p15:guide id="3" orient="horz" pos="338">
          <p15:clr>
            <a:srgbClr val="EA4335"/>
          </p15:clr>
        </p15:guide>
        <p15:guide id="4" orient="horz" pos="2902">
          <p15:clr>
            <a:srgbClr val="EA4335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2CC"/>
        </a:solidFill>
        <a:effectLst/>
      </p:bgPr>
    </p:bg>
    <p:spTree>
      <p:nvGrpSpPr>
        <p:cNvPr id="1" name="Shape 10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Google Shape;1035;p29"/>
          <p:cNvSpPr txBox="1">
            <a:spLocks noGrp="1"/>
          </p:cNvSpPr>
          <p:nvPr>
            <p:ph type="ctrTitle"/>
          </p:nvPr>
        </p:nvSpPr>
        <p:spPr>
          <a:xfrm>
            <a:off x="4021700" y="621383"/>
            <a:ext cx="4302313" cy="1278315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vi-VN" sz="5400" dirty="0" smtClean="0">
                <a:solidFill>
                  <a:schemeClr val="dk1"/>
                </a:solidFill>
                <a:latin typeface="HP001 4 hàng" panose="020B0604020202020204" charset="0"/>
              </a:rPr>
              <a:t>Toán </a:t>
            </a:r>
            <a:r>
              <a:rPr lang="en-US" sz="5400" dirty="0" smtClean="0">
                <a:solidFill>
                  <a:schemeClr val="dk1"/>
                </a:solidFill>
                <a:latin typeface="HP001 4 hàng" panose="020B0604020202020204" charset="0"/>
              </a:rPr>
              <a:t> </a:t>
            </a:r>
            <a:endParaRPr sz="5400" dirty="0">
              <a:solidFill>
                <a:schemeClr val="dk1"/>
              </a:solidFill>
              <a:latin typeface="HP001 4 hàng" panose="020B0604020202020204" charset="0"/>
            </a:endParaRPr>
          </a:p>
        </p:txBody>
      </p:sp>
      <p:grpSp>
        <p:nvGrpSpPr>
          <p:cNvPr id="1037" name="Google Shape;1037;p29"/>
          <p:cNvGrpSpPr/>
          <p:nvPr/>
        </p:nvGrpSpPr>
        <p:grpSpPr>
          <a:xfrm>
            <a:off x="185047" y="-1143187"/>
            <a:ext cx="3401109" cy="6861755"/>
            <a:chOff x="2810950" y="1420600"/>
            <a:chExt cx="618125" cy="1247025"/>
          </a:xfrm>
        </p:grpSpPr>
        <p:sp>
          <p:nvSpPr>
            <p:cNvPr id="1038" name="Google Shape;1038;p29"/>
            <p:cNvSpPr/>
            <p:nvPr/>
          </p:nvSpPr>
          <p:spPr>
            <a:xfrm>
              <a:off x="3149575" y="2305925"/>
              <a:ext cx="41900" cy="33750"/>
            </a:xfrm>
            <a:custGeom>
              <a:avLst/>
              <a:gdLst/>
              <a:ahLst/>
              <a:cxnLst/>
              <a:rect l="l" t="t" r="r" b="b"/>
              <a:pathLst>
                <a:path w="1676" h="1350" extrusionOk="0">
                  <a:moveTo>
                    <a:pt x="741" y="1"/>
                  </a:moveTo>
                  <a:cubicBezTo>
                    <a:pt x="480" y="1"/>
                    <a:pt x="221" y="167"/>
                    <a:pt x="139" y="456"/>
                  </a:cubicBezTo>
                  <a:cubicBezTo>
                    <a:pt x="0" y="888"/>
                    <a:pt x="392" y="1350"/>
                    <a:pt x="838" y="1350"/>
                  </a:cubicBezTo>
                  <a:cubicBezTo>
                    <a:pt x="845" y="1350"/>
                    <a:pt x="853" y="1350"/>
                    <a:pt x="860" y="1349"/>
                  </a:cubicBezTo>
                  <a:cubicBezTo>
                    <a:pt x="1346" y="1334"/>
                    <a:pt x="1675" y="722"/>
                    <a:pt x="1377" y="331"/>
                  </a:cubicBezTo>
                  <a:cubicBezTo>
                    <a:pt x="1299" y="252"/>
                    <a:pt x="1221" y="189"/>
                    <a:pt x="1126" y="158"/>
                  </a:cubicBezTo>
                  <a:cubicBezTo>
                    <a:pt x="1126" y="142"/>
                    <a:pt x="1126" y="142"/>
                    <a:pt x="1126" y="142"/>
                  </a:cubicBezTo>
                  <a:cubicBezTo>
                    <a:pt x="1014" y="46"/>
                    <a:pt x="877" y="1"/>
                    <a:pt x="741" y="1"/>
                  </a:cubicBezTo>
                  <a:close/>
                </a:path>
              </a:pathLst>
            </a:custGeom>
            <a:solidFill>
              <a:srgbClr val="FFAE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" name="Google Shape;1039;p29"/>
            <p:cNvSpPr/>
            <p:nvPr/>
          </p:nvSpPr>
          <p:spPr>
            <a:xfrm>
              <a:off x="3128750" y="2217675"/>
              <a:ext cx="75650" cy="84325"/>
            </a:xfrm>
            <a:custGeom>
              <a:avLst/>
              <a:gdLst/>
              <a:ahLst/>
              <a:cxnLst/>
              <a:rect l="l" t="t" r="r" b="b"/>
              <a:pathLst>
                <a:path w="3026" h="3373" extrusionOk="0">
                  <a:moveTo>
                    <a:pt x="1979" y="0"/>
                  </a:moveTo>
                  <a:cubicBezTo>
                    <a:pt x="1737" y="0"/>
                    <a:pt x="1495" y="23"/>
                    <a:pt x="1270" y="52"/>
                  </a:cubicBezTo>
                  <a:cubicBezTo>
                    <a:pt x="878" y="114"/>
                    <a:pt x="392" y="161"/>
                    <a:pt x="126" y="475"/>
                  </a:cubicBezTo>
                  <a:cubicBezTo>
                    <a:pt x="126" y="475"/>
                    <a:pt x="126" y="491"/>
                    <a:pt x="126" y="491"/>
                  </a:cubicBezTo>
                  <a:cubicBezTo>
                    <a:pt x="79" y="506"/>
                    <a:pt x="47" y="553"/>
                    <a:pt x="32" y="632"/>
                  </a:cubicBezTo>
                  <a:cubicBezTo>
                    <a:pt x="0" y="1133"/>
                    <a:pt x="267" y="1713"/>
                    <a:pt x="423" y="2168"/>
                  </a:cubicBezTo>
                  <a:cubicBezTo>
                    <a:pt x="517" y="2403"/>
                    <a:pt x="580" y="2763"/>
                    <a:pt x="768" y="2951"/>
                  </a:cubicBezTo>
                  <a:cubicBezTo>
                    <a:pt x="784" y="3014"/>
                    <a:pt x="815" y="3061"/>
                    <a:pt x="847" y="3108"/>
                  </a:cubicBezTo>
                  <a:cubicBezTo>
                    <a:pt x="878" y="3155"/>
                    <a:pt x="909" y="3171"/>
                    <a:pt x="956" y="3187"/>
                  </a:cubicBezTo>
                  <a:cubicBezTo>
                    <a:pt x="956" y="3218"/>
                    <a:pt x="972" y="3249"/>
                    <a:pt x="1003" y="3281"/>
                  </a:cubicBezTo>
                  <a:cubicBezTo>
                    <a:pt x="1044" y="3301"/>
                    <a:pt x="1086" y="3309"/>
                    <a:pt x="1130" y="3309"/>
                  </a:cubicBezTo>
                  <a:cubicBezTo>
                    <a:pt x="1256" y="3309"/>
                    <a:pt x="1393" y="3245"/>
                    <a:pt x="1521" y="3234"/>
                  </a:cubicBezTo>
                  <a:cubicBezTo>
                    <a:pt x="1578" y="3228"/>
                    <a:pt x="1649" y="3223"/>
                    <a:pt x="1724" y="3223"/>
                  </a:cubicBezTo>
                  <a:cubicBezTo>
                    <a:pt x="1874" y="3223"/>
                    <a:pt x="2038" y="3244"/>
                    <a:pt x="2132" y="3328"/>
                  </a:cubicBezTo>
                  <a:cubicBezTo>
                    <a:pt x="2173" y="3359"/>
                    <a:pt x="2217" y="3373"/>
                    <a:pt x="2261" y="3373"/>
                  </a:cubicBezTo>
                  <a:cubicBezTo>
                    <a:pt x="2367" y="3373"/>
                    <a:pt x="2466" y="3291"/>
                    <a:pt x="2477" y="3202"/>
                  </a:cubicBezTo>
                  <a:cubicBezTo>
                    <a:pt x="2539" y="3187"/>
                    <a:pt x="2571" y="3140"/>
                    <a:pt x="2571" y="3077"/>
                  </a:cubicBezTo>
                  <a:cubicBezTo>
                    <a:pt x="2586" y="3061"/>
                    <a:pt x="2586" y="3061"/>
                    <a:pt x="2586" y="3045"/>
                  </a:cubicBezTo>
                  <a:cubicBezTo>
                    <a:pt x="2586" y="3030"/>
                    <a:pt x="2571" y="3030"/>
                    <a:pt x="2571" y="3014"/>
                  </a:cubicBezTo>
                  <a:lnTo>
                    <a:pt x="2571" y="3014"/>
                  </a:lnTo>
                  <a:cubicBezTo>
                    <a:pt x="2581" y="3024"/>
                    <a:pt x="2590" y="3029"/>
                    <a:pt x="2597" y="3029"/>
                  </a:cubicBezTo>
                  <a:cubicBezTo>
                    <a:pt x="2624" y="3029"/>
                    <a:pt x="2633" y="2964"/>
                    <a:pt x="2633" y="2842"/>
                  </a:cubicBezTo>
                  <a:cubicBezTo>
                    <a:pt x="2665" y="2716"/>
                    <a:pt x="2696" y="2591"/>
                    <a:pt x="2712" y="2450"/>
                  </a:cubicBezTo>
                  <a:cubicBezTo>
                    <a:pt x="2759" y="2262"/>
                    <a:pt x="2790" y="2058"/>
                    <a:pt x="2822" y="1870"/>
                  </a:cubicBezTo>
                  <a:cubicBezTo>
                    <a:pt x="2884" y="1400"/>
                    <a:pt x="2947" y="945"/>
                    <a:pt x="3010" y="491"/>
                  </a:cubicBezTo>
                  <a:cubicBezTo>
                    <a:pt x="3025" y="397"/>
                    <a:pt x="2978" y="318"/>
                    <a:pt x="2916" y="287"/>
                  </a:cubicBezTo>
                  <a:cubicBezTo>
                    <a:pt x="2916" y="208"/>
                    <a:pt x="2884" y="146"/>
                    <a:pt x="2790" y="114"/>
                  </a:cubicBezTo>
                  <a:cubicBezTo>
                    <a:pt x="2538" y="30"/>
                    <a:pt x="2258" y="0"/>
                    <a:pt x="1979" y="0"/>
                  </a:cubicBezTo>
                  <a:close/>
                </a:path>
              </a:pathLst>
            </a:custGeom>
            <a:solidFill>
              <a:srgbClr val="FFAE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" name="Google Shape;1040;p29"/>
            <p:cNvSpPr/>
            <p:nvPr/>
          </p:nvSpPr>
          <p:spPr>
            <a:xfrm>
              <a:off x="2810950" y="1436725"/>
              <a:ext cx="614850" cy="1230900"/>
            </a:xfrm>
            <a:custGeom>
              <a:avLst/>
              <a:gdLst/>
              <a:ahLst/>
              <a:cxnLst/>
              <a:rect l="l" t="t" r="r" b="b"/>
              <a:pathLst>
                <a:path w="24594" h="49236" extrusionOk="0">
                  <a:moveTo>
                    <a:pt x="15326" y="412"/>
                  </a:moveTo>
                  <a:cubicBezTo>
                    <a:pt x="15768" y="412"/>
                    <a:pt x="16206" y="458"/>
                    <a:pt x="16615" y="537"/>
                  </a:cubicBezTo>
                  <a:cubicBezTo>
                    <a:pt x="18339" y="882"/>
                    <a:pt x="19922" y="1885"/>
                    <a:pt x="21098" y="3186"/>
                  </a:cubicBezTo>
                  <a:cubicBezTo>
                    <a:pt x="22462" y="4706"/>
                    <a:pt x="23136" y="6571"/>
                    <a:pt x="22509" y="8593"/>
                  </a:cubicBezTo>
                  <a:cubicBezTo>
                    <a:pt x="21897" y="10568"/>
                    <a:pt x="20330" y="12026"/>
                    <a:pt x="18668" y="13155"/>
                  </a:cubicBezTo>
                  <a:cubicBezTo>
                    <a:pt x="18532" y="13261"/>
                    <a:pt x="18557" y="13500"/>
                    <a:pt x="18745" y="13500"/>
                  </a:cubicBezTo>
                  <a:cubicBezTo>
                    <a:pt x="18750" y="13500"/>
                    <a:pt x="18756" y="13500"/>
                    <a:pt x="18762" y="13499"/>
                  </a:cubicBezTo>
                  <a:cubicBezTo>
                    <a:pt x="19609" y="14079"/>
                    <a:pt x="19766" y="14565"/>
                    <a:pt x="19233" y="14941"/>
                  </a:cubicBezTo>
                  <a:cubicBezTo>
                    <a:pt x="19076" y="15145"/>
                    <a:pt x="18857" y="15271"/>
                    <a:pt x="18590" y="15318"/>
                  </a:cubicBezTo>
                  <a:cubicBezTo>
                    <a:pt x="18433" y="15365"/>
                    <a:pt x="18418" y="15553"/>
                    <a:pt x="18543" y="15631"/>
                  </a:cubicBezTo>
                  <a:cubicBezTo>
                    <a:pt x="20016" y="16650"/>
                    <a:pt x="21035" y="17904"/>
                    <a:pt x="19969" y="19691"/>
                  </a:cubicBezTo>
                  <a:cubicBezTo>
                    <a:pt x="19267" y="20878"/>
                    <a:pt x="18013" y="21972"/>
                    <a:pt x="16615" y="21972"/>
                  </a:cubicBezTo>
                  <a:cubicBezTo>
                    <a:pt x="16297" y="21972"/>
                    <a:pt x="15971" y="21916"/>
                    <a:pt x="15643" y="21791"/>
                  </a:cubicBezTo>
                  <a:cubicBezTo>
                    <a:pt x="15633" y="21786"/>
                    <a:pt x="15624" y="21784"/>
                    <a:pt x="15614" y="21784"/>
                  </a:cubicBezTo>
                  <a:cubicBezTo>
                    <a:pt x="15562" y="21784"/>
                    <a:pt x="15518" y="21848"/>
                    <a:pt x="15518" y="21901"/>
                  </a:cubicBezTo>
                  <a:cubicBezTo>
                    <a:pt x="15424" y="21916"/>
                    <a:pt x="15330" y="22010"/>
                    <a:pt x="15408" y="22120"/>
                  </a:cubicBezTo>
                  <a:cubicBezTo>
                    <a:pt x="15753" y="22606"/>
                    <a:pt x="15643" y="22920"/>
                    <a:pt x="15236" y="23296"/>
                  </a:cubicBezTo>
                  <a:cubicBezTo>
                    <a:pt x="14982" y="23540"/>
                    <a:pt x="14734" y="23643"/>
                    <a:pt x="14459" y="23643"/>
                  </a:cubicBezTo>
                  <a:cubicBezTo>
                    <a:pt x="14274" y="23643"/>
                    <a:pt x="14076" y="23597"/>
                    <a:pt x="13856" y="23515"/>
                  </a:cubicBezTo>
                  <a:cubicBezTo>
                    <a:pt x="13840" y="23508"/>
                    <a:pt x="13824" y="23505"/>
                    <a:pt x="13807" y="23505"/>
                  </a:cubicBezTo>
                  <a:cubicBezTo>
                    <a:pt x="13713" y="23505"/>
                    <a:pt x="13628" y="23610"/>
                    <a:pt x="13668" y="23703"/>
                  </a:cubicBezTo>
                  <a:cubicBezTo>
                    <a:pt x="13872" y="24315"/>
                    <a:pt x="13715" y="24910"/>
                    <a:pt x="13151" y="25286"/>
                  </a:cubicBezTo>
                  <a:cubicBezTo>
                    <a:pt x="13041" y="25365"/>
                    <a:pt x="13057" y="25553"/>
                    <a:pt x="13198" y="25600"/>
                  </a:cubicBezTo>
                  <a:cubicBezTo>
                    <a:pt x="13919" y="25788"/>
                    <a:pt x="14060" y="26258"/>
                    <a:pt x="13606" y="27058"/>
                  </a:cubicBezTo>
                  <a:cubicBezTo>
                    <a:pt x="13512" y="27120"/>
                    <a:pt x="13480" y="27277"/>
                    <a:pt x="13606" y="27324"/>
                  </a:cubicBezTo>
                  <a:cubicBezTo>
                    <a:pt x="13684" y="27449"/>
                    <a:pt x="13778" y="27575"/>
                    <a:pt x="13856" y="27700"/>
                  </a:cubicBezTo>
                  <a:cubicBezTo>
                    <a:pt x="13792" y="27705"/>
                    <a:pt x="13728" y="27707"/>
                    <a:pt x="13664" y="27707"/>
                  </a:cubicBezTo>
                  <a:cubicBezTo>
                    <a:pt x="13510" y="27707"/>
                    <a:pt x="13358" y="27696"/>
                    <a:pt x="13214" y="27685"/>
                  </a:cubicBezTo>
                  <a:cubicBezTo>
                    <a:pt x="13026" y="27434"/>
                    <a:pt x="12963" y="27120"/>
                    <a:pt x="13135" y="26838"/>
                  </a:cubicBezTo>
                  <a:cubicBezTo>
                    <a:pt x="13198" y="26744"/>
                    <a:pt x="13120" y="26619"/>
                    <a:pt x="13026" y="26619"/>
                  </a:cubicBezTo>
                  <a:cubicBezTo>
                    <a:pt x="12602" y="26619"/>
                    <a:pt x="12132" y="26540"/>
                    <a:pt x="11866" y="26164"/>
                  </a:cubicBezTo>
                  <a:cubicBezTo>
                    <a:pt x="11662" y="25851"/>
                    <a:pt x="11740" y="25522"/>
                    <a:pt x="11850" y="25192"/>
                  </a:cubicBezTo>
                  <a:cubicBezTo>
                    <a:pt x="11881" y="25130"/>
                    <a:pt x="11834" y="25083"/>
                    <a:pt x="11787" y="25067"/>
                  </a:cubicBezTo>
                  <a:cubicBezTo>
                    <a:pt x="11803" y="25004"/>
                    <a:pt x="11787" y="24942"/>
                    <a:pt x="11709" y="24942"/>
                  </a:cubicBezTo>
                  <a:cubicBezTo>
                    <a:pt x="11587" y="24951"/>
                    <a:pt x="11466" y="24955"/>
                    <a:pt x="11347" y="24955"/>
                  </a:cubicBezTo>
                  <a:cubicBezTo>
                    <a:pt x="10046" y="24955"/>
                    <a:pt x="8949" y="24397"/>
                    <a:pt x="8417" y="23076"/>
                  </a:cubicBezTo>
                  <a:cubicBezTo>
                    <a:pt x="7885" y="21760"/>
                    <a:pt x="8261" y="20615"/>
                    <a:pt x="8872" y="19409"/>
                  </a:cubicBezTo>
                  <a:cubicBezTo>
                    <a:pt x="8927" y="19312"/>
                    <a:pt x="8848" y="19215"/>
                    <a:pt x="8765" y="19215"/>
                  </a:cubicBezTo>
                  <a:cubicBezTo>
                    <a:pt x="8753" y="19215"/>
                    <a:pt x="8742" y="19217"/>
                    <a:pt x="8731" y="19220"/>
                  </a:cubicBezTo>
                  <a:lnTo>
                    <a:pt x="8715" y="19220"/>
                  </a:lnTo>
                  <a:cubicBezTo>
                    <a:pt x="8190" y="19359"/>
                    <a:pt x="7701" y="19594"/>
                    <a:pt x="7163" y="19594"/>
                  </a:cubicBezTo>
                  <a:cubicBezTo>
                    <a:pt x="7091" y="19594"/>
                    <a:pt x="7018" y="19590"/>
                    <a:pt x="6944" y="19581"/>
                  </a:cubicBezTo>
                  <a:cubicBezTo>
                    <a:pt x="6286" y="19518"/>
                    <a:pt x="5643" y="18954"/>
                    <a:pt x="5251" y="18421"/>
                  </a:cubicBezTo>
                  <a:cubicBezTo>
                    <a:pt x="4358" y="17183"/>
                    <a:pt x="4969" y="15976"/>
                    <a:pt x="5910" y="15035"/>
                  </a:cubicBezTo>
                  <a:cubicBezTo>
                    <a:pt x="5941" y="14988"/>
                    <a:pt x="5957" y="14941"/>
                    <a:pt x="5957" y="14894"/>
                  </a:cubicBezTo>
                  <a:cubicBezTo>
                    <a:pt x="6046" y="14820"/>
                    <a:pt x="5965" y="14674"/>
                    <a:pt x="5849" y="14674"/>
                  </a:cubicBezTo>
                  <a:cubicBezTo>
                    <a:pt x="5843" y="14674"/>
                    <a:pt x="5837" y="14674"/>
                    <a:pt x="5831" y="14675"/>
                  </a:cubicBezTo>
                  <a:cubicBezTo>
                    <a:pt x="5155" y="14820"/>
                    <a:pt x="4444" y="15024"/>
                    <a:pt x="3751" y="15024"/>
                  </a:cubicBezTo>
                  <a:cubicBezTo>
                    <a:pt x="3320" y="15024"/>
                    <a:pt x="2896" y="14945"/>
                    <a:pt x="2493" y="14722"/>
                  </a:cubicBezTo>
                  <a:cubicBezTo>
                    <a:pt x="1536" y="14189"/>
                    <a:pt x="909" y="13123"/>
                    <a:pt x="737" y="12057"/>
                  </a:cubicBezTo>
                  <a:cubicBezTo>
                    <a:pt x="447" y="10329"/>
                    <a:pt x="1633" y="8513"/>
                    <a:pt x="3324" y="8513"/>
                  </a:cubicBezTo>
                  <a:cubicBezTo>
                    <a:pt x="3642" y="8513"/>
                    <a:pt x="3979" y="8577"/>
                    <a:pt x="4326" y="8719"/>
                  </a:cubicBezTo>
                  <a:cubicBezTo>
                    <a:pt x="4350" y="8728"/>
                    <a:pt x="4372" y="8733"/>
                    <a:pt x="4392" y="8733"/>
                  </a:cubicBezTo>
                  <a:cubicBezTo>
                    <a:pt x="4535" y="8733"/>
                    <a:pt x="4595" y="8515"/>
                    <a:pt x="4499" y="8405"/>
                  </a:cubicBezTo>
                  <a:cubicBezTo>
                    <a:pt x="3792" y="7577"/>
                    <a:pt x="4486" y="6694"/>
                    <a:pt x="5242" y="6694"/>
                  </a:cubicBezTo>
                  <a:cubicBezTo>
                    <a:pt x="5560" y="6694"/>
                    <a:pt x="5888" y="6850"/>
                    <a:pt x="6129" y="7230"/>
                  </a:cubicBezTo>
                  <a:cubicBezTo>
                    <a:pt x="6173" y="7299"/>
                    <a:pt x="6237" y="7327"/>
                    <a:pt x="6298" y="7327"/>
                  </a:cubicBezTo>
                  <a:cubicBezTo>
                    <a:pt x="6432" y="7327"/>
                    <a:pt x="6560" y="7192"/>
                    <a:pt x="6474" y="7042"/>
                  </a:cubicBezTo>
                  <a:cubicBezTo>
                    <a:pt x="6458" y="6994"/>
                    <a:pt x="6427" y="6963"/>
                    <a:pt x="6411" y="6932"/>
                  </a:cubicBezTo>
                  <a:cubicBezTo>
                    <a:pt x="6411" y="6900"/>
                    <a:pt x="6411" y="6853"/>
                    <a:pt x="6395" y="6822"/>
                  </a:cubicBezTo>
                  <a:cubicBezTo>
                    <a:pt x="5706" y="5208"/>
                    <a:pt x="5580" y="3264"/>
                    <a:pt x="6881" y="1900"/>
                  </a:cubicBezTo>
                  <a:cubicBezTo>
                    <a:pt x="7510" y="1256"/>
                    <a:pt x="8318" y="927"/>
                    <a:pt x="9112" y="927"/>
                  </a:cubicBezTo>
                  <a:cubicBezTo>
                    <a:pt x="10000" y="927"/>
                    <a:pt x="10871" y="1339"/>
                    <a:pt x="11458" y="2182"/>
                  </a:cubicBezTo>
                  <a:cubicBezTo>
                    <a:pt x="11508" y="2249"/>
                    <a:pt x="11588" y="2289"/>
                    <a:pt x="11664" y="2289"/>
                  </a:cubicBezTo>
                  <a:cubicBezTo>
                    <a:pt x="11732" y="2289"/>
                    <a:pt x="11797" y="2257"/>
                    <a:pt x="11834" y="2182"/>
                  </a:cubicBezTo>
                  <a:cubicBezTo>
                    <a:pt x="12490" y="871"/>
                    <a:pt x="13925" y="412"/>
                    <a:pt x="15326" y="412"/>
                  </a:cubicBezTo>
                  <a:close/>
                  <a:moveTo>
                    <a:pt x="9703" y="36133"/>
                  </a:moveTo>
                  <a:cubicBezTo>
                    <a:pt x="10048" y="36368"/>
                    <a:pt x="10439" y="36541"/>
                    <a:pt x="10831" y="36635"/>
                  </a:cubicBezTo>
                  <a:cubicBezTo>
                    <a:pt x="10659" y="36697"/>
                    <a:pt x="10486" y="36744"/>
                    <a:pt x="10314" y="36791"/>
                  </a:cubicBezTo>
                  <a:cubicBezTo>
                    <a:pt x="10220" y="36823"/>
                    <a:pt x="10189" y="36901"/>
                    <a:pt x="10189" y="36979"/>
                  </a:cubicBezTo>
                  <a:cubicBezTo>
                    <a:pt x="10189" y="36995"/>
                    <a:pt x="10173" y="37011"/>
                    <a:pt x="10173" y="37026"/>
                  </a:cubicBezTo>
                  <a:cubicBezTo>
                    <a:pt x="10142" y="37230"/>
                    <a:pt x="10142" y="37434"/>
                    <a:pt x="10173" y="37638"/>
                  </a:cubicBezTo>
                  <a:cubicBezTo>
                    <a:pt x="9906" y="37559"/>
                    <a:pt x="9656" y="37481"/>
                    <a:pt x="9405" y="37371"/>
                  </a:cubicBezTo>
                  <a:cubicBezTo>
                    <a:pt x="9452" y="37183"/>
                    <a:pt x="9499" y="36995"/>
                    <a:pt x="9546" y="36807"/>
                  </a:cubicBezTo>
                  <a:cubicBezTo>
                    <a:pt x="9609" y="36588"/>
                    <a:pt x="9656" y="36368"/>
                    <a:pt x="9703" y="36133"/>
                  </a:cubicBezTo>
                  <a:close/>
                  <a:moveTo>
                    <a:pt x="9389" y="37434"/>
                  </a:moveTo>
                  <a:cubicBezTo>
                    <a:pt x="9640" y="37575"/>
                    <a:pt x="9906" y="37669"/>
                    <a:pt x="10189" y="37748"/>
                  </a:cubicBezTo>
                  <a:cubicBezTo>
                    <a:pt x="10298" y="38343"/>
                    <a:pt x="10643" y="38876"/>
                    <a:pt x="11160" y="39221"/>
                  </a:cubicBezTo>
                  <a:cubicBezTo>
                    <a:pt x="10408" y="39111"/>
                    <a:pt x="9734" y="38845"/>
                    <a:pt x="9091" y="38422"/>
                  </a:cubicBezTo>
                  <a:cubicBezTo>
                    <a:pt x="9201" y="38108"/>
                    <a:pt x="9295" y="37779"/>
                    <a:pt x="9389" y="37434"/>
                  </a:cubicBezTo>
                  <a:close/>
                  <a:moveTo>
                    <a:pt x="15238" y="25762"/>
                  </a:moveTo>
                  <a:cubicBezTo>
                    <a:pt x="16297" y="25762"/>
                    <a:pt x="17372" y="25921"/>
                    <a:pt x="17462" y="27026"/>
                  </a:cubicBezTo>
                  <a:cubicBezTo>
                    <a:pt x="17477" y="27058"/>
                    <a:pt x="17477" y="27073"/>
                    <a:pt x="17493" y="27089"/>
                  </a:cubicBezTo>
                  <a:cubicBezTo>
                    <a:pt x="17462" y="28860"/>
                    <a:pt x="17728" y="30663"/>
                    <a:pt x="17963" y="32403"/>
                  </a:cubicBezTo>
                  <a:cubicBezTo>
                    <a:pt x="18214" y="34268"/>
                    <a:pt x="18574" y="36117"/>
                    <a:pt x="19170" y="37904"/>
                  </a:cubicBezTo>
                  <a:cubicBezTo>
                    <a:pt x="20142" y="40835"/>
                    <a:pt x="21725" y="43594"/>
                    <a:pt x="24123" y="45600"/>
                  </a:cubicBezTo>
                  <a:cubicBezTo>
                    <a:pt x="21756" y="47904"/>
                    <a:pt x="18198" y="48657"/>
                    <a:pt x="14985" y="48798"/>
                  </a:cubicBezTo>
                  <a:cubicBezTo>
                    <a:pt x="14711" y="48809"/>
                    <a:pt x="14438" y="48815"/>
                    <a:pt x="14168" y="48815"/>
                  </a:cubicBezTo>
                  <a:cubicBezTo>
                    <a:pt x="10973" y="48815"/>
                    <a:pt x="8033" y="48025"/>
                    <a:pt x="5533" y="45930"/>
                  </a:cubicBezTo>
                  <a:lnTo>
                    <a:pt x="5549" y="45930"/>
                  </a:lnTo>
                  <a:cubicBezTo>
                    <a:pt x="5643" y="45773"/>
                    <a:pt x="5753" y="45616"/>
                    <a:pt x="5847" y="45459"/>
                  </a:cubicBezTo>
                  <a:cubicBezTo>
                    <a:pt x="6395" y="46071"/>
                    <a:pt x="7101" y="46494"/>
                    <a:pt x="7932" y="46588"/>
                  </a:cubicBezTo>
                  <a:cubicBezTo>
                    <a:pt x="7935" y="46590"/>
                    <a:pt x="7938" y="46590"/>
                    <a:pt x="7941" y="46590"/>
                  </a:cubicBezTo>
                  <a:cubicBezTo>
                    <a:pt x="7966" y="46590"/>
                    <a:pt x="7973" y="46541"/>
                    <a:pt x="7932" y="46541"/>
                  </a:cubicBezTo>
                  <a:cubicBezTo>
                    <a:pt x="7132" y="46384"/>
                    <a:pt x="6411" y="46024"/>
                    <a:pt x="5863" y="45428"/>
                  </a:cubicBezTo>
                  <a:cubicBezTo>
                    <a:pt x="6035" y="45161"/>
                    <a:pt x="6192" y="44911"/>
                    <a:pt x="6348" y="44644"/>
                  </a:cubicBezTo>
                  <a:cubicBezTo>
                    <a:pt x="7399" y="45569"/>
                    <a:pt x="8637" y="46353"/>
                    <a:pt x="10079" y="46400"/>
                  </a:cubicBezTo>
                  <a:cubicBezTo>
                    <a:pt x="10126" y="46400"/>
                    <a:pt x="10126" y="46337"/>
                    <a:pt x="10079" y="46337"/>
                  </a:cubicBezTo>
                  <a:cubicBezTo>
                    <a:pt x="8621" y="46243"/>
                    <a:pt x="7493" y="45459"/>
                    <a:pt x="6380" y="44597"/>
                  </a:cubicBezTo>
                  <a:cubicBezTo>
                    <a:pt x="6521" y="44346"/>
                    <a:pt x="6678" y="44080"/>
                    <a:pt x="6819" y="43829"/>
                  </a:cubicBezTo>
                  <a:cubicBezTo>
                    <a:pt x="7085" y="44033"/>
                    <a:pt x="7712" y="44284"/>
                    <a:pt x="7885" y="44378"/>
                  </a:cubicBezTo>
                  <a:cubicBezTo>
                    <a:pt x="8543" y="44707"/>
                    <a:pt x="9232" y="45005"/>
                    <a:pt x="9938" y="45256"/>
                  </a:cubicBezTo>
                  <a:cubicBezTo>
                    <a:pt x="9943" y="45257"/>
                    <a:pt x="9948" y="45258"/>
                    <a:pt x="9952" y="45258"/>
                  </a:cubicBezTo>
                  <a:cubicBezTo>
                    <a:pt x="9988" y="45258"/>
                    <a:pt x="9995" y="45207"/>
                    <a:pt x="9954" y="45193"/>
                  </a:cubicBezTo>
                  <a:cubicBezTo>
                    <a:pt x="9342" y="44958"/>
                    <a:pt x="8715" y="44691"/>
                    <a:pt x="8120" y="44393"/>
                  </a:cubicBezTo>
                  <a:cubicBezTo>
                    <a:pt x="7853" y="44268"/>
                    <a:pt x="7587" y="44127"/>
                    <a:pt x="7336" y="43986"/>
                  </a:cubicBezTo>
                  <a:cubicBezTo>
                    <a:pt x="7258" y="43955"/>
                    <a:pt x="6991" y="43813"/>
                    <a:pt x="6850" y="43751"/>
                  </a:cubicBezTo>
                  <a:cubicBezTo>
                    <a:pt x="7022" y="43453"/>
                    <a:pt x="7179" y="43155"/>
                    <a:pt x="7320" y="42842"/>
                  </a:cubicBezTo>
                  <a:cubicBezTo>
                    <a:pt x="8464" y="43547"/>
                    <a:pt x="9703" y="44002"/>
                    <a:pt x="11019" y="44237"/>
                  </a:cubicBezTo>
                  <a:cubicBezTo>
                    <a:pt x="11051" y="44237"/>
                    <a:pt x="11066" y="44190"/>
                    <a:pt x="11035" y="44174"/>
                  </a:cubicBezTo>
                  <a:cubicBezTo>
                    <a:pt x="9718" y="43923"/>
                    <a:pt x="8511" y="43453"/>
                    <a:pt x="7352" y="42795"/>
                  </a:cubicBezTo>
                  <a:cubicBezTo>
                    <a:pt x="7524" y="42450"/>
                    <a:pt x="7681" y="42089"/>
                    <a:pt x="7853" y="41744"/>
                  </a:cubicBezTo>
                  <a:cubicBezTo>
                    <a:pt x="8606" y="42277"/>
                    <a:pt x="9530" y="42591"/>
                    <a:pt x="10439" y="42748"/>
                  </a:cubicBezTo>
                  <a:cubicBezTo>
                    <a:pt x="10445" y="42749"/>
                    <a:pt x="10449" y="42750"/>
                    <a:pt x="10454" y="42750"/>
                  </a:cubicBezTo>
                  <a:cubicBezTo>
                    <a:pt x="10489" y="42750"/>
                    <a:pt x="10497" y="42701"/>
                    <a:pt x="10455" y="42701"/>
                  </a:cubicBezTo>
                  <a:cubicBezTo>
                    <a:pt x="9515" y="42513"/>
                    <a:pt x="8700" y="42152"/>
                    <a:pt x="7869" y="41713"/>
                  </a:cubicBezTo>
                  <a:cubicBezTo>
                    <a:pt x="8010" y="41384"/>
                    <a:pt x="8151" y="41055"/>
                    <a:pt x="8276" y="40726"/>
                  </a:cubicBezTo>
                  <a:cubicBezTo>
                    <a:pt x="9044" y="41368"/>
                    <a:pt x="9969" y="41760"/>
                    <a:pt x="10957" y="41917"/>
                  </a:cubicBezTo>
                  <a:cubicBezTo>
                    <a:pt x="11004" y="41917"/>
                    <a:pt x="11019" y="41854"/>
                    <a:pt x="10972" y="41839"/>
                  </a:cubicBezTo>
                  <a:cubicBezTo>
                    <a:pt x="9969" y="41682"/>
                    <a:pt x="9091" y="41274"/>
                    <a:pt x="8292" y="40679"/>
                  </a:cubicBezTo>
                  <a:cubicBezTo>
                    <a:pt x="8433" y="40349"/>
                    <a:pt x="8559" y="40036"/>
                    <a:pt x="8668" y="39707"/>
                  </a:cubicBezTo>
                  <a:cubicBezTo>
                    <a:pt x="10095" y="40459"/>
                    <a:pt x="11631" y="40867"/>
                    <a:pt x="13229" y="40914"/>
                  </a:cubicBezTo>
                  <a:cubicBezTo>
                    <a:pt x="13276" y="40914"/>
                    <a:pt x="13276" y="40851"/>
                    <a:pt x="13229" y="40851"/>
                  </a:cubicBezTo>
                  <a:cubicBezTo>
                    <a:pt x="11631" y="40773"/>
                    <a:pt x="10142" y="40381"/>
                    <a:pt x="8700" y="39660"/>
                  </a:cubicBezTo>
                  <a:lnTo>
                    <a:pt x="8684" y="39660"/>
                  </a:lnTo>
                  <a:cubicBezTo>
                    <a:pt x="8825" y="39268"/>
                    <a:pt x="8966" y="38876"/>
                    <a:pt x="9076" y="38484"/>
                  </a:cubicBezTo>
                  <a:cubicBezTo>
                    <a:pt x="9750" y="38939"/>
                    <a:pt x="10486" y="39221"/>
                    <a:pt x="11302" y="39299"/>
                  </a:cubicBezTo>
                  <a:cubicBezTo>
                    <a:pt x="11584" y="39456"/>
                    <a:pt x="11897" y="39566"/>
                    <a:pt x="12242" y="39581"/>
                  </a:cubicBezTo>
                  <a:cubicBezTo>
                    <a:pt x="12252" y="39583"/>
                    <a:pt x="12262" y="39584"/>
                    <a:pt x="12272" y="39584"/>
                  </a:cubicBezTo>
                  <a:cubicBezTo>
                    <a:pt x="12336" y="39584"/>
                    <a:pt x="12387" y="39542"/>
                    <a:pt x="12414" y="39487"/>
                  </a:cubicBezTo>
                  <a:cubicBezTo>
                    <a:pt x="12446" y="39487"/>
                    <a:pt x="12461" y="39456"/>
                    <a:pt x="12477" y="39425"/>
                  </a:cubicBezTo>
                  <a:cubicBezTo>
                    <a:pt x="12979" y="38578"/>
                    <a:pt x="13574" y="37795"/>
                    <a:pt x="14123" y="36964"/>
                  </a:cubicBezTo>
                  <a:cubicBezTo>
                    <a:pt x="14123" y="36964"/>
                    <a:pt x="14123" y="36964"/>
                    <a:pt x="14139" y="36948"/>
                  </a:cubicBezTo>
                  <a:cubicBezTo>
                    <a:pt x="14323" y="36856"/>
                    <a:pt x="14297" y="36509"/>
                    <a:pt x="14060" y="36509"/>
                  </a:cubicBezTo>
                  <a:cubicBezTo>
                    <a:pt x="14055" y="36509"/>
                    <a:pt x="14050" y="36509"/>
                    <a:pt x="14045" y="36509"/>
                  </a:cubicBezTo>
                  <a:cubicBezTo>
                    <a:pt x="14028" y="36511"/>
                    <a:pt x="14013" y="36511"/>
                    <a:pt x="13997" y="36511"/>
                  </a:cubicBezTo>
                  <a:cubicBezTo>
                    <a:pt x="13830" y="36511"/>
                    <a:pt x="13689" y="36436"/>
                    <a:pt x="13574" y="36321"/>
                  </a:cubicBezTo>
                  <a:cubicBezTo>
                    <a:pt x="13449" y="36180"/>
                    <a:pt x="13418" y="36008"/>
                    <a:pt x="13308" y="35867"/>
                  </a:cubicBezTo>
                  <a:cubicBezTo>
                    <a:pt x="13285" y="35822"/>
                    <a:pt x="13245" y="35802"/>
                    <a:pt x="13204" y="35802"/>
                  </a:cubicBezTo>
                  <a:cubicBezTo>
                    <a:pt x="13159" y="35802"/>
                    <a:pt x="13113" y="35826"/>
                    <a:pt x="13088" y="35867"/>
                  </a:cubicBezTo>
                  <a:cubicBezTo>
                    <a:pt x="13073" y="35867"/>
                    <a:pt x="13073" y="35882"/>
                    <a:pt x="13073" y="35898"/>
                  </a:cubicBezTo>
                  <a:lnTo>
                    <a:pt x="13041" y="35898"/>
                  </a:lnTo>
                  <a:cubicBezTo>
                    <a:pt x="12336" y="36117"/>
                    <a:pt x="11662" y="36368"/>
                    <a:pt x="10957" y="36603"/>
                  </a:cubicBezTo>
                  <a:cubicBezTo>
                    <a:pt x="10518" y="36509"/>
                    <a:pt x="10110" y="36337"/>
                    <a:pt x="9718" y="36086"/>
                  </a:cubicBezTo>
                  <a:cubicBezTo>
                    <a:pt x="9797" y="35741"/>
                    <a:pt x="9875" y="35396"/>
                    <a:pt x="9938" y="35052"/>
                  </a:cubicBezTo>
                  <a:cubicBezTo>
                    <a:pt x="10675" y="35381"/>
                    <a:pt x="11474" y="35553"/>
                    <a:pt x="12289" y="35584"/>
                  </a:cubicBezTo>
                  <a:cubicBezTo>
                    <a:pt x="12320" y="35584"/>
                    <a:pt x="12320" y="35522"/>
                    <a:pt x="12289" y="35522"/>
                  </a:cubicBezTo>
                  <a:cubicBezTo>
                    <a:pt x="11474" y="35475"/>
                    <a:pt x="10690" y="35302"/>
                    <a:pt x="9938" y="35005"/>
                  </a:cubicBezTo>
                  <a:cubicBezTo>
                    <a:pt x="10016" y="34613"/>
                    <a:pt x="10079" y="34236"/>
                    <a:pt x="10142" y="33860"/>
                  </a:cubicBezTo>
                  <a:cubicBezTo>
                    <a:pt x="10706" y="34174"/>
                    <a:pt x="11396" y="34331"/>
                    <a:pt x="12038" y="34425"/>
                  </a:cubicBezTo>
                  <a:cubicBezTo>
                    <a:pt x="12070" y="34425"/>
                    <a:pt x="12085" y="34362"/>
                    <a:pt x="12038" y="34346"/>
                  </a:cubicBezTo>
                  <a:cubicBezTo>
                    <a:pt x="11364" y="34252"/>
                    <a:pt x="10784" y="34033"/>
                    <a:pt x="10142" y="33813"/>
                  </a:cubicBezTo>
                  <a:cubicBezTo>
                    <a:pt x="10204" y="33453"/>
                    <a:pt x="10251" y="33092"/>
                    <a:pt x="10283" y="32732"/>
                  </a:cubicBezTo>
                  <a:cubicBezTo>
                    <a:pt x="10925" y="33030"/>
                    <a:pt x="11584" y="33202"/>
                    <a:pt x="12289" y="33265"/>
                  </a:cubicBezTo>
                  <a:cubicBezTo>
                    <a:pt x="12336" y="33265"/>
                    <a:pt x="12320" y="33202"/>
                    <a:pt x="12289" y="33202"/>
                  </a:cubicBezTo>
                  <a:cubicBezTo>
                    <a:pt x="11584" y="33124"/>
                    <a:pt x="10925" y="32951"/>
                    <a:pt x="10298" y="32685"/>
                  </a:cubicBezTo>
                  <a:cubicBezTo>
                    <a:pt x="10330" y="32324"/>
                    <a:pt x="10361" y="31964"/>
                    <a:pt x="10377" y="31603"/>
                  </a:cubicBezTo>
                  <a:cubicBezTo>
                    <a:pt x="10856" y="31877"/>
                    <a:pt x="11384" y="32020"/>
                    <a:pt x="11928" y="32020"/>
                  </a:cubicBezTo>
                  <a:cubicBezTo>
                    <a:pt x="12006" y="32020"/>
                    <a:pt x="12085" y="32017"/>
                    <a:pt x="12164" y="32011"/>
                  </a:cubicBezTo>
                  <a:cubicBezTo>
                    <a:pt x="12195" y="32011"/>
                    <a:pt x="12195" y="31948"/>
                    <a:pt x="12164" y="31948"/>
                  </a:cubicBezTo>
                  <a:cubicBezTo>
                    <a:pt x="12105" y="31951"/>
                    <a:pt x="12047" y="31952"/>
                    <a:pt x="11989" y="31952"/>
                  </a:cubicBezTo>
                  <a:cubicBezTo>
                    <a:pt x="11415" y="31952"/>
                    <a:pt x="10891" y="31811"/>
                    <a:pt x="10392" y="31540"/>
                  </a:cubicBezTo>
                  <a:cubicBezTo>
                    <a:pt x="10408" y="31164"/>
                    <a:pt x="10424" y="30772"/>
                    <a:pt x="10424" y="30396"/>
                  </a:cubicBezTo>
                  <a:cubicBezTo>
                    <a:pt x="11325" y="30770"/>
                    <a:pt x="12270" y="30974"/>
                    <a:pt x="13239" y="30974"/>
                  </a:cubicBezTo>
                  <a:cubicBezTo>
                    <a:pt x="13449" y="30974"/>
                    <a:pt x="13660" y="30964"/>
                    <a:pt x="13872" y="30945"/>
                  </a:cubicBezTo>
                  <a:cubicBezTo>
                    <a:pt x="13903" y="30929"/>
                    <a:pt x="13903" y="30882"/>
                    <a:pt x="13872" y="30882"/>
                  </a:cubicBezTo>
                  <a:cubicBezTo>
                    <a:pt x="13736" y="30887"/>
                    <a:pt x="13600" y="30890"/>
                    <a:pt x="13466" y="30890"/>
                  </a:cubicBezTo>
                  <a:cubicBezTo>
                    <a:pt x="12410" y="30890"/>
                    <a:pt x="11411" y="30723"/>
                    <a:pt x="10424" y="30334"/>
                  </a:cubicBezTo>
                  <a:cubicBezTo>
                    <a:pt x="10424" y="29942"/>
                    <a:pt x="10424" y="29550"/>
                    <a:pt x="10392" y="29158"/>
                  </a:cubicBezTo>
                  <a:lnTo>
                    <a:pt x="10392" y="29158"/>
                  </a:lnTo>
                  <a:cubicBezTo>
                    <a:pt x="11035" y="29503"/>
                    <a:pt x="11693" y="29738"/>
                    <a:pt x="12414" y="29848"/>
                  </a:cubicBezTo>
                  <a:cubicBezTo>
                    <a:pt x="12418" y="29849"/>
                    <a:pt x="12421" y="29850"/>
                    <a:pt x="12424" y="29850"/>
                  </a:cubicBezTo>
                  <a:cubicBezTo>
                    <a:pt x="12448" y="29850"/>
                    <a:pt x="12456" y="29801"/>
                    <a:pt x="12414" y="29801"/>
                  </a:cubicBezTo>
                  <a:cubicBezTo>
                    <a:pt x="11709" y="29660"/>
                    <a:pt x="11035" y="29440"/>
                    <a:pt x="10392" y="29111"/>
                  </a:cubicBezTo>
                  <a:cubicBezTo>
                    <a:pt x="10361" y="28688"/>
                    <a:pt x="10314" y="28249"/>
                    <a:pt x="10267" y="27841"/>
                  </a:cubicBezTo>
                  <a:lnTo>
                    <a:pt x="10267" y="27841"/>
                  </a:lnTo>
                  <a:cubicBezTo>
                    <a:pt x="11145" y="28359"/>
                    <a:pt x="12148" y="28656"/>
                    <a:pt x="13167" y="28672"/>
                  </a:cubicBezTo>
                  <a:cubicBezTo>
                    <a:pt x="13214" y="28672"/>
                    <a:pt x="13214" y="28609"/>
                    <a:pt x="13167" y="28609"/>
                  </a:cubicBezTo>
                  <a:cubicBezTo>
                    <a:pt x="12117" y="28531"/>
                    <a:pt x="11176" y="28280"/>
                    <a:pt x="10251" y="27779"/>
                  </a:cubicBezTo>
                  <a:cubicBezTo>
                    <a:pt x="10220" y="27559"/>
                    <a:pt x="10189" y="27355"/>
                    <a:pt x="10142" y="27136"/>
                  </a:cubicBezTo>
                  <a:cubicBezTo>
                    <a:pt x="10142" y="26854"/>
                    <a:pt x="10189" y="26603"/>
                    <a:pt x="10455" y="26415"/>
                  </a:cubicBezTo>
                  <a:cubicBezTo>
                    <a:pt x="10753" y="26211"/>
                    <a:pt x="11129" y="26180"/>
                    <a:pt x="11490" y="26149"/>
                  </a:cubicBezTo>
                  <a:lnTo>
                    <a:pt x="11505" y="26149"/>
                  </a:lnTo>
                  <a:cubicBezTo>
                    <a:pt x="11521" y="26211"/>
                    <a:pt x="11552" y="26274"/>
                    <a:pt x="11599" y="26321"/>
                  </a:cubicBezTo>
                  <a:cubicBezTo>
                    <a:pt x="11866" y="26728"/>
                    <a:pt x="12336" y="26901"/>
                    <a:pt x="12806" y="26901"/>
                  </a:cubicBezTo>
                  <a:cubicBezTo>
                    <a:pt x="12728" y="27167"/>
                    <a:pt x="12759" y="27465"/>
                    <a:pt x="12916" y="27669"/>
                  </a:cubicBezTo>
                  <a:cubicBezTo>
                    <a:pt x="12148" y="27575"/>
                    <a:pt x="11427" y="27355"/>
                    <a:pt x="10894" y="27011"/>
                  </a:cubicBezTo>
                  <a:cubicBezTo>
                    <a:pt x="10876" y="26998"/>
                    <a:pt x="10857" y="26992"/>
                    <a:pt x="10838" y="26992"/>
                  </a:cubicBezTo>
                  <a:cubicBezTo>
                    <a:pt x="10744" y="26992"/>
                    <a:pt x="10661" y="27133"/>
                    <a:pt x="10753" y="27199"/>
                  </a:cubicBezTo>
                  <a:cubicBezTo>
                    <a:pt x="11497" y="27831"/>
                    <a:pt x="12405" y="27972"/>
                    <a:pt x="13341" y="27972"/>
                  </a:cubicBezTo>
                  <a:cubicBezTo>
                    <a:pt x="13450" y="27972"/>
                    <a:pt x="13559" y="27970"/>
                    <a:pt x="13668" y="27967"/>
                  </a:cubicBezTo>
                  <a:cubicBezTo>
                    <a:pt x="14766" y="27935"/>
                    <a:pt x="15972" y="27920"/>
                    <a:pt x="16788" y="27073"/>
                  </a:cubicBezTo>
                  <a:cubicBezTo>
                    <a:pt x="16884" y="26965"/>
                    <a:pt x="16795" y="26828"/>
                    <a:pt x="16677" y="26828"/>
                  </a:cubicBezTo>
                  <a:cubicBezTo>
                    <a:pt x="16642" y="26828"/>
                    <a:pt x="16604" y="26841"/>
                    <a:pt x="16568" y="26870"/>
                  </a:cubicBezTo>
                  <a:cubicBezTo>
                    <a:pt x="15972" y="27371"/>
                    <a:pt x="15048" y="27638"/>
                    <a:pt x="14076" y="27700"/>
                  </a:cubicBezTo>
                  <a:cubicBezTo>
                    <a:pt x="14107" y="27465"/>
                    <a:pt x="14076" y="27324"/>
                    <a:pt x="13950" y="27199"/>
                  </a:cubicBezTo>
                  <a:cubicBezTo>
                    <a:pt x="14421" y="26791"/>
                    <a:pt x="14358" y="26227"/>
                    <a:pt x="14029" y="25788"/>
                  </a:cubicBezTo>
                  <a:cubicBezTo>
                    <a:pt x="14385" y="25788"/>
                    <a:pt x="14810" y="25762"/>
                    <a:pt x="15238" y="25762"/>
                  </a:cubicBezTo>
                  <a:close/>
                  <a:moveTo>
                    <a:pt x="15304" y="1"/>
                  </a:moveTo>
                  <a:cubicBezTo>
                    <a:pt x="13878" y="1"/>
                    <a:pt x="12404" y="473"/>
                    <a:pt x="11615" y="1697"/>
                  </a:cubicBezTo>
                  <a:cubicBezTo>
                    <a:pt x="10950" y="908"/>
                    <a:pt x="10029" y="495"/>
                    <a:pt x="9086" y="495"/>
                  </a:cubicBezTo>
                  <a:cubicBezTo>
                    <a:pt x="8361" y="495"/>
                    <a:pt x="7622" y="738"/>
                    <a:pt x="6975" y="1242"/>
                  </a:cubicBezTo>
                  <a:cubicBezTo>
                    <a:pt x="5408" y="2480"/>
                    <a:pt x="5141" y="4581"/>
                    <a:pt x="5768" y="6368"/>
                  </a:cubicBezTo>
                  <a:cubicBezTo>
                    <a:pt x="5612" y="6300"/>
                    <a:pt x="5448" y="6269"/>
                    <a:pt x="5284" y="6269"/>
                  </a:cubicBezTo>
                  <a:cubicBezTo>
                    <a:pt x="4388" y="6269"/>
                    <a:pt x="3513" y="7209"/>
                    <a:pt x="3950" y="8217"/>
                  </a:cubicBezTo>
                  <a:cubicBezTo>
                    <a:pt x="3731" y="8166"/>
                    <a:pt x="3516" y="8141"/>
                    <a:pt x="3306" y="8141"/>
                  </a:cubicBezTo>
                  <a:cubicBezTo>
                    <a:pt x="1409" y="8141"/>
                    <a:pt x="0" y="10140"/>
                    <a:pt x="282" y="12089"/>
                  </a:cubicBezTo>
                  <a:cubicBezTo>
                    <a:pt x="455" y="13202"/>
                    <a:pt x="1066" y="14330"/>
                    <a:pt x="2007" y="14973"/>
                  </a:cubicBezTo>
                  <a:cubicBezTo>
                    <a:pt x="2540" y="15331"/>
                    <a:pt x="3122" y="15475"/>
                    <a:pt x="3712" y="15475"/>
                  </a:cubicBezTo>
                  <a:cubicBezTo>
                    <a:pt x="4180" y="15475"/>
                    <a:pt x="4653" y="15385"/>
                    <a:pt x="5110" y="15239"/>
                  </a:cubicBezTo>
                  <a:lnTo>
                    <a:pt x="5110" y="15239"/>
                  </a:lnTo>
                  <a:cubicBezTo>
                    <a:pt x="4279" y="16164"/>
                    <a:pt x="4091" y="17622"/>
                    <a:pt x="4875" y="18672"/>
                  </a:cubicBezTo>
                  <a:cubicBezTo>
                    <a:pt x="5480" y="19486"/>
                    <a:pt x="6324" y="20006"/>
                    <a:pt x="7191" y="20006"/>
                  </a:cubicBezTo>
                  <a:cubicBezTo>
                    <a:pt x="7559" y="20006"/>
                    <a:pt x="7932" y="19912"/>
                    <a:pt x="8292" y="19706"/>
                  </a:cubicBezTo>
                  <a:lnTo>
                    <a:pt x="8292" y="19706"/>
                  </a:lnTo>
                  <a:cubicBezTo>
                    <a:pt x="7571" y="20788"/>
                    <a:pt x="7602" y="22387"/>
                    <a:pt x="8151" y="23515"/>
                  </a:cubicBezTo>
                  <a:cubicBezTo>
                    <a:pt x="8597" y="24434"/>
                    <a:pt x="9708" y="25404"/>
                    <a:pt x="10791" y="25404"/>
                  </a:cubicBezTo>
                  <a:cubicBezTo>
                    <a:pt x="11038" y="25404"/>
                    <a:pt x="11285" y="25353"/>
                    <a:pt x="11521" y="25239"/>
                  </a:cubicBezTo>
                  <a:lnTo>
                    <a:pt x="11521" y="25239"/>
                  </a:lnTo>
                  <a:cubicBezTo>
                    <a:pt x="11411" y="25412"/>
                    <a:pt x="11380" y="25631"/>
                    <a:pt x="11411" y="25835"/>
                  </a:cubicBezTo>
                  <a:cubicBezTo>
                    <a:pt x="10957" y="25866"/>
                    <a:pt x="10455" y="25960"/>
                    <a:pt x="10142" y="26305"/>
                  </a:cubicBezTo>
                  <a:cubicBezTo>
                    <a:pt x="9906" y="26556"/>
                    <a:pt x="9781" y="26964"/>
                    <a:pt x="9906" y="27293"/>
                  </a:cubicBezTo>
                  <a:cubicBezTo>
                    <a:pt x="9891" y="30537"/>
                    <a:pt x="9922" y="33641"/>
                    <a:pt x="9123" y="36854"/>
                  </a:cubicBezTo>
                  <a:cubicBezTo>
                    <a:pt x="8323" y="40005"/>
                    <a:pt x="6991" y="42998"/>
                    <a:pt x="5189" y="45710"/>
                  </a:cubicBezTo>
                  <a:cubicBezTo>
                    <a:pt x="5141" y="45788"/>
                    <a:pt x="5141" y="45851"/>
                    <a:pt x="5173" y="45898"/>
                  </a:cubicBezTo>
                  <a:cubicBezTo>
                    <a:pt x="5157" y="45930"/>
                    <a:pt x="5157" y="45961"/>
                    <a:pt x="5189" y="46008"/>
                  </a:cubicBezTo>
                  <a:cubicBezTo>
                    <a:pt x="6066" y="47309"/>
                    <a:pt x="7681" y="48046"/>
                    <a:pt x="9138" y="48531"/>
                  </a:cubicBezTo>
                  <a:cubicBezTo>
                    <a:pt x="10632" y="49021"/>
                    <a:pt x="12222" y="49235"/>
                    <a:pt x="13793" y="49235"/>
                  </a:cubicBezTo>
                  <a:cubicBezTo>
                    <a:pt x="14134" y="49235"/>
                    <a:pt x="14474" y="49225"/>
                    <a:pt x="14813" y="49205"/>
                  </a:cubicBezTo>
                  <a:cubicBezTo>
                    <a:pt x="18198" y="49017"/>
                    <a:pt x="21976" y="48328"/>
                    <a:pt x="24437" y="45820"/>
                  </a:cubicBezTo>
                  <a:cubicBezTo>
                    <a:pt x="24499" y="45773"/>
                    <a:pt x="24499" y="45710"/>
                    <a:pt x="24499" y="45663"/>
                  </a:cubicBezTo>
                  <a:cubicBezTo>
                    <a:pt x="24578" y="45585"/>
                    <a:pt x="24593" y="45475"/>
                    <a:pt x="24499" y="45397"/>
                  </a:cubicBezTo>
                  <a:cubicBezTo>
                    <a:pt x="21991" y="43312"/>
                    <a:pt x="20361" y="40459"/>
                    <a:pt x="19421" y="37371"/>
                  </a:cubicBezTo>
                  <a:cubicBezTo>
                    <a:pt x="18888" y="35663"/>
                    <a:pt x="18559" y="33907"/>
                    <a:pt x="18324" y="32152"/>
                  </a:cubicBezTo>
                  <a:cubicBezTo>
                    <a:pt x="18104" y="30428"/>
                    <a:pt x="18073" y="28656"/>
                    <a:pt x="17759" y="26932"/>
                  </a:cubicBezTo>
                  <a:cubicBezTo>
                    <a:pt x="18061" y="25694"/>
                    <a:pt x="16542" y="25402"/>
                    <a:pt x="15226" y="25402"/>
                  </a:cubicBezTo>
                  <a:cubicBezTo>
                    <a:pt x="14627" y="25402"/>
                    <a:pt x="14070" y="25463"/>
                    <a:pt x="13747" y="25522"/>
                  </a:cubicBezTo>
                  <a:cubicBezTo>
                    <a:pt x="13684" y="25475"/>
                    <a:pt x="13637" y="25428"/>
                    <a:pt x="13559" y="25396"/>
                  </a:cubicBezTo>
                  <a:cubicBezTo>
                    <a:pt x="13997" y="25004"/>
                    <a:pt x="14170" y="24456"/>
                    <a:pt x="14045" y="23891"/>
                  </a:cubicBezTo>
                  <a:lnTo>
                    <a:pt x="14045" y="23891"/>
                  </a:lnTo>
                  <a:cubicBezTo>
                    <a:pt x="14245" y="23949"/>
                    <a:pt x="14456" y="23984"/>
                    <a:pt x="14663" y="23984"/>
                  </a:cubicBezTo>
                  <a:cubicBezTo>
                    <a:pt x="15072" y="23984"/>
                    <a:pt x="15467" y="23848"/>
                    <a:pt x="15737" y="23484"/>
                  </a:cubicBezTo>
                  <a:cubicBezTo>
                    <a:pt x="16067" y="23045"/>
                    <a:pt x="16067" y="22465"/>
                    <a:pt x="15753" y="22073"/>
                  </a:cubicBezTo>
                  <a:lnTo>
                    <a:pt x="15753" y="22073"/>
                  </a:lnTo>
                  <a:cubicBezTo>
                    <a:pt x="16131" y="22228"/>
                    <a:pt x="16506" y="22299"/>
                    <a:pt x="16872" y="22299"/>
                  </a:cubicBezTo>
                  <a:cubicBezTo>
                    <a:pt x="18354" y="22299"/>
                    <a:pt x="19676" y="21140"/>
                    <a:pt x="20393" y="19769"/>
                  </a:cubicBezTo>
                  <a:cubicBezTo>
                    <a:pt x="21364" y="17935"/>
                    <a:pt x="20487" y="16587"/>
                    <a:pt x="19013" y="15521"/>
                  </a:cubicBezTo>
                  <a:cubicBezTo>
                    <a:pt x="19531" y="15286"/>
                    <a:pt x="19954" y="14863"/>
                    <a:pt x="19954" y="14252"/>
                  </a:cubicBezTo>
                  <a:cubicBezTo>
                    <a:pt x="19938" y="13750"/>
                    <a:pt x="19640" y="13374"/>
                    <a:pt x="19233" y="13217"/>
                  </a:cubicBezTo>
                  <a:cubicBezTo>
                    <a:pt x="20879" y="12042"/>
                    <a:pt x="22383" y="10553"/>
                    <a:pt x="22948" y="8546"/>
                  </a:cubicBezTo>
                  <a:cubicBezTo>
                    <a:pt x="23559" y="6415"/>
                    <a:pt x="22838" y="4487"/>
                    <a:pt x="21396" y="2888"/>
                  </a:cubicBezTo>
                  <a:cubicBezTo>
                    <a:pt x="20048" y="1367"/>
                    <a:pt x="18151" y="286"/>
                    <a:pt x="16114" y="51"/>
                  </a:cubicBezTo>
                  <a:cubicBezTo>
                    <a:pt x="15849" y="18"/>
                    <a:pt x="15577" y="1"/>
                    <a:pt x="15304" y="1"/>
                  </a:cubicBezTo>
                  <a:close/>
                </a:path>
              </a:pathLst>
            </a:custGeom>
            <a:solidFill>
              <a:srgbClr val="FFAE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" name="Google Shape;1041;p29"/>
            <p:cNvSpPr/>
            <p:nvPr/>
          </p:nvSpPr>
          <p:spPr>
            <a:xfrm>
              <a:off x="3181650" y="2322250"/>
              <a:ext cx="100325" cy="90225"/>
            </a:xfrm>
            <a:custGeom>
              <a:avLst/>
              <a:gdLst/>
              <a:ahLst/>
              <a:cxnLst/>
              <a:rect l="l" t="t" r="r" b="b"/>
              <a:pathLst>
                <a:path w="4013" h="3609" extrusionOk="0">
                  <a:moveTo>
                    <a:pt x="884" y="1"/>
                  </a:moveTo>
                  <a:cubicBezTo>
                    <a:pt x="863" y="1"/>
                    <a:pt x="840" y="3"/>
                    <a:pt x="815" y="7"/>
                  </a:cubicBezTo>
                  <a:cubicBezTo>
                    <a:pt x="737" y="7"/>
                    <a:pt x="674" y="85"/>
                    <a:pt x="659" y="163"/>
                  </a:cubicBezTo>
                  <a:cubicBezTo>
                    <a:pt x="580" y="383"/>
                    <a:pt x="533" y="837"/>
                    <a:pt x="235" y="869"/>
                  </a:cubicBezTo>
                  <a:cubicBezTo>
                    <a:pt x="141" y="884"/>
                    <a:pt x="94" y="947"/>
                    <a:pt x="63" y="1010"/>
                  </a:cubicBezTo>
                  <a:cubicBezTo>
                    <a:pt x="16" y="1041"/>
                    <a:pt x="0" y="1088"/>
                    <a:pt x="16" y="1151"/>
                  </a:cubicBezTo>
                  <a:cubicBezTo>
                    <a:pt x="173" y="1605"/>
                    <a:pt x="423" y="2013"/>
                    <a:pt x="721" y="2389"/>
                  </a:cubicBezTo>
                  <a:cubicBezTo>
                    <a:pt x="894" y="2609"/>
                    <a:pt x="1097" y="2797"/>
                    <a:pt x="1239" y="3032"/>
                  </a:cubicBezTo>
                  <a:cubicBezTo>
                    <a:pt x="1333" y="3189"/>
                    <a:pt x="1364" y="3377"/>
                    <a:pt x="1489" y="3518"/>
                  </a:cubicBezTo>
                  <a:cubicBezTo>
                    <a:pt x="1541" y="3556"/>
                    <a:pt x="1614" y="3585"/>
                    <a:pt x="1682" y="3585"/>
                  </a:cubicBezTo>
                  <a:cubicBezTo>
                    <a:pt x="1696" y="3585"/>
                    <a:pt x="1711" y="3583"/>
                    <a:pt x="1724" y="3580"/>
                  </a:cubicBezTo>
                  <a:cubicBezTo>
                    <a:pt x="1724" y="3565"/>
                    <a:pt x="1724" y="3565"/>
                    <a:pt x="1740" y="3565"/>
                  </a:cubicBezTo>
                  <a:cubicBezTo>
                    <a:pt x="1777" y="3592"/>
                    <a:pt x="1818" y="3609"/>
                    <a:pt x="1862" y="3609"/>
                  </a:cubicBezTo>
                  <a:cubicBezTo>
                    <a:pt x="1894" y="3609"/>
                    <a:pt x="1927" y="3600"/>
                    <a:pt x="1960" y="3580"/>
                  </a:cubicBezTo>
                  <a:cubicBezTo>
                    <a:pt x="2007" y="3533"/>
                    <a:pt x="2069" y="3502"/>
                    <a:pt x="2116" y="3455"/>
                  </a:cubicBezTo>
                  <a:cubicBezTo>
                    <a:pt x="3166" y="3283"/>
                    <a:pt x="4013" y="1872"/>
                    <a:pt x="3213" y="979"/>
                  </a:cubicBezTo>
                  <a:lnTo>
                    <a:pt x="3198" y="979"/>
                  </a:lnTo>
                  <a:cubicBezTo>
                    <a:pt x="3198" y="947"/>
                    <a:pt x="3182" y="932"/>
                    <a:pt x="3166" y="916"/>
                  </a:cubicBezTo>
                  <a:cubicBezTo>
                    <a:pt x="2884" y="665"/>
                    <a:pt x="2492" y="524"/>
                    <a:pt x="2148" y="383"/>
                  </a:cubicBezTo>
                  <a:cubicBezTo>
                    <a:pt x="1815" y="232"/>
                    <a:pt x="1425" y="37"/>
                    <a:pt x="1060" y="37"/>
                  </a:cubicBezTo>
                  <a:cubicBezTo>
                    <a:pt x="1047" y="37"/>
                    <a:pt x="1033" y="37"/>
                    <a:pt x="1019" y="38"/>
                  </a:cubicBezTo>
                  <a:cubicBezTo>
                    <a:pt x="985" y="15"/>
                    <a:pt x="942" y="1"/>
                    <a:pt x="884" y="1"/>
                  </a:cubicBezTo>
                  <a:close/>
                </a:path>
              </a:pathLst>
            </a:custGeom>
            <a:solidFill>
              <a:srgbClr val="FFAE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" name="Google Shape;1042;p29"/>
            <p:cNvSpPr/>
            <p:nvPr/>
          </p:nvSpPr>
          <p:spPr>
            <a:xfrm>
              <a:off x="3023500" y="2004250"/>
              <a:ext cx="59425" cy="49375"/>
            </a:xfrm>
            <a:custGeom>
              <a:avLst/>
              <a:gdLst/>
              <a:ahLst/>
              <a:cxnLst/>
              <a:rect l="l" t="t" r="r" b="b"/>
              <a:pathLst>
                <a:path w="2377" h="1975" extrusionOk="0">
                  <a:moveTo>
                    <a:pt x="69" y="1"/>
                  </a:moveTo>
                  <a:cubicBezTo>
                    <a:pt x="35" y="1"/>
                    <a:pt x="0" y="31"/>
                    <a:pt x="9" y="78"/>
                  </a:cubicBezTo>
                  <a:cubicBezTo>
                    <a:pt x="272" y="1064"/>
                    <a:pt x="1201" y="1975"/>
                    <a:pt x="2275" y="1975"/>
                  </a:cubicBezTo>
                  <a:cubicBezTo>
                    <a:pt x="2293" y="1975"/>
                    <a:pt x="2311" y="1975"/>
                    <a:pt x="2329" y="1974"/>
                  </a:cubicBezTo>
                  <a:cubicBezTo>
                    <a:pt x="2361" y="1974"/>
                    <a:pt x="2376" y="1927"/>
                    <a:pt x="2345" y="1911"/>
                  </a:cubicBezTo>
                  <a:cubicBezTo>
                    <a:pt x="1279" y="1723"/>
                    <a:pt x="417" y="1128"/>
                    <a:pt x="119" y="46"/>
                  </a:cubicBezTo>
                  <a:cubicBezTo>
                    <a:pt x="113" y="15"/>
                    <a:pt x="91" y="1"/>
                    <a:pt x="69" y="1"/>
                  </a:cubicBezTo>
                  <a:close/>
                </a:path>
              </a:pathLst>
            </a:custGeom>
            <a:solidFill>
              <a:srgbClr val="FFAE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" name="Google Shape;1043;p29"/>
            <p:cNvSpPr/>
            <p:nvPr/>
          </p:nvSpPr>
          <p:spPr>
            <a:xfrm>
              <a:off x="3018625" y="1949500"/>
              <a:ext cx="37100" cy="82775"/>
            </a:xfrm>
            <a:custGeom>
              <a:avLst/>
              <a:gdLst/>
              <a:ahLst/>
              <a:cxnLst/>
              <a:rect l="l" t="t" r="r" b="b"/>
              <a:pathLst>
                <a:path w="1484" h="3311" extrusionOk="0">
                  <a:moveTo>
                    <a:pt x="541" y="0"/>
                  </a:moveTo>
                  <a:cubicBezTo>
                    <a:pt x="526" y="0"/>
                    <a:pt x="511" y="8"/>
                    <a:pt x="502" y="26"/>
                  </a:cubicBezTo>
                  <a:cubicBezTo>
                    <a:pt x="1" y="1202"/>
                    <a:pt x="361" y="2581"/>
                    <a:pt x="1427" y="3302"/>
                  </a:cubicBezTo>
                  <a:cubicBezTo>
                    <a:pt x="1433" y="3308"/>
                    <a:pt x="1439" y="3311"/>
                    <a:pt x="1445" y="3311"/>
                  </a:cubicBezTo>
                  <a:cubicBezTo>
                    <a:pt x="1468" y="3311"/>
                    <a:pt x="1484" y="3268"/>
                    <a:pt x="1458" y="3255"/>
                  </a:cubicBezTo>
                  <a:cubicBezTo>
                    <a:pt x="502" y="2503"/>
                    <a:pt x="126" y="1233"/>
                    <a:pt x="596" y="89"/>
                  </a:cubicBezTo>
                  <a:cubicBezTo>
                    <a:pt x="619" y="44"/>
                    <a:pt x="578" y="0"/>
                    <a:pt x="541" y="0"/>
                  </a:cubicBezTo>
                  <a:close/>
                </a:path>
              </a:pathLst>
            </a:custGeom>
            <a:solidFill>
              <a:srgbClr val="FFAE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" name="Google Shape;1044;p29"/>
            <p:cNvSpPr/>
            <p:nvPr/>
          </p:nvSpPr>
          <p:spPr>
            <a:xfrm>
              <a:off x="2836425" y="1736925"/>
              <a:ext cx="60625" cy="65550"/>
            </a:xfrm>
            <a:custGeom>
              <a:avLst/>
              <a:gdLst/>
              <a:ahLst/>
              <a:cxnLst/>
              <a:rect l="l" t="t" r="r" b="b"/>
              <a:pathLst>
                <a:path w="2425" h="2622" extrusionOk="0">
                  <a:moveTo>
                    <a:pt x="32" y="1"/>
                  </a:moveTo>
                  <a:cubicBezTo>
                    <a:pt x="18" y="1"/>
                    <a:pt x="0" y="14"/>
                    <a:pt x="0" y="34"/>
                  </a:cubicBezTo>
                  <a:cubicBezTo>
                    <a:pt x="204" y="1225"/>
                    <a:pt x="1129" y="2353"/>
                    <a:pt x="2351" y="2620"/>
                  </a:cubicBezTo>
                  <a:cubicBezTo>
                    <a:pt x="2356" y="2621"/>
                    <a:pt x="2360" y="2622"/>
                    <a:pt x="2364" y="2622"/>
                  </a:cubicBezTo>
                  <a:cubicBezTo>
                    <a:pt x="2403" y="2622"/>
                    <a:pt x="2424" y="2556"/>
                    <a:pt x="2367" y="2542"/>
                  </a:cubicBezTo>
                  <a:cubicBezTo>
                    <a:pt x="1191" y="2087"/>
                    <a:pt x="345" y="1272"/>
                    <a:pt x="47" y="18"/>
                  </a:cubicBezTo>
                  <a:cubicBezTo>
                    <a:pt x="47" y="6"/>
                    <a:pt x="40" y="1"/>
                    <a:pt x="32" y="1"/>
                  </a:cubicBezTo>
                  <a:close/>
                </a:path>
              </a:pathLst>
            </a:custGeom>
            <a:solidFill>
              <a:srgbClr val="FFAE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" name="Google Shape;1045;p29"/>
            <p:cNvSpPr/>
            <p:nvPr/>
          </p:nvSpPr>
          <p:spPr>
            <a:xfrm>
              <a:off x="2864000" y="1770575"/>
              <a:ext cx="72375" cy="24325"/>
            </a:xfrm>
            <a:custGeom>
              <a:avLst/>
              <a:gdLst/>
              <a:ahLst/>
              <a:cxnLst/>
              <a:rect l="l" t="t" r="r" b="b"/>
              <a:pathLst>
                <a:path w="2895" h="973" extrusionOk="0">
                  <a:moveTo>
                    <a:pt x="40" y="0"/>
                  </a:moveTo>
                  <a:cubicBezTo>
                    <a:pt x="16" y="0"/>
                    <a:pt x="0" y="26"/>
                    <a:pt x="26" y="51"/>
                  </a:cubicBezTo>
                  <a:cubicBezTo>
                    <a:pt x="601" y="602"/>
                    <a:pt x="1416" y="972"/>
                    <a:pt x="2231" y="972"/>
                  </a:cubicBezTo>
                  <a:cubicBezTo>
                    <a:pt x="2438" y="972"/>
                    <a:pt x="2644" y="948"/>
                    <a:pt x="2847" y="898"/>
                  </a:cubicBezTo>
                  <a:cubicBezTo>
                    <a:pt x="2894" y="898"/>
                    <a:pt x="2894" y="819"/>
                    <a:pt x="2847" y="819"/>
                  </a:cubicBezTo>
                  <a:cubicBezTo>
                    <a:pt x="2715" y="827"/>
                    <a:pt x="2586" y="831"/>
                    <a:pt x="2459" y="831"/>
                  </a:cubicBezTo>
                  <a:cubicBezTo>
                    <a:pt x="1561" y="831"/>
                    <a:pt x="785" y="622"/>
                    <a:pt x="57" y="4"/>
                  </a:cubicBezTo>
                  <a:cubicBezTo>
                    <a:pt x="51" y="1"/>
                    <a:pt x="46" y="0"/>
                    <a:pt x="40" y="0"/>
                  </a:cubicBezTo>
                  <a:close/>
                </a:path>
              </a:pathLst>
            </a:custGeom>
            <a:solidFill>
              <a:srgbClr val="FFAE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" name="Google Shape;1046;p29"/>
            <p:cNvSpPr/>
            <p:nvPr/>
          </p:nvSpPr>
          <p:spPr>
            <a:xfrm>
              <a:off x="2992150" y="1472825"/>
              <a:ext cx="74875" cy="12675"/>
            </a:xfrm>
            <a:custGeom>
              <a:avLst/>
              <a:gdLst/>
              <a:ahLst/>
              <a:cxnLst/>
              <a:rect l="l" t="t" r="r" b="b"/>
              <a:pathLst>
                <a:path w="2995" h="507" extrusionOk="0">
                  <a:moveTo>
                    <a:pt x="1556" y="0"/>
                  </a:moveTo>
                  <a:cubicBezTo>
                    <a:pt x="1024" y="0"/>
                    <a:pt x="497" y="149"/>
                    <a:pt x="41" y="456"/>
                  </a:cubicBezTo>
                  <a:cubicBezTo>
                    <a:pt x="0" y="470"/>
                    <a:pt x="18" y="507"/>
                    <a:pt x="44" y="507"/>
                  </a:cubicBezTo>
                  <a:cubicBezTo>
                    <a:pt x="48" y="507"/>
                    <a:pt x="52" y="506"/>
                    <a:pt x="57" y="503"/>
                  </a:cubicBezTo>
                  <a:cubicBezTo>
                    <a:pt x="534" y="248"/>
                    <a:pt x="1033" y="118"/>
                    <a:pt x="1533" y="118"/>
                  </a:cubicBezTo>
                  <a:cubicBezTo>
                    <a:pt x="1985" y="118"/>
                    <a:pt x="2439" y="225"/>
                    <a:pt x="2878" y="441"/>
                  </a:cubicBezTo>
                  <a:cubicBezTo>
                    <a:pt x="2887" y="445"/>
                    <a:pt x="2895" y="447"/>
                    <a:pt x="2904" y="447"/>
                  </a:cubicBezTo>
                  <a:cubicBezTo>
                    <a:pt x="2956" y="447"/>
                    <a:pt x="2995" y="374"/>
                    <a:pt x="2941" y="347"/>
                  </a:cubicBezTo>
                  <a:cubicBezTo>
                    <a:pt x="2505" y="118"/>
                    <a:pt x="2029" y="0"/>
                    <a:pt x="1556" y="0"/>
                  </a:cubicBezTo>
                  <a:close/>
                </a:path>
              </a:pathLst>
            </a:custGeom>
            <a:solidFill>
              <a:srgbClr val="FFAE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" name="Google Shape;1047;p29"/>
            <p:cNvSpPr/>
            <p:nvPr/>
          </p:nvSpPr>
          <p:spPr>
            <a:xfrm>
              <a:off x="3027250" y="1483700"/>
              <a:ext cx="55275" cy="22500"/>
            </a:xfrm>
            <a:custGeom>
              <a:avLst/>
              <a:gdLst/>
              <a:ahLst/>
              <a:cxnLst/>
              <a:rect l="l" t="t" r="r" b="b"/>
              <a:pathLst>
                <a:path w="2211" h="900" extrusionOk="0">
                  <a:moveTo>
                    <a:pt x="464" y="1"/>
                  </a:moveTo>
                  <a:cubicBezTo>
                    <a:pt x="320" y="1"/>
                    <a:pt x="176" y="13"/>
                    <a:pt x="32" y="37"/>
                  </a:cubicBezTo>
                  <a:cubicBezTo>
                    <a:pt x="3" y="37"/>
                    <a:pt x="1" y="102"/>
                    <a:pt x="36" y="102"/>
                  </a:cubicBezTo>
                  <a:cubicBezTo>
                    <a:pt x="39" y="102"/>
                    <a:pt x="43" y="101"/>
                    <a:pt x="48" y="100"/>
                  </a:cubicBezTo>
                  <a:cubicBezTo>
                    <a:pt x="150" y="87"/>
                    <a:pt x="252" y="81"/>
                    <a:pt x="352" y="81"/>
                  </a:cubicBezTo>
                  <a:cubicBezTo>
                    <a:pt x="1008" y="81"/>
                    <a:pt x="1626" y="340"/>
                    <a:pt x="2114" y="787"/>
                  </a:cubicBezTo>
                  <a:lnTo>
                    <a:pt x="2114" y="787"/>
                  </a:lnTo>
                  <a:cubicBezTo>
                    <a:pt x="2107" y="782"/>
                    <a:pt x="2098" y="779"/>
                    <a:pt x="2089" y="779"/>
                  </a:cubicBezTo>
                  <a:cubicBezTo>
                    <a:pt x="2056" y="779"/>
                    <a:pt x="2018" y="812"/>
                    <a:pt x="2054" y="836"/>
                  </a:cubicBezTo>
                  <a:cubicBezTo>
                    <a:pt x="2054" y="852"/>
                    <a:pt x="2054" y="868"/>
                    <a:pt x="2070" y="868"/>
                  </a:cubicBezTo>
                  <a:cubicBezTo>
                    <a:pt x="2085" y="883"/>
                    <a:pt x="2101" y="899"/>
                    <a:pt x="2132" y="899"/>
                  </a:cubicBezTo>
                  <a:cubicBezTo>
                    <a:pt x="2132" y="883"/>
                    <a:pt x="2148" y="883"/>
                    <a:pt x="2164" y="883"/>
                  </a:cubicBezTo>
                  <a:cubicBezTo>
                    <a:pt x="2179" y="868"/>
                    <a:pt x="2211" y="852"/>
                    <a:pt x="2211" y="821"/>
                  </a:cubicBezTo>
                  <a:cubicBezTo>
                    <a:pt x="2195" y="539"/>
                    <a:pt x="1615" y="272"/>
                    <a:pt x="1411" y="194"/>
                  </a:cubicBezTo>
                  <a:cubicBezTo>
                    <a:pt x="1107" y="63"/>
                    <a:pt x="788" y="1"/>
                    <a:pt x="464" y="1"/>
                  </a:cubicBezTo>
                  <a:close/>
                </a:path>
              </a:pathLst>
            </a:custGeom>
            <a:solidFill>
              <a:srgbClr val="FFAE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" name="Google Shape;1048;p29"/>
            <p:cNvSpPr/>
            <p:nvPr/>
          </p:nvSpPr>
          <p:spPr>
            <a:xfrm>
              <a:off x="3299350" y="1587800"/>
              <a:ext cx="79025" cy="149025"/>
            </a:xfrm>
            <a:custGeom>
              <a:avLst/>
              <a:gdLst/>
              <a:ahLst/>
              <a:cxnLst/>
              <a:rect l="l" t="t" r="r" b="b"/>
              <a:pathLst>
                <a:path w="3161" h="5961" extrusionOk="0">
                  <a:moveTo>
                    <a:pt x="2605" y="1"/>
                  </a:moveTo>
                  <a:cubicBezTo>
                    <a:pt x="2568" y="1"/>
                    <a:pt x="2527" y="45"/>
                    <a:pt x="2549" y="89"/>
                  </a:cubicBezTo>
                  <a:cubicBezTo>
                    <a:pt x="3129" y="1124"/>
                    <a:pt x="2534" y="2644"/>
                    <a:pt x="2001" y="3600"/>
                  </a:cubicBezTo>
                  <a:cubicBezTo>
                    <a:pt x="1515" y="4510"/>
                    <a:pt x="825" y="5246"/>
                    <a:pt x="26" y="5889"/>
                  </a:cubicBezTo>
                  <a:cubicBezTo>
                    <a:pt x="1" y="5914"/>
                    <a:pt x="26" y="5960"/>
                    <a:pt x="54" y="5960"/>
                  </a:cubicBezTo>
                  <a:cubicBezTo>
                    <a:pt x="60" y="5960"/>
                    <a:pt x="67" y="5958"/>
                    <a:pt x="73" y="5952"/>
                  </a:cubicBezTo>
                  <a:cubicBezTo>
                    <a:pt x="1107" y="5199"/>
                    <a:pt x="1922" y="4196"/>
                    <a:pt x="2424" y="3005"/>
                  </a:cubicBezTo>
                  <a:cubicBezTo>
                    <a:pt x="2800" y="2096"/>
                    <a:pt x="3161" y="936"/>
                    <a:pt x="2643" y="27"/>
                  </a:cubicBezTo>
                  <a:cubicBezTo>
                    <a:pt x="2634" y="8"/>
                    <a:pt x="2620" y="1"/>
                    <a:pt x="2605" y="1"/>
                  </a:cubicBezTo>
                  <a:close/>
                </a:path>
              </a:pathLst>
            </a:custGeom>
            <a:solidFill>
              <a:srgbClr val="FFAE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" name="Google Shape;1049;p29"/>
            <p:cNvSpPr/>
            <p:nvPr/>
          </p:nvSpPr>
          <p:spPr>
            <a:xfrm>
              <a:off x="3334300" y="1558175"/>
              <a:ext cx="29200" cy="114875"/>
            </a:xfrm>
            <a:custGeom>
              <a:avLst/>
              <a:gdLst/>
              <a:ahLst/>
              <a:cxnLst/>
              <a:rect l="l" t="t" r="r" b="b"/>
              <a:pathLst>
                <a:path w="1168" h="4595" extrusionOk="0">
                  <a:moveTo>
                    <a:pt x="53" y="1"/>
                  </a:moveTo>
                  <a:cubicBezTo>
                    <a:pt x="26" y="1"/>
                    <a:pt x="1" y="34"/>
                    <a:pt x="23" y="67"/>
                  </a:cubicBezTo>
                  <a:cubicBezTo>
                    <a:pt x="916" y="1463"/>
                    <a:pt x="1057" y="3061"/>
                    <a:pt x="274" y="4550"/>
                  </a:cubicBezTo>
                  <a:cubicBezTo>
                    <a:pt x="252" y="4573"/>
                    <a:pt x="276" y="4595"/>
                    <a:pt x="298" y="4595"/>
                  </a:cubicBezTo>
                  <a:cubicBezTo>
                    <a:pt x="307" y="4595"/>
                    <a:pt x="316" y="4591"/>
                    <a:pt x="321" y="4582"/>
                  </a:cubicBezTo>
                  <a:cubicBezTo>
                    <a:pt x="1167" y="3171"/>
                    <a:pt x="1120" y="1321"/>
                    <a:pt x="86" y="20"/>
                  </a:cubicBezTo>
                  <a:cubicBezTo>
                    <a:pt x="76" y="7"/>
                    <a:pt x="65" y="1"/>
                    <a:pt x="53" y="1"/>
                  </a:cubicBezTo>
                  <a:close/>
                </a:path>
              </a:pathLst>
            </a:custGeom>
            <a:solidFill>
              <a:srgbClr val="FFAE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" name="Google Shape;1050;p29"/>
            <p:cNvSpPr/>
            <p:nvPr/>
          </p:nvSpPr>
          <p:spPr>
            <a:xfrm>
              <a:off x="3223175" y="1939850"/>
              <a:ext cx="68375" cy="37000"/>
            </a:xfrm>
            <a:custGeom>
              <a:avLst/>
              <a:gdLst/>
              <a:ahLst/>
              <a:cxnLst/>
              <a:rect l="l" t="t" r="r" b="b"/>
              <a:pathLst>
                <a:path w="2735" h="1480" extrusionOk="0">
                  <a:moveTo>
                    <a:pt x="2670" y="1"/>
                  </a:moveTo>
                  <a:cubicBezTo>
                    <a:pt x="2656" y="1"/>
                    <a:pt x="2643" y="6"/>
                    <a:pt x="2634" y="20"/>
                  </a:cubicBezTo>
                  <a:cubicBezTo>
                    <a:pt x="1960" y="914"/>
                    <a:pt x="1145" y="1384"/>
                    <a:pt x="32" y="1415"/>
                  </a:cubicBezTo>
                  <a:cubicBezTo>
                    <a:pt x="1" y="1415"/>
                    <a:pt x="1" y="1462"/>
                    <a:pt x="32" y="1462"/>
                  </a:cubicBezTo>
                  <a:cubicBezTo>
                    <a:pt x="126" y="1474"/>
                    <a:pt x="221" y="1479"/>
                    <a:pt x="317" y="1479"/>
                  </a:cubicBezTo>
                  <a:cubicBezTo>
                    <a:pt x="1272" y="1479"/>
                    <a:pt x="2271" y="922"/>
                    <a:pt x="2712" y="67"/>
                  </a:cubicBezTo>
                  <a:cubicBezTo>
                    <a:pt x="2735" y="34"/>
                    <a:pt x="2702" y="1"/>
                    <a:pt x="2670" y="1"/>
                  </a:cubicBezTo>
                  <a:close/>
                </a:path>
              </a:pathLst>
            </a:custGeom>
            <a:solidFill>
              <a:srgbClr val="FFAE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" name="Google Shape;1051;p29"/>
            <p:cNvSpPr/>
            <p:nvPr/>
          </p:nvSpPr>
          <p:spPr>
            <a:xfrm>
              <a:off x="3236900" y="1915850"/>
              <a:ext cx="58650" cy="46475"/>
            </a:xfrm>
            <a:custGeom>
              <a:avLst/>
              <a:gdLst/>
              <a:ahLst/>
              <a:cxnLst/>
              <a:rect l="l" t="t" r="r" b="b"/>
              <a:pathLst>
                <a:path w="2346" h="1859" extrusionOk="0">
                  <a:moveTo>
                    <a:pt x="2297" y="1"/>
                  </a:moveTo>
                  <a:cubicBezTo>
                    <a:pt x="2283" y="1"/>
                    <a:pt x="2268" y="8"/>
                    <a:pt x="2257" y="24"/>
                  </a:cubicBezTo>
                  <a:cubicBezTo>
                    <a:pt x="1772" y="933"/>
                    <a:pt x="1098" y="1592"/>
                    <a:pt x="32" y="1795"/>
                  </a:cubicBezTo>
                  <a:cubicBezTo>
                    <a:pt x="0" y="1795"/>
                    <a:pt x="16" y="1858"/>
                    <a:pt x="47" y="1858"/>
                  </a:cubicBezTo>
                  <a:cubicBezTo>
                    <a:pt x="1035" y="1717"/>
                    <a:pt x="2038" y="1043"/>
                    <a:pt x="2336" y="55"/>
                  </a:cubicBezTo>
                  <a:cubicBezTo>
                    <a:pt x="2346" y="25"/>
                    <a:pt x="2323" y="1"/>
                    <a:pt x="2297" y="1"/>
                  </a:cubicBezTo>
                  <a:close/>
                </a:path>
              </a:pathLst>
            </a:custGeom>
            <a:solidFill>
              <a:srgbClr val="FFAE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" name="Google Shape;1052;p29"/>
            <p:cNvSpPr/>
            <p:nvPr/>
          </p:nvSpPr>
          <p:spPr>
            <a:xfrm>
              <a:off x="3314175" y="1843500"/>
              <a:ext cx="37950" cy="62600"/>
            </a:xfrm>
            <a:custGeom>
              <a:avLst/>
              <a:gdLst/>
              <a:ahLst/>
              <a:cxnLst/>
              <a:rect l="l" t="t" r="r" b="b"/>
              <a:pathLst>
                <a:path w="1518" h="2504" extrusionOk="0">
                  <a:moveTo>
                    <a:pt x="61" y="0"/>
                  </a:moveTo>
                  <a:cubicBezTo>
                    <a:pt x="22" y="0"/>
                    <a:pt x="1" y="51"/>
                    <a:pt x="29" y="65"/>
                  </a:cubicBezTo>
                  <a:cubicBezTo>
                    <a:pt x="906" y="583"/>
                    <a:pt x="1282" y="1460"/>
                    <a:pt x="1235" y="2448"/>
                  </a:cubicBezTo>
                  <a:cubicBezTo>
                    <a:pt x="1235" y="2483"/>
                    <a:pt x="1260" y="2503"/>
                    <a:pt x="1285" y="2503"/>
                  </a:cubicBezTo>
                  <a:cubicBezTo>
                    <a:pt x="1304" y="2503"/>
                    <a:pt x="1323" y="2491"/>
                    <a:pt x="1329" y="2464"/>
                  </a:cubicBezTo>
                  <a:cubicBezTo>
                    <a:pt x="1518" y="1476"/>
                    <a:pt x="938" y="457"/>
                    <a:pt x="76" y="3"/>
                  </a:cubicBezTo>
                  <a:cubicBezTo>
                    <a:pt x="70" y="1"/>
                    <a:pt x="65" y="0"/>
                    <a:pt x="61" y="0"/>
                  </a:cubicBezTo>
                  <a:close/>
                </a:path>
              </a:pathLst>
            </a:custGeom>
            <a:solidFill>
              <a:srgbClr val="FFAE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" name="Google Shape;1053;p29"/>
            <p:cNvSpPr/>
            <p:nvPr/>
          </p:nvSpPr>
          <p:spPr>
            <a:xfrm>
              <a:off x="3328825" y="1872225"/>
              <a:ext cx="14675" cy="67625"/>
            </a:xfrm>
            <a:custGeom>
              <a:avLst/>
              <a:gdLst/>
              <a:ahLst/>
              <a:cxnLst/>
              <a:rect l="l" t="t" r="r" b="b"/>
              <a:pathLst>
                <a:path w="587" h="2705" extrusionOk="0">
                  <a:moveTo>
                    <a:pt x="222" y="1"/>
                  </a:moveTo>
                  <a:cubicBezTo>
                    <a:pt x="203" y="1"/>
                    <a:pt x="186" y="18"/>
                    <a:pt x="195" y="45"/>
                  </a:cubicBezTo>
                  <a:cubicBezTo>
                    <a:pt x="493" y="923"/>
                    <a:pt x="399" y="1785"/>
                    <a:pt x="22" y="2616"/>
                  </a:cubicBezTo>
                  <a:cubicBezTo>
                    <a:pt x="0" y="2660"/>
                    <a:pt x="41" y="2704"/>
                    <a:pt x="78" y="2704"/>
                  </a:cubicBezTo>
                  <a:cubicBezTo>
                    <a:pt x="93" y="2704"/>
                    <a:pt x="107" y="2697"/>
                    <a:pt x="116" y="2678"/>
                  </a:cubicBezTo>
                  <a:cubicBezTo>
                    <a:pt x="571" y="1863"/>
                    <a:pt x="587" y="891"/>
                    <a:pt x="258" y="29"/>
                  </a:cubicBezTo>
                  <a:cubicBezTo>
                    <a:pt x="251" y="10"/>
                    <a:pt x="236" y="1"/>
                    <a:pt x="222" y="1"/>
                  </a:cubicBezTo>
                  <a:close/>
                </a:path>
              </a:pathLst>
            </a:custGeom>
            <a:solidFill>
              <a:srgbClr val="FFAE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" name="Google Shape;1054;p29"/>
            <p:cNvSpPr/>
            <p:nvPr/>
          </p:nvSpPr>
          <p:spPr>
            <a:xfrm>
              <a:off x="3134275" y="1427000"/>
              <a:ext cx="124475" cy="16150"/>
            </a:xfrm>
            <a:custGeom>
              <a:avLst/>
              <a:gdLst/>
              <a:ahLst/>
              <a:cxnLst/>
              <a:rect l="l" t="t" r="r" b="b"/>
              <a:pathLst>
                <a:path w="4979" h="646" extrusionOk="0">
                  <a:moveTo>
                    <a:pt x="2235" y="1"/>
                  </a:moveTo>
                  <a:cubicBezTo>
                    <a:pt x="1467" y="1"/>
                    <a:pt x="708" y="153"/>
                    <a:pt x="14" y="518"/>
                  </a:cubicBezTo>
                  <a:cubicBezTo>
                    <a:pt x="1" y="532"/>
                    <a:pt x="11" y="568"/>
                    <a:pt x="24" y="568"/>
                  </a:cubicBezTo>
                  <a:cubicBezTo>
                    <a:pt x="26" y="568"/>
                    <a:pt x="28" y="567"/>
                    <a:pt x="30" y="565"/>
                  </a:cubicBezTo>
                  <a:cubicBezTo>
                    <a:pt x="780" y="272"/>
                    <a:pt x="1517" y="142"/>
                    <a:pt x="2251" y="142"/>
                  </a:cubicBezTo>
                  <a:cubicBezTo>
                    <a:pt x="3128" y="142"/>
                    <a:pt x="4002" y="328"/>
                    <a:pt x="4889" y="644"/>
                  </a:cubicBezTo>
                  <a:cubicBezTo>
                    <a:pt x="4894" y="645"/>
                    <a:pt x="4898" y="645"/>
                    <a:pt x="4903" y="645"/>
                  </a:cubicBezTo>
                  <a:cubicBezTo>
                    <a:pt x="4956" y="645"/>
                    <a:pt x="4978" y="564"/>
                    <a:pt x="4920" y="549"/>
                  </a:cubicBezTo>
                  <a:cubicBezTo>
                    <a:pt x="4077" y="217"/>
                    <a:pt x="3150" y="1"/>
                    <a:pt x="2235" y="1"/>
                  </a:cubicBezTo>
                  <a:close/>
                </a:path>
              </a:pathLst>
            </a:custGeom>
            <a:solidFill>
              <a:srgbClr val="FFAE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" name="Google Shape;1055;p29"/>
            <p:cNvSpPr/>
            <p:nvPr/>
          </p:nvSpPr>
          <p:spPr>
            <a:xfrm>
              <a:off x="3209075" y="1420600"/>
              <a:ext cx="90250" cy="37800"/>
            </a:xfrm>
            <a:custGeom>
              <a:avLst/>
              <a:gdLst/>
              <a:ahLst/>
              <a:cxnLst/>
              <a:rect l="l" t="t" r="r" b="b"/>
              <a:pathLst>
                <a:path w="3610" h="1512" extrusionOk="0">
                  <a:moveTo>
                    <a:pt x="578" y="0"/>
                  </a:moveTo>
                  <a:cubicBezTo>
                    <a:pt x="390" y="0"/>
                    <a:pt x="202" y="17"/>
                    <a:pt x="16" y="53"/>
                  </a:cubicBezTo>
                  <a:cubicBezTo>
                    <a:pt x="0" y="53"/>
                    <a:pt x="16" y="69"/>
                    <a:pt x="32" y="69"/>
                  </a:cubicBezTo>
                  <a:cubicBezTo>
                    <a:pt x="1411" y="163"/>
                    <a:pt x="2493" y="492"/>
                    <a:pt x="3496" y="1495"/>
                  </a:cubicBezTo>
                  <a:cubicBezTo>
                    <a:pt x="3507" y="1507"/>
                    <a:pt x="3521" y="1512"/>
                    <a:pt x="3534" y="1512"/>
                  </a:cubicBezTo>
                  <a:cubicBezTo>
                    <a:pt x="3574" y="1512"/>
                    <a:pt x="3610" y="1464"/>
                    <a:pt x="3574" y="1417"/>
                  </a:cubicBezTo>
                  <a:cubicBezTo>
                    <a:pt x="2849" y="611"/>
                    <a:pt x="1709" y="0"/>
                    <a:pt x="578" y="0"/>
                  </a:cubicBezTo>
                  <a:close/>
                </a:path>
              </a:pathLst>
            </a:custGeom>
            <a:solidFill>
              <a:srgbClr val="FFAE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" name="Google Shape;1056;p29"/>
            <p:cNvSpPr/>
            <p:nvPr/>
          </p:nvSpPr>
          <p:spPr>
            <a:xfrm>
              <a:off x="2889700" y="1589625"/>
              <a:ext cx="36075" cy="44350"/>
            </a:xfrm>
            <a:custGeom>
              <a:avLst/>
              <a:gdLst/>
              <a:ahLst/>
              <a:cxnLst/>
              <a:rect l="l" t="t" r="r" b="b"/>
              <a:pathLst>
                <a:path w="1443" h="1774" extrusionOk="0">
                  <a:moveTo>
                    <a:pt x="1380" y="1"/>
                  </a:moveTo>
                  <a:cubicBezTo>
                    <a:pt x="487" y="1"/>
                    <a:pt x="1" y="988"/>
                    <a:pt x="267" y="1756"/>
                  </a:cubicBezTo>
                  <a:cubicBezTo>
                    <a:pt x="273" y="1768"/>
                    <a:pt x="286" y="1773"/>
                    <a:pt x="299" y="1773"/>
                  </a:cubicBezTo>
                  <a:cubicBezTo>
                    <a:pt x="319" y="1773"/>
                    <a:pt x="340" y="1760"/>
                    <a:pt x="330" y="1741"/>
                  </a:cubicBezTo>
                  <a:cubicBezTo>
                    <a:pt x="220" y="1349"/>
                    <a:pt x="267" y="926"/>
                    <a:pt x="518" y="596"/>
                  </a:cubicBezTo>
                  <a:cubicBezTo>
                    <a:pt x="738" y="299"/>
                    <a:pt x="1035" y="189"/>
                    <a:pt x="1380" y="95"/>
                  </a:cubicBezTo>
                  <a:cubicBezTo>
                    <a:pt x="1443" y="79"/>
                    <a:pt x="1427" y="1"/>
                    <a:pt x="1380" y="1"/>
                  </a:cubicBezTo>
                  <a:close/>
                </a:path>
              </a:pathLst>
            </a:custGeom>
            <a:solidFill>
              <a:srgbClr val="FFAE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" name="Google Shape;1057;p29"/>
            <p:cNvSpPr/>
            <p:nvPr/>
          </p:nvSpPr>
          <p:spPr>
            <a:xfrm>
              <a:off x="2887075" y="1577775"/>
              <a:ext cx="47725" cy="28050"/>
            </a:xfrm>
            <a:custGeom>
              <a:avLst/>
              <a:gdLst/>
              <a:ahLst/>
              <a:cxnLst/>
              <a:rect l="l" t="t" r="r" b="b"/>
              <a:pathLst>
                <a:path w="1909" h="1122" extrusionOk="0">
                  <a:moveTo>
                    <a:pt x="1532" y="0"/>
                  </a:moveTo>
                  <a:cubicBezTo>
                    <a:pt x="900" y="0"/>
                    <a:pt x="252" y="524"/>
                    <a:pt x="12" y="1070"/>
                  </a:cubicBezTo>
                  <a:cubicBezTo>
                    <a:pt x="1" y="1092"/>
                    <a:pt x="20" y="1122"/>
                    <a:pt x="39" y="1122"/>
                  </a:cubicBezTo>
                  <a:cubicBezTo>
                    <a:pt x="46" y="1122"/>
                    <a:pt x="54" y="1116"/>
                    <a:pt x="59" y="1102"/>
                  </a:cubicBezTo>
                  <a:cubicBezTo>
                    <a:pt x="247" y="788"/>
                    <a:pt x="482" y="522"/>
                    <a:pt x="811" y="349"/>
                  </a:cubicBezTo>
                  <a:cubicBezTo>
                    <a:pt x="1156" y="161"/>
                    <a:pt x="1485" y="161"/>
                    <a:pt x="1861" y="130"/>
                  </a:cubicBezTo>
                  <a:cubicBezTo>
                    <a:pt x="1908" y="114"/>
                    <a:pt x="1908" y="67"/>
                    <a:pt x="1861" y="52"/>
                  </a:cubicBezTo>
                  <a:cubicBezTo>
                    <a:pt x="1753" y="16"/>
                    <a:pt x="1643" y="0"/>
                    <a:pt x="1532" y="0"/>
                  </a:cubicBezTo>
                  <a:close/>
                </a:path>
              </a:pathLst>
            </a:custGeom>
            <a:solidFill>
              <a:srgbClr val="FFAE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" name="Google Shape;1058;p29"/>
            <p:cNvSpPr/>
            <p:nvPr/>
          </p:nvSpPr>
          <p:spPr>
            <a:xfrm>
              <a:off x="2901475" y="1833950"/>
              <a:ext cx="51250" cy="93525"/>
            </a:xfrm>
            <a:custGeom>
              <a:avLst/>
              <a:gdLst/>
              <a:ahLst/>
              <a:cxnLst/>
              <a:rect l="l" t="t" r="r" b="b"/>
              <a:pathLst>
                <a:path w="2050" h="3741" extrusionOk="0">
                  <a:moveTo>
                    <a:pt x="626" y="0"/>
                  </a:moveTo>
                  <a:cubicBezTo>
                    <a:pt x="614" y="0"/>
                    <a:pt x="601" y="7"/>
                    <a:pt x="596" y="24"/>
                  </a:cubicBezTo>
                  <a:cubicBezTo>
                    <a:pt x="0" y="1372"/>
                    <a:pt x="267" y="3394"/>
                    <a:pt x="1975" y="3739"/>
                  </a:cubicBezTo>
                  <a:cubicBezTo>
                    <a:pt x="1980" y="3740"/>
                    <a:pt x="1984" y="3741"/>
                    <a:pt x="1989" y="3741"/>
                  </a:cubicBezTo>
                  <a:cubicBezTo>
                    <a:pt x="2040" y="3741"/>
                    <a:pt x="2050" y="3659"/>
                    <a:pt x="2006" y="3645"/>
                  </a:cubicBezTo>
                  <a:cubicBezTo>
                    <a:pt x="392" y="3112"/>
                    <a:pt x="125" y="1482"/>
                    <a:pt x="658" y="40"/>
                  </a:cubicBezTo>
                  <a:cubicBezTo>
                    <a:pt x="668" y="20"/>
                    <a:pt x="647" y="0"/>
                    <a:pt x="626" y="0"/>
                  </a:cubicBezTo>
                  <a:close/>
                </a:path>
              </a:pathLst>
            </a:custGeom>
            <a:solidFill>
              <a:srgbClr val="FFAE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" name="Google Shape;1059;p29"/>
            <p:cNvSpPr/>
            <p:nvPr/>
          </p:nvSpPr>
          <p:spPr>
            <a:xfrm>
              <a:off x="2903525" y="1906100"/>
              <a:ext cx="72800" cy="36500"/>
            </a:xfrm>
            <a:custGeom>
              <a:avLst/>
              <a:gdLst/>
              <a:ahLst/>
              <a:cxnLst/>
              <a:rect l="l" t="t" r="r" b="b"/>
              <a:pathLst>
                <a:path w="2912" h="1460" extrusionOk="0">
                  <a:moveTo>
                    <a:pt x="42" y="0"/>
                  </a:moveTo>
                  <a:cubicBezTo>
                    <a:pt x="23" y="0"/>
                    <a:pt x="1" y="15"/>
                    <a:pt x="12" y="38"/>
                  </a:cubicBezTo>
                  <a:cubicBezTo>
                    <a:pt x="577" y="936"/>
                    <a:pt x="1544" y="1459"/>
                    <a:pt x="2578" y="1459"/>
                  </a:cubicBezTo>
                  <a:cubicBezTo>
                    <a:pt x="2663" y="1459"/>
                    <a:pt x="2748" y="1456"/>
                    <a:pt x="2834" y="1449"/>
                  </a:cubicBezTo>
                  <a:cubicBezTo>
                    <a:pt x="2907" y="1449"/>
                    <a:pt x="2912" y="1338"/>
                    <a:pt x="2847" y="1338"/>
                  </a:cubicBezTo>
                  <a:cubicBezTo>
                    <a:pt x="2842" y="1338"/>
                    <a:pt x="2838" y="1338"/>
                    <a:pt x="2834" y="1339"/>
                  </a:cubicBezTo>
                  <a:cubicBezTo>
                    <a:pt x="2770" y="1343"/>
                    <a:pt x="2707" y="1344"/>
                    <a:pt x="2645" y="1344"/>
                  </a:cubicBezTo>
                  <a:cubicBezTo>
                    <a:pt x="1619" y="1344"/>
                    <a:pt x="665" y="863"/>
                    <a:pt x="59" y="7"/>
                  </a:cubicBezTo>
                  <a:cubicBezTo>
                    <a:pt x="55" y="2"/>
                    <a:pt x="49" y="0"/>
                    <a:pt x="42" y="0"/>
                  </a:cubicBezTo>
                  <a:close/>
                </a:path>
              </a:pathLst>
            </a:custGeom>
            <a:solidFill>
              <a:srgbClr val="FFAE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" name="Google Shape;1060;p29"/>
            <p:cNvSpPr/>
            <p:nvPr/>
          </p:nvSpPr>
          <p:spPr>
            <a:xfrm>
              <a:off x="3037825" y="2145350"/>
              <a:ext cx="9425" cy="70975"/>
            </a:xfrm>
            <a:custGeom>
              <a:avLst/>
              <a:gdLst/>
              <a:ahLst/>
              <a:cxnLst/>
              <a:rect l="l" t="t" r="r" b="b"/>
              <a:pathLst>
                <a:path w="377" h="2839" extrusionOk="0">
                  <a:moveTo>
                    <a:pt x="40" y="1"/>
                  </a:moveTo>
                  <a:cubicBezTo>
                    <a:pt x="22" y="1"/>
                    <a:pt x="1" y="18"/>
                    <a:pt x="1" y="45"/>
                  </a:cubicBezTo>
                  <a:cubicBezTo>
                    <a:pt x="142" y="970"/>
                    <a:pt x="142" y="1879"/>
                    <a:pt x="220" y="2804"/>
                  </a:cubicBezTo>
                  <a:cubicBezTo>
                    <a:pt x="220" y="2827"/>
                    <a:pt x="236" y="2839"/>
                    <a:pt x="252" y="2839"/>
                  </a:cubicBezTo>
                  <a:cubicBezTo>
                    <a:pt x="267" y="2839"/>
                    <a:pt x="283" y="2827"/>
                    <a:pt x="283" y="2804"/>
                  </a:cubicBezTo>
                  <a:cubicBezTo>
                    <a:pt x="377" y="1895"/>
                    <a:pt x="236" y="923"/>
                    <a:pt x="63" y="29"/>
                  </a:cubicBezTo>
                  <a:cubicBezTo>
                    <a:pt x="63" y="10"/>
                    <a:pt x="52" y="1"/>
                    <a:pt x="40" y="1"/>
                  </a:cubicBezTo>
                  <a:close/>
                </a:path>
              </a:pathLst>
            </a:custGeom>
            <a:solidFill>
              <a:srgbClr val="FFAE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" name="Google Shape;1061;p29"/>
            <p:cNvSpPr/>
            <p:nvPr/>
          </p:nvSpPr>
          <p:spPr>
            <a:xfrm>
              <a:off x="3015250" y="2177225"/>
              <a:ext cx="18300" cy="99050"/>
            </a:xfrm>
            <a:custGeom>
              <a:avLst/>
              <a:gdLst/>
              <a:ahLst/>
              <a:cxnLst/>
              <a:rect l="l" t="t" r="r" b="b"/>
              <a:pathLst>
                <a:path w="732" h="3962" extrusionOk="0">
                  <a:moveTo>
                    <a:pt x="629" y="0"/>
                  </a:moveTo>
                  <a:cubicBezTo>
                    <a:pt x="618" y="0"/>
                    <a:pt x="606" y="8"/>
                    <a:pt x="606" y="24"/>
                  </a:cubicBezTo>
                  <a:cubicBezTo>
                    <a:pt x="590" y="1372"/>
                    <a:pt x="355" y="2610"/>
                    <a:pt x="10" y="3911"/>
                  </a:cubicBezTo>
                  <a:cubicBezTo>
                    <a:pt x="1" y="3939"/>
                    <a:pt x="25" y="3962"/>
                    <a:pt x="50" y="3962"/>
                  </a:cubicBezTo>
                  <a:cubicBezTo>
                    <a:pt x="66" y="3962"/>
                    <a:pt x="82" y="3952"/>
                    <a:pt x="89" y="3927"/>
                  </a:cubicBezTo>
                  <a:cubicBezTo>
                    <a:pt x="575" y="2720"/>
                    <a:pt x="731" y="1325"/>
                    <a:pt x="653" y="24"/>
                  </a:cubicBezTo>
                  <a:cubicBezTo>
                    <a:pt x="653" y="8"/>
                    <a:pt x="641" y="0"/>
                    <a:pt x="629" y="0"/>
                  </a:cubicBezTo>
                  <a:close/>
                </a:path>
              </a:pathLst>
            </a:custGeom>
            <a:solidFill>
              <a:srgbClr val="FFAE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" name="Google Shape;1062;p29"/>
            <p:cNvSpPr/>
            <p:nvPr/>
          </p:nvSpPr>
          <p:spPr>
            <a:xfrm>
              <a:off x="2959975" y="2442550"/>
              <a:ext cx="39750" cy="79825"/>
            </a:xfrm>
            <a:custGeom>
              <a:avLst/>
              <a:gdLst/>
              <a:ahLst/>
              <a:cxnLst/>
              <a:rect l="l" t="t" r="r" b="b"/>
              <a:pathLst>
                <a:path w="1590" h="3193" extrusionOk="0">
                  <a:moveTo>
                    <a:pt x="1557" y="0"/>
                  </a:moveTo>
                  <a:cubicBezTo>
                    <a:pt x="1551" y="0"/>
                    <a:pt x="1547" y="2"/>
                    <a:pt x="1547" y="7"/>
                  </a:cubicBezTo>
                  <a:cubicBezTo>
                    <a:pt x="1093" y="1088"/>
                    <a:pt x="560" y="2091"/>
                    <a:pt x="11" y="3126"/>
                  </a:cubicBezTo>
                  <a:cubicBezTo>
                    <a:pt x="0" y="3159"/>
                    <a:pt x="28" y="3192"/>
                    <a:pt x="57" y="3192"/>
                  </a:cubicBezTo>
                  <a:cubicBezTo>
                    <a:pt x="69" y="3192"/>
                    <a:pt x="80" y="3187"/>
                    <a:pt x="90" y="3173"/>
                  </a:cubicBezTo>
                  <a:cubicBezTo>
                    <a:pt x="748" y="2232"/>
                    <a:pt x="1234" y="1120"/>
                    <a:pt x="1579" y="22"/>
                  </a:cubicBezTo>
                  <a:cubicBezTo>
                    <a:pt x="1590" y="11"/>
                    <a:pt x="1569" y="0"/>
                    <a:pt x="1557" y="0"/>
                  </a:cubicBezTo>
                  <a:close/>
                </a:path>
              </a:pathLst>
            </a:custGeom>
            <a:solidFill>
              <a:srgbClr val="FFAE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" name="Google Shape;1063;p29"/>
            <p:cNvSpPr/>
            <p:nvPr/>
          </p:nvSpPr>
          <p:spPr>
            <a:xfrm>
              <a:off x="2919725" y="2465800"/>
              <a:ext cx="56450" cy="97500"/>
            </a:xfrm>
            <a:custGeom>
              <a:avLst/>
              <a:gdLst/>
              <a:ahLst/>
              <a:cxnLst/>
              <a:rect l="l" t="t" r="r" b="b"/>
              <a:pathLst>
                <a:path w="2258" h="3900" extrusionOk="0">
                  <a:moveTo>
                    <a:pt x="2228" y="0"/>
                  </a:moveTo>
                  <a:cubicBezTo>
                    <a:pt x="2218" y="0"/>
                    <a:pt x="2207" y="5"/>
                    <a:pt x="2201" y="17"/>
                  </a:cubicBezTo>
                  <a:cubicBezTo>
                    <a:pt x="1653" y="1412"/>
                    <a:pt x="853" y="2588"/>
                    <a:pt x="22" y="3810"/>
                  </a:cubicBezTo>
                  <a:cubicBezTo>
                    <a:pt x="0" y="3855"/>
                    <a:pt x="41" y="3899"/>
                    <a:pt x="78" y="3899"/>
                  </a:cubicBezTo>
                  <a:cubicBezTo>
                    <a:pt x="93" y="3899"/>
                    <a:pt x="107" y="3891"/>
                    <a:pt x="117" y="3873"/>
                  </a:cubicBezTo>
                  <a:cubicBezTo>
                    <a:pt x="979" y="2698"/>
                    <a:pt x="1841" y="1444"/>
                    <a:pt x="2248" y="33"/>
                  </a:cubicBezTo>
                  <a:cubicBezTo>
                    <a:pt x="2258" y="13"/>
                    <a:pt x="2244" y="0"/>
                    <a:pt x="2228" y="0"/>
                  </a:cubicBezTo>
                  <a:close/>
                </a:path>
              </a:pathLst>
            </a:custGeom>
            <a:solidFill>
              <a:srgbClr val="FFAE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" name="Google Shape;1064;p29"/>
            <p:cNvSpPr/>
            <p:nvPr/>
          </p:nvSpPr>
          <p:spPr>
            <a:xfrm>
              <a:off x="3331575" y="2618875"/>
              <a:ext cx="58400" cy="33325"/>
            </a:xfrm>
            <a:custGeom>
              <a:avLst/>
              <a:gdLst/>
              <a:ahLst/>
              <a:cxnLst/>
              <a:rect l="l" t="t" r="r" b="b"/>
              <a:pathLst>
                <a:path w="2336" h="1333" extrusionOk="0">
                  <a:moveTo>
                    <a:pt x="2272" y="1"/>
                  </a:moveTo>
                  <a:cubicBezTo>
                    <a:pt x="2265" y="1"/>
                    <a:pt x="2257" y="3"/>
                    <a:pt x="2248" y="7"/>
                  </a:cubicBezTo>
                  <a:cubicBezTo>
                    <a:pt x="1511" y="430"/>
                    <a:pt x="790" y="869"/>
                    <a:pt x="38" y="1277"/>
                  </a:cubicBezTo>
                  <a:cubicBezTo>
                    <a:pt x="0" y="1289"/>
                    <a:pt x="23" y="1332"/>
                    <a:pt x="50" y="1332"/>
                  </a:cubicBezTo>
                  <a:cubicBezTo>
                    <a:pt x="56" y="1332"/>
                    <a:pt x="63" y="1330"/>
                    <a:pt x="69" y="1324"/>
                  </a:cubicBezTo>
                  <a:cubicBezTo>
                    <a:pt x="822" y="948"/>
                    <a:pt x="1590" y="556"/>
                    <a:pt x="2295" y="101"/>
                  </a:cubicBezTo>
                  <a:cubicBezTo>
                    <a:pt x="2335" y="74"/>
                    <a:pt x="2318" y="1"/>
                    <a:pt x="2272" y="1"/>
                  </a:cubicBezTo>
                  <a:close/>
                </a:path>
              </a:pathLst>
            </a:custGeom>
            <a:solidFill>
              <a:srgbClr val="FFAE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5" name="Google Shape;1065;p29"/>
            <p:cNvSpPr/>
            <p:nvPr/>
          </p:nvSpPr>
          <p:spPr>
            <a:xfrm>
              <a:off x="3354950" y="2596050"/>
              <a:ext cx="74125" cy="58750"/>
            </a:xfrm>
            <a:custGeom>
              <a:avLst/>
              <a:gdLst/>
              <a:ahLst/>
              <a:cxnLst/>
              <a:rect l="l" t="t" r="r" b="b"/>
              <a:pathLst>
                <a:path w="2965" h="2350" extrusionOk="0">
                  <a:moveTo>
                    <a:pt x="2896" y="0"/>
                  </a:moveTo>
                  <a:cubicBezTo>
                    <a:pt x="2880" y="0"/>
                    <a:pt x="2863" y="8"/>
                    <a:pt x="2849" y="27"/>
                  </a:cubicBezTo>
                  <a:cubicBezTo>
                    <a:pt x="2159" y="1093"/>
                    <a:pt x="1125" y="1704"/>
                    <a:pt x="28" y="2300"/>
                  </a:cubicBezTo>
                  <a:cubicBezTo>
                    <a:pt x="1" y="2313"/>
                    <a:pt x="20" y="2350"/>
                    <a:pt x="46" y="2350"/>
                  </a:cubicBezTo>
                  <a:cubicBezTo>
                    <a:pt x="50" y="2350"/>
                    <a:pt x="55" y="2349"/>
                    <a:pt x="59" y="2347"/>
                  </a:cubicBezTo>
                  <a:cubicBezTo>
                    <a:pt x="1156" y="1798"/>
                    <a:pt x="2332" y="1187"/>
                    <a:pt x="2943" y="74"/>
                  </a:cubicBezTo>
                  <a:cubicBezTo>
                    <a:pt x="2965" y="41"/>
                    <a:pt x="2933" y="0"/>
                    <a:pt x="2896" y="0"/>
                  </a:cubicBezTo>
                  <a:close/>
                </a:path>
              </a:pathLst>
            </a:custGeom>
            <a:solidFill>
              <a:srgbClr val="FFAE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6" name="Google Shape;1066;p29"/>
            <p:cNvSpPr/>
            <p:nvPr/>
          </p:nvSpPr>
          <p:spPr>
            <a:xfrm>
              <a:off x="3291750" y="2332900"/>
              <a:ext cx="68100" cy="153875"/>
            </a:xfrm>
            <a:custGeom>
              <a:avLst/>
              <a:gdLst/>
              <a:ahLst/>
              <a:cxnLst/>
              <a:rect l="l" t="t" r="r" b="b"/>
              <a:pathLst>
                <a:path w="2724" h="6155" extrusionOk="0">
                  <a:moveTo>
                    <a:pt x="42" y="0"/>
                  </a:moveTo>
                  <a:cubicBezTo>
                    <a:pt x="20" y="0"/>
                    <a:pt x="1" y="12"/>
                    <a:pt x="1" y="35"/>
                  </a:cubicBezTo>
                  <a:cubicBezTo>
                    <a:pt x="126" y="1164"/>
                    <a:pt x="549" y="2167"/>
                    <a:pt x="1020" y="3170"/>
                  </a:cubicBezTo>
                  <a:cubicBezTo>
                    <a:pt x="1490" y="4142"/>
                    <a:pt x="1882" y="5412"/>
                    <a:pt x="2681" y="6148"/>
                  </a:cubicBezTo>
                  <a:cubicBezTo>
                    <a:pt x="2685" y="6152"/>
                    <a:pt x="2691" y="6154"/>
                    <a:pt x="2696" y="6154"/>
                  </a:cubicBezTo>
                  <a:cubicBezTo>
                    <a:pt x="2710" y="6154"/>
                    <a:pt x="2724" y="6140"/>
                    <a:pt x="2712" y="6117"/>
                  </a:cubicBezTo>
                  <a:cubicBezTo>
                    <a:pt x="2023" y="5396"/>
                    <a:pt x="1678" y="4314"/>
                    <a:pt x="1255" y="3437"/>
                  </a:cubicBezTo>
                  <a:cubicBezTo>
                    <a:pt x="737" y="2339"/>
                    <a:pt x="236" y="1258"/>
                    <a:pt x="95" y="35"/>
                  </a:cubicBezTo>
                  <a:cubicBezTo>
                    <a:pt x="87" y="12"/>
                    <a:pt x="63" y="0"/>
                    <a:pt x="42" y="0"/>
                  </a:cubicBezTo>
                  <a:close/>
                </a:path>
              </a:pathLst>
            </a:custGeom>
            <a:solidFill>
              <a:srgbClr val="FFAE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7" name="Google Shape;1067;p29"/>
            <p:cNvSpPr/>
            <p:nvPr/>
          </p:nvSpPr>
          <p:spPr>
            <a:xfrm>
              <a:off x="3290575" y="2261950"/>
              <a:ext cx="37925" cy="140575"/>
            </a:xfrm>
            <a:custGeom>
              <a:avLst/>
              <a:gdLst/>
              <a:ahLst/>
              <a:cxnLst/>
              <a:rect l="l" t="t" r="r" b="b"/>
              <a:pathLst>
                <a:path w="1517" h="5623" extrusionOk="0">
                  <a:moveTo>
                    <a:pt x="42" y="1"/>
                  </a:moveTo>
                  <a:cubicBezTo>
                    <a:pt x="20" y="1"/>
                    <a:pt x="1" y="13"/>
                    <a:pt x="1" y="36"/>
                  </a:cubicBezTo>
                  <a:cubicBezTo>
                    <a:pt x="16" y="1996"/>
                    <a:pt x="534" y="3908"/>
                    <a:pt x="1458" y="5616"/>
                  </a:cubicBezTo>
                  <a:cubicBezTo>
                    <a:pt x="1463" y="5620"/>
                    <a:pt x="1469" y="5622"/>
                    <a:pt x="1476" y="5622"/>
                  </a:cubicBezTo>
                  <a:cubicBezTo>
                    <a:pt x="1495" y="5622"/>
                    <a:pt x="1517" y="5608"/>
                    <a:pt x="1505" y="5585"/>
                  </a:cubicBezTo>
                  <a:cubicBezTo>
                    <a:pt x="628" y="3814"/>
                    <a:pt x="173" y="2011"/>
                    <a:pt x="95" y="36"/>
                  </a:cubicBezTo>
                  <a:cubicBezTo>
                    <a:pt x="87" y="13"/>
                    <a:pt x="63" y="1"/>
                    <a:pt x="42" y="1"/>
                  </a:cubicBezTo>
                  <a:close/>
                </a:path>
              </a:pathLst>
            </a:custGeom>
            <a:solidFill>
              <a:srgbClr val="FFAE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68" name="Google Shape;1068;p29"/>
          <p:cNvGrpSpPr/>
          <p:nvPr/>
        </p:nvGrpSpPr>
        <p:grpSpPr>
          <a:xfrm>
            <a:off x="5942720" y="4318361"/>
            <a:ext cx="941216" cy="454125"/>
            <a:chOff x="5025150" y="1757900"/>
            <a:chExt cx="1075675" cy="519000"/>
          </a:xfrm>
        </p:grpSpPr>
        <p:sp>
          <p:nvSpPr>
            <p:cNvPr id="1069" name="Google Shape;1069;p29"/>
            <p:cNvSpPr/>
            <p:nvPr/>
          </p:nvSpPr>
          <p:spPr>
            <a:xfrm>
              <a:off x="5486225" y="1931475"/>
              <a:ext cx="243100" cy="295700"/>
            </a:xfrm>
            <a:custGeom>
              <a:avLst/>
              <a:gdLst/>
              <a:ahLst/>
              <a:cxnLst/>
              <a:rect l="l" t="t" r="r" b="b"/>
              <a:pathLst>
                <a:path w="9724" h="11828" extrusionOk="0">
                  <a:moveTo>
                    <a:pt x="3333" y="304"/>
                  </a:moveTo>
                  <a:cubicBezTo>
                    <a:pt x="3538" y="327"/>
                    <a:pt x="3721" y="349"/>
                    <a:pt x="3949" y="372"/>
                  </a:cubicBezTo>
                  <a:cubicBezTo>
                    <a:pt x="3858" y="1240"/>
                    <a:pt x="3424" y="1947"/>
                    <a:pt x="3173" y="2769"/>
                  </a:cubicBezTo>
                  <a:cubicBezTo>
                    <a:pt x="3340" y="2880"/>
                    <a:pt x="3496" y="2937"/>
                    <a:pt x="3647" y="2937"/>
                  </a:cubicBezTo>
                  <a:cubicBezTo>
                    <a:pt x="3805" y="2937"/>
                    <a:pt x="3957" y="2875"/>
                    <a:pt x="4109" y="2746"/>
                  </a:cubicBezTo>
                  <a:cubicBezTo>
                    <a:pt x="4292" y="2609"/>
                    <a:pt x="4451" y="2449"/>
                    <a:pt x="4634" y="2312"/>
                  </a:cubicBezTo>
                  <a:cubicBezTo>
                    <a:pt x="4976" y="2038"/>
                    <a:pt x="5319" y="1787"/>
                    <a:pt x="5775" y="1696"/>
                  </a:cubicBezTo>
                  <a:cubicBezTo>
                    <a:pt x="6003" y="1924"/>
                    <a:pt x="6003" y="2198"/>
                    <a:pt x="5981" y="2472"/>
                  </a:cubicBezTo>
                  <a:cubicBezTo>
                    <a:pt x="5935" y="2860"/>
                    <a:pt x="5844" y="3271"/>
                    <a:pt x="5798" y="3659"/>
                  </a:cubicBezTo>
                  <a:cubicBezTo>
                    <a:pt x="5752" y="3864"/>
                    <a:pt x="5729" y="4070"/>
                    <a:pt x="5707" y="4253"/>
                  </a:cubicBezTo>
                  <a:cubicBezTo>
                    <a:pt x="5852" y="4340"/>
                    <a:pt x="5986" y="4382"/>
                    <a:pt x="6110" y="4382"/>
                  </a:cubicBezTo>
                  <a:cubicBezTo>
                    <a:pt x="6278" y="4382"/>
                    <a:pt x="6430" y="4305"/>
                    <a:pt x="6574" y="4161"/>
                  </a:cubicBezTo>
                  <a:cubicBezTo>
                    <a:pt x="6734" y="3979"/>
                    <a:pt x="6894" y="3773"/>
                    <a:pt x="7076" y="3591"/>
                  </a:cubicBezTo>
                  <a:cubicBezTo>
                    <a:pt x="7487" y="3180"/>
                    <a:pt x="7944" y="2815"/>
                    <a:pt x="8491" y="2632"/>
                  </a:cubicBezTo>
                  <a:cubicBezTo>
                    <a:pt x="8811" y="2792"/>
                    <a:pt x="8902" y="3043"/>
                    <a:pt x="8925" y="3340"/>
                  </a:cubicBezTo>
                  <a:cubicBezTo>
                    <a:pt x="8925" y="3773"/>
                    <a:pt x="8948" y="4207"/>
                    <a:pt x="8902" y="4618"/>
                  </a:cubicBezTo>
                  <a:cubicBezTo>
                    <a:pt x="8605" y="6809"/>
                    <a:pt x="8149" y="8955"/>
                    <a:pt x="7556" y="11100"/>
                  </a:cubicBezTo>
                  <a:cubicBezTo>
                    <a:pt x="7533" y="11169"/>
                    <a:pt x="7487" y="11237"/>
                    <a:pt x="7464" y="11306"/>
                  </a:cubicBezTo>
                  <a:cubicBezTo>
                    <a:pt x="7407" y="11321"/>
                    <a:pt x="7351" y="11329"/>
                    <a:pt x="7298" y="11329"/>
                  </a:cubicBezTo>
                  <a:cubicBezTo>
                    <a:pt x="7118" y="11329"/>
                    <a:pt x="6955" y="11246"/>
                    <a:pt x="6779" y="11123"/>
                  </a:cubicBezTo>
                  <a:cubicBezTo>
                    <a:pt x="6802" y="10986"/>
                    <a:pt x="6825" y="10849"/>
                    <a:pt x="6871" y="10712"/>
                  </a:cubicBezTo>
                  <a:cubicBezTo>
                    <a:pt x="7167" y="9639"/>
                    <a:pt x="7464" y="8566"/>
                    <a:pt x="7738" y="7471"/>
                  </a:cubicBezTo>
                  <a:cubicBezTo>
                    <a:pt x="7829" y="7129"/>
                    <a:pt x="7875" y="6786"/>
                    <a:pt x="7921" y="6421"/>
                  </a:cubicBezTo>
                  <a:cubicBezTo>
                    <a:pt x="7944" y="6284"/>
                    <a:pt x="7966" y="6124"/>
                    <a:pt x="7966" y="5987"/>
                  </a:cubicBezTo>
                  <a:cubicBezTo>
                    <a:pt x="7921" y="5622"/>
                    <a:pt x="7921" y="5234"/>
                    <a:pt x="7510" y="5097"/>
                  </a:cubicBezTo>
                  <a:cubicBezTo>
                    <a:pt x="7320" y="5040"/>
                    <a:pt x="7110" y="4991"/>
                    <a:pt x="6903" y="4991"/>
                  </a:cubicBezTo>
                  <a:cubicBezTo>
                    <a:pt x="6614" y="4991"/>
                    <a:pt x="6331" y="5087"/>
                    <a:pt x="6118" y="5394"/>
                  </a:cubicBezTo>
                  <a:cubicBezTo>
                    <a:pt x="5821" y="5805"/>
                    <a:pt x="5547" y="6238"/>
                    <a:pt x="5433" y="6718"/>
                  </a:cubicBezTo>
                  <a:cubicBezTo>
                    <a:pt x="5205" y="7517"/>
                    <a:pt x="5022" y="8293"/>
                    <a:pt x="4816" y="9091"/>
                  </a:cubicBezTo>
                  <a:cubicBezTo>
                    <a:pt x="4748" y="9320"/>
                    <a:pt x="4680" y="9571"/>
                    <a:pt x="4611" y="9799"/>
                  </a:cubicBezTo>
                  <a:cubicBezTo>
                    <a:pt x="4018" y="9799"/>
                    <a:pt x="3881" y="9662"/>
                    <a:pt x="3972" y="9160"/>
                  </a:cubicBezTo>
                  <a:cubicBezTo>
                    <a:pt x="4063" y="8795"/>
                    <a:pt x="4177" y="8430"/>
                    <a:pt x="4292" y="8064"/>
                  </a:cubicBezTo>
                  <a:cubicBezTo>
                    <a:pt x="4520" y="7265"/>
                    <a:pt x="4771" y="6467"/>
                    <a:pt x="4999" y="5645"/>
                  </a:cubicBezTo>
                  <a:cubicBezTo>
                    <a:pt x="5090" y="5325"/>
                    <a:pt x="5113" y="4960"/>
                    <a:pt x="5113" y="4595"/>
                  </a:cubicBezTo>
                  <a:cubicBezTo>
                    <a:pt x="5113" y="4230"/>
                    <a:pt x="4908" y="4047"/>
                    <a:pt x="4565" y="4024"/>
                  </a:cubicBezTo>
                  <a:cubicBezTo>
                    <a:pt x="4508" y="4018"/>
                    <a:pt x="4452" y="4015"/>
                    <a:pt x="4397" y="4015"/>
                  </a:cubicBezTo>
                  <a:cubicBezTo>
                    <a:pt x="4060" y="4015"/>
                    <a:pt x="3774" y="4137"/>
                    <a:pt x="3538" y="4412"/>
                  </a:cubicBezTo>
                  <a:cubicBezTo>
                    <a:pt x="3196" y="4846"/>
                    <a:pt x="2899" y="5325"/>
                    <a:pt x="2694" y="5850"/>
                  </a:cubicBezTo>
                  <a:cubicBezTo>
                    <a:pt x="2374" y="6672"/>
                    <a:pt x="2077" y="7517"/>
                    <a:pt x="1758" y="8338"/>
                  </a:cubicBezTo>
                  <a:cubicBezTo>
                    <a:pt x="1689" y="8544"/>
                    <a:pt x="1621" y="8772"/>
                    <a:pt x="1530" y="9023"/>
                  </a:cubicBezTo>
                  <a:cubicBezTo>
                    <a:pt x="1370" y="8977"/>
                    <a:pt x="1210" y="8977"/>
                    <a:pt x="1073" y="8932"/>
                  </a:cubicBezTo>
                  <a:cubicBezTo>
                    <a:pt x="891" y="8840"/>
                    <a:pt x="822" y="8681"/>
                    <a:pt x="868" y="8498"/>
                  </a:cubicBezTo>
                  <a:cubicBezTo>
                    <a:pt x="891" y="8338"/>
                    <a:pt x="959" y="8201"/>
                    <a:pt x="1005" y="8064"/>
                  </a:cubicBezTo>
                  <a:cubicBezTo>
                    <a:pt x="1621" y="6056"/>
                    <a:pt x="2237" y="4047"/>
                    <a:pt x="2854" y="2016"/>
                  </a:cubicBezTo>
                  <a:cubicBezTo>
                    <a:pt x="2968" y="1673"/>
                    <a:pt x="3059" y="1285"/>
                    <a:pt x="3150" y="920"/>
                  </a:cubicBezTo>
                  <a:cubicBezTo>
                    <a:pt x="3196" y="737"/>
                    <a:pt x="3264" y="532"/>
                    <a:pt x="3333" y="304"/>
                  </a:cubicBezTo>
                  <a:close/>
                  <a:moveTo>
                    <a:pt x="3240" y="1"/>
                  </a:moveTo>
                  <a:cubicBezTo>
                    <a:pt x="2877" y="1"/>
                    <a:pt x="2658" y="201"/>
                    <a:pt x="2534" y="532"/>
                  </a:cubicBezTo>
                  <a:cubicBezTo>
                    <a:pt x="2488" y="623"/>
                    <a:pt x="2443" y="715"/>
                    <a:pt x="2420" y="829"/>
                  </a:cubicBezTo>
                  <a:cubicBezTo>
                    <a:pt x="1986" y="2084"/>
                    <a:pt x="1530" y="3362"/>
                    <a:pt x="1142" y="4641"/>
                  </a:cubicBezTo>
                  <a:cubicBezTo>
                    <a:pt x="799" y="5782"/>
                    <a:pt x="571" y="6946"/>
                    <a:pt x="251" y="8087"/>
                  </a:cubicBezTo>
                  <a:cubicBezTo>
                    <a:pt x="0" y="9000"/>
                    <a:pt x="0" y="9046"/>
                    <a:pt x="982" y="9343"/>
                  </a:cubicBezTo>
                  <a:cubicBezTo>
                    <a:pt x="1027" y="9365"/>
                    <a:pt x="1096" y="9365"/>
                    <a:pt x="1142" y="9365"/>
                  </a:cubicBezTo>
                  <a:cubicBezTo>
                    <a:pt x="1289" y="9388"/>
                    <a:pt x="1415" y="9401"/>
                    <a:pt x="1524" y="9401"/>
                  </a:cubicBezTo>
                  <a:cubicBezTo>
                    <a:pt x="1956" y="9401"/>
                    <a:pt x="2123" y="9200"/>
                    <a:pt x="2306" y="8635"/>
                  </a:cubicBezTo>
                  <a:cubicBezTo>
                    <a:pt x="2306" y="8566"/>
                    <a:pt x="2329" y="8521"/>
                    <a:pt x="2351" y="8475"/>
                  </a:cubicBezTo>
                  <a:cubicBezTo>
                    <a:pt x="2557" y="7562"/>
                    <a:pt x="2922" y="6695"/>
                    <a:pt x="3310" y="5850"/>
                  </a:cubicBezTo>
                  <a:cubicBezTo>
                    <a:pt x="3515" y="5439"/>
                    <a:pt x="3789" y="5074"/>
                    <a:pt x="4040" y="4686"/>
                  </a:cubicBezTo>
                  <a:cubicBezTo>
                    <a:pt x="4086" y="4618"/>
                    <a:pt x="4177" y="4595"/>
                    <a:pt x="4292" y="4504"/>
                  </a:cubicBezTo>
                  <a:lnTo>
                    <a:pt x="4292" y="4504"/>
                  </a:lnTo>
                  <a:cubicBezTo>
                    <a:pt x="4428" y="5120"/>
                    <a:pt x="4337" y="5622"/>
                    <a:pt x="4177" y="6124"/>
                  </a:cubicBezTo>
                  <a:cubicBezTo>
                    <a:pt x="3903" y="7129"/>
                    <a:pt x="3607" y="8133"/>
                    <a:pt x="3310" y="9114"/>
                  </a:cubicBezTo>
                  <a:cubicBezTo>
                    <a:pt x="3264" y="9274"/>
                    <a:pt x="3196" y="9411"/>
                    <a:pt x="3196" y="9571"/>
                  </a:cubicBezTo>
                  <a:cubicBezTo>
                    <a:pt x="3173" y="9662"/>
                    <a:pt x="3242" y="9845"/>
                    <a:pt x="3310" y="9890"/>
                  </a:cubicBezTo>
                  <a:cubicBezTo>
                    <a:pt x="3671" y="10110"/>
                    <a:pt x="4053" y="10286"/>
                    <a:pt x="4472" y="10286"/>
                  </a:cubicBezTo>
                  <a:cubicBezTo>
                    <a:pt x="4662" y="10286"/>
                    <a:pt x="4861" y="10250"/>
                    <a:pt x="5068" y="10164"/>
                  </a:cubicBezTo>
                  <a:cubicBezTo>
                    <a:pt x="5113" y="10004"/>
                    <a:pt x="5182" y="9845"/>
                    <a:pt x="5250" y="9685"/>
                  </a:cubicBezTo>
                  <a:cubicBezTo>
                    <a:pt x="5547" y="8749"/>
                    <a:pt x="5844" y="7813"/>
                    <a:pt x="6186" y="6877"/>
                  </a:cubicBezTo>
                  <a:cubicBezTo>
                    <a:pt x="6323" y="6535"/>
                    <a:pt x="6528" y="6215"/>
                    <a:pt x="6734" y="5873"/>
                  </a:cubicBezTo>
                  <a:cubicBezTo>
                    <a:pt x="6765" y="5796"/>
                    <a:pt x="6816" y="5729"/>
                    <a:pt x="6910" y="5729"/>
                  </a:cubicBezTo>
                  <a:cubicBezTo>
                    <a:pt x="6955" y="5729"/>
                    <a:pt x="7010" y="5745"/>
                    <a:pt x="7076" y="5782"/>
                  </a:cubicBezTo>
                  <a:cubicBezTo>
                    <a:pt x="7053" y="6079"/>
                    <a:pt x="7076" y="6421"/>
                    <a:pt x="7031" y="6740"/>
                  </a:cubicBezTo>
                  <a:cubicBezTo>
                    <a:pt x="6848" y="7859"/>
                    <a:pt x="6620" y="8977"/>
                    <a:pt x="6437" y="10096"/>
                  </a:cubicBezTo>
                  <a:cubicBezTo>
                    <a:pt x="6369" y="10529"/>
                    <a:pt x="6323" y="10963"/>
                    <a:pt x="6277" y="11465"/>
                  </a:cubicBezTo>
                  <a:cubicBezTo>
                    <a:pt x="6551" y="11579"/>
                    <a:pt x="6757" y="11694"/>
                    <a:pt x="6962" y="11762"/>
                  </a:cubicBezTo>
                  <a:cubicBezTo>
                    <a:pt x="7144" y="11805"/>
                    <a:pt x="7300" y="11828"/>
                    <a:pt x="7434" y="11828"/>
                  </a:cubicBezTo>
                  <a:cubicBezTo>
                    <a:pt x="7874" y="11828"/>
                    <a:pt x="8088" y="11585"/>
                    <a:pt x="8263" y="11009"/>
                  </a:cubicBezTo>
                  <a:cubicBezTo>
                    <a:pt x="8857" y="9046"/>
                    <a:pt x="9313" y="7037"/>
                    <a:pt x="9655" y="5029"/>
                  </a:cubicBezTo>
                  <a:cubicBezTo>
                    <a:pt x="9724" y="4504"/>
                    <a:pt x="9724" y="3956"/>
                    <a:pt x="9678" y="3431"/>
                  </a:cubicBezTo>
                  <a:cubicBezTo>
                    <a:pt x="9633" y="2860"/>
                    <a:pt x="9336" y="2586"/>
                    <a:pt x="8788" y="2449"/>
                  </a:cubicBezTo>
                  <a:cubicBezTo>
                    <a:pt x="8647" y="2412"/>
                    <a:pt x="8510" y="2394"/>
                    <a:pt x="8378" y="2394"/>
                  </a:cubicBezTo>
                  <a:cubicBezTo>
                    <a:pt x="8104" y="2394"/>
                    <a:pt x="7847" y="2471"/>
                    <a:pt x="7601" y="2609"/>
                  </a:cubicBezTo>
                  <a:cubicBezTo>
                    <a:pt x="7350" y="2746"/>
                    <a:pt x="7099" y="2951"/>
                    <a:pt x="6848" y="3111"/>
                  </a:cubicBezTo>
                  <a:cubicBezTo>
                    <a:pt x="6757" y="3157"/>
                    <a:pt x="6643" y="3203"/>
                    <a:pt x="6506" y="3294"/>
                  </a:cubicBezTo>
                  <a:cubicBezTo>
                    <a:pt x="6506" y="2906"/>
                    <a:pt x="6506" y="2609"/>
                    <a:pt x="6483" y="2312"/>
                  </a:cubicBezTo>
                  <a:cubicBezTo>
                    <a:pt x="6483" y="1758"/>
                    <a:pt x="6188" y="1470"/>
                    <a:pt x="5743" y="1470"/>
                  </a:cubicBezTo>
                  <a:cubicBezTo>
                    <a:pt x="5620" y="1470"/>
                    <a:pt x="5485" y="1492"/>
                    <a:pt x="5341" y="1536"/>
                  </a:cubicBezTo>
                  <a:cubicBezTo>
                    <a:pt x="5090" y="1628"/>
                    <a:pt x="4839" y="1765"/>
                    <a:pt x="4588" y="1856"/>
                  </a:cubicBezTo>
                  <a:cubicBezTo>
                    <a:pt x="4451" y="1924"/>
                    <a:pt x="4337" y="1970"/>
                    <a:pt x="4109" y="2061"/>
                  </a:cubicBezTo>
                  <a:cubicBezTo>
                    <a:pt x="4246" y="1377"/>
                    <a:pt x="4657" y="897"/>
                    <a:pt x="4839" y="258"/>
                  </a:cubicBezTo>
                  <a:cubicBezTo>
                    <a:pt x="4634" y="190"/>
                    <a:pt x="4451" y="98"/>
                    <a:pt x="4269" y="75"/>
                  </a:cubicBezTo>
                  <a:cubicBezTo>
                    <a:pt x="3949" y="30"/>
                    <a:pt x="3652" y="30"/>
                    <a:pt x="3356" y="7"/>
                  </a:cubicBezTo>
                  <a:cubicBezTo>
                    <a:pt x="3316" y="3"/>
                    <a:pt x="3277" y="1"/>
                    <a:pt x="3240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5"/>
                </a:solidFill>
              </a:endParaRPr>
            </a:p>
          </p:txBody>
        </p:sp>
        <p:sp>
          <p:nvSpPr>
            <p:cNvPr id="1070" name="Google Shape;1070;p29"/>
            <p:cNvSpPr/>
            <p:nvPr/>
          </p:nvSpPr>
          <p:spPr>
            <a:xfrm>
              <a:off x="5025150" y="1757900"/>
              <a:ext cx="284775" cy="383750"/>
            </a:xfrm>
            <a:custGeom>
              <a:avLst/>
              <a:gdLst/>
              <a:ahLst/>
              <a:cxnLst/>
              <a:rect l="l" t="t" r="r" b="b"/>
              <a:pathLst>
                <a:path w="11391" h="15350" extrusionOk="0">
                  <a:moveTo>
                    <a:pt x="5045" y="513"/>
                  </a:moveTo>
                  <a:cubicBezTo>
                    <a:pt x="6186" y="650"/>
                    <a:pt x="9838" y="1472"/>
                    <a:pt x="10500" y="1769"/>
                  </a:cubicBezTo>
                  <a:cubicBezTo>
                    <a:pt x="10500" y="2294"/>
                    <a:pt x="10318" y="2773"/>
                    <a:pt x="10044" y="3230"/>
                  </a:cubicBezTo>
                  <a:cubicBezTo>
                    <a:pt x="9962" y="3394"/>
                    <a:pt x="9824" y="3484"/>
                    <a:pt x="9665" y="3484"/>
                  </a:cubicBezTo>
                  <a:cubicBezTo>
                    <a:pt x="9647" y="3484"/>
                    <a:pt x="9628" y="3483"/>
                    <a:pt x="9610" y="3481"/>
                  </a:cubicBezTo>
                  <a:cubicBezTo>
                    <a:pt x="9290" y="3481"/>
                    <a:pt x="8994" y="3481"/>
                    <a:pt x="8697" y="3435"/>
                  </a:cubicBezTo>
                  <a:cubicBezTo>
                    <a:pt x="8172" y="3389"/>
                    <a:pt x="7647" y="3275"/>
                    <a:pt x="7122" y="3230"/>
                  </a:cubicBezTo>
                  <a:cubicBezTo>
                    <a:pt x="6665" y="3207"/>
                    <a:pt x="6209" y="3207"/>
                    <a:pt x="5752" y="3207"/>
                  </a:cubicBezTo>
                  <a:cubicBezTo>
                    <a:pt x="5410" y="3207"/>
                    <a:pt x="5159" y="3389"/>
                    <a:pt x="5045" y="3709"/>
                  </a:cubicBezTo>
                  <a:cubicBezTo>
                    <a:pt x="4931" y="4120"/>
                    <a:pt x="4794" y="4531"/>
                    <a:pt x="4703" y="4941"/>
                  </a:cubicBezTo>
                  <a:cubicBezTo>
                    <a:pt x="4634" y="5261"/>
                    <a:pt x="4748" y="5421"/>
                    <a:pt x="5068" y="5535"/>
                  </a:cubicBezTo>
                  <a:cubicBezTo>
                    <a:pt x="5296" y="5603"/>
                    <a:pt x="5547" y="5672"/>
                    <a:pt x="5798" y="5740"/>
                  </a:cubicBezTo>
                  <a:cubicBezTo>
                    <a:pt x="5958" y="5786"/>
                    <a:pt x="6118" y="5832"/>
                    <a:pt x="6277" y="5923"/>
                  </a:cubicBezTo>
                  <a:cubicBezTo>
                    <a:pt x="6483" y="6014"/>
                    <a:pt x="6574" y="6220"/>
                    <a:pt x="6483" y="6425"/>
                  </a:cubicBezTo>
                  <a:cubicBezTo>
                    <a:pt x="6369" y="6790"/>
                    <a:pt x="6209" y="7133"/>
                    <a:pt x="5889" y="7452"/>
                  </a:cubicBezTo>
                  <a:lnTo>
                    <a:pt x="4474" y="7452"/>
                  </a:lnTo>
                  <a:cubicBezTo>
                    <a:pt x="4041" y="7475"/>
                    <a:pt x="3744" y="7680"/>
                    <a:pt x="3607" y="8137"/>
                  </a:cubicBezTo>
                  <a:cubicBezTo>
                    <a:pt x="3401" y="8913"/>
                    <a:pt x="3150" y="9643"/>
                    <a:pt x="2922" y="10397"/>
                  </a:cubicBezTo>
                  <a:cubicBezTo>
                    <a:pt x="2854" y="10671"/>
                    <a:pt x="2785" y="10922"/>
                    <a:pt x="2740" y="11196"/>
                  </a:cubicBezTo>
                  <a:cubicBezTo>
                    <a:pt x="2694" y="11538"/>
                    <a:pt x="2785" y="11675"/>
                    <a:pt x="3105" y="11766"/>
                  </a:cubicBezTo>
                  <a:cubicBezTo>
                    <a:pt x="3379" y="11835"/>
                    <a:pt x="3653" y="11835"/>
                    <a:pt x="3926" y="11880"/>
                  </a:cubicBezTo>
                  <a:cubicBezTo>
                    <a:pt x="4725" y="11972"/>
                    <a:pt x="5547" y="12063"/>
                    <a:pt x="6323" y="12200"/>
                  </a:cubicBezTo>
                  <a:cubicBezTo>
                    <a:pt x="6620" y="12245"/>
                    <a:pt x="6917" y="12360"/>
                    <a:pt x="7190" y="12497"/>
                  </a:cubicBezTo>
                  <a:cubicBezTo>
                    <a:pt x="7578" y="12679"/>
                    <a:pt x="7715" y="12976"/>
                    <a:pt x="7556" y="13364"/>
                  </a:cubicBezTo>
                  <a:cubicBezTo>
                    <a:pt x="7350" y="13843"/>
                    <a:pt x="7099" y="14277"/>
                    <a:pt x="6848" y="14711"/>
                  </a:cubicBezTo>
                  <a:cubicBezTo>
                    <a:pt x="6751" y="14886"/>
                    <a:pt x="6587" y="14995"/>
                    <a:pt x="6385" y="14995"/>
                  </a:cubicBezTo>
                  <a:cubicBezTo>
                    <a:pt x="6351" y="14995"/>
                    <a:pt x="6314" y="14991"/>
                    <a:pt x="6277" y="14985"/>
                  </a:cubicBezTo>
                  <a:cubicBezTo>
                    <a:pt x="4839" y="14756"/>
                    <a:pt x="3424" y="14528"/>
                    <a:pt x="2009" y="14300"/>
                  </a:cubicBezTo>
                  <a:cubicBezTo>
                    <a:pt x="1827" y="14277"/>
                    <a:pt x="1667" y="14208"/>
                    <a:pt x="1507" y="14140"/>
                  </a:cubicBezTo>
                  <a:cubicBezTo>
                    <a:pt x="1187" y="14003"/>
                    <a:pt x="1028" y="13752"/>
                    <a:pt x="1028" y="13410"/>
                  </a:cubicBezTo>
                  <a:cubicBezTo>
                    <a:pt x="982" y="12999"/>
                    <a:pt x="1119" y="12611"/>
                    <a:pt x="1233" y="12223"/>
                  </a:cubicBezTo>
                  <a:cubicBezTo>
                    <a:pt x="1644" y="11013"/>
                    <a:pt x="2078" y="9780"/>
                    <a:pt x="2488" y="8571"/>
                  </a:cubicBezTo>
                  <a:cubicBezTo>
                    <a:pt x="2899" y="7361"/>
                    <a:pt x="3310" y="6174"/>
                    <a:pt x="3698" y="4964"/>
                  </a:cubicBezTo>
                  <a:cubicBezTo>
                    <a:pt x="3995" y="4006"/>
                    <a:pt x="4269" y="3024"/>
                    <a:pt x="4406" y="2020"/>
                  </a:cubicBezTo>
                  <a:cubicBezTo>
                    <a:pt x="4497" y="1472"/>
                    <a:pt x="4794" y="993"/>
                    <a:pt x="5045" y="513"/>
                  </a:cubicBezTo>
                  <a:close/>
                  <a:moveTo>
                    <a:pt x="4490" y="1"/>
                  </a:moveTo>
                  <a:cubicBezTo>
                    <a:pt x="4391" y="1"/>
                    <a:pt x="4284" y="11"/>
                    <a:pt x="4178" y="11"/>
                  </a:cubicBezTo>
                  <a:cubicBezTo>
                    <a:pt x="4109" y="148"/>
                    <a:pt x="4041" y="262"/>
                    <a:pt x="4018" y="376"/>
                  </a:cubicBezTo>
                  <a:cubicBezTo>
                    <a:pt x="3835" y="1015"/>
                    <a:pt x="3675" y="1655"/>
                    <a:pt x="3516" y="2294"/>
                  </a:cubicBezTo>
                  <a:cubicBezTo>
                    <a:pt x="3333" y="3001"/>
                    <a:pt x="3150" y="3709"/>
                    <a:pt x="2945" y="4416"/>
                  </a:cubicBezTo>
                  <a:cubicBezTo>
                    <a:pt x="2740" y="5078"/>
                    <a:pt x="2511" y="5717"/>
                    <a:pt x="2283" y="6357"/>
                  </a:cubicBezTo>
                  <a:cubicBezTo>
                    <a:pt x="1644" y="8320"/>
                    <a:pt x="1005" y="10260"/>
                    <a:pt x="343" y="12200"/>
                  </a:cubicBezTo>
                  <a:cubicBezTo>
                    <a:pt x="252" y="12519"/>
                    <a:pt x="137" y="12839"/>
                    <a:pt x="92" y="13158"/>
                  </a:cubicBezTo>
                  <a:cubicBezTo>
                    <a:pt x="0" y="13775"/>
                    <a:pt x="160" y="14049"/>
                    <a:pt x="731" y="14300"/>
                  </a:cubicBezTo>
                  <a:cubicBezTo>
                    <a:pt x="1028" y="14414"/>
                    <a:pt x="1347" y="14505"/>
                    <a:pt x="1667" y="14574"/>
                  </a:cubicBezTo>
                  <a:cubicBezTo>
                    <a:pt x="3105" y="14893"/>
                    <a:pt x="4543" y="15144"/>
                    <a:pt x="6004" y="15304"/>
                  </a:cubicBezTo>
                  <a:cubicBezTo>
                    <a:pt x="6369" y="15350"/>
                    <a:pt x="6757" y="15350"/>
                    <a:pt x="7145" y="15350"/>
                  </a:cubicBezTo>
                  <a:cubicBezTo>
                    <a:pt x="7533" y="15350"/>
                    <a:pt x="7807" y="15144"/>
                    <a:pt x="7967" y="14779"/>
                  </a:cubicBezTo>
                  <a:cubicBezTo>
                    <a:pt x="8126" y="14323"/>
                    <a:pt x="8286" y="13866"/>
                    <a:pt x="8446" y="13410"/>
                  </a:cubicBezTo>
                  <a:cubicBezTo>
                    <a:pt x="8560" y="13067"/>
                    <a:pt x="8446" y="12748"/>
                    <a:pt x="8149" y="12565"/>
                  </a:cubicBezTo>
                  <a:cubicBezTo>
                    <a:pt x="7875" y="12405"/>
                    <a:pt x="7601" y="12268"/>
                    <a:pt x="7327" y="12177"/>
                  </a:cubicBezTo>
                  <a:cubicBezTo>
                    <a:pt x="6460" y="11880"/>
                    <a:pt x="5547" y="11766"/>
                    <a:pt x="4634" y="11720"/>
                  </a:cubicBezTo>
                  <a:cubicBezTo>
                    <a:pt x="4314" y="11698"/>
                    <a:pt x="3972" y="11743"/>
                    <a:pt x="3675" y="11561"/>
                  </a:cubicBezTo>
                  <a:cubicBezTo>
                    <a:pt x="3561" y="11264"/>
                    <a:pt x="3607" y="10990"/>
                    <a:pt x="3698" y="10739"/>
                  </a:cubicBezTo>
                  <a:cubicBezTo>
                    <a:pt x="3926" y="9940"/>
                    <a:pt x="4178" y="9141"/>
                    <a:pt x="4429" y="8342"/>
                  </a:cubicBezTo>
                  <a:cubicBezTo>
                    <a:pt x="4543" y="7954"/>
                    <a:pt x="4794" y="7749"/>
                    <a:pt x="5205" y="7749"/>
                  </a:cubicBezTo>
                  <a:cubicBezTo>
                    <a:pt x="5399" y="7760"/>
                    <a:pt x="5593" y="7760"/>
                    <a:pt x="5784" y="7760"/>
                  </a:cubicBezTo>
                  <a:cubicBezTo>
                    <a:pt x="5975" y="7760"/>
                    <a:pt x="6163" y="7760"/>
                    <a:pt x="6346" y="7772"/>
                  </a:cubicBezTo>
                  <a:cubicBezTo>
                    <a:pt x="6643" y="7772"/>
                    <a:pt x="6825" y="7635"/>
                    <a:pt x="6962" y="7384"/>
                  </a:cubicBezTo>
                  <a:cubicBezTo>
                    <a:pt x="7487" y="6379"/>
                    <a:pt x="7350" y="6014"/>
                    <a:pt x="6255" y="5649"/>
                  </a:cubicBezTo>
                  <a:cubicBezTo>
                    <a:pt x="6004" y="5558"/>
                    <a:pt x="5752" y="5489"/>
                    <a:pt x="5501" y="5421"/>
                  </a:cubicBezTo>
                  <a:cubicBezTo>
                    <a:pt x="5501" y="4873"/>
                    <a:pt x="5638" y="4279"/>
                    <a:pt x="5775" y="3960"/>
                  </a:cubicBezTo>
                  <a:cubicBezTo>
                    <a:pt x="5889" y="3777"/>
                    <a:pt x="6026" y="3640"/>
                    <a:pt x="6255" y="3618"/>
                  </a:cubicBezTo>
                  <a:cubicBezTo>
                    <a:pt x="6448" y="3601"/>
                    <a:pt x="6642" y="3585"/>
                    <a:pt x="6836" y="3585"/>
                  </a:cubicBezTo>
                  <a:cubicBezTo>
                    <a:pt x="6916" y="3585"/>
                    <a:pt x="6996" y="3588"/>
                    <a:pt x="7076" y="3595"/>
                  </a:cubicBezTo>
                  <a:cubicBezTo>
                    <a:pt x="7852" y="3686"/>
                    <a:pt x="8628" y="3800"/>
                    <a:pt x="9427" y="3891"/>
                  </a:cubicBezTo>
                  <a:cubicBezTo>
                    <a:pt x="9724" y="3914"/>
                    <a:pt x="10021" y="3937"/>
                    <a:pt x="10318" y="3937"/>
                  </a:cubicBezTo>
                  <a:cubicBezTo>
                    <a:pt x="10340" y="3939"/>
                    <a:pt x="10363" y="3939"/>
                    <a:pt x="10384" y="3939"/>
                  </a:cubicBezTo>
                  <a:cubicBezTo>
                    <a:pt x="10711" y="3939"/>
                    <a:pt x="10918" y="3779"/>
                    <a:pt x="11025" y="3458"/>
                  </a:cubicBezTo>
                  <a:cubicBezTo>
                    <a:pt x="11116" y="3115"/>
                    <a:pt x="11208" y="2773"/>
                    <a:pt x="11276" y="2431"/>
                  </a:cubicBezTo>
                  <a:cubicBezTo>
                    <a:pt x="11390" y="1974"/>
                    <a:pt x="11299" y="1769"/>
                    <a:pt x="10888" y="1563"/>
                  </a:cubicBezTo>
                  <a:cubicBezTo>
                    <a:pt x="10591" y="1426"/>
                    <a:pt x="10295" y="1289"/>
                    <a:pt x="9975" y="1221"/>
                  </a:cubicBezTo>
                  <a:cubicBezTo>
                    <a:pt x="8195" y="810"/>
                    <a:pt x="6414" y="422"/>
                    <a:pt x="4634" y="11"/>
                  </a:cubicBezTo>
                  <a:cubicBezTo>
                    <a:pt x="4588" y="4"/>
                    <a:pt x="4540" y="1"/>
                    <a:pt x="4490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5"/>
                </a:solidFill>
              </a:endParaRPr>
            </a:p>
          </p:txBody>
        </p:sp>
        <p:sp>
          <p:nvSpPr>
            <p:cNvPr id="1071" name="Google Shape;1071;p29"/>
            <p:cNvSpPr/>
            <p:nvPr/>
          </p:nvSpPr>
          <p:spPr>
            <a:xfrm>
              <a:off x="5715050" y="2014975"/>
              <a:ext cx="200300" cy="261925"/>
            </a:xfrm>
            <a:custGeom>
              <a:avLst/>
              <a:gdLst/>
              <a:ahLst/>
              <a:cxnLst/>
              <a:rect l="l" t="t" r="r" b="b"/>
              <a:pathLst>
                <a:path w="8012" h="10477" extrusionOk="0">
                  <a:moveTo>
                    <a:pt x="5360" y="485"/>
                  </a:moveTo>
                  <a:cubicBezTo>
                    <a:pt x="5474" y="485"/>
                    <a:pt x="5589" y="498"/>
                    <a:pt x="5707" y="524"/>
                  </a:cubicBezTo>
                  <a:cubicBezTo>
                    <a:pt x="6254" y="639"/>
                    <a:pt x="6779" y="798"/>
                    <a:pt x="7236" y="1141"/>
                  </a:cubicBezTo>
                  <a:cubicBezTo>
                    <a:pt x="7304" y="1437"/>
                    <a:pt x="7282" y="1689"/>
                    <a:pt x="7122" y="1962"/>
                  </a:cubicBezTo>
                  <a:cubicBezTo>
                    <a:pt x="7030" y="1962"/>
                    <a:pt x="6949" y="1973"/>
                    <a:pt x="6872" y="1973"/>
                  </a:cubicBezTo>
                  <a:cubicBezTo>
                    <a:pt x="6833" y="1973"/>
                    <a:pt x="6795" y="1970"/>
                    <a:pt x="6757" y="1962"/>
                  </a:cubicBezTo>
                  <a:cubicBezTo>
                    <a:pt x="6573" y="1932"/>
                    <a:pt x="6392" y="1917"/>
                    <a:pt x="6215" y="1917"/>
                  </a:cubicBezTo>
                  <a:cubicBezTo>
                    <a:pt x="5468" y="1917"/>
                    <a:pt x="4782" y="2177"/>
                    <a:pt x="4154" y="2602"/>
                  </a:cubicBezTo>
                  <a:cubicBezTo>
                    <a:pt x="3310" y="3149"/>
                    <a:pt x="2648" y="3857"/>
                    <a:pt x="2328" y="4838"/>
                  </a:cubicBezTo>
                  <a:cubicBezTo>
                    <a:pt x="1918" y="6094"/>
                    <a:pt x="2351" y="7372"/>
                    <a:pt x="3470" y="8102"/>
                  </a:cubicBezTo>
                  <a:cubicBezTo>
                    <a:pt x="3903" y="8376"/>
                    <a:pt x="4360" y="8582"/>
                    <a:pt x="4839" y="8696"/>
                  </a:cubicBezTo>
                  <a:cubicBezTo>
                    <a:pt x="5068" y="8764"/>
                    <a:pt x="5296" y="8810"/>
                    <a:pt x="5478" y="8879"/>
                  </a:cubicBezTo>
                  <a:cubicBezTo>
                    <a:pt x="5570" y="9426"/>
                    <a:pt x="5570" y="9426"/>
                    <a:pt x="5319" y="10043"/>
                  </a:cubicBezTo>
                  <a:cubicBezTo>
                    <a:pt x="5143" y="10061"/>
                    <a:pt x="4969" y="10070"/>
                    <a:pt x="4797" y="10070"/>
                  </a:cubicBezTo>
                  <a:cubicBezTo>
                    <a:pt x="3892" y="10070"/>
                    <a:pt x="3034" y="9808"/>
                    <a:pt x="2306" y="9175"/>
                  </a:cubicBezTo>
                  <a:cubicBezTo>
                    <a:pt x="1689" y="8673"/>
                    <a:pt x="1393" y="7966"/>
                    <a:pt x="1301" y="7189"/>
                  </a:cubicBezTo>
                  <a:cubicBezTo>
                    <a:pt x="890" y="4108"/>
                    <a:pt x="2465" y="2008"/>
                    <a:pt x="4543" y="730"/>
                  </a:cubicBezTo>
                  <a:cubicBezTo>
                    <a:pt x="4803" y="567"/>
                    <a:pt x="5076" y="485"/>
                    <a:pt x="5360" y="485"/>
                  </a:cubicBezTo>
                  <a:close/>
                  <a:moveTo>
                    <a:pt x="5309" y="0"/>
                  </a:moveTo>
                  <a:cubicBezTo>
                    <a:pt x="5045" y="0"/>
                    <a:pt x="4767" y="17"/>
                    <a:pt x="4474" y="45"/>
                  </a:cubicBezTo>
                  <a:cubicBezTo>
                    <a:pt x="4246" y="68"/>
                    <a:pt x="3995" y="182"/>
                    <a:pt x="3766" y="296"/>
                  </a:cubicBezTo>
                  <a:cubicBezTo>
                    <a:pt x="3036" y="639"/>
                    <a:pt x="2488" y="1186"/>
                    <a:pt x="1963" y="1780"/>
                  </a:cubicBezTo>
                  <a:cubicBezTo>
                    <a:pt x="617" y="3332"/>
                    <a:pt x="0" y="5112"/>
                    <a:pt x="365" y="7189"/>
                  </a:cubicBezTo>
                  <a:cubicBezTo>
                    <a:pt x="639" y="8696"/>
                    <a:pt x="1507" y="9700"/>
                    <a:pt x="3013" y="10111"/>
                  </a:cubicBezTo>
                  <a:cubicBezTo>
                    <a:pt x="3561" y="10248"/>
                    <a:pt x="4154" y="10317"/>
                    <a:pt x="4725" y="10408"/>
                  </a:cubicBezTo>
                  <a:cubicBezTo>
                    <a:pt x="4999" y="10453"/>
                    <a:pt x="5273" y="10476"/>
                    <a:pt x="5547" y="10476"/>
                  </a:cubicBezTo>
                  <a:cubicBezTo>
                    <a:pt x="5729" y="10476"/>
                    <a:pt x="5912" y="10431"/>
                    <a:pt x="6003" y="10248"/>
                  </a:cubicBezTo>
                  <a:cubicBezTo>
                    <a:pt x="6209" y="9814"/>
                    <a:pt x="6414" y="9381"/>
                    <a:pt x="6300" y="8833"/>
                  </a:cubicBezTo>
                  <a:cubicBezTo>
                    <a:pt x="6072" y="8719"/>
                    <a:pt x="5798" y="8627"/>
                    <a:pt x="5524" y="8582"/>
                  </a:cubicBezTo>
                  <a:cubicBezTo>
                    <a:pt x="5068" y="8468"/>
                    <a:pt x="4611" y="8285"/>
                    <a:pt x="4200" y="8034"/>
                  </a:cubicBezTo>
                  <a:cubicBezTo>
                    <a:pt x="3470" y="7600"/>
                    <a:pt x="3127" y="6938"/>
                    <a:pt x="3082" y="6094"/>
                  </a:cubicBezTo>
                  <a:cubicBezTo>
                    <a:pt x="2996" y="4264"/>
                    <a:pt x="4838" y="2190"/>
                    <a:pt x="6772" y="2190"/>
                  </a:cubicBezTo>
                  <a:cubicBezTo>
                    <a:pt x="6888" y="2190"/>
                    <a:pt x="7005" y="2198"/>
                    <a:pt x="7122" y="2214"/>
                  </a:cubicBezTo>
                  <a:cubicBezTo>
                    <a:pt x="7230" y="2238"/>
                    <a:pt x="7345" y="2268"/>
                    <a:pt x="7462" y="2268"/>
                  </a:cubicBezTo>
                  <a:cubicBezTo>
                    <a:pt x="7568" y="2268"/>
                    <a:pt x="7676" y="2243"/>
                    <a:pt x="7784" y="2168"/>
                  </a:cubicBezTo>
                  <a:cubicBezTo>
                    <a:pt x="8012" y="1574"/>
                    <a:pt x="8012" y="1574"/>
                    <a:pt x="7921" y="1004"/>
                  </a:cubicBezTo>
                  <a:cubicBezTo>
                    <a:pt x="7142" y="244"/>
                    <a:pt x="6321" y="0"/>
                    <a:pt x="5309" y="0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5"/>
                </a:solidFill>
              </a:endParaRPr>
            </a:p>
          </p:txBody>
        </p:sp>
        <p:sp>
          <p:nvSpPr>
            <p:cNvPr id="1072" name="Google Shape;1072;p29"/>
            <p:cNvSpPr/>
            <p:nvPr/>
          </p:nvSpPr>
          <p:spPr>
            <a:xfrm>
              <a:off x="5933025" y="1951750"/>
              <a:ext cx="167800" cy="192850"/>
            </a:xfrm>
            <a:custGeom>
              <a:avLst/>
              <a:gdLst/>
              <a:ahLst/>
              <a:cxnLst/>
              <a:rect l="l" t="t" r="r" b="b"/>
              <a:pathLst>
                <a:path w="6712" h="7714" extrusionOk="0">
                  <a:moveTo>
                    <a:pt x="4625" y="718"/>
                  </a:moveTo>
                  <a:cubicBezTo>
                    <a:pt x="5103" y="718"/>
                    <a:pt x="5590" y="807"/>
                    <a:pt x="6095" y="1022"/>
                  </a:cubicBezTo>
                  <a:cubicBezTo>
                    <a:pt x="6072" y="1182"/>
                    <a:pt x="6072" y="1342"/>
                    <a:pt x="6026" y="1479"/>
                  </a:cubicBezTo>
                  <a:cubicBezTo>
                    <a:pt x="5775" y="2026"/>
                    <a:pt x="5387" y="2437"/>
                    <a:pt x="4931" y="2825"/>
                  </a:cubicBezTo>
                  <a:cubicBezTo>
                    <a:pt x="3995" y="3647"/>
                    <a:pt x="3059" y="4423"/>
                    <a:pt x="2100" y="5245"/>
                  </a:cubicBezTo>
                  <a:cubicBezTo>
                    <a:pt x="1918" y="5404"/>
                    <a:pt x="1667" y="5496"/>
                    <a:pt x="1553" y="5815"/>
                  </a:cubicBezTo>
                  <a:cubicBezTo>
                    <a:pt x="1804" y="6181"/>
                    <a:pt x="2100" y="6340"/>
                    <a:pt x="2511" y="6409"/>
                  </a:cubicBezTo>
                  <a:cubicBezTo>
                    <a:pt x="3142" y="6524"/>
                    <a:pt x="3773" y="6574"/>
                    <a:pt x="4404" y="6574"/>
                  </a:cubicBezTo>
                  <a:cubicBezTo>
                    <a:pt x="4527" y="6574"/>
                    <a:pt x="4649" y="6572"/>
                    <a:pt x="4771" y="6569"/>
                  </a:cubicBezTo>
                  <a:cubicBezTo>
                    <a:pt x="4928" y="6569"/>
                    <a:pt x="5084" y="6554"/>
                    <a:pt x="5241" y="6554"/>
                  </a:cubicBezTo>
                  <a:cubicBezTo>
                    <a:pt x="5358" y="6554"/>
                    <a:pt x="5475" y="6562"/>
                    <a:pt x="5593" y="6591"/>
                  </a:cubicBezTo>
                  <a:cubicBezTo>
                    <a:pt x="5432" y="7052"/>
                    <a:pt x="5378" y="7144"/>
                    <a:pt x="5120" y="7144"/>
                  </a:cubicBezTo>
                  <a:cubicBezTo>
                    <a:pt x="5084" y="7144"/>
                    <a:pt x="5044" y="7142"/>
                    <a:pt x="4999" y="7139"/>
                  </a:cubicBezTo>
                  <a:lnTo>
                    <a:pt x="4771" y="7139"/>
                  </a:lnTo>
                  <a:cubicBezTo>
                    <a:pt x="3470" y="7025"/>
                    <a:pt x="2169" y="6934"/>
                    <a:pt x="799" y="6820"/>
                  </a:cubicBezTo>
                  <a:cubicBezTo>
                    <a:pt x="822" y="6660"/>
                    <a:pt x="822" y="6500"/>
                    <a:pt x="822" y="6363"/>
                  </a:cubicBezTo>
                  <a:cubicBezTo>
                    <a:pt x="845" y="6295"/>
                    <a:pt x="891" y="6226"/>
                    <a:pt x="914" y="6158"/>
                  </a:cubicBezTo>
                  <a:cubicBezTo>
                    <a:pt x="1028" y="5450"/>
                    <a:pt x="1416" y="4925"/>
                    <a:pt x="2009" y="4514"/>
                  </a:cubicBezTo>
                  <a:cubicBezTo>
                    <a:pt x="2625" y="4058"/>
                    <a:pt x="3219" y="3578"/>
                    <a:pt x="3812" y="3099"/>
                  </a:cubicBezTo>
                  <a:cubicBezTo>
                    <a:pt x="3995" y="2939"/>
                    <a:pt x="4200" y="2780"/>
                    <a:pt x="4360" y="2597"/>
                  </a:cubicBezTo>
                  <a:cubicBezTo>
                    <a:pt x="4657" y="2209"/>
                    <a:pt x="4429" y="1684"/>
                    <a:pt x="3927" y="1661"/>
                  </a:cubicBezTo>
                  <a:cubicBezTo>
                    <a:pt x="3885" y="1657"/>
                    <a:pt x="3841" y="1655"/>
                    <a:pt x="3797" y="1655"/>
                  </a:cubicBezTo>
                  <a:cubicBezTo>
                    <a:pt x="3599" y="1655"/>
                    <a:pt x="3382" y="1692"/>
                    <a:pt x="3196" y="1730"/>
                  </a:cubicBezTo>
                  <a:cubicBezTo>
                    <a:pt x="2877" y="1798"/>
                    <a:pt x="2557" y="1889"/>
                    <a:pt x="2192" y="1981"/>
                  </a:cubicBezTo>
                  <a:cubicBezTo>
                    <a:pt x="2169" y="1730"/>
                    <a:pt x="2169" y="1524"/>
                    <a:pt x="2146" y="1342"/>
                  </a:cubicBezTo>
                  <a:cubicBezTo>
                    <a:pt x="2975" y="993"/>
                    <a:pt x="3786" y="718"/>
                    <a:pt x="4625" y="718"/>
                  </a:cubicBezTo>
                  <a:close/>
                  <a:moveTo>
                    <a:pt x="4420" y="1"/>
                  </a:moveTo>
                  <a:cubicBezTo>
                    <a:pt x="3425" y="1"/>
                    <a:pt x="2516" y="340"/>
                    <a:pt x="1735" y="1045"/>
                  </a:cubicBezTo>
                  <a:cubicBezTo>
                    <a:pt x="1712" y="1296"/>
                    <a:pt x="1667" y="1524"/>
                    <a:pt x="1667" y="1752"/>
                  </a:cubicBezTo>
                  <a:cubicBezTo>
                    <a:pt x="1686" y="2142"/>
                    <a:pt x="1922" y="2366"/>
                    <a:pt x="2261" y="2366"/>
                  </a:cubicBezTo>
                  <a:cubicBezTo>
                    <a:pt x="2319" y="2366"/>
                    <a:pt x="2380" y="2359"/>
                    <a:pt x="2443" y="2346"/>
                  </a:cubicBezTo>
                  <a:cubicBezTo>
                    <a:pt x="2785" y="2255"/>
                    <a:pt x="3128" y="2163"/>
                    <a:pt x="3470" y="2072"/>
                  </a:cubicBezTo>
                  <a:cubicBezTo>
                    <a:pt x="3607" y="2026"/>
                    <a:pt x="3767" y="2026"/>
                    <a:pt x="3995" y="2004"/>
                  </a:cubicBezTo>
                  <a:lnTo>
                    <a:pt x="3995" y="2004"/>
                  </a:lnTo>
                  <a:cubicBezTo>
                    <a:pt x="3858" y="2186"/>
                    <a:pt x="3790" y="2323"/>
                    <a:pt x="3675" y="2414"/>
                  </a:cubicBezTo>
                  <a:cubicBezTo>
                    <a:pt x="2831" y="3099"/>
                    <a:pt x="2009" y="3830"/>
                    <a:pt x="1119" y="4446"/>
                  </a:cubicBezTo>
                  <a:cubicBezTo>
                    <a:pt x="366" y="4948"/>
                    <a:pt x="183" y="5656"/>
                    <a:pt x="46" y="6454"/>
                  </a:cubicBezTo>
                  <a:cubicBezTo>
                    <a:pt x="1" y="6637"/>
                    <a:pt x="92" y="6774"/>
                    <a:pt x="252" y="6911"/>
                  </a:cubicBezTo>
                  <a:cubicBezTo>
                    <a:pt x="571" y="7162"/>
                    <a:pt x="959" y="7276"/>
                    <a:pt x="1370" y="7299"/>
                  </a:cubicBezTo>
                  <a:cubicBezTo>
                    <a:pt x="2169" y="7390"/>
                    <a:pt x="2991" y="7504"/>
                    <a:pt x="3790" y="7573"/>
                  </a:cubicBezTo>
                  <a:cubicBezTo>
                    <a:pt x="4360" y="7641"/>
                    <a:pt x="4954" y="7664"/>
                    <a:pt x="5524" y="7710"/>
                  </a:cubicBezTo>
                  <a:cubicBezTo>
                    <a:pt x="5547" y="7712"/>
                    <a:pt x="5569" y="7713"/>
                    <a:pt x="5591" y="7713"/>
                  </a:cubicBezTo>
                  <a:cubicBezTo>
                    <a:pt x="5788" y="7713"/>
                    <a:pt x="5942" y="7621"/>
                    <a:pt x="6004" y="7436"/>
                  </a:cubicBezTo>
                  <a:cubicBezTo>
                    <a:pt x="6141" y="7094"/>
                    <a:pt x="6346" y="6820"/>
                    <a:pt x="6392" y="6454"/>
                  </a:cubicBezTo>
                  <a:cubicBezTo>
                    <a:pt x="6255" y="6203"/>
                    <a:pt x="6049" y="6089"/>
                    <a:pt x="5775" y="6089"/>
                  </a:cubicBezTo>
                  <a:cubicBezTo>
                    <a:pt x="4794" y="6044"/>
                    <a:pt x="3835" y="5975"/>
                    <a:pt x="2877" y="5907"/>
                  </a:cubicBezTo>
                  <a:cubicBezTo>
                    <a:pt x="2785" y="5907"/>
                    <a:pt x="2717" y="5861"/>
                    <a:pt x="2557" y="5815"/>
                  </a:cubicBezTo>
                  <a:cubicBezTo>
                    <a:pt x="2694" y="5678"/>
                    <a:pt x="2785" y="5587"/>
                    <a:pt x="2877" y="5519"/>
                  </a:cubicBezTo>
                  <a:cubicBezTo>
                    <a:pt x="3538" y="4971"/>
                    <a:pt x="4223" y="4446"/>
                    <a:pt x="4885" y="3898"/>
                  </a:cubicBezTo>
                  <a:cubicBezTo>
                    <a:pt x="5296" y="3556"/>
                    <a:pt x="5684" y="3190"/>
                    <a:pt x="6072" y="2825"/>
                  </a:cubicBezTo>
                  <a:cubicBezTo>
                    <a:pt x="6232" y="2643"/>
                    <a:pt x="6392" y="2437"/>
                    <a:pt x="6506" y="2209"/>
                  </a:cubicBezTo>
                  <a:cubicBezTo>
                    <a:pt x="6711" y="1889"/>
                    <a:pt x="6711" y="1547"/>
                    <a:pt x="6529" y="1205"/>
                  </a:cubicBezTo>
                  <a:cubicBezTo>
                    <a:pt x="6209" y="566"/>
                    <a:pt x="5730" y="132"/>
                    <a:pt x="5022" y="41"/>
                  </a:cubicBezTo>
                  <a:cubicBezTo>
                    <a:pt x="4818" y="14"/>
                    <a:pt x="4618" y="1"/>
                    <a:pt x="4420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5"/>
                </a:solidFill>
              </a:endParaRPr>
            </a:p>
          </p:txBody>
        </p:sp>
        <p:sp>
          <p:nvSpPr>
            <p:cNvPr id="1073" name="Google Shape;1073;p29"/>
            <p:cNvSpPr/>
            <p:nvPr/>
          </p:nvSpPr>
          <p:spPr>
            <a:xfrm>
              <a:off x="5294500" y="1921825"/>
              <a:ext cx="179200" cy="82500"/>
            </a:xfrm>
            <a:custGeom>
              <a:avLst/>
              <a:gdLst/>
              <a:ahLst/>
              <a:cxnLst/>
              <a:rect l="l" t="t" r="r" b="b"/>
              <a:pathLst>
                <a:path w="7168" h="3300" extrusionOk="0">
                  <a:moveTo>
                    <a:pt x="776" y="461"/>
                  </a:moveTo>
                  <a:cubicBezTo>
                    <a:pt x="959" y="507"/>
                    <a:pt x="1118" y="507"/>
                    <a:pt x="1255" y="530"/>
                  </a:cubicBezTo>
                  <a:cubicBezTo>
                    <a:pt x="2351" y="804"/>
                    <a:pt x="3469" y="1078"/>
                    <a:pt x="4565" y="1352"/>
                  </a:cubicBezTo>
                  <a:cubicBezTo>
                    <a:pt x="5181" y="1511"/>
                    <a:pt x="5798" y="1648"/>
                    <a:pt x="6414" y="1785"/>
                  </a:cubicBezTo>
                  <a:cubicBezTo>
                    <a:pt x="6505" y="1808"/>
                    <a:pt x="6619" y="1831"/>
                    <a:pt x="6711" y="1854"/>
                  </a:cubicBezTo>
                  <a:cubicBezTo>
                    <a:pt x="6893" y="1899"/>
                    <a:pt x="6985" y="2082"/>
                    <a:pt x="6962" y="2265"/>
                  </a:cubicBezTo>
                  <a:cubicBezTo>
                    <a:pt x="6939" y="2470"/>
                    <a:pt x="6825" y="2607"/>
                    <a:pt x="6619" y="2607"/>
                  </a:cubicBezTo>
                  <a:cubicBezTo>
                    <a:pt x="6323" y="2584"/>
                    <a:pt x="6003" y="2561"/>
                    <a:pt x="5706" y="2516"/>
                  </a:cubicBezTo>
                  <a:cubicBezTo>
                    <a:pt x="4360" y="2219"/>
                    <a:pt x="2990" y="1922"/>
                    <a:pt x="1621" y="1626"/>
                  </a:cubicBezTo>
                  <a:cubicBezTo>
                    <a:pt x="1347" y="1557"/>
                    <a:pt x="1050" y="1466"/>
                    <a:pt x="730" y="1375"/>
                  </a:cubicBezTo>
                  <a:cubicBezTo>
                    <a:pt x="730" y="1215"/>
                    <a:pt x="730" y="1078"/>
                    <a:pt x="730" y="964"/>
                  </a:cubicBezTo>
                  <a:cubicBezTo>
                    <a:pt x="753" y="804"/>
                    <a:pt x="776" y="667"/>
                    <a:pt x="776" y="461"/>
                  </a:cubicBezTo>
                  <a:close/>
                  <a:moveTo>
                    <a:pt x="657" y="0"/>
                  </a:moveTo>
                  <a:cubicBezTo>
                    <a:pt x="554" y="0"/>
                    <a:pt x="449" y="8"/>
                    <a:pt x="342" y="28"/>
                  </a:cubicBezTo>
                  <a:cubicBezTo>
                    <a:pt x="0" y="439"/>
                    <a:pt x="23" y="918"/>
                    <a:pt x="91" y="1397"/>
                  </a:cubicBezTo>
                  <a:cubicBezTo>
                    <a:pt x="137" y="1785"/>
                    <a:pt x="342" y="1991"/>
                    <a:pt x="708" y="2082"/>
                  </a:cubicBezTo>
                  <a:cubicBezTo>
                    <a:pt x="845" y="2105"/>
                    <a:pt x="1004" y="2128"/>
                    <a:pt x="1141" y="2173"/>
                  </a:cubicBezTo>
                  <a:cubicBezTo>
                    <a:pt x="2420" y="2447"/>
                    <a:pt x="3721" y="2721"/>
                    <a:pt x="4999" y="2995"/>
                  </a:cubicBezTo>
                  <a:cubicBezTo>
                    <a:pt x="5501" y="3109"/>
                    <a:pt x="5980" y="3201"/>
                    <a:pt x="6482" y="3292"/>
                  </a:cubicBezTo>
                  <a:cubicBezTo>
                    <a:pt x="6526" y="3297"/>
                    <a:pt x="6566" y="3299"/>
                    <a:pt x="6605" y="3299"/>
                  </a:cubicBezTo>
                  <a:cubicBezTo>
                    <a:pt x="6914" y="3299"/>
                    <a:pt x="7081" y="3137"/>
                    <a:pt x="7122" y="2812"/>
                  </a:cubicBezTo>
                  <a:cubicBezTo>
                    <a:pt x="7167" y="2424"/>
                    <a:pt x="7167" y="2059"/>
                    <a:pt x="7144" y="1671"/>
                  </a:cubicBezTo>
                  <a:cubicBezTo>
                    <a:pt x="7122" y="1238"/>
                    <a:pt x="6985" y="1123"/>
                    <a:pt x="6551" y="1032"/>
                  </a:cubicBezTo>
                  <a:cubicBezTo>
                    <a:pt x="6460" y="986"/>
                    <a:pt x="6345" y="964"/>
                    <a:pt x="6254" y="941"/>
                  </a:cubicBezTo>
                  <a:cubicBezTo>
                    <a:pt x="4771" y="690"/>
                    <a:pt x="3264" y="416"/>
                    <a:pt x="1780" y="165"/>
                  </a:cubicBezTo>
                  <a:cubicBezTo>
                    <a:pt x="1403" y="111"/>
                    <a:pt x="1040" y="0"/>
                    <a:pt x="657" y="0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5"/>
                </a:solidFill>
              </a:endParaRPr>
            </a:p>
          </p:txBody>
        </p:sp>
        <p:sp>
          <p:nvSpPr>
            <p:cNvPr id="1074" name="Google Shape;1074;p29"/>
            <p:cNvSpPr/>
            <p:nvPr/>
          </p:nvSpPr>
          <p:spPr>
            <a:xfrm>
              <a:off x="5278500" y="1996775"/>
              <a:ext cx="188350" cy="77800"/>
            </a:xfrm>
            <a:custGeom>
              <a:avLst/>
              <a:gdLst/>
              <a:ahLst/>
              <a:cxnLst/>
              <a:rect l="l" t="t" r="r" b="b"/>
              <a:pathLst>
                <a:path w="7534" h="3112" extrusionOk="0">
                  <a:moveTo>
                    <a:pt x="1217" y="732"/>
                  </a:moveTo>
                  <a:cubicBezTo>
                    <a:pt x="1446" y="732"/>
                    <a:pt x="1688" y="769"/>
                    <a:pt x="1918" y="819"/>
                  </a:cubicBezTo>
                  <a:cubicBezTo>
                    <a:pt x="3425" y="1116"/>
                    <a:pt x="4954" y="1412"/>
                    <a:pt x="6460" y="1709"/>
                  </a:cubicBezTo>
                  <a:cubicBezTo>
                    <a:pt x="6666" y="1732"/>
                    <a:pt x="6849" y="1800"/>
                    <a:pt x="7054" y="1846"/>
                  </a:cubicBezTo>
                  <a:cubicBezTo>
                    <a:pt x="7191" y="1892"/>
                    <a:pt x="7259" y="2029"/>
                    <a:pt x="7214" y="2165"/>
                  </a:cubicBezTo>
                  <a:cubicBezTo>
                    <a:pt x="7168" y="2257"/>
                    <a:pt x="7077" y="2417"/>
                    <a:pt x="6985" y="2417"/>
                  </a:cubicBezTo>
                  <a:cubicBezTo>
                    <a:pt x="6830" y="2445"/>
                    <a:pt x="6675" y="2464"/>
                    <a:pt x="6520" y="2464"/>
                  </a:cubicBezTo>
                  <a:cubicBezTo>
                    <a:pt x="6424" y="2464"/>
                    <a:pt x="6328" y="2457"/>
                    <a:pt x="6232" y="2439"/>
                  </a:cubicBezTo>
                  <a:cubicBezTo>
                    <a:pt x="4452" y="2257"/>
                    <a:pt x="2717" y="1914"/>
                    <a:pt x="1005" y="1504"/>
                  </a:cubicBezTo>
                  <a:cubicBezTo>
                    <a:pt x="960" y="1481"/>
                    <a:pt x="914" y="1435"/>
                    <a:pt x="868" y="1412"/>
                  </a:cubicBezTo>
                  <a:cubicBezTo>
                    <a:pt x="777" y="1184"/>
                    <a:pt x="800" y="979"/>
                    <a:pt x="960" y="750"/>
                  </a:cubicBezTo>
                  <a:cubicBezTo>
                    <a:pt x="1042" y="738"/>
                    <a:pt x="1129" y="732"/>
                    <a:pt x="1217" y="732"/>
                  </a:cubicBezTo>
                  <a:close/>
                  <a:moveTo>
                    <a:pt x="702" y="1"/>
                  </a:moveTo>
                  <a:cubicBezTo>
                    <a:pt x="476" y="1"/>
                    <a:pt x="322" y="125"/>
                    <a:pt x="229" y="385"/>
                  </a:cubicBezTo>
                  <a:cubicBezTo>
                    <a:pt x="115" y="796"/>
                    <a:pt x="1" y="1207"/>
                    <a:pt x="92" y="1732"/>
                  </a:cubicBezTo>
                  <a:cubicBezTo>
                    <a:pt x="594" y="1960"/>
                    <a:pt x="1074" y="2188"/>
                    <a:pt x="1599" y="2280"/>
                  </a:cubicBezTo>
                  <a:cubicBezTo>
                    <a:pt x="2283" y="2394"/>
                    <a:pt x="2991" y="2576"/>
                    <a:pt x="3676" y="2690"/>
                  </a:cubicBezTo>
                  <a:cubicBezTo>
                    <a:pt x="4543" y="2850"/>
                    <a:pt x="5433" y="2964"/>
                    <a:pt x="6301" y="3101"/>
                  </a:cubicBezTo>
                  <a:cubicBezTo>
                    <a:pt x="6377" y="3109"/>
                    <a:pt x="6453" y="3111"/>
                    <a:pt x="6529" y="3111"/>
                  </a:cubicBezTo>
                  <a:cubicBezTo>
                    <a:pt x="6681" y="3111"/>
                    <a:pt x="6833" y="3101"/>
                    <a:pt x="6985" y="3101"/>
                  </a:cubicBezTo>
                  <a:cubicBezTo>
                    <a:pt x="7145" y="3079"/>
                    <a:pt x="7259" y="2964"/>
                    <a:pt x="7305" y="2827"/>
                  </a:cubicBezTo>
                  <a:cubicBezTo>
                    <a:pt x="7442" y="2417"/>
                    <a:pt x="7533" y="1983"/>
                    <a:pt x="7396" y="1549"/>
                  </a:cubicBezTo>
                  <a:cubicBezTo>
                    <a:pt x="7351" y="1367"/>
                    <a:pt x="7237" y="1252"/>
                    <a:pt x="7054" y="1207"/>
                  </a:cubicBezTo>
                  <a:cubicBezTo>
                    <a:pt x="6940" y="1184"/>
                    <a:pt x="6849" y="1161"/>
                    <a:pt x="6757" y="1138"/>
                  </a:cubicBezTo>
                  <a:cubicBezTo>
                    <a:pt x="5639" y="933"/>
                    <a:pt x="4520" y="728"/>
                    <a:pt x="3402" y="522"/>
                  </a:cubicBezTo>
                  <a:cubicBezTo>
                    <a:pt x="2557" y="362"/>
                    <a:pt x="1713" y="180"/>
                    <a:pt x="868" y="20"/>
                  </a:cubicBezTo>
                  <a:cubicBezTo>
                    <a:pt x="809" y="7"/>
                    <a:pt x="754" y="1"/>
                    <a:pt x="702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5"/>
                </a:solidFill>
              </a:endParaRPr>
            </a:p>
          </p:txBody>
        </p:sp>
      </p:grpSp>
      <p:grpSp>
        <p:nvGrpSpPr>
          <p:cNvPr id="1075" name="Google Shape;1075;p29"/>
          <p:cNvGrpSpPr/>
          <p:nvPr/>
        </p:nvGrpSpPr>
        <p:grpSpPr>
          <a:xfrm>
            <a:off x="4225843" y="3965334"/>
            <a:ext cx="792077" cy="912454"/>
            <a:chOff x="570225" y="607075"/>
            <a:chExt cx="671650" cy="892725"/>
          </a:xfrm>
        </p:grpSpPr>
        <p:sp>
          <p:nvSpPr>
            <p:cNvPr id="1076" name="Google Shape;1076;p29"/>
            <p:cNvSpPr/>
            <p:nvPr/>
          </p:nvSpPr>
          <p:spPr>
            <a:xfrm>
              <a:off x="570225" y="607075"/>
              <a:ext cx="671650" cy="892725"/>
            </a:xfrm>
            <a:custGeom>
              <a:avLst/>
              <a:gdLst/>
              <a:ahLst/>
              <a:cxnLst/>
              <a:rect l="l" t="t" r="r" b="b"/>
              <a:pathLst>
                <a:path w="26866" h="35709" extrusionOk="0">
                  <a:moveTo>
                    <a:pt x="22665" y="6118"/>
                  </a:moveTo>
                  <a:cubicBezTo>
                    <a:pt x="22665" y="6120"/>
                    <a:pt x="22666" y="6121"/>
                    <a:pt x="22666" y="6123"/>
                  </a:cubicBezTo>
                  <a:lnTo>
                    <a:pt x="22689" y="6123"/>
                  </a:lnTo>
                  <a:cubicBezTo>
                    <a:pt x="22681" y="6121"/>
                    <a:pt x="22673" y="6120"/>
                    <a:pt x="22665" y="6118"/>
                  </a:cubicBezTo>
                  <a:close/>
                  <a:moveTo>
                    <a:pt x="12454" y="0"/>
                  </a:moveTo>
                  <a:cubicBezTo>
                    <a:pt x="10755" y="0"/>
                    <a:pt x="9115" y="261"/>
                    <a:pt x="7533" y="873"/>
                  </a:cubicBezTo>
                  <a:cubicBezTo>
                    <a:pt x="7213" y="1010"/>
                    <a:pt x="7008" y="1170"/>
                    <a:pt x="6894" y="1466"/>
                  </a:cubicBezTo>
                  <a:cubicBezTo>
                    <a:pt x="6779" y="1740"/>
                    <a:pt x="6665" y="2037"/>
                    <a:pt x="6574" y="2311"/>
                  </a:cubicBezTo>
                  <a:cubicBezTo>
                    <a:pt x="6391" y="2836"/>
                    <a:pt x="6232" y="3361"/>
                    <a:pt x="6072" y="3886"/>
                  </a:cubicBezTo>
                  <a:cubicBezTo>
                    <a:pt x="4748" y="7994"/>
                    <a:pt x="3630" y="12171"/>
                    <a:pt x="2648" y="16371"/>
                  </a:cubicBezTo>
                  <a:cubicBezTo>
                    <a:pt x="2146" y="18494"/>
                    <a:pt x="1667" y="20640"/>
                    <a:pt x="1187" y="22762"/>
                  </a:cubicBezTo>
                  <a:cubicBezTo>
                    <a:pt x="891" y="23972"/>
                    <a:pt x="594" y="25182"/>
                    <a:pt x="320" y="26392"/>
                  </a:cubicBezTo>
                  <a:cubicBezTo>
                    <a:pt x="0" y="27761"/>
                    <a:pt x="297" y="29016"/>
                    <a:pt x="1073" y="30203"/>
                  </a:cubicBezTo>
                  <a:cubicBezTo>
                    <a:pt x="2351" y="32189"/>
                    <a:pt x="4086" y="33559"/>
                    <a:pt x="6391" y="34221"/>
                  </a:cubicBezTo>
                  <a:cubicBezTo>
                    <a:pt x="8103" y="34723"/>
                    <a:pt x="9861" y="35111"/>
                    <a:pt x="11618" y="35476"/>
                  </a:cubicBezTo>
                  <a:cubicBezTo>
                    <a:pt x="12499" y="35636"/>
                    <a:pt x="13380" y="35709"/>
                    <a:pt x="14260" y="35709"/>
                  </a:cubicBezTo>
                  <a:cubicBezTo>
                    <a:pt x="14384" y="35709"/>
                    <a:pt x="14508" y="35707"/>
                    <a:pt x="14631" y="35704"/>
                  </a:cubicBezTo>
                  <a:cubicBezTo>
                    <a:pt x="15156" y="35681"/>
                    <a:pt x="15681" y="35590"/>
                    <a:pt x="16206" y="35522"/>
                  </a:cubicBezTo>
                  <a:cubicBezTo>
                    <a:pt x="16754" y="35453"/>
                    <a:pt x="17074" y="35111"/>
                    <a:pt x="17211" y="34609"/>
                  </a:cubicBezTo>
                  <a:cubicBezTo>
                    <a:pt x="17348" y="34175"/>
                    <a:pt x="17485" y="33741"/>
                    <a:pt x="17599" y="33285"/>
                  </a:cubicBezTo>
                  <a:cubicBezTo>
                    <a:pt x="18306" y="30683"/>
                    <a:pt x="18991" y="28058"/>
                    <a:pt x="19653" y="25433"/>
                  </a:cubicBezTo>
                  <a:cubicBezTo>
                    <a:pt x="20246" y="23059"/>
                    <a:pt x="20840" y="20708"/>
                    <a:pt x="21410" y="18334"/>
                  </a:cubicBezTo>
                  <a:cubicBezTo>
                    <a:pt x="22072" y="15481"/>
                    <a:pt x="22620" y="12628"/>
                    <a:pt x="23077" y="9729"/>
                  </a:cubicBezTo>
                  <a:cubicBezTo>
                    <a:pt x="23122" y="9501"/>
                    <a:pt x="23122" y="9273"/>
                    <a:pt x="23145" y="9044"/>
                  </a:cubicBezTo>
                  <a:cubicBezTo>
                    <a:pt x="23145" y="8976"/>
                    <a:pt x="23191" y="8862"/>
                    <a:pt x="23008" y="8839"/>
                  </a:cubicBezTo>
                  <a:cubicBezTo>
                    <a:pt x="22963" y="8885"/>
                    <a:pt x="22894" y="8930"/>
                    <a:pt x="22848" y="9022"/>
                  </a:cubicBezTo>
                  <a:cubicBezTo>
                    <a:pt x="22757" y="9250"/>
                    <a:pt x="22666" y="9478"/>
                    <a:pt x="22620" y="9729"/>
                  </a:cubicBezTo>
                  <a:cubicBezTo>
                    <a:pt x="22369" y="10665"/>
                    <a:pt x="22118" y="11601"/>
                    <a:pt x="21890" y="12537"/>
                  </a:cubicBezTo>
                  <a:cubicBezTo>
                    <a:pt x="21045" y="16006"/>
                    <a:pt x="20224" y="19453"/>
                    <a:pt x="19379" y="22922"/>
                  </a:cubicBezTo>
                  <a:cubicBezTo>
                    <a:pt x="18603" y="26004"/>
                    <a:pt x="17781" y="29062"/>
                    <a:pt x="17005" y="32121"/>
                  </a:cubicBezTo>
                  <a:cubicBezTo>
                    <a:pt x="16823" y="32851"/>
                    <a:pt x="16686" y="33559"/>
                    <a:pt x="16526" y="34289"/>
                  </a:cubicBezTo>
                  <a:cubicBezTo>
                    <a:pt x="16503" y="34449"/>
                    <a:pt x="16457" y="34586"/>
                    <a:pt x="16435" y="34700"/>
                  </a:cubicBezTo>
                  <a:cubicBezTo>
                    <a:pt x="16366" y="34746"/>
                    <a:pt x="16343" y="34768"/>
                    <a:pt x="16320" y="34768"/>
                  </a:cubicBezTo>
                  <a:cubicBezTo>
                    <a:pt x="16001" y="34791"/>
                    <a:pt x="15681" y="34814"/>
                    <a:pt x="15362" y="34860"/>
                  </a:cubicBezTo>
                  <a:cubicBezTo>
                    <a:pt x="14933" y="34901"/>
                    <a:pt x="14508" y="34921"/>
                    <a:pt x="14085" y="34921"/>
                  </a:cubicBezTo>
                  <a:cubicBezTo>
                    <a:pt x="12862" y="34921"/>
                    <a:pt x="11658" y="34754"/>
                    <a:pt x="10454" y="34449"/>
                  </a:cubicBezTo>
                  <a:cubicBezTo>
                    <a:pt x="8423" y="33924"/>
                    <a:pt x="6460" y="33194"/>
                    <a:pt x="4497" y="32463"/>
                  </a:cubicBezTo>
                  <a:cubicBezTo>
                    <a:pt x="4246" y="32372"/>
                    <a:pt x="3995" y="32212"/>
                    <a:pt x="3789" y="32029"/>
                  </a:cubicBezTo>
                  <a:cubicBezTo>
                    <a:pt x="2876" y="31299"/>
                    <a:pt x="2123" y="30386"/>
                    <a:pt x="1552" y="29359"/>
                  </a:cubicBezTo>
                  <a:cubicBezTo>
                    <a:pt x="1210" y="28697"/>
                    <a:pt x="1005" y="27989"/>
                    <a:pt x="1050" y="27236"/>
                  </a:cubicBezTo>
                  <a:cubicBezTo>
                    <a:pt x="1073" y="26688"/>
                    <a:pt x="1142" y="26141"/>
                    <a:pt x="1256" y="25593"/>
                  </a:cubicBezTo>
                  <a:cubicBezTo>
                    <a:pt x="1575" y="24041"/>
                    <a:pt x="1963" y="22511"/>
                    <a:pt x="2306" y="20959"/>
                  </a:cubicBezTo>
                  <a:cubicBezTo>
                    <a:pt x="3401" y="15892"/>
                    <a:pt x="4748" y="10916"/>
                    <a:pt x="6163" y="5940"/>
                  </a:cubicBezTo>
                  <a:cubicBezTo>
                    <a:pt x="6574" y="4525"/>
                    <a:pt x="7008" y="3110"/>
                    <a:pt x="7282" y="1672"/>
                  </a:cubicBezTo>
                  <a:cubicBezTo>
                    <a:pt x="7282" y="1626"/>
                    <a:pt x="7350" y="1581"/>
                    <a:pt x="7373" y="1558"/>
                  </a:cubicBezTo>
                  <a:cubicBezTo>
                    <a:pt x="7852" y="1991"/>
                    <a:pt x="8286" y="2425"/>
                    <a:pt x="8765" y="2813"/>
                  </a:cubicBezTo>
                  <a:cubicBezTo>
                    <a:pt x="10774" y="4365"/>
                    <a:pt x="12919" y="5689"/>
                    <a:pt x="15270" y="6671"/>
                  </a:cubicBezTo>
                  <a:cubicBezTo>
                    <a:pt x="17211" y="7469"/>
                    <a:pt x="19242" y="7972"/>
                    <a:pt x="21274" y="8451"/>
                  </a:cubicBezTo>
                  <a:cubicBezTo>
                    <a:pt x="21753" y="8565"/>
                    <a:pt x="22232" y="8588"/>
                    <a:pt x="22712" y="8634"/>
                  </a:cubicBezTo>
                  <a:cubicBezTo>
                    <a:pt x="22740" y="8641"/>
                    <a:pt x="22774" y="8648"/>
                    <a:pt x="22808" y="8648"/>
                  </a:cubicBezTo>
                  <a:cubicBezTo>
                    <a:pt x="22883" y="8648"/>
                    <a:pt x="22961" y="8614"/>
                    <a:pt x="23008" y="8474"/>
                  </a:cubicBezTo>
                  <a:cubicBezTo>
                    <a:pt x="22894" y="8428"/>
                    <a:pt x="22780" y="8337"/>
                    <a:pt x="22666" y="8291"/>
                  </a:cubicBezTo>
                  <a:cubicBezTo>
                    <a:pt x="21798" y="7972"/>
                    <a:pt x="20954" y="7629"/>
                    <a:pt x="20087" y="7332"/>
                  </a:cubicBezTo>
                  <a:cubicBezTo>
                    <a:pt x="18649" y="6853"/>
                    <a:pt x="17188" y="6419"/>
                    <a:pt x="15750" y="5940"/>
                  </a:cubicBezTo>
                  <a:cubicBezTo>
                    <a:pt x="13102" y="5050"/>
                    <a:pt x="10797" y="3566"/>
                    <a:pt x="8514" y="1991"/>
                  </a:cubicBezTo>
                  <a:cubicBezTo>
                    <a:pt x="8491" y="1969"/>
                    <a:pt x="8469" y="1900"/>
                    <a:pt x="8400" y="1786"/>
                  </a:cubicBezTo>
                  <a:lnTo>
                    <a:pt x="8400" y="1786"/>
                  </a:lnTo>
                  <a:cubicBezTo>
                    <a:pt x="8583" y="1854"/>
                    <a:pt x="8697" y="1877"/>
                    <a:pt x="8788" y="1923"/>
                  </a:cubicBezTo>
                  <a:cubicBezTo>
                    <a:pt x="11390" y="2973"/>
                    <a:pt x="14015" y="3954"/>
                    <a:pt x="16731" y="4685"/>
                  </a:cubicBezTo>
                  <a:cubicBezTo>
                    <a:pt x="18238" y="5096"/>
                    <a:pt x="19744" y="5506"/>
                    <a:pt x="21274" y="5895"/>
                  </a:cubicBezTo>
                  <a:cubicBezTo>
                    <a:pt x="21723" y="6007"/>
                    <a:pt x="22194" y="6031"/>
                    <a:pt x="22665" y="6118"/>
                  </a:cubicBezTo>
                  <a:lnTo>
                    <a:pt x="22665" y="6118"/>
                  </a:lnTo>
                  <a:cubicBezTo>
                    <a:pt x="22617" y="5872"/>
                    <a:pt x="22345" y="5894"/>
                    <a:pt x="22187" y="5849"/>
                  </a:cubicBezTo>
                  <a:cubicBezTo>
                    <a:pt x="19676" y="5004"/>
                    <a:pt x="17188" y="4160"/>
                    <a:pt x="14677" y="3338"/>
                  </a:cubicBezTo>
                  <a:cubicBezTo>
                    <a:pt x="13536" y="2950"/>
                    <a:pt x="12394" y="2608"/>
                    <a:pt x="11253" y="2242"/>
                  </a:cubicBezTo>
                  <a:cubicBezTo>
                    <a:pt x="11116" y="2197"/>
                    <a:pt x="10956" y="2151"/>
                    <a:pt x="10820" y="1969"/>
                  </a:cubicBezTo>
                  <a:lnTo>
                    <a:pt x="10820" y="1969"/>
                  </a:lnTo>
                  <a:cubicBezTo>
                    <a:pt x="10911" y="1980"/>
                    <a:pt x="10991" y="1980"/>
                    <a:pt x="11068" y="1980"/>
                  </a:cubicBezTo>
                  <a:cubicBezTo>
                    <a:pt x="11145" y="1980"/>
                    <a:pt x="11219" y="1980"/>
                    <a:pt x="11299" y="1991"/>
                  </a:cubicBezTo>
                  <a:cubicBezTo>
                    <a:pt x="12029" y="2151"/>
                    <a:pt x="12783" y="2265"/>
                    <a:pt x="13513" y="2448"/>
                  </a:cubicBezTo>
                  <a:cubicBezTo>
                    <a:pt x="15499" y="2950"/>
                    <a:pt x="17485" y="3452"/>
                    <a:pt x="19470" y="3954"/>
                  </a:cubicBezTo>
                  <a:cubicBezTo>
                    <a:pt x="20132" y="4114"/>
                    <a:pt x="20817" y="4274"/>
                    <a:pt x="21479" y="4411"/>
                  </a:cubicBezTo>
                  <a:cubicBezTo>
                    <a:pt x="21573" y="4437"/>
                    <a:pt x="21635" y="4449"/>
                    <a:pt x="21692" y="4449"/>
                  </a:cubicBezTo>
                  <a:cubicBezTo>
                    <a:pt x="21786" y="4449"/>
                    <a:pt x="21864" y="4414"/>
                    <a:pt x="22050" y="4342"/>
                  </a:cubicBezTo>
                  <a:cubicBezTo>
                    <a:pt x="21821" y="4274"/>
                    <a:pt x="21616" y="4183"/>
                    <a:pt x="21388" y="4114"/>
                  </a:cubicBezTo>
                  <a:cubicBezTo>
                    <a:pt x="19082" y="3429"/>
                    <a:pt x="16777" y="2745"/>
                    <a:pt x="14449" y="2106"/>
                  </a:cubicBezTo>
                  <a:cubicBezTo>
                    <a:pt x="13011" y="1695"/>
                    <a:pt x="11527" y="1466"/>
                    <a:pt x="10043" y="1261"/>
                  </a:cubicBezTo>
                  <a:cubicBezTo>
                    <a:pt x="9929" y="1238"/>
                    <a:pt x="9747" y="1284"/>
                    <a:pt x="9770" y="1033"/>
                  </a:cubicBezTo>
                  <a:cubicBezTo>
                    <a:pt x="10701" y="887"/>
                    <a:pt x="11647" y="755"/>
                    <a:pt x="12596" y="755"/>
                  </a:cubicBezTo>
                  <a:cubicBezTo>
                    <a:pt x="12833" y="755"/>
                    <a:pt x="13070" y="763"/>
                    <a:pt x="13307" y="782"/>
                  </a:cubicBezTo>
                  <a:cubicBezTo>
                    <a:pt x="14426" y="873"/>
                    <a:pt x="15522" y="1010"/>
                    <a:pt x="16594" y="1215"/>
                  </a:cubicBezTo>
                  <a:cubicBezTo>
                    <a:pt x="18032" y="1489"/>
                    <a:pt x="19470" y="1854"/>
                    <a:pt x="20908" y="2174"/>
                  </a:cubicBezTo>
                  <a:cubicBezTo>
                    <a:pt x="21274" y="2265"/>
                    <a:pt x="21662" y="2357"/>
                    <a:pt x="22027" y="2494"/>
                  </a:cubicBezTo>
                  <a:cubicBezTo>
                    <a:pt x="23054" y="2882"/>
                    <a:pt x="24081" y="3315"/>
                    <a:pt x="25085" y="3749"/>
                  </a:cubicBezTo>
                  <a:cubicBezTo>
                    <a:pt x="25428" y="3886"/>
                    <a:pt x="25747" y="4046"/>
                    <a:pt x="26112" y="4205"/>
                  </a:cubicBezTo>
                  <a:cubicBezTo>
                    <a:pt x="25998" y="4502"/>
                    <a:pt x="25884" y="4753"/>
                    <a:pt x="25816" y="5004"/>
                  </a:cubicBezTo>
                  <a:cubicBezTo>
                    <a:pt x="25747" y="5347"/>
                    <a:pt x="25679" y="5666"/>
                    <a:pt x="25656" y="6009"/>
                  </a:cubicBezTo>
                  <a:cubicBezTo>
                    <a:pt x="25633" y="6100"/>
                    <a:pt x="25724" y="6191"/>
                    <a:pt x="25793" y="6351"/>
                  </a:cubicBezTo>
                  <a:cubicBezTo>
                    <a:pt x="25953" y="6168"/>
                    <a:pt x="26067" y="6054"/>
                    <a:pt x="26135" y="5917"/>
                  </a:cubicBezTo>
                  <a:cubicBezTo>
                    <a:pt x="26341" y="5484"/>
                    <a:pt x="26546" y="5050"/>
                    <a:pt x="26706" y="4593"/>
                  </a:cubicBezTo>
                  <a:cubicBezTo>
                    <a:pt x="26866" y="4205"/>
                    <a:pt x="26774" y="4000"/>
                    <a:pt x="26432" y="3772"/>
                  </a:cubicBezTo>
                  <a:cubicBezTo>
                    <a:pt x="26090" y="3566"/>
                    <a:pt x="25747" y="3384"/>
                    <a:pt x="25405" y="3201"/>
                  </a:cubicBezTo>
                  <a:cubicBezTo>
                    <a:pt x="25131" y="3087"/>
                    <a:pt x="24834" y="2996"/>
                    <a:pt x="24583" y="2859"/>
                  </a:cubicBezTo>
                  <a:cubicBezTo>
                    <a:pt x="23784" y="2379"/>
                    <a:pt x="22917" y="2060"/>
                    <a:pt x="22027" y="1809"/>
                  </a:cubicBezTo>
                  <a:cubicBezTo>
                    <a:pt x="20543" y="1398"/>
                    <a:pt x="19059" y="987"/>
                    <a:pt x="17576" y="645"/>
                  </a:cubicBezTo>
                  <a:cubicBezTo>
                    <a:pt x="16024" y="279"/>
                    <a:pt x="14449" y="28"/>
                    <a:pt x="12874" y="6"/>
                  </a:cubicBezTo>
                  <a:cubicBezTo>
                    <a:pt x="12734" y="2"/>
                    <a:pt x="12594" y="0"/>
                    <a:pt x="12454" y="0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7" name="Google Shape;1077;p29"/>
            <p:cNvSpPr/>
            <p:nvPr/>
          </p:nvSpPr>
          <p:spPr>
            <a:xfrm>
              <a:off x="700900" y="957400"/>
              <a:ext cx="322425" cy="232025"/>
            </a:xfrm>
            <a:custGeom>
              <a:avLst/>
              <a:gdLst/>
              <a:ahLst/>
              <a:cxnLst/>
              <a:rect l="l" t="t" r="r" b="b"/>
              <a:pathLst>
                <a:path w="12897" h="9281" extrusionOk="0">
                  <a:moveTo>
                    <a:pt x="1531" y="918"/>
                  </a:moveTo>
                  <a:cubicBezTo>
                    <a:pt x="1580" y="918"/>
                    <a:pt x="1633" y="926"/>
                    <a:pt x="1689" y="943"/>
                  </a:cubicBezTo>
                  <a:cubicBezTo>
                    <a:pt x="1849" y="966"/>
                    <a:pt x="2009" y="1034"/>
                    <a:pt x="2146" y="1103"/>
                  </a:cubicBezTo>
                  <a:cubicBezTo>
                    <a:pt x="2443" y="1240"/>
                    <a:pt x="2739" y="1377"/>
                    <a:pt x="3013" y="1537"/>
                  </a:cubicBezTo>
                  <a:cubicBezTo>
                    <a:pt x="4063" y="2130"/>
                    <a:pt x="5204" y="2587"/>
                    <a:pt x="6346" y="2997"/>
                  </a:cubicBezTo>
                  <a:cubicBezTo>
                    <a:pt x="7533" y="3454"/>
                    <a:pt x="8765" y="3682"/>
                    <a:pt x="9998" y="3933"/>
                  </a:cubicBezTo>
                  <a:cubicBezTo>
                    <a:pt x="10614" y="4070"/>
                    <a:pt x="11208" y="4207"/>
                    <a:pt x="11824" y="4367"/>
                  </a:cubicBezTo>
                  <a:cubicBezTo>
                    <a:pt x="11938" y="4390"/>
                    <a:pt x="12075" y="4458"/>
                    <a:pt x="12212" y="4504"/>
                  </a:cubicBezTo>
                  <a:cubicBezTo>
                    <a:pt x="12189" y="5189"/>
                    <a:pt x="11892" y="5805"/>
                    <a:pt x="11778" y="6444"/>
                  </a:cubicBezTo>
                  <a:cubicBezTo>
                    <a:pt x="11664" y="7083"/>
                    <a:pt x="11504" y="7699"/>
                    <a:pt x="11367" y="8316"/>
                  </a:cubicBezTo>
                  <a:cubicBezTo>
                    <a:pt x="11240" y="8369"/>
                    <a:pt x="11117" y="8387"/>
                    <a:pt x="10997" y="8387"/>
                  </a:cubicBezTo>
                  <a:cubicBezTo>
                    <a:pt x="10860" y="8387"/>
                    <a:pt x="10725" y="8363"/>
                    <a:pt x="10591" y="8339"/>
                  </a:cubicBezTo>
                  <a:cubicBezTo>
                    <a:pt x="7875" y="7950"/>
                    <a:pt x="5250" y="7289"/>
                    <a:pt x="2694" y="6261"/>
                  </a:cubicBezTo>
                  <a:cubicBezTo>
                    <a:pt x="2214" y="6056"/>
                    <a:pt x="1712" y="5851"/>
                    <a:pt x="1233" y="5645"/>
                  </a:cubicBezTo>
                  <a:cubicBezTo>
                    <a:pt x="936" y="5531"/>
                    <a:pt x="662" y="5371"/>
                    <a:pt x="388" y="5234"/>
                  </a:cubicBezTo>
                  <a:cubicBezTo>
                    <a:pt x="388" y="5029"/>
                    <a:pt x="366" y="4869"/>
                    <a:pt x="388" y="4732"/>
                  </a:cubicBezTo>
                  <a:cubicBezTo>
                    <a:pt x="525" y="3933"/>
                    <a:pt x="639" y="3134"/>
                    <a:pt x="799" y="2335"/>
                  </a:cubicBezTo>
                  <a:cubicBezTo>
                    <a:pt x="891" y="1947"/>
                    <a:pt x="1050" y="1559"/>
                    <a:pt x="1187" y="1171"/>
                  </a:cubicBezTo>
                  <a:cubicBezTo>
                    <a:pt x="1256" y="999"/>
                    <a:pt x="1377" y="918"/>
                    <a:pt x="1531" y="918"/>
                  </a:cubicBezTo>
                  <a:close/>
                  <a:moveTo>
                    <a:pt x="1257" y="0"/>
                  </a:moveTo>
                  <a:cubicBezTo>
                    <a:pt x="1105" y="0"/>
                    <a:pt x="992" y="91"/>
                    <a:pt x="913" y="281"/>
                  </a:cubicBezTo>
                  <a:cubicBezTo>
                    <a:pt x="754" y="646"/>
                    <a:pt x="594" y="1034"/>
                    <a:pt x="525" y="1445"/>
                  </a:cubicBezTo>
                  <a:cubicBezTo>
                    <a:pt x="297" y="2609"/>
                    <a:pt x="114" y="3796"/>
                    <a:pt x="23" y="4983"/>
                  </a:cubicBezTo>
                  <a:cubicBezTo>
                    <a:pt x="0" y="5440"/>
                    <a:pt x="114" y="5736"/>
                    <a:pt x="434" y="5988"/>
                  </a:cubicBezTo>
                  <a:cubicBezTo>
                    <a:pt x="776" y="6239"/>
                    <a:pt x="1119" y="6467"/>
                    <a:pt x="1484" y="6672"/>
                  </a:cubicBezTo>
                  <a:cubicBezTo>
                    <a:pt x="4543" y="8270"/>
                    <a:pt x="7784" y="9183"/>
                    <a:pt x="11253" y="9274"/>
                  </a:cubicBezTo>
                  <a:cubicBezTo>
                    <a:pt x="11319" y="9278"/>
                    <a:pt x="11376" y="9280"/>
                    <a:pt x="11426" y="9280"/>
                  </a:cubicBezTo>
                  <a:cubicBezTo>
                    <a:pt x="11702" y="9280"/>
                    <a:pt x="11750" y="9205"/>
                    <a:pt x="11847" y="8818"/>
                  </a:cubicBezTo>
                  <a:cubicBezTo>
                    <a:pt x="12098" y="7905"/>
                    <a:pt x="12372" y="6969"/>
                    <a:pt x="12623" y="6033"/>
                  </a:cubicBezTo>
                  <a:cubicBezTo>
                    <a:pt x="12668" y="5805"/>
                    <a:pt x="12737" y="5554"/>
                    <a:pt x="12782" y="5303"/>
                  </a:cubicBezTo>
                  <a:cubicBezTo>
                    <a:pt x="12897" y="4367"/>
                    <a:pt x="12372" y="3614"/>
                    <a:pt x="11481" y="3385"/>
                  </a:cubicBezTo>
                  <a:cubicBezTo>
                    <a:pt x="10865" y="3248"/>
                    <a:pt x="10226" y="3112"/>
                    <a:pt x="9587" y="2997"/>
                  </a:cubicBezTo>
                  <a:cubicBezTo>
                    <a:pt x="8172" y="2724"/>
                    <a:pt x="6757" y="2404"/>
                    <a:pt x="5410" y="1879"/>
                  </a:cubicBezTo>
                  <a:cubicBezTo>
                    <a:pt x="4588" y="1537"/>
                    <a:pt x="3789" y="1149"/>
                    <a:pt x="2968" y="761"/>
                  </a:cubicBezTo>
                  <a:cubicBezTo>
                    <a:pt x="2465" y="532"/>
                    <a:pt x="1986" y="281"/>
                    <a:pt x="1484" y="53"/>
                  </a:cubicBezTo>
                  <a:cubicBezTo>
                    <a:pt x="1400" y="18"/>
                    <a:pt x="1325" y="0"/>
                    <a:pt x="1257" y="0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8" name="Google Shape;1078;p29"/>
            <p:cNvSpPr/>
            <p:nvPr/>
          </p:nvSpPr>
          <p:spPr>
            <a:xfrm>
              <a:off x="1019875" y="844575"/>
              <a:ext cx="175225" cy="630725"/>
            </a:xfrm>
            <a:custGeom>
              <a:avLst/>
              <a:gdLst/>
              <a:ahLst/>
              <a:cxnLst/>
              <a:rect l="l" t="t" r="r" b="b"/>
              <a:pathLst>
                <a:path w="7009" h="25229" extrusionOk="0">
                  <a:moveTo>
                    <a:pt x="7008" y="1"/>
                  </a:moveTo>
                  <a:lnTo>
                    <a:pt x="7008" y="1"/>
                  </a:lnTo>
                  <a:cubicBezTo>
                    <a:pt x="6940" y="24"/>
                    <a:pt x="6848" y="47"/>
                    <a:pt x="6825" y="92"/>
                  </a:cubicBezTo>
                  <a:cubicBezTo>
                    <a:pt x="6757" y="275"/>
                    <a:pt x="6711" y="480"/>
                    <a:pt x="6643" y="686"/>
                  </a:cubicBezTo>
                  <a:cubicBezTo>
                    <a:pt x="6278" y="1987"/>
                    <a:pt x="5912" y="3288"/>
                    <a:pt x="5570" y="4589"/>
                  </a:cubicBezTo>
                  <a:cubicBezTo>
                    <a:pt x="4520" y="8652"/>
                    <a:pt x="3424" y="12692"/>
                    <a:pt x="2260" y="16709"/>
                  </a:cubicBezTo>
                  <a:cubicBezTo>
                    <a:pt x="1507" y="19334"/>
                    <a:pt x="891" y="21982"/>
                    <a:pt x="526" y="24698"/>
                  </a:cubicBezTo>
                  <a:cubicBezTo>
                    <a:pt x="389" y="24835"/>
                    <a:pt x="229" y="24972"/>
                    <a:pt x="1" y="25154"/>
                  </a:cubicBezTo>
                  <a:cubicBezTo>
                    <a:pt x="150" y="25192"/>
                    <a:pt x="238" y="25229"/>
                    <a:pt x="303" y="25229"/>
                  </a:cubicBezTo>
                  <a:cubicBezTo>
                    <a:pt x="317" y="25229"/>
                    <a:pt x="330" y="25227"/>
                    <a:pt x="343" y="25223"/>
                  </a:cubicBezTo>
                  <a:cubicBezTo>
                    <a:pt x="503" y="25154"/>
                    <a:pt x="685" y="25086"/>
                    <a:pt x="822" y="24972"/>
                  </a:cubicBezTo>
                  <a:cubicBezTo>
                    <a:pt x="1621" y="24333"/>
                    <a:pt x="2443" y="23671"/>
                    <a:pt x="3151" y="22917"/>
                  </a:cubicBezTo>
                  <a:cubicBezTo>
                    <a:pt x="3333" y="22735"/>
                    <a:pt x="3470" y="22552"/>
                    <a:pt x="3516" y="22278"/>
                  </a:cubicBezTo>
                  <a:cubicBezTo>
                    <a:pt x="3721" y="21251"/>
                    <a:pt x="3949" y="20224"/>
                    <a:pt x="4155" y="19174"/>
                  </a:cubicBezTo>
                  <a:cubicBezTo>
                    <a:pt x="4201" y="18969"/>
                    <a:pt x="4269" y="18718"/>
                    <a:pt x="4132" y="18467"/>
                  </a:cubicBezTo>
                  <a:cubicBezTo>
                    <a:pt x="4064" y="18535"/>
                    <a:pt x="3995" y="18603"/>
                    <a:pt x="3972" y="18672"/>
                  </a:cubicBezTo>
                  <a:cubicBezTo>
                    <a:pt x="3858" y="18992"/>
                    <a:pt x="3721" y="19311"/>
                    <a:pt x="3630" y="19653"/>
                  </a:cubicBezTo>
                  <a:cubicBezTo>
                    <a:pt x="3379" y="20635"/>
                    <a:pt x="3105" y="21594"/>
                    <a:pt x="2877" y="22575"/>
                  </a:cubicBezTo>
                  <a:cubicBezTo>
                    <a:pt x="2808" y="22872"/>
                    <a:pt x="2671" y="23077"/>
                    <a:pt x="2443" y="23260"/>
                  </a:cubicBezTo>
                  <a:cubicBezTo>
                    <a:pt x="2055" y="23511"/>
                    <a:pt x="1713" y="23808"/>
                    <a:pt x="1347" y="24082"/>
                  </a:cubicBezTo>
                  <a:cubicBezTo>
                    <a:pt x="1279" y="24127"/>
                    <a:pt x="1188" y="24150"/>
                    <a:pt x="1096" y="24196"/>
                  </a:cubicBezTo>
                  <a:cubicBezTo>
                    <a:pt x="1096" y="24104"/>
                    <a:pt x="1096" y="24059"/>
                    <a:pt x="1096" y="24036"/>
                  </a:cubicBezTo>
                  <a:cubicBezTo>
                    <a:pt x="1507" y="22438"/>
                    <a:pt x="1918" y="20863"/>
                    <a:pt x="2329" y="19288"/>
                  </a:cubicBezTo>
                  <a:cubicBezTo>
                    <a:pt x="3059" y="16504"/>
                    <a:pt x="3812" y="13742"/>
                    <a:pt x="4520" y="10957"/>
                  </a:cubicBezTo>
                  <a:cubicBezTo>
                    <a:pt x="5433" y="7328"/>
                    <a:pt x="6300" y="3676"/>
                    <a:pt x="7008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9" name="Google Shape;1079;p29"/>
            <p:cNvSpPr/>
            <p:nvPr/>
          </p:nvSpPr>
          <p:spPr>
            <a:xfrm>
              <a:off x="1123175" y="785250"/>
              <a:ext cx="113000" cy="478250"/>
            </a:xfrm>
            <a:custGeom>
              <a:avLst/>
              <a:gdLst/>
              <a:ahLst/>
              <a:cxnLst/>
              <a:rect l="l" t="t" r="r" b="b"/>
              <a:pathLst>
                <a:path w="4520" h="19130" extrusionOk="0">
                  <a:moveTo>
                    <a:pt x="2693" y="0"/>
                  </a:moveTo>
                  <a:lnTo>
                    <a:pt x="2693" y="0"/>
                  </a:lnTo>
                  <a:cubicBezTo>
                    <a:pt x="3218" y="411"/>
                    <a:pt x="3835" y="388"/>
                    <a:pt x="4337" y="662"/>
                  </a:cubicBezTo>
                  <a:cubicBezTo>
                    <a:pt x="4154" y="1392"/>
                    <a:pt x="3949" y="2100"/>
                    <a:pt x="3766" y="2808"/>
                  </a:cubicBezTo>
                  <a:cubicBezTo>
                    <a:pt x="2945" y="6163"/>
                    <a:pt x="2123" y="9495"/>
                    <a:pt x="1324" y="12851"/>
                  </a:cubicBezTo>
                  <a:cubicBezTo>
                    <a:pt x="890" y="14608"/>
                    <a:pt x="525" y="16389"/>
                    <a:pt x="114" y="18146"/>
                  </a:cubicBezTo>
                  <a:cubicBezTo>
                    <a:pt x="46" y="18466"/>
                    <a:pt x="0" y="18785"/>
                    <a:pt x="46" y="19128"/>
                  </a:cubicBezTo>
                  <a:cubicBezTo>
                    <a:pt x="65" y="19129"/>
                    <a:pt x="83" y="19130"/>
                    <a:pt x="100" y="19130"/>
                  </a:cubicBezTo>
                  <a:cubicBezTo>
                    <a:pt x="348" y="19130"/>
                    <a:pt x="391" y="18980"/>
                    <a:pt x="434" y="18831"/>
                  </a:cubicBezTo>
                  <a:cubicBezTo>
                    <a:pt x="571" y="18352"/>
                    <a:pt x="708" y="17849"/>
                    <a:pt x="822" y="17370"/>
                  </a:cubicBezTo>
                  <a:cubicBezTo>
                    <a:pt x="1849" y="13262"/>
                    <a:pt x="2853" y="9176"/>
                    <a:pt x="3721" y="5044"/>
                  </a:cubicBezTo>
                  <a:cubicBezTo>
                    <a:pt x="3972" y="3880"/>
                    <a:pt x="4177" y="2693"/>
                    <a:pt x="4405" y="1529"/>
                  </a:cubicBezTo>
                  <a:cubicBezTo>
                    <a:pt x="4474" y="1141"/>
                    <a:pt x="4519" y="753"/>
                    <a:pt x="4314" y="365"/>
                  </a:cubicBezTo>
                  <a:cubicBezTo>
                    <a:pt x="3812" y="183"/>
                    <a:pt x="3287" y="91"/>
                    <a:pt x="2693" y="0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0" name="Google Shape;1080;p29"/>
            <p:cNvSpPr/>
            <p:nvPr/>
          </p:nvSpPr>
          <p:spPr>
            <a:xfrm>
              <a:off x="690625" y="1145875"/>
              <a:ext cx="253375" cy="72175"/>
            </a:xfrm>
            <a:custGeom>
              <a:avLst/>
              <a:gdLst/>
              <a:ahLst/>
              <a:cxnLst/>
              <a:rect l="l" t="t" r="r" b="b"/>
              <a:pathLst>
                <a:path w="10135" h="2887" extrusionOk="0">
                  <a:moveTo>
                    <a:pt x="0" y="1"/>
                  </a:moveTo>
                  <a:lnTo>
                    <a:pt x="0" y="1"/>
                  </a:lnTo>
                  <a:cubicBezTo>
                    <a:pt x="388" y="320"/>
                    <a:pt x="731" y="411"/>
                    <a:pt x="1073" y="526"/>
                  </a:cubicBezTo>
                  <a:cubicBezTo>
                    <a:pt x="3333" y="1324"/>
                    <a:pt x="5593" y="2078"/>
                    <a:pt x="7921" y="2580"/>
                  </a:cubicBezTo>
                  <a:cubicBezTo>
                    <a:pt x="8491" y="2694"/>
                    <a:pt x="9062" y="2785"/>
                    <a:pt x="9633" y="2877"/>
                  </a:cubicBezTo>
                  <a:cubicBezTo>
                    <a:pt x="9680" y="2883"/>
                    <a:pt x="9716" y="2887"/>
                    <a:pt x="9747" y="2887"/>
                  </a:cubicBezTo>
                  <a:cubicBezTo>
                    <a:pt x="9837" y="2887"/>
                    <a:pt x="9899" y="2852"/>
                    <a:pt x="10135" y="2717"/>
                  </a:cubicBezTo>
                  <a:cubicBezTo>
                    <a:pt x="10021" y="2671"/>
                    <a:pt x="9952" y="2648"/>
                    <a:pt x="9884" y="2626"/>
                  </a:cubicBezTo>
                  <a:cubicBezTo>
                    <a:pt x="9519" y="2557"/>
                    <a:pt x="9153" y="2511"/>
                    <a:pt x="8788" y="2420"/>
                  </a:cubicBezTo>
                  <a:cubicBezTo>
                    <a:pt x="7464" y="2055"/>
                    <a:pt x="6140" y="1690"/>
                    <a:pt x="4817" y="1324"/>
                  </a:cubicBezTo>
                  <a:cubicBezTo>
                    <a:pt x="3379" y="914"/>
                    <a:pt x="1963" y="480"/>
                    <a:pt x="525" y="69"/>
                  </a:cubicBezTo>
                  <a:cubicBezTo>
                    <a:pt x="388" y="46"/>
                    <a:pt x="252" y="46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1" name="Google Shape;1081;p29"/>
            <p:cNvSpPr/>
            <p:nvPr/>
          </p:nvSpPr>
          <p:spPr>
            <a:xfrm>
              <a:off x="775075" y="946150"/>
              <a:ext cx="230575" cy="69250"/>
            </a:xfrm>
            <a:custGeom>
              <a:avLst/>
              <a:gdLst/>
              <a:ahLst/>
              <a:cxnLst/>
              <a:rect l="l" t="t" r="r" b="b"/>
              <a:pathLst>
                <a:path w="9223" h="2770" extrusionOk="0">
                  <a:moveTo>
                    <a:pt x="1" y="1"/>
                  </a:moveTo>
                  <a:lnTo>
                    <a:pt x="1" y="1"/>
                  </a:lnTo>
                  <a:cubicBezTo>
                    <a:pt x="138" y="183"/>
                    <a:pt x="297" y="275"/>
                    <a:pt x="457" y="343"/>
                  </a:cubicBezTo>
                  <a:cubicBezTo>
                    <a:pt x="2922" y="1507"/>
                    <a:pt x="5479" y="2352"/>
                    <a:pt x="8195" y="2717"/>
                  </a:cubicBezTo>
                  <a:cubicBezTo>
                    <a:pt x="8379" y="2743"/>
                    <a:pt x="8564" y="2770"/>
                    <a:pt x="8762" y="2770"/>
                  </a:cubicBezTo>
                  <a:cubicBezTo>
                    <a:pt x="8906" y="2770"/>
                    <a:pt x="9058" y="2756"/>
                    <a:pt x="9222" y="2717"/>
                  </a:cubicBezTo>
                  <a:cubicBezTo>
                    <a:pt x="9108" y="2626"/>
                    <a:pt x="9085" y="2580"/>
                    <a:pt x="9039" y="2580"/>
                  </a:cubicBezTo>
                  <a:cubicBezTo>
                    <a:pt x="8948" y="2557"/>
                    <a:pt x="8857" y="2534"/>
                    <a:pt x="8766" y="2512"/>
                  </a:cubicBezTo>
                  <a:cubicBezTo>
                    <a:pt x="7442" y="2352"/>
                    <a:pt x="6163" y="1964"/>
                    <a:pt x="4908" y="1530"/>
                  </a:cubicBezTo>
                  <a:cubicBezTo>
                    <a:pt x="3402" y="1005"/>
                    <a:pt x="1895" y="549"/>
                    <a:pt x="389" y="69"/>
                  </a:cubicBezTo>
                  <a:cubicBezTo>
                    <a:pt x="252" y="24"/>
                    <a:pt x="138" y="24"/>
                    <a:pt x="1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2" name="Google Shape;1082;p29"/>
            <p:cNvSpPr/>
            <p:nvPr/>
          </p:nvSpPr>
          <p:spPr>
            <a:xfrm>
              <a:off x="1193925" y="838875"/>
              <a:ext cx="1175" cy="5725"/>
            </a:xfrm>
            <a:custGeom>
              <a:avLst/>
              <a:gdLst/>
              <a:ahLst/>
              <a:cxnLst/>
              <a:rect l="l" t="t" r="r" b="b"/>
              <a:pathLst>
                <a:path w="47" h="229" extrusionOk="0">
                  <a:moveTo>
                    <a:pt x="0" y="1"/>
                  </a:moveTo>
                  <a:cubicBezTo>
                    <a:pt x="0" y="69"/>
                    <a:pt x="23" y="160"/>
                    <a:pt x="46" y="229"/>
                  </a:cubicBezTo>
                  <a:cubicBezTo>
                    <a:pt x="46" y="138"/>
                    <a:pt x="46" y="69"/>
                    <a:pt x="46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3" name="Google Shape;1083;p29"/>
            <p:cNvSpPr/>
            <p:nvPr/>
          </p:nvSpPr>
          <p:spPr>
            <a:xfrm>
              <a:off x="1136850" y="760125"/>
              <a:ext cx="2875" cy="25"/>
            </a:xfrm>
            <a:custGeom>
              <a:avLst/>
              <a:gdLst/>
              <a:ahLst/>
              <a:cxnLst/>
              <a:rect l="l" t="t" r="r" b="b"/>
              <a:pathLst>
                <a:path w="115" h="1" extrusionOk="0">
                  <a:moveTo>
                    <a:pt x="1" y="1"/>
                  </a:moveTo>
                  <a:lnTo>
                    <a:pt x="115" y="1"/>
                  </a:lnTo>
                  <a:cubicBezTo>
                    <a:pt x="92" y="1"/>
                    <a:pt x="47" y="1"/>
                    <a:pt x="24" y="1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84" name="Google Shape;1084;p29"/>
          <p:cNvGrpSpPr/>
          <p:nvPr/>
        </p:nvGrpSpPr>
        <p:grpSpPr>
          <a:xfrm>
            <a:off x="276332" y="2012100"/>
            <a:ext cx="697947" cy="846304"/>
            <a:chOff x="6617225" y="1425800"/>
            <a:chExt cx="762950" cy="925125"/>
          </a:xfrm>
        </p:grpSpPr>
        <p:sp>
          <p:nvSpPr>
            <p:cNvPr id="1085" name="Google Shape;1085;p29"/>
            <p:cNvSpPr/>
            <p:nvPr/>
          </p:nvSpPr>
          <p:spPr>
            <a:xfrm>
              <a:off x="6617225" y="1425800"/>
              <a:ext cx="762950" cy="925125"/>
            </a:xfrm>
            <a:custGeom>
              <a:avLst/>
              <a:gdLst/>
              <a:ahLst/>
              <a:cxnLst/>
              <a:rect l="l" t="t" r="r" b="b"/>
              <a:pathLst>
                <a:path w="30518" h="37005" extrusionOk="0">
                  <a:moveTo>
                    <a:pt x="21414" y="994"/>
                  </a:moveTo>
                  <a:cubicBezTo>
                    <a:pt x="21724" y="994"/>
                    <a:pt x="22035" y="1014"/>
                    <a:pt x="22346" y="1061"/>
                  </a:cubicBezTo>
                  <a:cubicBezTo>
                    <a:pt x="23282" y="1175"/>
                    <a:pt x="23967" y="1609"/>
                    <a:pt x="24537" y="2316"/>
                  </a:cubicBezTo>
                  <a:cubicBezTo>
                    <a:pt x="25085" y="2978"/>
                    <a:pt x="25519" y="3731"/>
                    <a:pt x="25816" y="4530"/>
                  </a:cubicBezTo>
                  <a:cubicBezTo>
                    <a:pt x="26204" y="5603"/>
                    <a:pt x="26500" y="6721"/>
                    <a:pt x="26706" y="7840"/>
                  </a:cubicBezTo>
                  <a:cubicBezTo>
                    <a:pt x="27025" y="9506"/>
                    <a:pt x="27299" y="11172"/>
                    <a:pt x="27596" y="12839"/>
                  </a:cubicBezTo>
                  <a:cubicBezTo>
                    <a:pt x="27893" y="14551"/>
                    <a:pt x="28189" y="16240"/>
                    <a:pt x="28463" y="17951"/>
                  </a:cubicBezTo>
                  <a:cubicBezTo>
                    <a:pt x="28874" y="20531"/>
                    <a:pt x="29331" y="23087"/>
                    <a:pt x="29536" y="25689"/>
                  </a:cubicBezTo>
                  <a:cubicBezTo>
                    <a:pt x="29627" y="26922"/>
                    <a:pt x="29719" y="28132"/>
                    <a:pt x="29445" y="29341"/>
                  </a:cubicBezTo>
                  <a:cubicBezTo>
                    <a:pt x="29353" y="29821"/>
                    <a:pt x="29148" y="30300"/>
                    <a:pt x="28988" y="30779"/>
                  </a:cubicBezTo>
                  <a:cubicBezTo>
                    <a:pt x="28828" y="31167"/>
                    <a:pt x="28555" y="31464"/>
                    <a:pt x="28167" y="31647"/>
                  </a:cubicBezTo>
                  <a:cubicBezTo>
                    <a:pt x="27847" y="31784"/>
                    <a:pt x="27505" y="31921"/>
                    <a:pt x="27185" y="32035"/>
                  </a:cubicBezTo>
                  <a:cubicBezTo>
                    <a:pt x="24560" y="32834"/>
                    <a:pt x="21935" y="33564"/>
                    <a:pt x="19287" y="34272"/>
                  </a:cubicBezTo>
                  <a:cubicBezTo>
                    <a:pt x="18032" y="34591"/>
                    <a:pt x="16800" y="34979"/>
                    <a:pt x="15567" y="35344"/>
                  </a:cubicBezTo>
                  <a:cubicBezTo>
                    <a:pt x="14197" y="35755"/>
                    <a:pt x="12805" y="35961"/>
                    <a:pt x="11367" y="36029"/>
                  </a:cubicBezTo>
                  <a:cubicBezTo>
                    <a:pt x="11287" y="36036"/>
                    <a:pt x="11207" y="36039"/>
                    <a:pt x="11126" y="36039"/>
                  </a:cubicBezTo>
                  <a:cubicBezTo>
                    <a:pt x="10933" y="36039"/>
                    <a:pt x="10739" y="36022"/>
                    <a:pt x="10545" y="36006"/>
                  </a:cubicBezTo>
                  <a:cubicBezTo>
                    <a:pt x="9792" y="35915"/>
                    <a:pt x="9199" y="35595"/>
                    <a:pt x="8697" y="35025"/>
                  </a:cubicBezTo>
                  <a:cubicBezTo>
                    <a:pt x="8012" y="34249"/>
                    <a:pt x="7510" y="33336"/>
                    <a:pt x="7099" y="32377"/>
                  </a:cubicBezTo>
                  <a:cubicBezTo>
                    <a:pt x="6277" y="30437"/>
                    <a:pt x="5684" y="28428"/>
                    <a:pt x="5136" y="26374"/>
                  </a:cubicBezTo>
                  <a:cubicBezTo>
                    <a:pt x="4383" y="23498"/>
                    <a:pt x="3698" y="20576"/>
                    <a:pt x="3173" y="17632"/>
                  </a:cubicBezTo>
                  <a:cubicBezTo>
                    <a:pt x="2899" y="15966"/>
                    <a:pt x="2648" y="14277"/>
                    <a:pt x="2351" y="12610"/>
                  </a:cubicBezTo>
                  <a:cubicBezTo>
                    <a:pt x="2054" y="10807"/>
                    <a:pt x="1780" y="9004"/>
                    <a:pt x="1324" y="7246"/>
                  </a:cubicBezTo>
                  <a:cubicBezTo>
                    <a:pt x="1164" y="6699"/>
                    <a:pt x="1004" y="6174"/>
                    <a:pt x="845" y="5580"/>
                  </a:cubicBezTo>
                  <a:cubicBezTo>
                    <a:pt x="1073" y="5283"/>
                    <a:pt x="1301" y="4964"/>
                    <a:pt x="1552" y="4644"/>
                  </a:cubicBezTo>
                  <a:cubicBezTo>
                    <a:pt x="1826" y="4325"/>
                    <a:pt x="2146" y="4142"/>
                    <a:pt x="2557" y="4005"/>
                  </a:cubicBezTo>
                  <a:cubicBezTo>
                    <a:pt x="3378" y="3731"/>
                    <a:pt x="4223" y="3549"/>
                    <a:pt x="5067" y="3480"/>
                  </a:cubicBezTo>
                  <a:cubicBezTo>
                    <a:pt x="6049" y="3366"/>
                    <a:pt x="7030" y="3206"/>
                    <a:pt x="8012" y="3069"/>
                  </a:cubicBezTo>
                  <a:cubicBezTo>
                    <a:pt x="9222" y="2932"/>
                    <a:pt x="10431" y="2796"/>
                    <a:pt x="11641" y="2636"/>
                  </a:cubicBezTo>
                  <a:cubicBezTo>
                    <a:pt x="12394" y="2544"/>
                    <a:pt x="13147" y="2407"/>
                    <a:pt x="13878" y="2271"/>
                  </a:cubicBezTo>
                  <a:cubicBezTo>
                    <a:pt x="15795" y="1928"/>
                    <a:pt x="17713" y="1540"/>
                    <a:pt x="19630" y="1175"/>
                  </a:cubicBezTo>
                  <a:cubicBezTo>
                    <a:pt x="20217" y="1070"/>
                    <a:pt x="20814" y="994"/>
                    <a:pt x="21414" y="994"/>
                  </a:cubicBezTo>
                  <a:close/>
                  <a:moveTo>
                    <a:pt x="22299" y="0"/>
                  </a:moveTo>
                  <a:cubicBezTo>
                    <a:pt x="21873" y="0"/>
                    <a:pt x="21448" y="36"/>
                    <a:pt x="21022" y="102"/>
                  </a:cubicBezTo>
                  <a:cubicBezTo>
                    <a:pt x="19402" y="353"/>
                    <a:pt x="17781" y="650"/>
                    <a:pt x="16160" y="947"/>
                  </a:cubicBezTo>
                  <a:cubicBezTo>
                    <a:pt x="14722" y="1221"/>
                    <a:pt x="13262" y="1472"/>
                    <a:pt x="11801" y="1631"/>
                  </a:cubicBezTo>
                  <a:cubicBezTo>
                    <a:pt x="10888" y="1723"/>
                    <a:pt x="9998" y="1791"/>
                    <a:pt x="9085" y="1905"/>
                  </a:cubicBezTo>
                  <a:cubicBezTo>
                    <a:pt x="8377" y="1974"/>
                    <a:pt x="7692" y="2134"/>
                    <a:pt x="6985" y="2179"/>
                  </a:cubicBezTo>
                  <a:cubicBezTo>
                    <a:pt x="5296" y="2271"/>
                    <a:pt x="3743" y="2796"/>
                    <a:pt x="2237" y="3435"/>
                  </a:cubicBezTo>
                  <a:cubicBezTo>
                    <a:pt x="1415" y="3800"/>
                    <a:pt x="616" y="4211"/>
                    <a:pt x="365" y="5192"/>
                  </a:cubicBezTo>
                  <a:cubicBezTo>
                    <a:pt x="0" y="5420"/>
                    <a:pt x="114" y="5740"/>
                    <a:pt x="183" y="6082"/>
                  </a:cubicBezTo>
                  <a:cubicBezTo>
                    <a:pt x="548" y="8502"/>
                    <a:pt x="913" y="10921"/>
                    <a:pt x="1301" y="13364"/>
                  </a:cubicBezTo>
                  <a:cubicBezTo>
                    <a:pt x="1575" y="15144"/>
                    <a:pt x="1826" y="16924"/>
                    <a:pt x="2146" y="18682"/>
                  </a:cubicBezTo>
                  <a:cubicBezTo>
                    <a:pt x="2716" y="21832"/>
                    <a:pt x="3561" y="24913"/>
                    <a:pt x="4428" y="27995"/>
                  </a:cubicBezTo>
                  <a:cubicBezTo>
                    <a:pt x="4908" y="29684"/>
                    <a:pt x="5478" y="31373"/>
                    <a:pt x="6163" y="33016"/>
                  </a:cubicBezTo>
                  <a:cubicBezTo>
                    <a:pt x="6551" y="33975"/>
                    <a:pt x="7053" y="34888"/>
                    <a:pt x="7669" y="35732"/>
                  </a:cubicBezTo>
                  <a:cubicBezTo>
                    <a:pt x="8263" y="36508"/>
                    <a:pt x="9039" y="36896"/>
                    <a:pt x="9998" y="36988"/>
                  </a:cubicBezTo>
                  <a:cubicBezTo>
                    <a:pt x="10135" y="36999"/>
                    <a:pt x="10271" y="37005"/>
                    <a:pt x="10411" y="37005"/>
                  </a:cubicBezTo>
                  <a:cubicBezTo>
                    <a:pt x="10551" y="37005"/>
                    <a:pt x="10694" y="36999"/>
                    <a:pt x="10842" y="36988"/>
                  </a:cubicBezTo>
                  <a:cubicBezTo>
                    <a:pt x="12234" y="36942"/>
                    <a:pt x="13604" y="36714"/>
                    <a:pt x="14951" y="36326"/>
                  </a:cubicBezTo>
                  <a:cubicBezTo>
                    <a:pt x="16571" y="35892"/>
                    <a:pt x="18192" y="35481"/>
                    <a:pt x="19790" y="35025"/>
                  </a:cubicBezTo>
                  <a:cubicBezTo>
                    <a:pt x="21981" y="34409"/>
                    <a:pt x="24172" y="33769"/>
                    <a:pt x="26341" y="33107"/>
                  </a:cubicBezTo>
                  <a:cubicBezTo>
                    <a:pt x="27345" y="32811"/>
                    <a:pt x="28189" y="32263"/>
                    <a:pt x="28920" y="31555"/>
                  </a:cubicBezTo>
                  <a:cubicBezTo>
                    <a:pt x="29582" y="30916"/>
                    <a:pt x="30038" y="30186"/>
                    <a:pt x="30244" y="29296"/>
                  </a:cubicBezTo>
                  <a:cubicBezTo>
                    <a:pt x="30472" y="28337"/>
                    <a:pt x="30518" y="27378"/>
                    <a:pt x="30518" y="26420"/>
                  </a:cubicBezTo>
                  <a:cubicBezTo>
                    <a:pt x="30495" y="26009"/>
                    <a:pt x="30472" y="25598"/>
                    <a:pt x="30449" y="25210"/>
                  </a:cubicBezTo>
                  <a:cubicBezTo>
                    <a:pt x="30312" y="23156"/>
                    <a:pt x="30015" y="21124"/>
                    <a:pt x="29673" y="19093"/>
                  </a:cubicBezTo>
                  <a:cubicBezTo>
                    <a:pt x="29057" y="15372"/>
                    <a:pt x="28395" y="11652"/>
                    <a:pt x="27893" y="7908"/>
                  </a:cubicBezTo>
                  <a:cubicBezTo>
                    <a:pt x="27710" y="6630"/>
                    <a:pt x="27436" y="5375"/>
                    <a:pt x="27025" y="4142"/>
                  </a:cubicBezTo>
                  <a:cubicBezTo>
                    <a:pt x="26683" y="3092"/>
                    <a:pt x="26181" y="2134"/>
                    <a:pt x="25496" y="1266"/>
                  </a:cubicBezTo>
                  <a:cubicBezTo>
                    <a:pt x="24903" y="536"/>
                    <a:pt x="24149" y="148"/>
                    <a:pt x="23213" y="56"/>
                  </a:cubicBezTo>
                  <a:cubicBezTo>
                    <a:pt x="22909" y="18"/>
                    <a:pt x="22604" y="0"/>
                    <a:pt x="22299" y="0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6" name="Google Shape;1086;p29"/>
            <p:cNvSpPr/>
            <p:nvPr/>
          </p:nvSpPr>
          <p:spPr>
            <a:xfrm>
              <a:off x="6727925" y="1742650"/>
              <a:ext cx="588350" cy="517700"/>
            </a:xfrm>
            <a:custGeom>
              <a:avLst/>
              <a:gdLst/>
              <a:ahLst/>
              <a:cxnLst/>
              <a:rect l="l" t="t" r="r" b="b"/>
              <a:pathLst>
                <a:path w="23534" h="20708" extrusionOk="0">
                  <a:moveTo>
                    <a:pt x="19516" y="439"/>
                  </a:moveTo>
                  <a:cubicBezTo>
                    <a:pt x="19927" y="1032"/>
                    <a:pt x="19995" y="1740"/>
                    <a:pt x="20201" y="2402"/>
                  </a:cubicBezTo>
                  <a:cubicBezTo>
                    <a:pt x="20086" y="2470"/>
                    <a:pt x="20018" y="2538"/>
                    <a:pt x="19927" y="2561"/>
                  </a:cubicBezTo>
                  <a:cubicBezTo>
                    <a:pt x="18808" y="2790"/>
                    <a:pt x="17690" y="2995"/>
                    <a:pt x="16571" y="3200"/>
                  </a:cubicBezTo>
                  <a:cubicBezTo>
                    <a:pt x="16551" y="3207"/>
                    <a:pt x="16531" y="3210"/>
                    <a:pt x="16509" y="3210"/>
                  </a:cubicBezTo>
                  <a:cubicBezTo>
                    <a:pt x="16455" y="3210"/>
                    <a:pt x="16388" y="3194"/>
                    <a:pt x="16275" y="3178"/>
                  </a:cubicBezTo>
                  <a:cubicBezTo>
                    <a:pt x="16046" y="2470"/>
                    <a:pt x="15841" y="1808"/>
                    <a:pt x="15613" y="1100"/>
                  </a:cubicBezTo>
                  <a:cubicBezTo>
                    <a:pt x="16275" y="872"/>
                    <a:pt x="16937" y="895"/>
                    <a:pt x="17576" y="781"/>
                  </a:cubicBezTo>
                  <a:cubicBezTo>
                    <a:pt x="18215" y="644"/>
                    <a:pt x="18854" y="553"/>
                    <a:pt x="19516" y="439"/>
                  </a:cubicBezTo>
                  <a:close/>
                  <a:moveTo>
                    <a:pt x="15248" y="1078"/>
                  </a:moveTo>
                  <a:cubicBezTo>
                    <a:pt x="15453" y="1831"/>
                    <a:pt x="15658" y="2538"/>
                    <a:pt x="15864" y="3269"/>
                  </a:cubicBezTo>
                  <a:cubicBezTo>
                    <a:pt x="15658" y="3337"/>
                    <a:pt x="15476" y="3429"/>
                    <a:pt x="15293" y="3474"/>
                  </a:cubicBezTo>
                  <a:cubicBezTo>
                    <a:pt x="13764" y="3771"/>
                    <a:pt x="12212" y="4068"/>
                    <a:pt x="10660" y="4387"/>
                  </a:cubicBezTo>
                  <a:cubicBezTo>
                    <a:pt x="10363" y="4045"/>
                    <a:pt x="10340" y="3611"/>
                    <a:pt x="10180" y="3223"/>
                  </a:cubicBezTo>
                  <a:cubicBezTo>
                    <a:pt x="10021" y="2835"/>
                    <a:pt x="9861" y="2424"/>
                    <a:pt x="9701" y="1991"/>
                  </a:cubicBezTo>
                  <a:cubicBezTo>
                    <a:pt x="10614" y="1671"/>
                    <a:pt x="11550" y="1603"/>
                    <a:pt x="12440" y="1443"/>
                  </a:cubicBezTo>
                  <a:cubicBezTo>
                    <a:pt x="13353" y="1283"/>
                    <a:pt x="14243" y="1123"/>
                    <a:pt x="15248" y="1078"/>
                  </a:cubicBezTo>
                  <a:close/>
                  <a:moveTo>
                    <a:pt x="9267" y="2036"/>
                  </a:moveTo>
                  <a:cubicBezTo>
                    <a:pt x="9632" y="2858"/>
                    <a:pt x="9929" y="3634"/>
                    <a:pt x="10112" y="4501"/>
                  </a:cubicBezTo>
                  <a:cubicBezTo>
                    <a:pt x="8742" y="4844"/>
                    <a:pt x="7396" y="5209"/>
                    <a:pt x="6072" y="5551"/>
                  </a:cubicBezTo>
                  <a:cubicBezTo>
                    <a:pt x="5798" y="5049"/>
                    <a:pt x="5296" y="3520"/>
                    <a:pt x="5250" y="2949"/>
                  </a:cubicBezTo>
                  <a:cubicBezTo>
                    <a:pt x="6551" y="2607"/>
                    <a:pt x="7875" y="2287"/>
                    <a:pt x="9267" y="2036"/>
                  </a:cubicBezTo>
                  <a:close/>
                  <a:moveTo>
                    <a:pt x="4702" y="3086"/>
                  </a:moveTo>
                  <a:cubicBezTo>
                    <a:pt x="4976" y="3954"/>
                    <a:pt x="5182" y="4798"/>
                    <a:pt x="5410" y="5711"/>
                  </a:cubicBezTo>
                  <a:cubicBezTo>
                    <a:pt x="4223" y="6145"/>
                    <a:pt x="3036" y="6419"/>
                    <a:pt x="1826" y="6830"/>
                  </a:cubicBezTo>
                  <a:cubicBezTo>
                    <a:pt x="1781" y="6761"/>
                    <a:pt x="1689" y="6693"/>
                    <a:pt x="1666" y="6601"/>
                  </a:cubicBezTo>
                  <a:cubicBezTo>
                    <a:pt x="1370" y="5825"/>
                    <a:pt x="1096" y="5049"/>
                    <a:pt x="799" y="4273"/>
                  </a:cubicBezTo>
                  <a:cubicBezTo>
                    <a:pt x="776" y="4205"/>
                    <a:pt x="776" y="4113"/>
                    <a:pt x="776" y="4022"/>
                  </a:cubicBezTo>
                  <a:cubicBezTo>
                    <a:pt x="1895" y="3748"/>
                    <a:pt x="3036" y="3474"/>
                    <a:pt x="4154" y="3200"/>
                  </a:cubicBezTo>
                  <a:cubicBezTo>
                    <a:pt x="4314" y="3155"/>
                    <a:pt x="4497" y="3132"/>
                    <a:pt x="4702" y="3086"/>
                  </a:cubicBezTo>
                  <a:close/>
                  <a:moveTo>
                    <a:pt x="20292" y="2858"/>
                  </a:moveTo>
                  <a:cubicBezTo>
                    <a:pt x="20680" y="4228"/>
                    <a:pt x="20863" y="5574"/>
                    <a:pt x="21045" y="6898"/>
                  </a:cubicBezTo>
                  <a:cubicBezTo>
                    <a:pt x="20497" y="7104"/>
                    <a:pt x="18694" y="7423"/>
                    <a:pt x="17621" y="7514"/>
                  </a:cubicBezTo>
                  <a:cubicBezTo>
                    <a:pt x="17416" y="7149"/>
                    <a:pt x="16731" y="4912"/>
                    <a:pt x="16480" y="3748"/>
                  </a:cubicBezTo>
                  <a:cubicBezTo>
                    <a:pt x="16571" y="3680"/>
                    <a:pt x="16663" y="3588"/>
                    <a:pt x="16777" y="3566"/>
                  </a:cubicBezTo>
                  <a:cubicBezTo>
                    <a:pt x="17918" y="3337"/>
                    <a:pt x="19059" y="3109"/>
                    <a:pt x="20292" y="2858"/>
                  </a:cubicBezTo>
                  <a:close/>
                  <a:moveTo>
                    <a:pt x="15734" y="3807"/>
                  </a:moveTo>
                  <a:cubicBezTo>
                    <a:pt x="15805" y="3807"/>
                    <a:pt x="15887" y="3817"/>
                    <a:pt x="15978" y="3817"/>
                  </a:cubicBezTo>
                  <a:cubicBezTo>
                    <a:pt x="16252" y="4410"/>
                    <a:pt x="16366" y="5049"/>
                    <a:pt x="16549" y="5688"/>
                  </a:cubicBezTo>
                  <a:cubicBezTo>
                    <a:pt x="16731" y="6305"/>
                    <a:pt x="16914" y="6944"/>
                    <a:pt x="17096" y="7560"/>
                  </a:cubicBezTo>
                  <a:cubicBezTo>
                    <a:pt x="16982" y="7628"/>
                    <a:pt x="16937" y="7697"/>
                    <a:pt x="16868" y="7720"/>
                  </a:cubicBezTo>
                  <a:cubicBezTo>
                    <a:pt x="15339" y="8062"/>
                    <a:pt x="13810" y="8382"/>
                    <a:pt x="12257" y="8701"/>
                  </a:cubicBezTo>
                  <a:cubicBezTo>
                    <a:pt x="12166" y="8724"/>
                    <a:pt x="12075" y="8724"/>
                    <a:pt x="11892" y="8747"/>
                  </a:cubicBezTo>
                  <a:cubicBezTo>
                    <a:pt x="11504" y="7469"/>
                    <a:pt x="11139" y="6213"/>
                    <a:pt x="10774" y="4958"/>
                  </a:cubicBezTo>
                  <a:cubicBezTo>
                    <a:pt x="10888" y="4889"/>
                    <a:pt x="11002" y="4821"/>
                    <a:pt x="11116" y="4798"/>
                  </a:cubicBezTo>
                  <a:cubicBezTo>
                    <a:pt x="12623" y="4456"/>
                    <a:pt x="14129" y="4136"/>
                    <a:pt x="15636" y="3817"/>
                  </a:cubicBezTo>
                  <a:cubicBezTo>
                    <a:pt x="15666" y="3809"/>
                    <a:pt x="15699" y="3807"/>
                    <a:pt x="15734" y="3807"/>
                  </a:cubicBezTo>
                  <a:close/>
                  <a:moveTo>
                    <a:pt x="10249" y="5072"/>
                  </a:moveTo>
                  <a:cubicBezTo>
                    <a:pt x="10500" y="5574"/>
                    <a:pt x="11230" y="8062"/>
                    <a:pt x="11344" y="8930"/>
                  </a:cubicBezTo>
                  <a:cubicBezTo>
                    <a:pt x="9952" y="9295"/>
                    <a:pt x="8583" y="9660"/>
                    <a:pt x="7190" y="10048"/>
                  </a:cubicBezTo>
                  <a:cubicBezTo>
                    <a:pt x="6871" y="9409"/>
                    <a:pt x="6825" y="8724"/>
                    <a:pt x="6642" y="8085"/>
                  </a:cubicBezTo>
                  <a:cubicBezTo>
                    <a:pt x="6460" y="7423"/>
                    <a:pt x="6300" y="6761"/>
                    <a:pt x="6140" y="6122"/>
                  </a:cubicBezTo>
                  <a:cubicBezTo>
                    <a:pt x="6642" y="5825"/>
                    <a:pt x="9450" y="5118"/>
                    <a:pt x="10249" y="5072"/>
                  </a:cubicBezTo>
                  <a:close/>
                  <a:moveTo>
                    <a:pt x="5478" y="6191"/>
                  </a:moveTo>
                  <a:cubicBezTo>
                    <a:pt x="5798" y="6852"/>
                    <a:pt x="5866" y="7537"/>
                    <a:pt x="6072" y="8176"/>
                  </a:cubicBezTo>
                  <a:cubicBezTo>
                    <a:pt x="6254" y="8815"/>
                    <a:pt x="6391" y="9477"/>
                    <a:pt x="6574" y="10116"/>
                  </a:cubicBezTo>
                  <a:cubicBezTo>
                    <a:pt x="6095" y="10390"/>
                    <a:pt x="3789" y="11029"/>
                    <a:pt x="3150" y="11098"/>
                  </a:cubicBezTo>
                  <a:cubicBezTo>
                    <a:pt x="2876" y="10596"/>
                    <a:pt x="2009" y="7880"/>
                    <a:pt x="1918" y="7195"/>
                  </a:cubicBezTo>
                  <a:cubicBezTo>
                    <a:pt x="3082" y="6807"/>
                    <a:pt x="4246" y="6464"/>
                    <a:pt x="5478" y="6191"/>
                  </a:cubicBezTo>
                  <a:close/>
                  <a:moveTo>
                    <a:pt x="17210" y="8131"/>
                  </a:moveTo>
                  <a:cubicBezTo>
                    <a:pt x="17690" y="9614"/>
                    <a:pt x="17964" y="11144"/>
                    <a:pt x="18352" y="12696"/>
                  </a:cubicBezTo>
                  <a:cubicBezTo>
                    <a:pt x="17462" y="12947"/>
                    <a:pt x="16594" y="13084"/>
                    <a:pt x="15750" y="13289"/>
                  </a:cubicBezTo>
                  <a:cubicBezTo>
                    <a:pt x="14882" y="13495"/>
                    <a:pt x="14038" y="13768"/>
                    <a:pt x="13125" y="13883"/>
                  </a:cubicBezTo>
                  <a:cubicBezTo>
                    <a:pt x="13033" y="13563"/>
                    <a:pt x="12942" y="13266"/>
                    <a:pt x="12874" y="12970"/>
                  </a:cubicBezTo>
                  <a:cubicBezTo>
                    <a:pt x="12600" y="11760"/>
                    <a:pt x="12280" y="10527"/>
                    <a:pt x="12052" y="9295"/>
                  </a:cubicBezTo>
                  <a:cubicBezTo>
                    <a:pt x="12782" y="8975"/>
                    <a:pt x="16389" y="8153"/>
                    <a:pt x="17210" y="8131"/>
                  </a:cubicBezTo>
                  <a:close/>
                  <a:moveTo>
                    <a:pt x="11573" y="9409"/>
                  </a:moveTo>
                  <a:cubicBezTo>
                    <a:pt x="11961" y="10961"/>
                    <a:pt x="12326" y="12445"/>
                    <a:pt x="12691" y="13928"/>
                  </a:cubicBezTo>
                  <a:cubicBezTo>
                    <a:pt x="12280" y="14225"/>
                    <a:pt x="11778" y="14225"/>
                    <a:pt x="11322" y="14362"/>
                  </a:cubicBezTo>
                  <a:cubicBezTo>
                    <a:pt x="10865" y="14476"/>
                    <a:pt x="10386" y="14590"/>
                    <a:pt x="9929" y="14704"/>
                  </a:cubicBezTo>
                  <a:cubicBezTo>
                    <a:pt x="9450" y="14796"/>
                    <a:pt x="8993" y="14887"/>
                    <a:pt x="8491" y="15001"/>
                  </a:cubicBezTo>
                  <a:cubicBezTo>
                    <a:pt x="8195" y="14225"/>
                    <a:pt x="8035" y="13472"/>
                    <a:pt x="7806" y="12719"/>
                  </a:cubicBezTo>
                  <a:cubicBezTo>
                    <a:pt x="7601" y="11988"/>
                    <a:pt x="7396" y="11281"/>
                    <a:pt x="7236" y="10482"/>
                  </a:cubicBezTo>
                  <a:cubicBezTo>
                    <a:pt x="7943" y="10208"/>
                    <a:pt x="8674" y="10071"/>
                    <a:pt x="9359" y="9911"/>
                  </a:cubicBezTo>
                  <a:cubicBezTo>
                    <a:pt x="10066" y="9728"/>
                    <a:pt x="10751" y="9455"/>
                    <a:pt x="11573" y="9409"/>
                  </a:cubicBezTo>
                  <a:close/>
                  <a:moveTo>
                    <a:pt x="6620" y="10619"/>
                  </a:moveTo>
                  <a:cubicBezTo>
                    <a:pt x="6916" y="11075"/>
                    <a:pt x="6985" y="11600"/>
                    <a:pt x="7122" y="12057"/>
                  </a:cubicBezTo>
                  <a:cubicBezTo>
                    <a:pt x="7281" y="12536"/>
                    <a:pt x="7418" y="13038"/>
                    <a:pt x="7555" y="13517"/>
                  </a:cubicBezTo>
                  <a:cubicBezTo>
                    <a:pt x="7692" y="14020"/>
                    <a:pt x="7806" y="14499"/>
                    <a:pt x="7943" y="15024"/>
                  </a:cubicBezTo>
                  <a:cubicBezTo>
                    <a:pt x="7829" y="15092"/>
                    <a:pt x="7738" y="15161"/>
                    <a:pt x="7624" y="15184"/>
                  </a:cubicBezTo>
                  <a:cubicBezTo>
                    <a:pt x="7122" y="15298"/>
                    <a:pt x="6620" y="15389"/>
                    <a:pt x="6117" y="15480"/>
                  </a:cubicBezTo>
                  <a:cubicBezTo>
                    <a:pt x="5638" y="15572"/>
                    <a:pt x="5136" y="15686"/>
                    <a:pt x="4588" y="15777"/>
                  </a:cubicBezTo>
                  <a:cubicBezTo>
                    <a:pt x="4542" y="15686"/>
                    <a:pt x="4451" y="15595"/>
                    <a:pt x="4405" y="15480"/>
                  </a:cubicBezTo>
                  <a:cubicBezTo>
                    <a:pt x="4040" y="14271"/>
                    <a:pt x="3652" y="13061"/>
                    <a:pt x="3287" y="11851"/>
                  </a:cubicBezTo>
                  <a:cubicBezTo>
                    <a:pt x="3241" y="11760"/>
                    <a:pt x="3264" y="11646"/>
                    <a:pt x="3241" y="11486"/>
                  </a:cubicBezTo>
                  <a:cubicBezTo>
                    <a:pt x="4405" y="11189"/>
                    <a:pt x="5501" y="10893"/>
                    <a:pt x="6620" y="10619"/>
                  </a:cubicBezTo>
                  <a:close/>
                  <a:moveTo>
                    <a:pt x="21091" y="7332"/>
                  </a:moveTo>
                  <a:cubicBezTo>
                    <a:pt x="21365" y="8336"/>
                    <a:pt x="21433" y="9363"/>
                    <a:pt x="21639" y="10368"/>
                  </a:cubicBezTo>
                  <a:cubicBezTo>
                    <a:pt x="21821" y="11395"/>
                    <a:pt x="22004" y="12399"/>
                    <a:pt x="22186" y="13426"/>
                  </a:cubicBezTo>
                  <a:cubicBezTo>
                    <a:pt x="22369" y="14453"/>
                    <a:pt x="22620" y="15458"/>
                    <a:pt x="22780" y="16462"/>
                  </a:cubicBezTo>
                  <a:cubicBezTo>
                    <a:pt x="21867" y="16713"/>
                    <a:pt x="20132" y="17010"/>
                    <a:pt x="19630" y="17010"/>
                  </a:cubicBezTo>
                  <a:cubicBezTo>
                    <a:pt x="18991" y="14020"/>
                    <a:pt x="18352" y="11029"/>
                    <a:pt x="17713" y="8062"/>
                  </a:cubicBezTo>
                  <a:cubicBezTo>
                    <a:pt x="18238" y="7834"/>
                    <a:pt x="20429" y="7377"/>
                    <a:pt x="21091" y="7332"/>
                  </a:cubicBezTo>
                  <a:close/>
                  <a:moveTo>
                    <a:pt x="18375" y="12970"/>
                  </a:moveTo>
                  <a:cubicBezTo>
                    <a:pt x="18648" y="13632"/>
                    <a:pt x="18694" y="14339"/>
                    <a:pt x="18831" y="15024"/>
                  </a:cubicBezTo>
                  <a:cubicBezTo>
                    <a:pt x="18991" y="15709"/>
                    <a:pt x="19173" y="16393"/>
                    <a:pt x="19356" y="17147"/>
                  </a:cubicBezTo>
                  <a:cubicBezTo>
                    <a:pt x="17553" y="17580"/>
                    <a:pt x="15864" y="17991"/>
                    <a:pt x="14106" y="18425"/>
                  </a:cubicBezTo>
                  <a:cubicBezTo>
                    <a:pt x="13810" y="17055"/>
                    <a:pt x="13513" y="15731"/>
                    <a:pt x="13216" y="14362"/>
                  </a:cubicBezTo>
                  <a:cubicBezTo>
                    <a:pt x="13376" y="14293"/>
                    <a:pt x="13490" y="14225"/>
                    <a:pt x="13627" y="14179"/>
                  </a:cubicBezTo>
                  <a:cubicBezTo>
                    <a:pt x="15202" y="13814"/>
                    <a:pt x="16777" y="13472"/>
                    <a:pt x="18375" y="12970"/>
                  </a:cubicBezTo>
                  <a:close/>
                  <a:moveTo>
                    <a:pt x="12737" y="14408"/>
                  </a:moveTo>
                  <a:cubicBezTo>
                    <a:pt x="12805" y="14590"/>
                    <a:pt x="12874" y="14704"/>
                    <a:pt x="12897" y="14841"/>
                  </a:cubicBezTo>
                  <a:cubicBezTo>
                    <a:pt x="13193" y="15983"/>
                    <a:pt x="13467" y="17101"/>
                    <a:pt x="13741" y="18242"/>
                  </a:cubicBezTo>
                  <a:cubicBezTo>
                    <a:pt x="13764" y="18311"/>
                    <a:pt x="13741" y="18402"/>
                    <a:pt x="13741" y="18516"/>
                  </a:cubicBezTo>
                  <a:cubicBezTo>
                    <a:pt x="12394" y="18881"/>
                    <a:pt x="11025" y="19132"/>
                    <a:pt x="9632" y="19452"/>
                  </a:cubicBezTo>
                  <a:cubicBezTo>
                    <a:pt x="9473" y="18744"/>
                    <a:pt x="9313" y="18060"/>
                    <a:pt x="9130" y="17375"/>
                  </a:cubicBezTo>
                  <a:cubicBezTo>
                    <a:pt x="8971" y="16690"/>
                    <a:pt x="8697" y="16051"/>
                    <a:pt x="8560" y="15321"/>
                  </a:cubicBezTo>
                  <a:cubicBezTo>
                    <a:pt x="9975" y="14978"/>
                    <a:pt x="11344" y="14682"/>
                    <a:pt x="12737" y="14408"/>
                  </a:cubicBezTo>
                  <a:close/>
                  <a:moveTo>
                    <a:pt x="8058" y="15480"/>
                  </a:moveTo>
                  <a:cubicBezTo>
                    <a:pt x="8514" y="16781"/>
                    <a:pt x="8765" y="18128"/>
                    <a:pt x="9222" y="19475"/>
                  </a:cubicBezTo>
                  <a:cubicBezTo>
                    <a:pt x="9176" y="19520"/>
                    <a:pt x="9108" y="19566"/>
                    <a:pt x="9039" y="19589"/>
                  </a:cubicBezTo>
                  <a:cubicBezTo>
                    <a:pt x="8035" y="19817"/>
                    <a:pt x="7008" y="20023"/>
                    <a:pt x="6003" y="20251"/>
                  </a:cubicBezTo>
                  <a:cubicBezTo>
                    <a:pt x="5935" y="20251"/>
                    <a:pt x="5843" y="20228"/>
                    <a:pt x="5729" y="20228"/>
                  </a:cubicBezTo>
                  <a:cubicBezTo>
                    <a:pt x="5547" y="19817"/>
                    <a:pt x="5570" y="19361"/>
                    <a:pt x="5433" y="18927"/>
                  </a:cubicBezTo>
                  <a:cubicBezTo>
                    <a:pt x="5296" y="18470"/>
                    <a:pt x="5182" y="17991"/>
                    <a:pt x="5045" y="17535"/>
                  </a:cubicBezTo>
                  <a:cubicBezTo>
                    <a:pt x="4930" y="17101"/>
                    <a:pt x="4794" y="16667"/>
                    <a:pt x="4634" y="16188"/>
                  </a:cubicBezTo>
                  <a:cubicBezTo>
                    <a:pt x="4725" y="16142"/>
                    <a:pt x="4816" y="16051"/>
                    <a:pt x="4908" y="16051"/>
                  </a:cubicBezTo>
                  <a:cubicBezTo>
                    <a:pt x="5821" y="15868"/>
                    <a:pt x="6734" y="15686"/>
                    <a:pt x="7647" y="15503"/>
                  </a:cubicBezTo>
                  <a:cubicBezTo>
                    <a:pt x="7784" y="15480"/>
                    <a:pt x="7898" y="15480"/>
                    <a:pt x="8058" y="15480"/>
                  </a:cubicBezTo>
                  <a:close/>
                  <a:moveTo>
                    <a:pt x="18932" y="0"/>
                  </a:moveTo>
                  <a:cubicBezTo>
                    <a:pt x="17922" y="0"/>
                    <a:pt x="16950" y="137"/>
                    <a:pt x="15978" y="324"/>
                  </a:cubicBezTo>
                  <a:cubicBezTo>
                    <a:pt x="15019" y="507"/>
                    <a:pt x="14038" y="621"/>
                    <a:pt x="13056" y="781"/>
                  </a:cubicBezTo>
                  <a:cubicBezTo>
                    <a:pt x="11641" y="1032"/>
                    <a:pt x="10203" y="1237"/>
                    <a:pt x="8788" y="1511"/>
                  </a:cubicBezTo>
                  <a:cubicBezTo>
                    <a:pt x="6209" y="1991"/>
                    <a:pt x="3675" y="2698"/>
                    <a:pt x="1141" y="3451"/>
                  </a:cubicBezTo>
                  <a:cubicBezTo>
                    <a:pt x="982" y="3520"/>
                    <a:pt x="799" y="3566"/>
                    <a:pt x="639" y="3611"/>
                  </a:cubicBezTo>
                  <a:cubicBezTo>
                    <a:pt x="571" y="3634"/>
                    <a:pt x="490" y="3634"/>
                    <a:pt x="409" y="3634"/>
                  </a:cubicBezTo>
                  <a:lnTo>
                    <a:pt x="409" y="3634"/>
                  </a:lnTo>
                  <a:cubicBezTo>
                    <a:pt x="249" y="3634"/>
                    <a:pt x="92" y="3634"/>
                    <a:pt x="46" y="3817"/>
                  </a:cubicBezTo>
                  <a:cubicBezTo>
                    <a:pt x="0" y="4022"/>
                    <a:pt x="46" y="4273"/>
                    <a:pt x="92" y="4479"/>
                  </a:cubicBezTo>
                  <a:cubicBezTo>
                    <a:pt x="114" y="4638"/>
                    <a:pt x="183" y="4775"/>
                    <a:pt x="228" y="4912"/>
                  </a:cubicBezTo>
                  <a:cubicBezTo>
                    <a:pt x="822" y="6738"/>
                    <a:pt x="1415" y="8519"/>
                    <a:pt x="1986" y="10345"/>
                  </a:cubicBezTo>
                  <a:cubicBezTo>
                    <a:pt x="2579" y="12216"/>
                    <a:pt x="3150" y="14111"/>
                    <a:pt x="3721" y="16005"/>
                  </a:cubicBezTo>
                  <a:cubicBezTo>
                    <a:pt x="4063" y="17124"/>
                    <a:pt x="4428" y="18219"/>
                    <a:pt x="4771" y="19338"/>
                  </a:cubicBezTo>
                  <a:cubicBezTo>
                    <a:pt x="4930" y="19817"/>
                    <a:pt x="5113" y="20274"/>
                    <a:pt x="5455" y="20707"/>
                  </a:cubicBezTo>
                  <a:cubicBezTo>
                    <a:pt x="5638" y="20662"/>
                    <a:pt x="5798" y="20616"/>
                    <a:pt x="5980" y="20593"/>
                  </a:cubicBezTo>
                  <a:cubicBezTo>
                    <a:pt x="7692" y="20297"/>
                    <a:pt x="9427" y="20045"/>
                    <a:pt x="11139" y="19703"/>
                  </a:cubicBezTo>
                  <a:cubicBezTo>
                    <a:pt x="13421" y="19247"/>
                    <a:pt x="15681" y="18676"/>
                    <a:pt x="17964" y="18174"/>
                  </a:cubicBezTo>
                  <a:cubicBezTo>
                    <a:pt x="19470" y="17854"/>
                    <a:pt x="20954" y="17443"/>
                    <a:pt x="22415" y="16918"/>
                  </a:cubicBezTo>
                  <a:cubicBezTo>
                    <a:pt x="22582" y="16854"/>
                    <a:pt x="22735" y="16826"/>
                    <a:pt x="22885" y="16826"/>
                  </a:cubicBezTo>
                  <a:cubicBezTo>
                    <a:pt x="23002" y="16826"/>
                    <a:pt x="23117" y="16843"/>
                    <a:pt x="23236" y="16873"/>
                  </a:cubicBezTo>
                  <a:cubicBezTo>
                    <a:pt x="23533" y="16553"/>
                    <a:pt x="23510" y="16165"/>
                    <a:pt x="23465" y="15823"/>
                  </a:cubicBezTo>
                  <a:cubicBezTo>
                    <a:pt x="23419" y="15275"/>
                    <a:pt x="23373" y="14727"/>
                    <a:pt x="23259" y="14179"/>
                  </a:cubicBezTo>
                  <a:cubicBezTo>
                    <a:pt x="23008" y="12696"/>
                    <a:pt x="22711" y="11235"/>
                    <a:pt x="22437" y="9774"/>
                  </a:cubicBezTo>
                  <a:cubicBezTo>
                    <a:pt x="22027" y="7720"/>
                    <a:pt x="21616" y="5688"/>
                    <a:pt x="21228" y="3657"/>
                  </a:cubicBezTo>
                  <a:cubicBezTo>
                    <a:pt x="21136" y="3269"/>
                    <a:pt x="20954" y="2881"/>
                    <a:pt x="21068" y="2470"/>
                  </a:cubicBezTo>
                  <a:cubicBezTo>
                    <a:pt x="20634" y="1922"/>
                    <a:pt x="20657" y="1169"/>
                    <a:pt x="20315" y="575"/>
                  </a:cubicBezTo>
                  <a:cubicBezTo>
                    <a:pt x="20201" y="393"/>
                    <a:pt x="20064" y="210"/>
                    <a:pt x="19972" y="51"/>
                  </a:cubicBezTo>
                  <a:cubicBezTo>
                    <a:pt x="19620" y="16"/>
                    <a:pt x="19274" y="0"/>
                    <a:pt x="18932" y="0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7" name="Google Shape;1087;p29"/>
            <p:cNvSpPr/>
            <p:nvPr/>
          </p:nvSpPr>
          <p:spPr>
            <a:xfrm>
              <a:off x="6680550" y="1487325"/>
              <a:ext cx="544975" cy="278525"/>
            </a:xfrm>
            <a:custGeom>
              <a:avLst/>
              <a:gdLst/>
              <a:ahLst/>
              <a:cxnLst/>
              <a:rect l="l" t="t" r="r" b="b"/>
              <a:pathLst>
                <a:path w="21799" h="11141" extrusionOk="0">
                  <a:moveTo>
                    <a:pt x="19676" y="859"/>
                  </a:moveTo>
                  <a:cubicBezTo>
                    <a:pt x="19836" y="1156"/>
                    <a:pt x="19859" y="1476"/>
                    <a:pt x="19882" y="1773"/>
                  </a:cubicBezTo>
                  <a:cubicBezTo>
                    <a:pt x="20064" y="3211"/>
                    <a:pt x="20361" y="4603"/>
                    <a:pt x="20749" y="6018"/>
                  </a:cubicBezTo>
                  <a:cubicBezTo>
                    <a:pt x="20863" y="6452"/>
                    <a:pt x="20886" y="6908"/>
                    <a:pt x="20840" y="7410"/>
                  </a:cubicBezTo>
                  <a:cubicBezTo>
                    <a:pt x="19585" y="7547"/>
                    <a:pt x="18329" y="7639"/>
                    <a:pt x="17074" y="7798"/>
                  </a:cubicBezTo>
                  <a:cubicBezTo>
                    <a:pt x="15864" y="7958"/>
                    <a:pt x="14632" y="8186"/>
                    <a:pt x="13399" y="8369"/>
                  </a:cubicBezTo>
                  <a:cubicBezTo>
                    <a:pt x="12144" y="8574"/>
                    <a:pt x="10888" y="8734"/>
                    <a:pt x="9656" y="8962"/>
                  </a:cubicBezTo>
                  <a:cubicBezTo>
                    <a:pt x="8423" y="9168"/>
                    <a:pt x="7214" y="9442"/>
                    <a:pt x="6004" y="9716"/>
                  </a:cubicBezTo>
                  <a:cubicBezTo>
                    <a:pt x="4771" y="9990"/>
                    <a:pt x="3561" y="10332"/>
                    <a:pt x="2283" y="10606"/>
                  </a:cubicBezTo>
                  <a:cubicBezTo>
                    <a:pt x="2078" y="9898"/>
                    <a:pt x="2078" y="9214"/>
                    <a:pt x="1941" y="8552"/>
                  </a:cubicBezTo>
                  <a:cubicBezTo>
                    <a:pt x="1781" y="7867"/>
                    <a:pt x="1667" y="7159"/>
                    <a:pt x="1507" y="6475"/>
                  </a:cubicBezTo>
                  <a:cubicBezTo>
                    <a:pt x="1347" y="5813"/>
                    <a:pt x="1165" y="5151"/>
                    <a:pt x="959" y="4397"/>
                  </a:cubicBezTo>
                  <a:cubicBezTo>
                    <a:pt x="1347" y="4329"/>
                    <a:pt x="1713" y="4283"/>
                    <a:pt x="2055" y="4215"/>
                  </a:cubicBezTo>
                  <a:cubicBezTo>
                    <a:pt x="3288" y="3941"/>
                    <a:pt x="4520" y="3644"/>
                    <a:pt x="5753" y="3347"/>
                  </a:cubicBezTo>
                  <a:cubicBezTo>
                    <a:pt x="7967" y="2800"/>
                    <a:pt x="10204" y="2389"/>
                    <a:pt x="12441" y="2001"/>
                  </a:cubicBezTo>
                  <a:cubicBezTo>
                    <a:pt x="14403" y="1681"/>
                    <a:pt x="16344" y="1384"/>
                    <a:pt x="18307" y="1088"/>
                  </a:cubicBezTo>
                  <a:cubicBezTo>
                    <a:pt x="18763" y="1019"/>
                    <a:pt x="19197" y="951"/>
                    <a:pt x="19676" y="859"/>
                  </a:cubicBezTo>
                  <a:close/>
                  <a:moveTo>
                    <a:pt x="20041" y="0"/>
                  </a:moveTo>
                  <a:cubicBezTo>
                    <a:pt x="19864" y="0"/>
                    <a:pt x="19687" y="26"/>
                    <a:pt x="19516" y="38"/>
                  </a:cubicBezTo>
                  <a:cubicBezTo>
                    <a:pt x="18649" y="152"/>
                    <a:pt x="17759" y="220"/>
                    <a:pt x="16891" y="380"/>
                  </a:cubicBezTo>
                  <a:cubicBezTo>
                    <a:pt x="13627" y="951"/>
                    <a:pt x="10409" y="1544"/>
                    <a:pt x="7168" y="2161"/>
                  </a:cubicBezTo>
                  <a:cubicBezTo>
                    <a:pt x="5136" y="2549"/>
                    <a:pt x="3151" y="3051"/>
                    <a:pt x="1188" y="3667"/>
                  </a:cubicBezTo>
                  <a:cubicBezTo>
                    <a:pt x="868" y="3781"/>
                    <a:pt x="526" y="3895"/>
                    <a:pt x="252" y="3987"/>
                  </a:cubicBezTo>
                  <a:cubicBezTo>
                    <a:pt x="1" y="4534"/>
                    <a:pt x="46" y="5037"/>
                    <a:pt x="138" y="5539"/>
                  </a:cubicBezTo>
                  <a:cubicBezTo>
                    <a:pt x="206" y="5881"/>
                    <a:pt x="275" y="6246"/>
                    <a:pt x="366" y="6589"/>
                  </a:cubicBezTo>
                  <a:cubicBezTo>
                    <a:pt x="571" y="7410"/>
                    <a:pt x="800" y="8255"/>
                    <a:pt x="1051" y="9077"/>
                  </a:cubicBezTo>
                  <a:cubicBezTo>
                    <a:pt x="1165" y="9510"/>
                    <a:pt x="1325" y="9944"/>
                    <a:pt x="1484" y="10378"/>
                  </a:cubicBezTo>
                  <a:cubicBezTo>
                    <a:pt x="1598" y="10652"/>
                    <a:pt x="1713" y="10925"/>
                    <a:pt x="1918" y="11108"/>
                  </a:cubicBezTo>
                  <a:cubicBezTo>
                    <a:pt x="2120" y="11130"/>
                    <a:pt x="2318" y="11141"/>
                    <a:pt x="2512" y="11141"/>
                  </a:cubicBezTo>
                  <a:cubicBezTo>
                    <a:pt x="3109" y="11141"/>
                    <a:pt x="3672" y="11046"/>
                    <a:pt x="4223" y="10925"/>
                  </a:cubicBezTo>
                  <a:cubicBezTo>
                    <a:pt x="5798" y="10606"/>
                    <a:pt x="7350" y="10286"/>
                    <a:pt x="8925" y="9967"/>
                  </a:cubicBezTo>
                  <a:cubicBezTo>
                    <a:pt x="11231" y="9533"/>
                    <a:pt x="13559" y="9168"/>
                    <a:pt x="15887" y="8826"/>
                  </a:cubicBezTo>
                  <a:cubicBezTo>
                    <a:pt x="17211" y="8643"/>
                    <a:pt x="18489" y="8369"/>
                    <a:pt x="19790" y="8141"/>
                  </a:cubicBezTo>
                  <a:cubicBezTo>
                    <a:pt x="20155" y="8072"/>
                    <a:pt x="20543" y="7958"/>
                    <a:pt x="20909" y="7958"/>
                  </a:cubicBezTo>
                  <a:cubicBezTo>
                    <a:pt x="21274" y="7935"/>
                    <a:pt x="21548" y="7844"/>
                    <a:pt x="21799" y="7570"/>
                  </a:cubicBezTo>
                  <a:cubicBezTo>
                    <a:pt x="21479" y="5059"/>
                    <a:pt x="21068" y="2571"/>
                    <a:pt x="20498" y="83"/>
                  </a:cubicBezTo>
                  <a:cubicBezTo>
                    <a:pt x="20349" y="20"/>
                    <a:pt x="20195" y="0"/>
                    <a:pt x="20041" y="0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88" name="Google Shape;1088;p29"/>
          <p:cNvGrpSpPr/>
          <p:nvPr/>
        </p:nvGrpSpPr>
        <p:grpSpPr>
          <a:xfrm rot="9535067">
            <a:off x="2923659" y="1343202"/>
            <a:ext cx="1085911" cy="830254"/>
            <a:chOff x="6497582" y="536062"/>
            <a:chExt cx="1372006" cy="1049164"/>
          </a:xfrm>
        </p:grpSpPr>
        <p:sp>
          <p:nvSpPr>
            <p:cNvPr id="1089" name="Google Shape;1089;p29"/>
            <p:cNvSpPr/>
            <p:nvPr/>
          </p:nvSpPr>
          <p:spPr>
            <a:xfrm rot="-1940256">
              <a:off x="6484556" y="882321"/>
              <a:ext cx="1398057" cy="356645"/>
            </a:xfrm>
            <a:custGeom>
              <a:avLst/>
              <a:gdLst/>
              <a:ahLst/>
              <a:cxnLst/>
              <a:rect l="l" t="t" r="r" b="b"/>
              <a:pathLst>
                <a:path w="55923" h="14266" extrusionOk="0">
                  <a:moveTo>
                    <a:pt x="55923" y="2009"/>
                  </a:moveTo>
                  <a:cubicBezTo>
                    <a:pt x="54782" y="2853"/>
                    <a:pt x="53366" y="3424"/>
                    <a:pt x="52225" y="3995"/>
                  </a:cubicBezTo>
                  <a:cubicBezTo>
                    <a:pt x="50217" y="5136"/>
                    <a:pt x="48231" y="6277"/>
                    <a:pt x="46222" y="7145"/>
                  </a:cubicBezTo>
                  <a:cubicBezTo>
                    <a:pt x="44510" y="7989"/>
                    <a:pt x="42798" y="8560"/>
                    <a:pt x="41086" y="8560"/>
                  </a:cubicBezTo>
                  <a:lnTo>
                    <a:pt x="35951" y="9427"/>
                  </a:lnTo>
                  <a:cubicBezTo>
                    <a:pt x="33098" y="9998"/>
                    <a:pt x="30244" y="10568"/>
                    <a:pt x="27391" y="10842"/>
                  </a:cubicBezTo>
                  <a:cubicBezTo>
                    <a:pt x="26547" y="11139"/>
                    <a:pt x="25405" y="11413"/>
                    <a:pt x="24264" y="11413"/>
                  </a:cubicBezTo>
                  <a:cubicBezTo>
                    <a:pt x="22826" y="11710"/>
                    <a:pt x="21114" y="11983"/>
                    <a:pt x="19402" y="11983"/>
                  </a:cubicBezTo>
                  <a:cubicBezTo>
                    <a:pt x="18261" y="12280"/>
                    <a:pt x="16846" y="12554"/>
                    <a:pt x="15408" y="12851"/>
                  </a:cubicBezTo>
                  <a:cubicBezTo>
                    <a:pt x="12281" y="13125"/>
                    <a:pt x="9131" y="13992"/>
                    <a:pt x="5707" y="14266"/>
                  </a:cubicBezTo>
                  <a:cubicBezTo>
                    <a:pt x="4566" y="14266"/>
                    <a:pt x="3425" y="14266"/>
                    <a:pt x="2580" y="13695"/>
                  </a:cubicBezTo>
                  <a:cubicBezTo>
                    <a:pt x="298" y="12851"/>
                    <a:pt x="1" y="9998"/>
                    <a:pt x="1439" y="8286"/>
                  </a:cubicBezTo>
                  <a:cubicBezTo>
                    <a:pt x="2580" y="7145"/>
                    <a:pt x="4292" y="6574"/>
                    <a:pt x="6004" y="6277"/>
                  </a:cubicBezTo>
                  <a:cubicBezTo>
                    <a:pt x="7716" y="6003"/>
                    <a:pt x="9428" y="5707"/>
                    <a:pt x="10843" y="5433"/>
                  </a:cubicBezTo>
                  <a:cubicBezTo>
                    <a:pt x="13696" y="5136"/>
                    <a:pt x="16275" y="4565"/>
                    <a:pt x="19129" y="4291"/>
                  </a:cubicBezTo>
                  <a:cubicBezTo>
                    <a:pt x="21114" y="3995"/>
                    <a:pt x="23123" y="3721"/>
                    <a:pt x="25109" y="3150"/>
                  </a:cubicBezTo>
                  <a:lnTo>
                    <a:pt x="31956" y="2283"/>
                  </a:lnTo>
                  <a:cubicBezTo>
                    <a:pt x="33098" y="2009"/>
                    <a:pt x="33965" y="2009"/>
                    <a:pt x="34810" y="1712"/>
                  </a:cubicBezTo>
                  <a:cubicBezTo>
                    <a:pt x="37663" y="1141"/>
                    <a:pt x="40516" y="571"/>
                    <a:pt x="43369" y="297"/>
                  </a:cubicBezTo>
                  <a:cubicBezTo>
                    <a:pt x="44807" y="0"/>
                    <a:pt x="46222" y="571"/>
                    <a:pt x="47660" y="571"/>
                  </a:cubicBezTo>
                  <a:cubicBezTo>
                    <a:pt x="49943" y="868"/>
                    <a:pt x="52499" y="1141"/>
                    <a:pt x="55078" y="1712"/>
                  </a:cubicBezTo>
                  <a:cubicBezTo>
                    <a:pt x="55352" y="1712"/>
                    <a:pt x="55649" y="1712"/>
                    <a:pt x="55923" y="2009"/>
                  </a:cubicBezTo>
                  <a:close/>
                  <a:moveTo>
                    <a:pt x="15408" y="11983"/>
                  </a:moveTo>
                  <a:cubicBezTo>
                    <a:pt x="16846" y="11983"/>
                    <a:pt x="17987" y="11710"/>
                    <a:pt x="19402" y="11413"/>
                  </a:cubicBezTo>
                  <a:cubicBezTo>
                    <a:pt x="21411" y="11139"/>
                    <a:pt x="23397" y="11139"/>
                    <a:pt x="25405" y="10568"/>
                  </a:cubicBezTo>
                  <a:cubicBezTo>
                    <a:pt x="26547" y="10568"/>
                    <a:pt x="27688" y="10272"/>
                    <a:pt x="28829" y="9998"/>
                  </a:cubicBezTo>
                  <a:cubicBezTo>
                    <a:pt x="31386" y="9427"/>
                    <a:pt x="33965" y="9130"/>
                    <a:pt x="36521" y="8560"/>
                  </a:cubicBezTo>
                  <a:cubicBezTo>
                    <a:pt x="37663" y="8560"/>
                    <a:pt x="38530" y="8286"/>
                    <a:pt x="39375" y="8286"/>
                  </a:cubicBezTo>
                  <a:cubicBezTo>
                    <a:pt x="41086" y="7989"/>
                    <a:pt x="42524" y="7715"/>
                    <a:pt x="43940" y="7418"/>
                  </a:cubicBezTo>
                  <a:cubicBezTo>
                    <a:pt x="44236" y="7418"/>
                    <a:pt x="44510" y="7145"/>
                    <a:pt x="44510" y="6848"/>
                  </a:cubicBezTo>
                  <a:cubicBezTo>
                    <a:pt x="44807" y="6277"/>
                    <a:pt x="44807" y="6003"/>
                    <a:pt x="45081" y="5433"/>
                  </a:cubicBezTo>
                  <a:lnTo>
                    <a:pt x="43095" y="5433"/>
                  </a:lnTo>
                  <a:cubicBezTo>
                    <a:pt x="41086" y="6003"/>
                    <a:pt x="39101" y="6277"/>
                    <a:pt x="37092" y="6574"/>
                  </a:cubicBezTo>
                  <a:cubicBezTo>
                    <a:pt x="35106" y="6848"/>
                    <a:pt x="33394" y="7145"/>
                    <a:pt x="31682" y="7715"/>
                  </a:cubicBezTo>
                  <a:cubicBezTo>
                    <a:pt x="30244" y="7989"/>
                    <a:pt x="28533" y="8286"/>
                    <a:pt x="27117" y="8560"/>
                  </a:cubicBezTo>
                  <a:cubicBezTo>
                    <a:pt x="24264" y="9130"/>
                    <a:pt x="21114" y="9427"/>
                    <a:pt x="18261" y="9998"/>
                  </a:cubicBezTo>
                  <a:cubicBezTo>
                    <a:pt x="17120" y="9998"/>
                    <a:pt x="16275" y="10272"/>
                    <a:pt x="15408" y="10272"/>
                  </a:cubicBezTo>
                  <a:close/>
                  <a:moveTo>
                    <a:pt x="44807" y="4565"/>
                  </a:moveTo>
                  <a:lnTo>
                    <a:pt x="44807" y="4291"/>
                  </a:lnTo>
                  <a:cubicBezTo>
                    <a:pt x="44807" y="3150"/>
                    <a:pt x="44510" y="3150"/>
                    <a:pt x="43666" y="3150"/>
                  </a:cubicBezTo>
                  <a:cubicBezTo>
                    <a:pt x="43095" y="3424"/>
                    <a:pt x="42524" y="3424"/>
                    <a:pt x="41954" y="3424"/>
                  </a:cubicBezTo>
                  <a:cubicBezTo>
                    <a:pt x="40516" y="3721"/>
                    <a:pt x="39101" y="3721"/>
                    <a:pt x="37663" y="3995"/>
                  </a:cubicBezTo>
                  <a:cubicBezTo>
                    <a:pt x="35380" y="4291"/>
                    <a:pt x="33098" y="4862"/>
                    <a:pt x="30815" y="5136"/>
                  </a:cubicBezTo>
                  <a:cubicBezTo>
                    <a:pt x="28259" y="5707"/>
                    <a:pt x="25679" y="6003"/>
                    <a:pt x="23123" y="6277"/>
                  </a:cubicBezTo>
                  <a:cubicBezTo>
                    <a:pt x="22256" y="6574"/>
                    <a:pt x="21685" y="6848"/>
                    <a:pt x="20840" y="6848"/>
                  </a:cubicBezTo>
                  <a:lnTo>
                    <a:pt x="16549" y="7715"/>
                  </a:lnTo>
                  <a:cubicBezTo>
                    <a:pt x="15979" y="7715"/>
                    <a:pt x="15705" y="7989"/>
                    <a:pt x="15134" y="8286"/>
                  </a:cubicBezTo>
                  <a:cubicBezTo>
                    <a:pt x="15134" y="8560"/>
                    <a:pt x="15134" y="9130"/>
                    <a:pt x="15408" y="9427"/>
                  </a:cubicBezTo>
                  <a:lnTo>
                    <a:pt x="16549" y="9427"/>
                  </a:lnTo>
                  <a:cubicBezTo>
                    <a:pt x="17691" y="9130"/>
                    <a:pt x="19129" y="8856"/>
                    <a:pt x="20270" y="8856"/>
                  </a:cubicBezTo>
                  <a:lnTo>
                    <a:pt x="25405" y="7989"/>
                  </a:lnTo>
                  <a:cubicBezTo>
                    <a:pt x="26821" y="7715"/>
                    <a:pt x="28259" y="7418"/>
                    <a:pt x="29400" y="7145"/>
                  </a:cubicBezTo>
                  <a:cubicBezTo>
                    <a:pt x="32253" y="6848"/>
                    <a:pt x="35106" y="6277"/>
                    <a:pt x="37959" y="5707"/>
                  </a:cubicBezTo>
                  <a:cubicBezTo>
                    <a:pt x="39101" y="5433"/>
                    <a:pt x="40242" y="5136"/>
                    <a:pt x="41657" y="4862"/>
                  </a:cubicBezTo>
                  <a:cubicBezTo>
                    <a:pt x="42524" y="4862"/>
                    <a:pt x="43666" y="4565"/>
                    <a:pt x="44807" y="4565"/>
                  </a:cubicBezTo>
                  <a:close/>
                  <a:moveTo>
                    <a:pt x="13696" y="5707"/>
                  </a:moveTo>
                  <a:lnTo>
                    <a:pt x="14563" y="6574"/>
                  </a:lnTo>
                  <a:cubicBezTo>
                    <a:pt x="14563" y="7145"/>
                    <a:pt x="14837" y="7145"/>
                    <a:pt x="15408" y="7145"/>
                  </a:cubicBezTo>
                  <a:cubicBezTo>
                    <a:pt x="18261" y="6574"/>
                    <a:pt x="21114" y="6003"/>
                    <a:pt x="23967" y="5707"/>
                  </a:cubicBezTo>
                  <a:cubicBezTo>
                    <a:pt x="25109" y="5433"/>
                    <a:pt x="25976" y="5136"/>
                    <a:pt x="26821" y="5136"/>
                  </a:cubicBezTo>
                  <a:cubicBezTo>
                    <a:pt x="28533" y="4862"/>
                    <a:pt x="30541" y="4291"/>
                    <a:pt x="32527" y="3995"/>
                  </a:cubicBezTo>
                  <a:cubicBezTo>
                    <a:pt x="33965" y="3995"/>
                    <a:pt x="35380" y="3721"/>
                    <a:pt x="36818" y="3424"/>
                  </a:cubicBezTo>
                  <a:cubicBezTo>
                    <a:pt x="38804" y="3150"/>
                    <a:pt x="40813" y="2853"/>
                    <a:pt x="43095" y="2283"/>
                  </a:cubicBezTo>
                  <a:lnTo>
                    <a:pt x="43940" y="2283"/>
                  </a:lnTo>
                  <a:cubicBezTo>
                    <a:pt x="43666" y="1712"/>
                    <a:pt x="43369" y="1438"/>
                    <a:pt x="43369" y="1141"/>
                  </a:cubicBezTo>
                  <a:cubicBezTo>
                    <a:pt x="43095" y="1141"/>
                    <a:pt x="42798" y="868"/>
                    <a:pt x="42798" y="868"/>
                  </a:cubicBezTo>
                  <a:cubicBezTo>
                    <a:pt x="40813" y="1141"/>
                    <a:pt x="38530" y="1712"/>
                    <a:pt x="36521" y="2009"/>
                  </a:cubicBezTo>
                  <a:cubicBezTo>
                    <a:pt x="34239" y="2283"/>
                    <a:pt x="31682" y="2853"/>
                    <a:pt x="29400" y="3150"/>
                  </a:cubicBezTo>
                  <a:cubicBezTo>
                    <a:pt x="26821" y="3721"/>
                    <a:pt x="24538" y="3995"/>
                    <a:pt x="21982" y="4291"/>
                  </a:cubicBezTo>
                  <a:cubicBezTo>
                    <a:pt x="20544" y="4565"/>
                    <a:pt x="19129" y="4862"/>
                    <a:pt x="17691" y="4862"/>
                  </a:cubicBezTo>
                  <a:cubicBezTo>
                    <a:pt x="16275" y="5136"/>
                    <a:pt x="15134" y="5433"/>
                    <a:pt x="13696" y="5707"/>
                  </a:cubicBezTo>
                  <a:close/>
                  <a:moveTo>
                    <a:pt x="5433" y="6848"/>
                  </a:moveTo>
                  <a:lnTo>
                    <a:pt x="5433" y="6848"/>
                  </a:lnTo>
                  <a:cubicBezTo>
                    <a:pt x="4292" y="7418"/>
                    <a:pt x="3425" y="7715"/>
                    <a:pt x="2580" y="8286"/>
                  </a:cubicBezTo>
                  <a:cubicBezTo>
                    <a:pt x="572" y="9998"/>
                    <a:pt x="1142" y="12280"/>
                    <a:pt x="3425" y="13125"/>
                  </a:cubicBezTo>
                  <a:cubicBezTo>
                    <a:pt x="4863" y="13695"/>
                    <a:pt x="6278" y="13695"/>
                    <a:pt x="7990" y="13421"/>
                  </a:cubicBezTo>
                  <a:cubicBezTo>
                    <a:pt x="7990" y="13125"/>
                    <a:pt x="8287" y="13125"/>
                    <a:pt x="8287" y="12851"/>
                  </a:cubicBezTo>
                  <a:cubicBezTo>
                    <a:pt x="8287" y="11139"/>
                    <a:pt x="7990" y="9130"/>
                    <a:pt x="7145" y="7715"/>
                  </a:cubicBezTo>
                  <a:cubicBezTo>
                    <a:pt x="6575" y="6574"/>
                    <a:pt x="6575" y="6574"/>
                    <a:pt x="5433" y="6848"/>
                  </a:cubicBezTo>
                  <a:close/>
                  <a:moveTo>
                    <a:pt x="11140" y="12851"/>
                  </a:moveTo>
                  <a:cubicBezTo>
                    <a:pt x="11984" y="12554"/>
                    <a:pt x="13125" y="12554"/>
                    <a:pt x="13993" y="12280"/>
                  </a:cubicBezTo>
                  <a:cubicBezTo>
                    <a:pt x="14563" y="12280"/>
                    <a:pt x="14563" y="11983"/>
                    <a:pt x="14563" y="11413"/>
                  </a:cubicBezTo>
                  <a:cubicBezTo>
                    <a:pt x="14563" y="9701"/>
                    <a:pt x="14267" y="7715"/>
                    <a:pt x="13125" y="6277"/>
                  </a:cubicBezTo>
                  <a:cubicBezTo>
                    <a:pt x="12852" y="6003"/>
                    <a:pt x="12852" y="5707"/>
                    <a:pt x="12281" y="5707"/>
                  </a:cubicBezTo>
                  <a:cubicBezTo>
                    <a:pt x="11710" y="6003"/>
                    <a:pt x="11140" y="6003"/>
                    <a:pt x="10569" y="6003"/>
                  </a:cubicBezTo>
                  <a:cubicBezTo>
                    <a:pt x="9428" y="6277"/>
                    <a:pt x="8560" y="6277"/>
                    <a:pt x="7419" y="6574"/>
                  </a:cubicBezTo>
                  <a:cubicBezTo>
                    <a:pt x="8857" y="8560"/>
                    <a:pt x="9428" y="10842"/>
                    <a:pt x="9131" y="13125"/>
                  </a:cubicBezTo>
                  <a:cubicBezTo>
                    <a:pt x="9702" y="13125"/>
                    <a:pt x="9998" y="12851"/>
                    <a:pt x="10569" y="12851"/>
                  </a:cubicBezTo>
                  <a:cubicBezTo>
                    <a:pt x="10272" y="11710"/>
                    <a:pt x="10569" y="10568"/>
                    <a:pt x="10272" y="9427"/>
                  </a:cubicBezTo>
                  <a:cubicBezTo>
                    <a:pt x="9998" y="9701"/>
                    <a:pt x="9702" y="9701"/>
                    <a:pt x="9428" y="9998"/>
                  </a:cubicBezTo>
                  <a:cubicBezTo>
                    <a:pt x="9131" y="9130"/>
                    <a:pt x="9428" y="8856"/>
                    <a:pt x="9998" y="8856"/>
                  </a:cubicBezTo>
                  <a:cubicBezTo>
                    <a:pt x="9702" y="8286"/>
                    <a:pt x="9702" y="7715"/>
                    <a:pt x="9428" y="7145"/>
                  </a:cubicBezTo>
                  <a:lnTo>
                    <a:pt x="9702" y="7145"/>
                  </a:lnTo>
                  <a:cubicBezTo>
                    <a:pt x="11140" y="8856"/>
                    <a:pt x="11414" y="10568"/>
                    <a:pt x="11140" y="12851"/>
                  </a:cubicBezTo>
                  <a:close/>
                  <a:moveTo>
                    <a:pt x="45378" y="6848"/>
                  </a:moveTo>
                  <a:lnTo>
                    <a:pt x="45378" y="6848"/>
                  </a:lnTo>
                  <a:lnTo>
                    <a:pt x="50513" y="4291"/>
                  </a:lnTo>
                  <a:cubicBezTo>
                    <a:pt x="50217" y="3424"/>
                    <a:pt x="49943" y="2579"/>
                    <a:pt x="49646" y="1438"/>
                  </a:cubicBezTo>
                  <a:cubicBezTo>
                    <a:pt x="47934" y="1438"/>
                    <a:pt x="45948" y="1141"/>
                    <a:pt x="43940" y="868"/>
                  </a:cubicBezTo>
                  <a:cubicBezTo>
                    <a:pt x="44236" y="1438"/>
                    <a:pt x="44807" y="1712"/>
                    <a:pt x="45081" y="2283"/>
                  </a:cubicBezTo>
                  <a:lnTo>
                    <a:pt x="45948" y="4862"/>
                  </a:lnTo>
                  <a:cubicBezTo>
                    <a:pt x="45948" y="5433"/>
                    <a:pt x="45378" y="6003"/>
                    <a:pt x="45378" y="6848"/>
                  </a:cubicBezTo>
                  <a:close/>
                  <a:moveTo>
                    <a:pt x="54508" y="2009"/>
                  </a:moveTo>
                  <a:cubicBezTo>
                    <a:pt x="53366" y="2009"/>
                    <a:pt x="52225" y="2009"/>
                    <a:pt x="51358" y="1712"/>
                  </a:cubicBezTo>
                  <a:cubicBezTo>
                    <a:pt x="50513" y="1712"/>
                    <a:pt x="50513" y="1712"/>
                    <a:pt x="50513" y="2579"/>
                  </a:cubicBezTo>
                  <a:cubicBezTo>
                    <a:pt x="50513" y="2853"/>
                    <a:pt x="50787" y="3150"/>
                    <a:pt x="51084" y="3424"/>
                  </a:cubicBezTo>
                  <a:cubicBezTo>
                    <a:pt x="51084" y="3721"/>
                    <a:pt x="51358" y="3721"/>
                    <a:pt x="51655" y="3721"/>
                  </a:cubicBezTo>
                  <a:cubicBezTo>
                    <a:pt x="52499" y="3150"/>
                    <a:pt x="53366" y="2579"/>
                    <a:pt x="54508" y="2009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rgbClr val="05BAB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0" name="Google Shape;1090;p29"/>
            <p:cNvSpPr/>
            <p:nvPr/>
          </p:nvSpPr>
          <p:spPr>
            <a:xfrm rot="-1940256">
              <a:off x="6859409" y="1248166"/>
              <a:ext cx="42824" cy="135273"/>
            </a:xfrm>
            <a:custGeom>
              <a:avLst/>
              <a:gdLst/>
              <a:ahLst/>
              <a:cxnLst/>
              <a:rect l="l" t="t" r="r" b="b"/>
              <a:pathLst>
                <a:path w="1713" h="5411" extrusionOk="0">
                  <a:moveTo>
                    <a:pt x="868" y="572"/>
                  </a:moveTo>
                  <a:cubicBezTo>
                    <a:pt x="1142" y="572"/>
                    <a:pt x="1142" y="275"/>
                    <a:pt x="1439" y="1"/>
                  </a:cubicBezTo>
                  <a:lnTo>
                    <a:pt x="1712" y="1"/>
                  </a:lnTo>
                  <a:lnTo>
                    <a:pt x="1712" y="845"/>
                  </a:lnTo>
                  <a:cubicBezTo>
                    <a:pt x="1712" y="845"/>
                    <a:pt x="1439" y="1142"/>
                    <a:pt x="1142" y="1142"/>
                  </a:cubicBezTo>
                  <a:cubicBezTo>
                    <a:pt x="1439" y="1987"/>
                    <a:pt x="1712" y="3425"/>
                    <a:pt x="1712" y="4566"/>
                  </a:cubicBezTo>
                  <a:lnTo>
                    <a:pt x="1712" y="5137"/>
                  </a:lnTo>
                  <a:cubicBezTo>
                    <a:pt x="1712" y="5137"/>
                    <a:pt x="1439" y="5410"/>
                    <a:pt x="1142" y="5410"/>
                  </a:cubicBezTo>
                  <a:lnTo>
                    <a:pt x="1142" y="4840"/>
                  </a:lnTo>
                  <a:cubicBezTo>
                    <a:pt x="1142" y="3699"/>
                    <a:pt x="868" y="2283"/>
                    <a:pt x="297" y="1142"/>
                  </a:cubicBezTo>
                  <a:cubicBezTo>
                    <a:pt x="1" y="845"/>
                    <a:pt x="297" y="275"/>
                    <a:pt x="1" y="1"/>
                  </a:cubicBezTo>
                  <a:lnTo>
                    <a:pt x="297" y="1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rgbClr val="05BAB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91" name="Google Shape;1091;p29"/>
          <p:cNvGrpSpPr/>
          <p:nvPr/>
        </p:nvGrpSpPr>
        <p:grpSpPr>
          <a:xfrm>
            <a:off x="7746213" y="3965333"/>
            <a:ext cx="657028" cy="710617"/>
            <a:chOff x="6050758" y="3857638"/>
            <a:chExt cx="599204" cy="648018"/>
          </a:xfrm>
        </p:grpSpPr>
        <p:grpSp>
          <p:nvGrpSpPr>
            <p:cNvPr id="1092" name="Google Shape;1092;p29"/>
            <p:cNvGrpSpPr/>
            <p:nvPr/>
          </p:nvGrpSpPr>
          <p:grpSpPr>
            <a:xfrm>
              <a:off x="6050758" y="3857638"/>
              <a:ext cx="599204" cy="648012"/>
              <a:chOff x="1496783" y="89788"/>
              <a:chExt cx="599204" cy="648012"/>
            </a:xfrm>
          </p:grpSpPr>
          <p:sp>
            <p:nvSpPr>
              <p:cNvPr id="1093" name="Google Shape;1093;p29"/>
              <p:cNvSpPr/>
              <p:nvPr/>
            </p:nvSpPr>
            <p:spPr>
              <a:xfrm>
                <a:off x="1572004" y="634803"/>
                <a:ext cx="38639" cy="54539"/>
              </a:xfrm>
              <a:custGeom>
                <a:avLst/>
                <a:gdLst/>
                <a:ahLst/>
                <a:cxnLst/>
                <a:rect l="l" t="t" r="r" b="b"/>
                <a:pathLst>
                  <a:path w="1838" h="2594" extrusionOk="0">
                    <a:moveTo>
                      <a:pt x="1575" y="0"/>
                    </a:moveTo>
                    <a:cubicBezTo>
                      <a:pt x="1559" y="0"/>
                      <a:pt x="1542" y="7"/>
                      <a:pt x="1521" y="28"/>
                    </a:cubicBezTo>
                    <a:cubicBezTo>
                      <a:pt x="1046" y="60"/>
                      <a:pt x="666" y="345"/>
                      <a:pt x="381" y="757"/>
                    </a:cubicBezTo>
                    <a:cubicBezTo>
                      <a:pt x="64" y="1295"/>
                      <a:pt x="1" y="1929"/>
                      <a:pt x="159" y="2435"/>
                    </a:cubicBezTo>
                    <a:cubicBezTo>
                      <a:pt x="191" y="2562"/>
                      <a:pt x="317" y="2594"/>
                      <a:pt x="412" y="2594"/>
                    </a:cubicBezTo>
                    <a:cubicBezTo>
                      <a:pt x="539" y="2562"/>
                      <a:pt x="634" y="2435"/>
                      <a:pt x="571" y="2309"/>
                    </a:cubicBezTo>
                    <a:cubicBezTo>
                      <a:pt x="349" y="1390"/>
                      <a:pt x="1014" y="757"/>
                      <a:pt x="1647" y="567"/>
                    </a:cubicBezTo>
                    <a:cubicBezTo>
                      <a:pt x="1774" y="535"/>
                      <a:pt x="1837" y="408"/>
                      <a:pt x="1806" y="250"/>
                    </a:cubicBezTo>
                    <a:cubicBezTo>
                      <a:pt x="1774" y="123"/>
                      <a:pt x="1742" y="60"/>
                      <a:pt x="1647" y="28"/>
                    </a:cubicBezTo>
                    <a:cubicBezTo>
                      <a:pt x="1626" y="28"/>
                      <a:pt x="1605" y="0"/>
                      <a:pt x="1575" y="0"/>
                    </a:cubicBezTo>
                    <a:close/>
                  </a:path>
                </a:pathLst>
              </a:custGeom>
              <a:noFill/>
              <a:ln w="9525" cap="flat" cmpd="sng">
                <a:solidFill>
                  <a:schemeClr val="accen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4" name="Google Shape;1094;p29"/>
              <p:cNvSpPr/>
              <p:nvPr/>
            </p:nvSpPr>
            <p:spPr>
              <a:xfrm>
                <a:off x="1544043" y="99712"/>
                <a:ext cx="99226" cy="92931"/>
              </a:xfrm>
              <a:custGeom>
                <a:avLst/>
                <a:gdLst/>
                <a:ahLst/>
                <a:cxnLst/>
                <a:rect l="l" t="t" r="r" b="b"/>
                <a:pathLst>
                  <a:path w="4720" h="4420" extrusionOk="0">
                    <a:moveTo>
                      <a:pt x="806" y="2490"/>
                    </a:moveTo>
                    <a:cubicBezTo>
                      <a:pt x="873" y="2490"/>
                      <a:pt x="937" y="2530"/>
                      <a:pt x="951" y="2615"/>
                    </a:cubicBezTo>
                    <a:cubicBezTo>
                      <a:pt x="1046" y="3153"/>
                      <a:pt x="1362" y="3533"/>
                      <a:pt x="1901" y="3660"/>
                    </a:cubicBezTo>
                    <a:cubicBezTo>
                      <a:pt x="2059" y="3691"/>
                      <a:pt x="2027" y="3881"/>
                      <a:pt x="1869" y="3881"/>
                    </a:cubicBezTo>
                    <a:cubicBezTo>
                      <a:pt x="1267" y="3850"/>
                      <a:pt x="634" y="3311"/>
                      <a:pt x="634" y="2678"/>
                    </a:cubicBezTo>
                    <a:cubicBezTo>
                      <a:pt x="634" y="2554"/>
                      <a:pt x="722" y="2490"/>
                      <a:pt x="806" y="2490"/>
                    </a:cubicBezTo>
                    <a:close/>
                    <a:moveTo>
                      <a:pt x="2372" y="1"/>
                    </a:moveTo>
                    <a:cubicBezTo>
                      <a:pt x="2290" y="1"/>
                      <a:pt x="2206" y="6"/>
                      <a:pt x="2122" y="18"/>
                    </a:cubicBezTo>
                    <a:cubicBezTo>
                      <a:pt x="761" y="208"/>
                      <a:pt x="1" y="1474"/>
                      <a:pt x="127" y="2741"/>
                    </a:cubicBezTo>
                    <a:cubicBezTo>
                      <a:pt x="396" y="3763"/>
                      <a:pt x="1259" y="4420"/>
                      <a:pt x="2289" y="4420"/>
                    </a:cubicBezTo>
                    <a:cubicBezTo>
                      <a:pt x="2472" y="4420"/>
                      <a:pt x="2660" y="4399"/>
                      <a:pt x="2851" y="4356"/>
                    </a:cubicBezTo>
                    <a:cubicBezTo>
                      <a:pt x="3959" y="4103"/>
                      <a:pt x="4719" y="3090"/>
                      <a:pt x="4529" y="1949"/>
                    </a:cubicBezTo>
                    <a:cubicBezTo>
                      <a:pt x="4353" y="921"/>
                      <a:pt x="3440" y="1"/>
                      <a:pt x="2372" y="1"/>
                    </a:cubicBezTo>
                    <a:close/>
                  </a:path>
                </a:pathLst>
              </a:custGeom>
              <a:noFill/>
              <a:ln w="9525" cap="flat" cmpd="sng">
                <a:solidFill>
                  <a:schemeClr val="accen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5" name="Google Shape;1095;p29"/>
              <p:cNvSpPr/>
              <p:nvPr/>
            </p:nvSpPr>
            <p:spPr>
              <a:xfrm>
                <a:off x="1556026" y="149708"/>
                <a:ext cx="33300" cy="34271"/>
              </a:xfrm>
              <a:custGeom>
                <a:avLst/>
                <a:gdLst/>
                <a:ahLst/>
                <a:cxnLst/>
                <a:rect l="l" t="t" r="r" b="b"/>
                <a:pathLst>
                  <a:path w="1584" h="1630" extrusionOk="0">
                    <a:moveTo>
                      <a:pt x="262" y="1"/>
                    </a:moveTo>
                    <a:cubicBezTo>
                      <a:pt x="247" y="1"/>
                      <a:pt x="233" y="4"/>
                      <a:pt x="222" y="15"/>
                    </a:cubicBezTo>
                    <a:cubicBezTo>
                      <a:pt x="127" y="15"/>
                      <a:pt x="1" y="142"/>
                      <a:pt x="1" y="300"/>
                    </a:cubicBezTo>
                    <a:cubicBezTo>
                      <a:pt x="1" y="965"/>
                      <a:pt x="634" y="1598"/>
                      <a:pt x="1331" y="1630"/>
                    </a:cubicBezTo>
                    <a:cubicBezTo>
                      <a:pt x="1489" y="1630"/>
                      <a:pt x="1584" y="1567"/>
                      <a:pt x="1584" y="1440"/>
                    </a:cubicBezTo>
                    <a:cubicBezTo>
                      <a:pt x="1584" y="1282"/>
                      <a:pt x="1489" y="1187"/>
                      <a:pt x="1394" y="1155"/>
                    </a:cubicBezTo>
                    <a:cubicBezTo>
                      <a:pt x="919" y="1092"/>
                      <a:pt x="602" y="712"/>
                      <a:pt x="507" y="205"/>
                    </a:cubicBezTo>
                    <a:cubicBezTo>
                      <a:pt x="507" y="142"/>
                      <a:pt x="444" y="46"/>
                      <a:pt x="349" y="15"/>
                    </a:cubicBezTo>
                    <a:cubicBezTo>
                      <a:pt x="328" y="15"/>
                      <a:pt x="293" y="1"/>
                      <a:pt x="262" y="1"/>
                    </a:cubicBezTo>
                    <a:close/>
                  </a:path>
                </a:pathLst>
              </a:custGeom>
              <a:noFill/>
              <a:ln w="9525" cap="flat" cmpd="sng">
                <a:solidFill>
                  <a:schemeClr val="accen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6" name="Google Shape;1096;p29"/>
              <p:cNvSpPr/>
              <p:nvPr/>
            </p:nvSpPr>
            <p:spPr>
              <a:xfrm>
                <a:off x="2002763" y="309661"/>
                <a:ext cx="83901" cy="88726"/>
              </a:xfrm>
              <a:custGeom>
                <a:avLst/>
                <a:gdLst/>
                <a:ahLst/>
                <a:cxnLst/>
                <a:rect l="l" t="t" r="r" b="b"/>
                <a:pathLst>
                  <a:path w="3991" h="4220" extrusionOk="0">
                    <a:moveTo>
                      <a:pt x="1591" y="902"/>
                    </a:moveTo>
                    <a:cubicBezTo>
                      <a:pt x="1782" y="902"/>
                      <a:pt x="1976" y="959"/>
                      <a:pt x="2154" y="1084"/>
                    </a:cubicBezTo>
                    <a:cubicBezTo>
                      <a:pt x="2310" y="1162"/>
                      <a:pt x="2166" y="1369"/>
                      <a:pt x="2022" y="1369"/>
                    </a:cubicBezTo>
                    <a:cubicBezTo>
                      <a:pt x="1991" y="1369"/>
                      <a:pt x="1960" y="1360"/>
                      <a:pt x="1932" y="1337"/>
                    </a:cubicBezTo>
                    <a:cubicBezTo>
                      <a:pt x="1814" y="1262"/>
                      <a:pt x="1678" y="1227"/>
                      <a:pt x="1542" y="1227"/>
                    </a:cubicBezTo>
                    <a:cubicBezTo>
                      <a:pt x="1277" y="1227"/>
                      <a:pt x="1013" y="1361"/>
                      <a:pt x="887" y="1591"/>
                    </a:cubicBezTo>
                    <a:cubicBezTo>
                      <a:pt x="856" y="1633"/>
                      <a:pt x="817" y="1651"/>
                      <a:pt x="781" y="1651"/>
                    </a:cubicBezTo>
                    <a:cubicBezTo>
                      <a:pt x="708" y="1651"/>
                      <a:pt x="644" y="1580"/>
                      <a:pt x="666" y="1496"/>
                    </a:cubicBezTo>
                    <a:cubicBezTo>
                      <a:pt x="835" y="1135"/>
                      <a:pt x="1204" y="902"/>
                      <a:pt x="1591" y="902"/>
                    </a:cubicBezTo>
                    <a:close/>
                    <a:moveTo>
                      <a:pt x="1923" y="0"/>
                    </a:moveTo>
                    <a:cubicBezTo>
                      <a:pt x="1874" y="0"/>
                      <a:pt x="1824" y="3"/>
                      <a:pt x="1774" y="7"/>
                    </a:cubicBezTo>
                    <a:cubicBezTo>
                      <a:pt x="761" y="71"/>
                      <a:pt x="32" y="957"/>
                      <a:pt x="1" y="1939"/>
                    </a:cubicBezTo>
                    <a:cubicBezTo>
                      <a:pt x="32" y="1939"/>
                      <a:pt x="127" y="1971"/>
                      <a:pt x="127" y="2066"/>
                    </a:cubicBezTo>
                    <a:cubicBezTo>
                      <a:pt x="32" y="3143"/>
                      <a:pt x="824" y="4219"/>
                      <a:pt x="1901" y="4219"/>
                    </a:cubicBezTo>
                    <a:lnTo>
                      <a:pt x="1964" y="4124"/>
                    </a:lnTo>
                    <a:cubicBezTo>
                      <a:pt x="2018" y="4071"/>
                      <a:pt x="2077" y="4051"/>
                      <a:pt x="2134" y="4051"/>
                    </a:cubicBezTo>
                    <a:cubicBezTo>
                      <a:pt x="2213" y="4051"/>
                      <a:pt x="2289" y="4088"/>
                      <a:pt x="2344" y="4124"/>
                    </a:cubicBezTo>
                    <a:cubicBezTo>
                      <a:pt x="3357" y="3839"/>
                      <a:pt x="3991" y="2731"/>
                      <a:pt x="3801" y="1717"/>
                    </a:cubicBezTo>
                    <a:cubicBezTo>
                      <a:pt x="3620" y="845"/>
                      <a:pt x="2867" y="0"/>
                      <a:pt x="1923" y="0"/>
                    </a:cubicBezTo>
                    <a:close/>
                  </a:path>
                </a:pathLst>
              </a:custGeom>
              <a:noFill/>
              <a:ln w="9525" cap="flat" cmpd="sng">
                <a:solidFill>
                  <a:schemeClr val="accen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7" name="Google Shape;1097;p29"/>
              <p:cNvSpPr/>
              <p:nvPr/>
            </p:nvSpPr>
            <p:spPr>
              <a:xfrm>
                <a:off x="1703775" y="355536"/>
                <a:ext cx="111251" cy="86854"/>
              </a:xfrm>
              <a:custGeom>
                <a:avLst/>
                <a:gdLst/>
                <a:ahLst/>
                <a:cxnLst/>
                <a:rect l="l" t="t" r="r" b="b"/>
                <a:pathLst>
                  <a:path w="5292" h="4131" extrusionOk="0">
                    <a:moveTo>
                      <a:pt x="2231" y="1181"/>
                    </a:moveTo>
                    <a:cubicBezTo>
                      <a:pt x="2249" y="1181"/>
                      <a:pt x="2266" y="1182"/>
                      <a:pt x="2283" y="1182"/>
                    </a:cubicBezTo>
                    <a:cubicBezTo>
                      <a:pt x="2488" y="1212"/>
                      <a:pt x="2477" y="1538"/>
                      <a:pt x="2274" y="1538"/>
                    </a:cubicBezTo>
                    <a:cubicBezTo>
                      <a:pt x="2258" y="1538"/>
                      <a:pt x="2239" y="1535"/>
                      <a:pt x="2220" y="1531"/>
                    </a:cubicBezTo>
                    <a:cubicBezTo>
                      <a:pt x="2206" y="1530"/>
                      <a:pt x="2191" y="1529"/>
                      <a:pt x="2177" y="1529"/>
                    </a:cubicBezTo>
                    <a:cubicBezTo>
                      <a:pt x="1653" y="1529"/>
                      <a:pt x="1146" y="2083"/>
                      <a:pt x="1238" y="2607"/>
                    </a:cubicBezTo>
                    <a:cubicBezTo>
                      <a:pt x="1238" y="2694"/>
                      <a:pt x="1181" y="2743"/>
                      <a:pt x="1124" y="2743"/>
                    </a:cubicBezTo>
                    <a:cubicBezTo>
                      <a:pt x="1077" y="2743"/>
                      <a:pt x="1031" y="2710"/>
                      <a:pt x="1017" y="2639"/>
                    </a:cubicBezTo>
                    <a:cubicBezTo>
                      <a:pt x="800" y="1865"/>
                      <a:pt x="1461" y="1181"/>
                      <a:pt x="2231" y="1181"/>
                    </a:cubicBezTo>
                    <a:close/>
                    <a:moveTo>
                      <a:pt x="2939" y="1"/>
                    </a:moveTo>
                    <a:cubicBezTo>
                      <a:pt x="1855" y="1"/>
                      <a:pt x="1" y="1089"/>
                      <a:pt x="541" y="2291"/>
                    </a:cubicBezTo>
                    <a:cubicBezTo>
                      <a:pt x="569" y="2485"/>
                      <a:pt x="500" y="2582"/>
                      <a:pt x="376" y="2582"/>
                    </a:cubicBezTo>
                    <a:cubicBezTo>
                      <a:pt x="358" y="2582"/>
                      <a:pt x="340" y="2580"/>
                      <a:pt x="320" y="2576"/>
                    </a:cubicBezTo>
                    <a:lnTo>
                      <a:pt x="320" y="2576"/>
                    </a:lnTo>
                    <a:cubicBezTo>
                      <a:pt x="700" y="3241"/>
                      <a:pt x="1238" y="3811"/>
                      <a:pt x="1998" y="4032"/>
                    </a:cubicBezTo>
                    <a:cubicBezTo>
                      <a:pt x="2210" y="4099"/>
                      <a:pt x="2425" y="4130"/>
                      <a:pt x="2639" y="4130"/>
                    </a:cubicBezTo>
                    <a:cubicBezTo>
                      <a:pt x="3450" y="4130"/>
                      <a:pt x="4232" y="3676"/>
                      <a:pt x="4658" y="2924"/>
                    </a:cubicBezTo>
                    <a:cubicBezTo>
                      <a:pt x="5292" y="1752"/>
                      <a:pt x="4500" y="169"/>
                      <a:pt x="3107" y="11"/>
                    </a:cubicBezTo>
                    <a:cubicBezTo>
                      <a:pt x="3053" y="4"/>
                      <a:pt x="2997" y="1"/>
                      <a:pt x="2939" y="1"/>
                    </a:cubicBezTo>
                    <a:close/>
                  </a:path>
                </a:pathLst>
              </a:custGeom>
              <a:noFill/>
              <a:ln w="9525" cap="flat" cmpd="sng">
                <a:solidFill>
                  <a:schemeClr val="accen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8" name="Google Shape;1098;p29"/>
              <p:cNvSpPr/>
              <p:nvPr/>
            </p:nvSpPr>
            <p:spPr>
              <a:xfrm>
                <a:off x="1699171" y="345760"/>
                <a:ext cx="117810" cy="107900"/>
              </a:xfrm>
              <a:custGeom>
                <a:avLst/>
                <a:gdLst/>
                <a:ahLst/>
                <a:cxnLst/>
                <a:rect l="l" t="t" r="r" b="b"/>
                <a:pathLst>
                  <a:path w="5604" h="5132" extrusionOk="0">
                    <a:moveTo>
                      <a:pt x="3047" y="621"/>
                    </a:moveTo>
                    <a:cubicBezTo>
                      <a:pt x="3112" y="621"/>
                      <a:pt x="3173" y="625"/>
                      <a:pt x="3231" y="634"/>
                    </a:cubicBezTo>
                    <a:cubicBezTo>
                      <a:pt x="3927" y="666"/>
                      <a:pt x="4434" y="1046"/>
                      <a:pt x="4751" y="1616"/>
                    </a:cubicBezTo>
                    <a:cubicBezTo>
                      <a:pt x="5036" y="2154"/>
                      <a:pt x="5067" y="2851"/>
                      <a:pt x="4751" y="3389"/>
                    </a:cubicBezTo>
                    <a:cubicBezTo>
                      <a:pt x="4372" y="4121"/>
                      <a:pt x="3611" y="4551"/>
                      <a:pt x="2820" y="4551"/>
                    </a:cubicBezTo>
                    <a:cubicBezTo>
                      <a:pt x="2619" y="4551"/>
                      <a:pt x="2416" y="4524"/>
                      <a:pt x="2217" y="4466"/>
                    </a:cubicBezTo>
                    <a:cubicBezTo>
                      <a:pt x="2122" y="4434"/>
                      <a:pt x="2059" y="4434"/>
                      <a:pt x="1964" y="4371"/>
                    </a:cubicBezTo>
                    <a:cubicBezTo>
                      <a:pt x="1457" y="4149"/>
                      <a:pt x="1014" y="3737"/>
                      <a:pt x="665" y="3167"/>
                    </a:cubicBezTo>
                    <a:lnTo>
                      <a:pt x="792" y="3041"/>
                    </a:lnTo>
                    <a:cubicBezTo>
                      <a:pt x="824" y="2946"/>
                      <a:pt x="824" y="2851"/>
                      <a:pt x="792" y="2756"/>
                    </a:cubicBezTo>
                    <a:cubicBezTo>
                      <a:pt x="634" y="2407"/>
                      <a:pt x="697" y="2059"/>
                      <a:pt x="951" y="1679"/>
                    </a:cubicBezTo>
                    <a:cubicBezTo>
                      <a:pt x="1411" y="1045"/>
                      <a:pt x="2396" y="621"/>
                      <a:pt x="3047" y="621"/>
                    </a:cubicBezTo>
                    <a:close/>
                    <a:moveTo>
                      <a:pt x="3110" y="1"/>
                    </a:moveTo>
                    <a:cubicBezTo>
                      <a:pt x="2993" y="1"/>
                      <a:pt x="2874" y="11"/>
                      <a:pt x="2756" y="32"/>
                    </a:cubicBezTo>
                    <a:cubicBezTo>
                      <a:pt x="1742" y="190"/>
                      <a:pt x="190" y="1109"/>
                      <a:pt x="159" y="2249"/>
                    </a:cubicBezTo>
                    <a:cubicBezTo>
                      <a:pt x="127" y="2249"/>
                      <a:pt x="32" y="2281"/>
                      <a:pt x="32" y="2312"/>
                    </a:cubicBezTo>
                    <a:cubicBezTo>
                      <a:pt x="1" y="3846"/>
                      <a:pt x="1361" y="5131"/>
                      <a:pt x="2859" y="5131"/>
                    </a:cubicBezTo>
                    <a:cubicBezTo>
                      <a:pt x="2878" y="5131"/>
                      <a:pt x="2896" y="5131"/>
                      <a:pt x="2914" y="5131"/>
                    </a:cubicBezTo>
                    <a:cubicBezTo>
                      <a:pt x="4276" y="5099"/>
                      <a:pt x="5543" y="3959"/>
                      <a:pt x="5574" y="2566"/>
                    </a:cubicBezTo>
                    <a:cubicBezTo>
                      <a:pt x="5603" y="1230"/>
                      <a:pt x="4408" y="1"/>
                      <a:pt x="3110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chemeClr val="accen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9" name="Google Shape;1099;p29"/>
              <p:cNvSpPr/>
              <p:nvPr/>
            </p:nvSpPr>
            <p:spPr>
              <a:xfrm>
                <a:off x="1720467" y="378831"/>
                <a:ext cx="35969" cy="37025"/>
              </a:xfrm>
              <a:custGeom>
                <a:avLst/>
                <a:gdLst/>
                <a:ahLst/>
                <a:cxnLst/>
                <a:rect l="l" t="t" r="r" b="b"/>
                <a:pathLst>
                  <a:path w="1711" h="1761" extrusionOk="0">
                    <a:moveTo>
                      <a:pt x="1324" y="0"/>
                    </a:moveTo>
                    <a:cubicBezTo>
                      <a:pt x="977" y="0"/>
                      <a:pt x="601" y="206"/>
                      <a:pt x="349" y="486"/>
                    </a:cubicBezTo>
                    <a:cubicBezTo>
                      <a:pt x="128" y="803"/>
                      <a:pt x="1" y="1183"/>
                      <a:pt x="96" y="1594"/>
                    </a:cubicBezTo>
                    <a:cubicBezTo>
                      <a:pt x="122" y="1699"/>
                      <a:pt x="192" y="1761"/>
                      <a:pt x="269" y="1761"/>
                    </a:cubicBezTo>
                    <a:cubicBezTo>
                      <a:pt x="285" y="1761"/>
                      <a:pt x="301" y="1758"/>
                      <a:pt x="318" y="1753"/>
                    </a:cubicBezTo>
                    <a:cubicBezTo>
                      <a:pt x="444" y="1753"/>
                      <a:pt x="539" y="1626"/>
                      <a:pt x="476" y="1499"/>
                    </a:cubicBezTo>
                    <a:cubicBezTo>
                      <a:pt x="444" y="1278"/>
                      <a:pt x="571" y="993"/>
                      <a:pt x="729" y="834"/>
                    </a:cubicBezTo>
                    <a:cubicBezTo>
                      <a:pt x="867" y="668"/>
                      <a:pt x="1054" y="575"/>
                      <a:pt x="1268" y="575"/>
                    </a:cubicBezTo>
                    <a:cubicBezTo>
                      <a:pt x="1299" y="575"/>
                      <a:pt x="1330" y="577"/>
                      <a:pt x="1363" y="581"/>
                    </a:cubicBezTo>
                    <a:cubicBezTo>
                      <a:pt x="1458" y="581"/>
                      <a:pt x="1553" y="549"/>
                      <a:pt x="1648" y="486"/>
                    </a:cubicBezTo>
                    <a:cubicBezTo>
                      <a:pt x="1711" y="391"/>
                      <a:pt x="1711" y="264"/>
                      <a:pt x="1679" y="169"/>
                    </a:cubicBezTo>
                    <a:lnTo>
                      <a:pt x="1553" y="43"/>
                    </a:lnTo>
                    <a:cubicBezTo>
                      <a:pt x="1521" y="43"/>
                      <a:pt x="1458" y="43"/>
                      <a:pt x="1458" y="11"/>
                    </a:cubicBezTo>
                    <a:cubicBezTo>
                      <a:pt x="1414" y="4"/>
                      <a:pt x="1369" y="0"/>
                      <a:pt x="1324" y="0"/>
                    </a:cubicBezTo>
                    <a:close/>
                  </a:path>
                </a:pathLst>
              </a:custGeom>
              <a:noFill/>
              <a:ln w="9525" cap="flat" cmpd="sng">
                <a:solidFill>
                  <a:schemeClr val="accen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0" name="Google Shape;1100;p29"/>
              <p:cNvSpPr/>
              <p:nvPr/>
            </p:nvSpPr>
            <p:spPr>
              <a:xfrm>
                <a:off x="2013422" y="326397"/>
                <a:ext cx="36621" cy="19763"/>
              </a:xfrm>
              <a:custGeom>
                <a:avLst/>
                <a:gdLst/>
                <a:ahLst/>
                <a:cxnLst/>
                <a:rect l="l" t="t" r="r" b="b"/>
                <a:pathLst>
                  <a:path w="1742" h="940" extrusionOk="0">
                    <a:moveTo>
                      <a:pt x="993" y="0"/>
                    </a:moveTo>
                    <a:cubicBezTo>
                      <a:pt x="903" y="0"/>
                      <a:pt x="813" y="11"/>
                      <a:pt x="729" y="35"/>
                    </a:cubicBezTo>
                    <a:cubicBezTo>
                      <a:pt x="412" y="130"/>
                      <a:pt x="127" y="351"/>
                      <a:pt x="0" y="636"/>
                    </a:cubicBezTo>
                    <a:cubicBezTo>
                      <a:pt x="0" y="763"/>
                      <a:pt x="64" y="858"/>
                      <a:pt x="127" y="921"/>
                    </a:cubicBezTo>
                    <a:cubicBezTo>
                      <a:pt x="159" y="932"/>
                      <a:pt x="197" y="939"/>
                      <a:pt x="236" y="939"/>
                    </a:cubicBezTo>
                    <a:cubicBezTo>
                      <a:pt x="313" y="939"/>
                      <a:pt x="391" y="911"/>
                      <a:pt x="412" y="826"/>
                    </a:cubicBezTo>
                    <a:cubicBezTo>
                      <a:pt x="475" y="668"/>
                      <a:pt x="634" y="605"/>
                      <a:pt x="792" y="573"/>
                    </a:cubicBezTo>
                    <a:cubicBezTo>
                      <a:pt x="857" y="555"/>
                      <a:pt x="919" y="547"/>
                      <a:pt x="978" y="547"/>
                    </a:cubicBezTo>
                    <a:cubicBezTo>
                      <a:pt x="1120" y="547"/>
                      <a:pt x="1241" y="592"/>
                      <a:pt x="1330" y="636"/>
                    </a:cubicBezTo>
                    <a:cubicBezTo>
                      <a:pt x="1375" y="659"/>
                      <a:pt x="1452" y="681"/>
                      <a:pt x="1515" y="681"/>
                    </a:cubicBezTo>
                    <a:cubicBezTo>
                      <a:pt x="1541" y="681"/>
                      <a:pt x="1565" y="677"/>
                      <a:pt x="1584" y="668"/>
                    </a:cubicBezTo>
                    <a:cubicBezTo>
                      <a:pt x="1679" y="636"/>
                      <a:pt x="1742" y="510"/>
                      <a:pt x="1742" y="446"/>
                    </a:cubicBezTo>
                    <a:cubicBezTo>
                      <a:pt x="1742" y="351"/>
                      <a:pt x="1710" y="288"/>
                      <a:pt x="1647" y="193"/>
                    </a:cubicBezTo>
                    <a:cubicBezTo>
                      <a:pt x="1584" y="161"/>
                      <a:pt x="1520" y="130"/>
                      <a:pt x="1425" y="66"/>
                    </a:cubicBezTo>
                    <a:cubicBezTo>
                      <a:pt x="1288" y="27"/>
                      <a:pt x="1139" y="0"/>
                      <a:pt x="993" y="0"/>
                    </a:cubicBezTo>
                    <a:close/>
                  </a:path>
                </a:pathLst>
              </a:custGeom>
              <a:noFill/>
              <a:ln w="9525" cap="flat" cmpd="sng">
                <a:solidFill>
                  <a:schemeClr val="accen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1" name="Google Shape;1101;p29"/>
              <p:cNvSpPr/>
              <p:nvPr/>
            </p:nvSpPr>
            <p:spPr>
              <a:xfrm>
                <a:off x="1496783" y="89788"/>
                <a:ext cx="599204" cy="648012"/>
              </a:xfrm>
              <a:custGeom>
                <a:avLst/>
                <a:gdLst/>
                <a:ahLst/>
                <a:cxnLst/>
                <a:rect l="l" t="t" r="r" b="b"/>
                <a:pathLst>
                  <a:path w="28503" h="30821" extrusionOk="0">
                    <a:moveTo>
                      <a:pt x="4644" y="537"/>
                    </a:moveTo>
                    <a:cubicBezTo>
                      <a:pt x="5699" y="537"/>
                      <a:pt x="6506" y="1479"/>
                      <a:pt x="6682" y="2421"/>
                    </a:cubicBezTo>
                    <a:cubicBezTo>
                      <a:pt x="6841" y="3530"/>
                      <a:pt x="6176" y="4480"/>
                      <a:pt x="5067" y="4733"/>
                    </a:cubicBezTo>
                    <a:cubicBezTo>
                      <a:pt x="4885" y="4767"/>
                      <a:pt x="4707" y="4785"/>
                      <a:pt x="4535" y="4785"/>
                    </a:cubicBezTo>
                    <a:cubicBezTo>
                      <a:pt x="4228" y="4785"/>
                      <a:pt x="3938" y="4728"/>
                      <a:pt x="3674" y="4607"/>
                    </a:cubicBezTo>
                    <a:cubicBezTo>
                      <a:pt x="3104" y="4353"/>
                      <a:pt x="2660" y="3847"/>
                      <a:pt x="2470" y="3182"/>
                    </a:cubicBezTo>
                    <a:cubicBezTo>
                      <a:pt x="2407" y="2041"/>
                      <a:pt x="3040" y="711"/>
                      <a:pt x="4402" y="553"/>
                    </a:cubicBezTo>
                    <a:cubicBezTo>
                      <a:pt x="4484" y="542"/>
                      <a:pt x="4565" y="537"/>
                      <a:pt x="4644" y="537"/>
                    </a:cubicBezTo>
                    <a:close/>
                    <a:moveTo>
                      <a:pt x="17204" y="684"/>
                    </a:moveTo>
                    <a:cubicBezTo>
                      <a:pt x="18291" y="684"/>
                      <a:pt x="19212" y="1310"/>
                      <a:pt x="19635" y="3023"/>
                    </a:cubicBezTo>
                    <a:cubicBezTo>
                      <a:pt x="20142" y="5050"/>
                      <a:pt x="19793" y="7488"/>
                      <a:pt x="19413" y="9547"/>
                    </a:cubicBezTo>
                    <a:cubicBezTo>
                      <a:pt x="18685" y="9515"/>
                      <a:pt x="17925" y="9515"/>
                      <a:pt x="17228" y="9515"/>
                    </a:cubicBezTo>
                    <a:cubicBezTo>
                      <a:pt x="15613" y="7457"/>
                      <a:pt x="13744" y="5588"/>
                      <a:pt x="11559" y="4195"/>
                    </a:cubicBezTo>
                    <a:cubicBezTo>
                      <a:pt x="11591" y="4163"/>
                      <a:pt x="11654" y="4100"/>
                      <a:pt x="11718" y="4005"/>
                    </a:cubicBezTo>
                    <a:cubicBezTo>
                      <a:pt x="12831" y="2649"/>
                      <a:pt x="15277" y="684"/>
                      <a:pt x="17204" y="684"/>
                    </a:cubicBezTo>
                    <a:close/>
                    <a:moveTo>
                      <a:pt x="11179" y="4733"/>
                    </a:moveTo>
                    <a:cubicBezTo>
                      <a:pt x="13143" y="6000"/>
                      <a:pt x="14885" y="7678"/>
                      <a:pt x="16405" y="9547"/>
                    </a:cubicBezTo>
                    <a:cubicBezTo>
                      <a:pt x="13586" y="9642"/>
                      <a:pt x="10799" y="10022"/>
                      <a:pt x="8076" y="10750"/>
                    </a:cubicBezTo>
                    <a:cubicBezTo>
                      <a:pt x="7917" y="10782"/>
                      <a:pt x="7759" y="10814"/>
                      <a:pt x="7569" y="10909"/>
                    </a:cubicBezTo>
                    <a:cubicBezTo>
                      <a:pt x="7601" y="10814"/>
                      <a:pt x="7601" y="10782"/>
                      <a:pt x="7632" y="10687"/>
                    </a:cubicBezTo>
                    <a:cubicBezTo>
                      <a:pt x="8677" y="8597"/>
                      <a:pt x="9786" y="6538"/>
                      <a:pt x="11179" y="4733"/>
                    </a:cubicBezTo>
                    <a:close/>
                    <a:moveTo>
                      <a:pt x="7252" y="2928"/>
                    </a:moveTo>
                    <a:cubicBezTo>
                      <a:pt x="8487" y="3245"/>
                      <a:pt x="9596" y="3783"/>
                      <a:pt x="10609" y="4353"/>
                    </a:cubicBezTo>
                    <a:cubicBezTo>
                      <a:pt x="9849" y="5430"/>
                      <a:pt x="9184" y="6538"/>
                      <a:pt x="8551" y="7615"/>
                    </a:cubicBezTo>
                    <a:cubicBezTo>
                      <a:pt x="7886" y="8755"/>
                      <a:pt x="7284" y="9895"/>
                      <a:pt x="6777" y="11099"/>
                    </a:cubicBezTo>
                    <a:cubicBezTo>
                      <a:pt x="6302" y="11257"/>
                      <a:pt x="5827" y="11415"/>
                      <a:pt x="5320" y="11637"/>
                    </a:cubicBezTo>
                    <a:cubicBezTo>
                      <a:pt x="4465" y="9547"/>
                      <a:pt x="3895" y="7425"/>
                      <a:pt x="3515" y="5145"/>
                    </a:cubicBezTo>
                    <a:lnTo>
                      <a:pt x="3515" y="5145"/>
                    </a:lnTo>
                    <a:cubicBezTo>
                      <a:pt x="3815" y="5239"/>
                      <a:pt x="4140" y="5285"/>
                      <a:pt x="4469" y="5285"/>
                    </a:cubicBezTo>
                    <a:cubicBezTo>
                      <a:pt x="5812" y="5285"/>
                      <a:pt x="7227" y="4505"/>
                      <a:pt x="7252" y="2928"/>
                    </a:cubicBezTo>
                    <a:close/>
                    <a:moveTo>
                      <a:pt x="17703" y="10117"/>
                    </a:moveTo>
                    <a:cubicBezTo>
                      <a:pt x="18241" y="10117"/>
                      <a:pt x="18780" y="10117"/>
                      <a:pt x="19318" y="10149"/>
                    </a:cubicBezTo>
                    <a:cubicBezTo>
                      <a:pt x="19160" y="10687"/>
                      <a:pt x="19033" y="11257"/>
                      <a:pt x="18938" y="11795"/>
                    </a:cubicBezTo>
                    <a:cubicBezTo>
                      <a:pt x="18938" y="11764"/>
                      <a:pt x="18875" y="11764"/>
                      <a:pt x="18875" y="11732"/>
                    </a:cubicBezTo>
                    <a:cubicBezTo>
                      <a:pt x="18495" y="11162"/>
                      <a:pt x="18083" y="10655"/>
                      <a:pt x="17703" y="10117"/>
                    </a:cubicBezTo>
                    <a:close/>
                    <a:moveTo>
                      <a:pt x="6461" y="11764"/>
                    </a:moveTo>
                    <a:lnTo>
                      <a:pt x="6461" y="11764"/>
                    </a:lnTo>
                    <a:cubicBezTo>
                      <a:pt x="6271" y="12207"/>
                      <a:pt x="6112" y="12651"/>
                      <a:pt x="5890" y="13126"/>
                    </a:cubicBezTo>
                    <a:cubicBezTo>
                      <a:pt x="5795" y="12746"/>
                      <a:pt x="5637" y="12429"/>
                      <a:pt x="5510" y="12112"/>
                    </a:cubicBezTo>
                    <a:cubicBezTo>
                      <a:pt x="5542" y="12112"/>
                      <a:pt x="5574" y="12080"/>
                      <a:pt x="5574" y="12080"/>
                    </a:cubicBezTo>
                    <a:cubicBezTo>
                      <a:pt x="5859" y="11954"/>
                      <a:pt x="6176" y="11890"/>
                      <a:pt x="6461" y="11764"/>
                    </a:cubicBezTo>
                    <a:close/>
                    <a:moveTo>
                      <a:pt x="25941" y="10525"/>
                    </a:moveTo>
                    <a:cubicBezTo>
                      <a:pt x="26847" y="10525"/>
                      <a:pt x="27589" y="11350"/>
                      <a:pt x="27742" y="12175"/>
                    </a:cubicBezTo>
                    <a:cubicBezTo>
                      <a:pt x="27964" y="13126"/>
                      <a:pt x="27362" y="14139"/>
                      <a:pt x="26412" y="14456"/>
                    </a:cubicBezTo>
                    <a:cubicBezTo>
                      <a:pt x="26317" y="14424"/>
                      <a:pt x="26285" y="14392"/>
                      <a:pt x="26222" y="14392"/>
                    </a:cubicBezTo>
                    <a:cubicBezTo>
                      <a:pt x="26127" y="14392"/>
                      <a:pt x="26000" y="14424"/>
                      <a:pt x="25937" y="14519"/>
                    </a:cubicBezTo>
                    <a:lnTo>
                      <a:pt x="25905" y="14551"/>
                    </a:lnTo>
                    <a:cubicBezTo>
                      <a:pt x="25462" y="14551"/>
                      <a:pt x="25050" y="14361"/>
                      <a:pt x="24797" y="14044"/>
                    </a:cubicBezTo>
                    <a:cubicBezTo>
                      <a:pt x="24417" y="13632"/>
                      <a:pt x="24227" y="13094"/>
                      <a:pt x="24259" y="12524"/>
                    </a:cubicBezTo>
                    <a:cubicBezTo>
                      <a:pt x="24259" y="12492"/>
                      <a:pt x="24259" y="12397"/>
                      <a:pt x="24227" y="12365"/>
                    </a:cubicBezTo>
                    <a:cubicBezTo>
                      <a:pt x="24227" y="12334"/>
                      <a:pt x="24195" y="12334"/>
                      <a:pt x="24164" y="12334"/>
                    </a:cubicBezTo>
                    <a:cubicBezTo>
                      <a:pt x="24227" y="11384"/>
                      <a:pt x="24955" y="10624"/>
                      <a:pt x="25842" y="10529"/>
                    </a:cubicBezTo>
                    <a:cubicBezTo>
                      <a:pt x="25875" y="10526"/>
                      <a:pt x="25908" y="10525"/>
                      <a:pt x="25941" y="10525"/>
                    </a:cubicBezTo>
                    <a:close/>
                    <a:moveTo>
                      <a:pt x="19857" y="10212"/>
                    </a:moveTo>
                    <a:cubicBezTo>
                      <a:pt x="21345" y="10275"/>
                      <a:pt x="22802" y="10465"/>
                      <a:pt x="24227" y="10750"/>
                    </a:cubicBezTo>
                    <a:cubicBezTo>
                      <a:pt x="23720" y="11257"/>
                      <a:pt x="23467" y="12017"/>
                      <a:pt x="23625" y="12714"/>
                    </a:cubicBezTo>
                    <a:cubicBezTo>
                      <a:pt x="23657" y="12841"/>
                      <a:pt x="23752" y="12904"/>
                      <a:pt x="23879" y="12904"/>
                    </a:cubicBezTo>
                    <a:cubicBezTo>
                      <a:pt x="23752" y="13917"/>
                      <a:pt x="24512" y="14867"/>
                      <a:pt x="25494" y="15089"/>
                    </a:cubicBezTo>
                    <a:cubicBezTo>
                      <a:pt x="24544" y="15944"/>
                      <a:pt x="23435" y="16641"/>
                      <a:pt x="22295" y="17243"/>
                    </a:cubicBezTo>
                    <a:cubicBezTo>
                      <a:pt x="21472" y="15406"/>
                      <a:pt x="20268" y="13696"/>
                      <a:pt x="19350" y="12429"/>
                    </a:cubicBezTo>
                    <a:cubicBezTo>
                      <a:pt x="19540" y="11732"/>
                      <a:pt x="19762" y="10972"/>
                      <a:pt x="19857" y="10212"/>
                    </a:cubicBezTo>
                    <a:close/>
                    <a:moveTo>
                      <a:pt x="19128" y="13126"/>
                    </a:moveTo>
                    <a:cubicBezTo>
                      <a:pt x="20047" y="14392"/>
                      <a:pt x="21028" y="15944"/>
                      <a:pt x="21725" y="17433"/>
                    </a:cubicBezTo>
                    <a:cubicBezTo>
                      <a:pt x="20078" y="18193"/>
                      <a:pt x="18241" y="18731"/>
                      <a:pt x="16500" y="19143"/>
                    </a:cubicBezTo>
                    <a:cubicBezTo>
                      <a:pt x="17291" y="17781"/>
                      <a:pt x="17988" y="16356"/>
                      <a:pt x="18526" y="14867"/>
                    </a:cubicBezTo>
                    <a:cubicBezTo>
                      <a:pt x="18716" y="14297"/>
                      <a:pt x="18938" y="13696"/>
                      <a:pt x="19128" y="13126"/>
                    </a:cubicBezTo>
                    <a:close/>
                    <a:moveTo>
                      <a:pt x="4877" y="12365"/>
                    </a:moveTo>
                    <a:cubicBezTo>
                      <a:pt x="5099" y="12904"/>
                      <a:pt x="5352" y="13442"/>
                      <a:pt x="5574" y="13949"/>
                    </a:cubicBezTo>
                    <a:cubicBezTo>
                      <a:pt x="4940" y="15659"/>
                      <a:pt x="4465" y="17401"/>
                      <a:pt x="4085" y="19174"/>
                    </a:cubicBezTo>
                    <a:cubicBezTo>
                      <a:pt x="3135" y="18858"/>
                      <a:pt x="2249" y="18351"/>
                      <a:pt x="1837" y="17433"/>
                    </a:cubicBezTo>
                    <a:cubicBezTo>
                      <a:pt x="760" y="15089"/>
                      <a:pt x="2945" y="13284"/>
                      <a:pt x="4877" y="12365"/>
                    </a:cubicBezTo>
                    <a:close/>
                    <a:moveTo>
                      <a:pt x="6017" y="14741"/>
                    </a:moveTo>
                    <a:cubicBezTo>
                      <a:pt x="6967" y="16577"/>
                      <a:pt x="8171" y="18319"/>
                      <a:pt x="9501" y="19839"/>
                    </a:cubicBezTo>
                    <a:cubicBezTo>
                      <a:pt x="8867" y="19839"/>
                      <a:pt x="8234" y="19808"/>
                      <a:pt x="7632" y="19713"/>
                    </a:cubicBezTo>
                    <a:cubicBezTo>
                      <a:pt x="6809" y="19649"/>
                      <a:pt x="5732" y="19554"/>
                      <a:pt x="4750" y="19333"/>
                    </a:cubicBezTo>
                    <a:cubicBezTo>
                      <a:pt x="5067" y="17781"/>
                      <a:pt x="5510" y="16229"/>
                      <a:pt x="6017" y="14741"/>
                    </a:cubicBezTo>
                    <a:close/>
                    <a:moveTo>
                      <a:pt x="16816" y="10054"/>
                    </a:moveTo>
                    <a:cubicBezTo>
                      <a:pt x="17070" y="10339"/>
                      <a:pt x="17291" y="10655"/>
                      <a:pt x="17513" y="10940"/>
                    </a:cubicBezTo>
                    <a:cubicBezTo>
                      <a:pt x="17830" y="11384"/>
                      <a:pt x="18210" y="11890"/>
                      <a:pt x="18653" y="12492"/>
                    </a:cubicBezTo>
                    <a:cubicBezTo>
                      <a:pt x="18305" y="13949"/>
                      <a:pt x="17766" y="15342"/>
                      <a:pt x="17196" y="16641"/>
                    </a:cubicBezTo>
                    <a:cubicBezTo>
                      <a:pt x="16753" y="17559"/>
                      <a:pt x="16278" y="18446"/>
                      <a:pt x="15771" y="19301"/>
                    </a:cubicBezTo>
                    <a:cubicBezTo>
                      <a:pt x="15201" y="19396"/>
                      <a:pt x="14663" y="19491"/>
                      <a:pt x="14124" y="19554"/>
                    </a:cubicBezTo>
                    <a:cubicBezTo>
                      <a:pt x="12858" y="19776"/>
                      <a:pt x="11591" y="19839"/>
                      <a:pt x="10292" y="19839"/>
                    </a:cubicBezTo>
                    <a:cubicBezTo>
                      <a:pt x="9754" y="19174"/>
                      <a:pt x="9216" y="18573"/>
                      <a:pt x="8836" y="18034"/>
                    </a:cubicBezTo>
                    <a:cubicBezTo>
                      <a:pt x="7854" y="16704"/>
                      <a:pt x="6999" y="15342"/>
                      <a:pt x="6302" y="13854"/>
                    </a:cubicBezTo>
                    <a:cubicBezTo>
                      <a:pt x="6619" y="13062"/>
                      <a:pt x="6936" y="12239"/>
                      <a:pt x="7252" y="11479"/>
                    </a:cubicBezTo>
                    <a:cubicBezTo>
                      <a:pt x="8677" y="11067"/>
                      <a:pt x="10166" y="10750"/>
                      <a:pt x="11654" y="10497"/>
                    </a:cubicBezTo>
                    <a:cubicBezTo>
                      <a:pt x="13333" y="10212"/>
                      <a:pt x="15075" y="10117"/>
                      <a:pt x="16816" y="10054"/>
                    </a:cubicBezTo>
                    <a:close/>
                    <a:moveTo>
                      <a:pt x="15360" y="19998"/>
                    </a:moveTo>
                    <a:lnTo>
                      <a:pt x="15360" y="19998"/>
                    </a:lnTo>
                    <a:cubicBezTo>
                      <a:pt x="14726" y="20948"/>
                      <a:pt x="14029" y="21898"/>
                      <a:pt x="13301" y="22816"/>
                    </a:cubicBezTo>
                    <a:cubicBezTo>
                      <a:pt x="12383" y="22088"/>
                      <a:pt x="11559" y="21264"/>
                      <a:pt x="10863" y="20441"/>
                    </a:cubicBezTo>
                    <a:cubicBezTo>
                      <a:pt x="11559" y="20409"/>
                      <a:pt x="12224" y="20346"/>
                      <a:pt x="12921" y="20314"/>
                    </a:cubicBezTo>
                    <a:cubicBezTo>
                      <a:pt x="13713" y="20251"/>
                      <a:pt x="14536" y="20124"/>
                      <a:pt x="15360" y="19998"/>
                    </a:cubicBezTo>
                    <a:close/>
                    <a:moveTo>
                      <a:pt x="21947" y="18034"/>
                    </a:moveTo>
                    <a:cubicBezTo>
                      <a:pt x="23055" y="20568"/>
                      <a:pt x="23277" y="23070"/>
                      <a:pt x="20997" y="24463"/>
                    </a:cubicBezTo>
                    <a:cubicBezTo>
                      <a:pt x="20213" y="24961"/>
                      <a:pt x="19395" y="25175"/>
                      <a:pt x="18567" y="25175"/>
                    </a:cubicBezTo>
                    <a:cubicBezTo>
                      <a:pt x="16917" y="25175"/>
                      <a:pt x="15231" y="24324"/>
                      <a:pt x="13713" y="23165"/>
                    </a:cubicBezTo>
                    <a:cubicBezTo>
                      <a:pt x="14568" y="22151"/>
                      <a:pt x="15360" y="21043"/>
                      <a:pt x="16088" y="19871"/>
                    </a:cubicBezTo>
                    <a:cubicBezTo>
                      <a:pt x="18051" y="19491"/>
                      <a:pt x="20110" y="18889"/>
                      <a:pt x="21947" y="18034"/>
                    </a:cubicBezTo>
                    <a:close/>
                    <a:moveTo>
                      <a:pt x="4592" y="19903"/>
                    </a:moveTo>
                    <a:lnTo>
                      <a:pt x="5067" y="19998"/>
                    </a:lnTo>
                    <a:cubicBezTo>
                      <a:pt x="6651" y="20314"/>
                      <a:pt x="8329" y="20473"/>
                      <a:pt x="9976" y="20473"/>
                    </a:cubicBezTo>
                    <a:cubicBezTo>
                      <a:pt x="10736" y="21328"/>
                      <a:pt x="11749" y="22341"/>
                      <a:pt x="12921" y="23260"/>
                    </a:cubicBezTo>
                    <a:cubicBezTo>
                      <a:pt x="11718" y="24685"/>
                      <a:pt x="10324" y="26015"/>
                      <a:pt x="8836" y="27218"/>
                    </a:cubicBezTo>
                    <a:cubicBezTo>
                      <a:pt x="8709" y="26458"/>
                      <a:pt x="8361" y="25761"/>
                      <a:pt x="7759" y="25223"/>
                    </a:cubicBezTo>
                    <a:cubicBezTo>
                      <a:pt x="7201" y="24780"/>
                      <a:pt x="6481" y="24549"/>
                      <a:pt x="5762" y="24549"/>
                    </a:cubicBezTo>
                    <a:cubicBezTo>
                      <a:pt x="5095" y="24549"/>
                      <a:pt x="4429" y="24748"/>
                      <a:pt x="3895" y="25160"/>
                    </a:cubicBezTo>
                    <a:cubicBezTo>
                      <a:pt x="3990" y="23386"/>
                      <a:pt x="4275" y="21581"/>
                      <a:pt x="4592" y="19903"/>
                    </a:cubicBezTo>
                    <a:close/>
                    <a:moveTo>
                      <a:pt x="5764" y="25160"/>
                    </a:moveTo>
                    <a:cubicBezTo>
                      <a:pt x="6321" y="25160"/>
                      <a:pt x="6878" y="25324"/>
                      <a:pt x="7316" y="25666"/>
                    </a:cubicBezTo>
                    <a:cubicBezTo>
                      <a:pt x="7822" y="26015"/>
                      <a:pt x="8139" y="26648"/>
                      <a:pt x="8266" y="27345"/>
                    </a:cubicBezTo>
                    <a:cubicBezTo>
                      <a:pt x="8361" y="28042"/>
                      <a:pt x="8202" y="28738"/>
                      <a:pt x="7791" y="29277"/>
                    </a:cubicBezTo>
                    <a:cubicBezTo>
                      <a:pt x="7279" y="29931"/>
                      <a:pt x="6556" y="30216"/>
                      <a:pt x="5818" y="30216"/>
                    </a:cubicBezTo>
                    <a:cubicBezTo>
                      <a:pt x="5414" y="30216"/>
                      <a:pt x="5005" y="30130"/>
                      <a:pt x="4624" y="29973"/>
                    </a:cubicBezTo>
                    <a:cubicBezTo>
                      <a:pt x="4402" y="29910"/>
                      <a:pt x="4212" y="29783"/>
                      <a:pt x="3990" y="29625"/>
                    </a:cubicBezTo>
                    <a:cubicBezTo>
                      <a:pt x="3927" y="29593"/>
                      <a:pt x="3895" y="29562"/>
                      <a:pt x="3800" y="29562"/>
                    </a:cubicBezTo>
                    <a:cubicBezTo>
                      <a:pt x="3135" y="28548"/>
                      <a:pt x="2945" y="27028"/>
                      <a:pt x="3832" y="25983"/>
                    </a:cubicBezTo>
                    <a:cubicBezTo>
                      <a:pt x="4299" y="25444"/>
                      <a:pt x="5032" y="25160"/>
                      <a:pt x="5764" y="25160"/>
                    </a:cubicBezTo>
                    <a:close/>
                    <a:moveTo>
                      <a:pt x="4655" y="0"/>
                    </a:moveTo>
                    <a:cubicBezTo>
                      <a:pt x="4572" y="0"/>
                      <a:pt x="4487" y="5"/>
                      <a:pt x="4402" y="15"/>
                    </a:cubicBezTo>
                    <a:cubicBezTo>
                      <a:pt x="2882" y="141"/>
                      <a:pt x="1520" y="1756"/>
                      <a:pt x="1900" y="3245"/>
                    </a:cubicBezTo>
                    <a:cubicBezTo>
                      <a:pt x="1932" y="3340"/>
                      <a:pt x="1995" y="3403"/>
                      <a:pt x="2059" y="3403"/>
                    </a:cubicBezTo>
                    <a:cubicBezTo>
                      <a:pt x="2059" y="4132"/>
                      <a:pt x="2470" y="4638"/>
                      <a:pt x="2977" y="4955"/>
                    </a:cubicBezTo>
                    <a:lnTo>
                      <a:pt x="2977" y="4987"/>
                    </a:lnTo>
                    <a:cubicBezTo>
                      <a:pt x="3199" y="7362"/>
                      <a:pt x="3800" y="9705"/>
                      <a:pt x="4687" y="11922"/>
                    </a:cubicBezTo>
                    <a:cubicBezTo>
                      <a:pt x="2217" y="13062"/>
                      <a:pt x="0" y="14899"/>
                      <a:pt x="1267" y="17654"/>
                    </a:cubicBezTo>
                    <a:cubicBezTo>
                      <a:pt x="1742" y="18763"/>
                      <a:pt x="2819" y="19364"/>
                      <a:pt x="3959" y="19713"/>
                    </a:cubicBezTo>
                    <a:cubicBezTo>
                      <a:pt x="3579" y="21549"/>
                      <a:pt x="3325" y="23418"/>
                      <a:pt x="3199" y="25255"/>
                    </a:cubicBezTo>
                    <a:cubicBezTo>
                      <a:pt x="3199" y="25413"/>
                      <a:pt x="3294" y="25540"/>
                      <a:pt x="3420" y="25571"/>
                    </a:cubicBezTo>
                    <a:cubicBezTo>
                      <a:pt x="2375" y="26775"/>
                      <a:pt x="2407" y="28675"/>
                      <a:pt x="3515" y="29783"/>
                    </a:cubicBezTo>
                    <a:cubicBezTo>
                      <a:pt x="3579" y="29815"/>
                      <a:pt x="3579" y="29815"/>
                      <a:pt x="3610" y="29815"/>
                    </a:cubicBezTo>
                    <a:lnTo>
                      <a:pt x="3610" y="29910"/>
                    </a:lnTo>
                    <a:lnTo>
                      <a:pt x="3642" y="29910"/>
                    </a:lnTo>
                    <a:cubicBezTo>
                      <a:pt x="3642" y="29973"/>
                      <a:pt x="3642" y="30037"/>
                      <a:pt x="3737" y="30068"/>
                    </a:cubicBezTo>
                    <a:cubicBezTo>
                      <a:pt x="4312" y="30572"/>
                      <a:pt x="5057" y="30820"/>
                      <a:pt x="5803" y="30820"/>
                    </a:cubicBezTo>
                    <a:cubicBezTo>
                      <a:pt x="6699" y="30820"/>
                      <a:pt x="7597" y="30461"/>
                      <a:pt x="8202" y="29752"/>
                    </a:cubicBezTo>
                    <a:cubicBezTo>
                      <a:pt x="8677" y="29182"/>
                      <a:pt x="8899" y="28422"/>
                      <a:pt x="8899" y="27693"/>
                    </a:cubicBezTo>
                    <a:cubicBezTo>
                      <a:pt x="10578" y="26458"/>
                      <a:pt x="12066" y="25065"/>
                      <a:pt x="13428" y="23513"/>
                    </a:cubicBezTo>
                    <a:cubicBezTo>
                      <a:pt x="15116" y="24769"/>
                      <a:pt x="17072" y="25783"/>
                      <a:pt x="18919" y="25783"/>
                    </a:cubicBezTo>
                    <a:cubicBezTo>
                      <a:pt x="20051" y="25783"/>
                      <a:pt x="21142" y="25402"/>
                      <a:pt x="22105" y="24463"/>
                    </a:cubicBezTo>
                    <a:cubicBezTo>
                      <a:pt x="23942" y="22690"/>
                      <a:pt x="23593" y="20156"/>
                      <a:pt x="22580" y="17718"/>
                    </a:cubicBezTo>
                    <a:cubicBezTo>
                      <a:pt x="23910" y="16989"/>
                      <a:pt x="25177" y="16166"/>
                      <a:pt x="26159" y="15089"/>
                    </a:cubicBezTo>
                    <a:cubicBezTo>
                      <a:pt x="27425" y="14962"/>
                      <a:pt x="28502" y="13791"/>
                      <a:pt x="28471" y="12492"/>
                    </a:cubicBezTo>
                    <a:cubicBezTo>
                      <a:pt x="28439" y="11178"/>
                      <a:pt x="27357" y="9895"/>
                      <a:pt x="25987" y="9895"/>
                    </a:cubicBezTo>
                    <a:cubicBezTo>
                      <a:pt x="25970" y="9895"/>
                      <a:pt x="25954" y="9895"/>
                      <a:pt x="25937" y="9895"/>
                    </a:cubicBezTo>
                    <a:cubicBezTo>
                      <a:pt x="25462" y="9895"/>
                      <a:pt x="25019" y="10117"/>
                      <a:pt x="24639" y="10370"/>
                    </a:cubicBezTo>
                    <a:cubicBezTo>
                      <a:pt x="24639" y="10275"/>
                      <a:pt x="24544" y="10149"/>
                      <a:pt x="24385" y="10149"/>
                    </a:cubicBezTo>
                    <a:cubicBezTo>
                      <a:pt x="22928" y="9864"/>
                      <a:pt x="21472" y="9705"/>
                      <a:pt x="19983" y="9579"/>
                    </a:cubicBezTo>
                    <a:cubicBezTo>
                      <a:pt x="20110" y="8882"/>
                      <a:pt x="20237" y="8122"/>
                      <a:pt x="20268" y="7425"/>
                    </a:cubicBezTo>
                    <a:cubicBezTo>
                      <a:pt x="20458" y="5398"/>
                      <a:pt x="20870" y="2358"/>
                      <a:pt x="19128" y="838"/>
                    </a:cubicBezTo>
                    <a:cubicBezTo>
                      <a:pt x="18509" y="307"/>
                      <a:pt x="17779" y="94"/>
                      <a:pt x="17028" y="94"/>
                    </a:cubicBezTo>
                    <a:cubicBezTo>
                      <a:pt x="15898" y="94"/>
                      <a:pt x="14721" y="577"/>
                      <a:pt x="13808" y="1186"/>
                    </a:cubicBezTo>
                    <a:cubicBezTo>
                      <a:pt x="12763" y="1915"/>
                      <a:pt x="11844" y="2865"/>
                      <a:pt x="11021" y="3878"/>
                    </a:cubicBezTo>
                    <a:cubicBezTo>
                      <a:pt x="9912" y="3213"/>
                      <a:pt x="8677" y="2706"/>
                      <a:pt x="7379" y="2358"/>
                    </a:cubicBezTo>
                    <a:lnTo>
                      <a:pt x="7221" y="2358"/>
                    </a:lnTo>
                    <a:cubicBezTo>
                      <a:pt x="6983" y="1109"/>
                      <a:pt x="5935" y="0"/>
                      <a:pt x="465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chemeClr val="accen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102" name="Google Shape;1102;p29"/>
            <p:cNvGrpSpPr/>
            <p:nvPr/>
          </p:nvGrpSpPr>
          <p:grpSpPr>
            <a:xfrm>
              <a:off x="6116139" y="4384510"/>
              <a:ext cx="117897" cy="121146"/>
              <a:chOff x="2002763" y="309661"/>
              <a:chExt cx="83901" cy="88726"/>
            </a:xfrm>
          </p:grpSpPr>
          <p:sp>
            <p:nvSpPr>
              <p:cNvPr id="1103" name="Google Shape;1103;p29"/>
              <p:cNvSpPr/>
              <p:nvPr/>
            </p:nvSpPr>
            <p:spPr>
              <a:xfrm>
                <a:off x="2002763" y="309661"/>
                <a:ext cx="83901" cy="88726"/>
              </a:xfrm>
              <a:custGeom>
                <a:avLst/>
                <a:gdLst/>
                <a:ahLst/>
                <a:cxnLst/>
                <a:rect l="l" t="t" r="r" b="b"/>
                <a:pathLst>
                  <a:path w="3991" h="4220" extrusionOk="0">
                    <a:moveTo>
                      <a:pt x="1591" y="902"/>
                    </a:moveTo>
                    <a:cubicBezTo>
                      <a:pt x="1782" y="902"/>
                      <a:pt x="1976" y="959"/>
                      <a:pt x="2154" y="1084"/>
                    </a:cubicBezTo>
                    <a:cubicBezTo>
                      <a:pt x="2310" y="1162"/>
                      <a:pt x="2166" y="1369"/>
                      <a:pt x="2022" y="1369"/>
                    </a:cubicBezTo>
                    <a:cubicBezTo>
                      <a:pt x="1991" y="1369"/>
                      <a:pt x="1960" y="1360"/>
                      <a:pt x="1932" y="1337"/>
                    </a:cubicBezTo>
                    <a:cubicBezTo>
                      <a:pt x="1814" y="1262"/>
                      <a:pt x="1678" y="1227"/>
                      <a:pt x="1542" y="1227"/>
                    </a:cubicBezTo>
                    <a:cubicBezTo>
                      <a:pt x="1277" y="1227"/>
                      <a:pt x="1013" y="1361"/>
                      <a:pt x="887" y="1591"/>
                    </a:cubicBezTo>
                    <a:cubicBezTo>
                      <a:pt x="856" y="1633"/>
                      <a:pt x="817" y="1651"/>
                      <a:pt x="781" y="1651"/>
                    </a:cubicBezTo>
                    <a:cubicBezTo>
                      <a:pt x="708" y="1651"/>
                      <a:pt x="644" y="1580"/>
                      <a:pt x="666" y="1496"/>
                    </a:cubicBezTo>
                    <a:cubicBezTo>
                      <a:pt x="835" y="1135"/>
                      <a:pt x="1204" y="902"/>
                      <a:pt x="1591" y="902"/>
                    </a:cubicBezTo>
                    <a:close/>
                    <a:moveTo>
                      <a:pt x="1923" y="0"/>
                    </a:moveTo>
                    <a:cubicBezTo>
                      <a:pt x="1874" y="0"/>
                      <a:pt x="1824" y="3"/>
                      <a:pt x="1774" y="7"/>
                    </a:cubicBezTo>
                    <a:cubicBezTo>
                      <a:pt x="761" y="71"/>
                      <a:pt x="32" y="957"/>
                      <a:pt x="1" y="1939"/>
                    </a:cubicBezTo>
                    <a:cubicBezTo>
                      <a:pt x="32" y="1939"/>
                      <a:pt x="127" y="1971"/>
                      <a:pt x="127" y="2066"/>
                    </a:cubicBezTo>
                    <a:cubicBezTo>
                      <a:pt x="32" y="3143"/>
                      <a:pt x="824" y="4219"/>
                      <a:pt x="1901" y="4219"/>
                    </a:cubicBezTo>
                    <a:lnTo>
                      <a:pt x="1964" y="4124"/>
                    </a:lnTo>
                    <a:cubicBezTo>
                      <a:pt x="2018" y="4071"/>
                      <a:pt x="2077" y="4051"/>
                      <a:pt x="2134" y="4051"/>
                    </a:cubicBezTo>
                    <a:cubicBezTo>
                      <a:pt x="2213" y="4051"/>
                      <a:pt x="2289" y="4088"/>
                      <a:pt x="2344" y="4124"/>
                    </a:cubicBezTo>
                    <a:cubicBezTo>
                      <a:pt x="3357" y="3839"/>
                      <a:pt x="3991" y="2731"/>
                      <a:pt x="3801" y="1717"/>
                    </a:cubicBezTo>
                    <a:cubicBezTo>
                      <a:pt x="3620" y="845"/>
                      <a:pt x="2867" y="0"/>
                      <a:pt x="1923" y="0"/>
                    </a:cubicBezTo>
                    <a:close/>
                  </a:path>
                </a:pathLst>
              </a:custGeom>
              <a:noFill/>
              <a:ln w="9525" cap="flat" cmpd="sng">
                <a:solidFill>
                  <a:schemeClr val="accen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4" name="Google Shape;1104;p29"/>
              <p:cNvSpPr/>
              <p:nvPr/>
            </p:nvSpPr>
            <p:spPr>
              <a:xfrm>
                <a:off x="2013422" y="326397"/>
                <a:ext cx="36621" cy="19763"/>
              </a:xfrm>
              <a:custGeom>
                <a:avLst/>
                <a:gdLst/>
                <a:ahLst/>
                <a:cxnLst/>
                <a:rect l="l" t="t" r="r" b="b"/>
                <a:pathLst>
                  <a:path w="1742" h="940" extrusionOk="0">
                    <a:moveTo>
                      <a:pt x="993" y="0"/>
                    </a:moveTo>
                    <a:cubicBezTo>
                      <a:pt x="903" y="0"/>
                      <a:pt x="813" y="11"/>
                      <a:pt x="729" y="35"/>
                    </a:cubicBezTo>
                    <a:cubicBezTo>
                      <a:pt x="412" y="130"/>
                      <a:pt x="127" y="351"/>
                      <a:pt x="0" y="636"/>
                    </a:cubicBezTo>
                    <a:cubicBezTo>
                      <a:pt x="0" y="763"/>
                      <a:pt x="64" y="858"/>
                      <a:pt x="127" y="921"/>
                    </a:cubicBezTo>
                    <a:cubicBezTo>
                      <a:pt x="159" y="932"/>
                      <a:pt x="197" y="939"/>
                      <a:pt x="236" y="939"/>
                    </a:cubicBezTo>
                    <a:cubicBezTo>
                      <a:pt x="313" y="939"/>
                      <a:pt x="391" y="911"/>
                      <a:pt x="412" y="826"/>
                    </a:cubicBezTo>
                    <a:cubicBezTo>
                      <a:pt x="475" y="668"/>
                      <a:pt x="634" y="605"/>
                      <a:pt x="792" y="573"/>
                    </a:cubicBezTo>
                    <a:cubicBezTo>
                      <a:pt x="857" y="555"/>
                      <a:pt x="919" y="547"/>
                      <a:pt x="978" y="547"/>
                    </a:cubicBezTo>
                    <a:cubicBezTo>
                      <a:pt x="1120" y="547"/>
                      <a:pt x="1241" y="592"/>
                      <a:pt x="1330" y="636"/>
                    </a:cubicBezTo>
                    <a:cubicBezTo>
                      <a:pt x="1375" y="659"/>
                      <a:pt x="1452" y="681"/>
                      <a:pt x="1515" y="681"/>
                    </a:cubicBezTo>
                    <a:cubicBezTo>
                      <a:pt x="1541" y="681"/>
                      <a:pt x="1565" y="677"/>
                      <a:pt x="1584" y="668"/>
                    </a:cubicBezTo>
                    <a:cubicBezTo>
                      <a:pt x="1679" y="636"/>
                      <a:pt x="1742" y="510"/>
                      <a:pt x="1742" y="446"/>
                    </a:cubicBezTo>
                    <a:cubicBezTo>
                      <a:pt x="1742" y="351"/>
                      <a:pt x="1710" y="288"/>
                      <a:pt x="1647" y="193"/>
                    </a:cubicBezTo>
                    <a:cubicBezTo>
                      <a:pt x="1584" y="161"/>
                      <a:pt x="1520" y="130"/>
                      <a:pt x="1425" y="66"/>
                    </a:cubicBezTo>
                    <a:cubicBezTo>
                      <a:pt x="1288" y="27"/>
                      <a:pt x="1139" y="0"/>
                      <a:pt x="993" y="0"/>
                    </a:cubicBezTo>
                    <a:close/>
                  </a:path>
                </a:pathLst>
              </a:custGeom>
              <a:noFill/>
              <a:ln w="9525" cap="flat" cmpd="sng">
                <a:solidFill>
                  <a:schemeClr val="accen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105" name="Google Shape;1105;p29"/>
          <p:cNvGrpSpPr/>
          <p:nvPr/>
        </p:nvGrpSpPr>
        <p:grpSpPr>
          <a:xfrm rot="9788223">
            <a:off x="3232477" y="619045"/>
            <a:ext cx="555203" cy="574167"/>
            <a:chOff x="6379825" y="650575"/>
            <a:chExt cx="634575" cy="656250"/>
          </a:xfrm>
        </p:grpSpPr>
        <p:sp>
          <p:nvSpPr>
            <p:cNvPr id="1106" name="Google Shape;1106;p29"/>
            <p:cNvSpPr/>
            <p:nvPr/>
          </p:nvSpPr>
          <p:spPr>
            <a:xfrm>
              <a:off x="6379825" y="656500"/>
              <a:ext cx="634575" cy="647825"/>
            </a:xfrm>
            <a:custGeom>
              <a:avLst/>
              <a:gdLst/>
              <a:ahLst/>
              <a:cxnLst/>
              <a:rect l="l" t="t" r="r" b="b"/>
              <a:pathLst>
                <a:path w="25383" h="25913" extrusionOk="0">
                  <a:moveTo>
                    <a:pt x="4292" y="1"/>
                  </a:moveTo>
                  <a:cubicBezTo>
                    <a:pt x="4051" y="1"/>
                    <a:pt x="3825" y="91"/>
                    <a:pt x="3698" y="334"/>
                  </a:cubicBezTo>
                  <a:cubicBezTo>
                    <a:pt x="2557" y="1475"/>
                    <a:pt x="1416" y="2320"/>
                    <a:pt x="275" y="3461"/>
                  </a:cubicBezTo>
                  <a:cubicBezTo>
                    <a:pt x="275" y="3758"/>
                    <a:pt x="1" y="4328"/>
                    <a:pt x="1" y="4602"/>
                  </a:cubicBezTo>
                  <a:cubicBezTo>
                    <a:pt x="275" y="6040"/>
                    <a:pt x="571" y="7752"/>
                    <a:pt x="845" y="9167"/>
                  </a:cubicBezTo>
                  <a:cubicBezTo>
                    <a:pt x="845" y="10035"/>
                    <a:pt x="1142" y="10035"/>
                    <a:pt x="1713" y="10309"/>
                  </a:cubicBezTo>
                  <a:cubicBezTo>
                    <a:pt x="3425" y="10309"/>
                    <a:pt x="4840" y="10605"/>
                    <a:pt x="6552" y="10605"/>
                  </a:cubicBezTo>
                  <a:cubicBezTo>
                    <a:pt x="6552" y="10879"/>
                    <a:pt x="6848" y="10879"/>
                    <a:pt x="6848" y="11176"/>
                  </a:cubicBezTo>
                  <a:cubicBezTo>
                    <a:pt x="7122" y="12020"/>
                    <a:pt x="7419" y="13162"/>
                    <a:pt x="7693" y="14303"/>
                  </a:cubicBezTo>
                  <a:cubicBezTo>
                    <a:pt x="7990" y="14600"/>
                    <a:pt x="7693" y="14874"/>
                    <a:pt x="7419" y="14874"/>
                  </a:cubicBezTo>
                  <a:cubicBezTo>
                    <a:pt x="6278" y="15741"/>
                    <a:pt x="4840" y="16586"/>
                    <a:pt x="3425" y="17453"/>
                  </a:cubicBezTo>
                  <a:cubicBezTo>
                    <a:pt x="3128" y="17453"/>
                    <a:pt x="2854" y="18024"/>
                    <a:pt x="2854" y="18297"/>
                  </a:cubicBezTo>
                  <a:lnTo>
                    <a:pt x="2854" y="23159"/>
                  </a:lnTo>
                  <a:cubicBezTo>
                    <a:pt x="2854" y="23433"/>
                    <a:pt x="3128" y="23433"/>
                    <a:pt x="3128" y="23730"/>
                  </a:cubicBezTo>
                  <a:cubicBezTo>
                    <a:pt x="4566" y="24300"/>
                    <a:pt x="5981" y="24871"/>
                    <a:pt x="7122" y="25716"/>
                  </a:cubicBezTo>
                  <a:cubicBezTo>
                    <a:pt x="7486" y="25840"/>
                    <a:pt x="7797" y="25912"/>
                    <a:pt x="8098" y="25912"/>
                  </a:cubicBezTo>
                  <a:cubicBezTo>
                    <a:pt x="8516" y="25912"/>
                    <a:pt x="8914" y="25773"/>
                    <a:pt x="9405" y="25442"/>
                  </a:cubicBezTo>
                  <a:cubicBezTo>
                    <a:pt x="10546" y="24871"/>
                    <a:pt x="11984" y="24004"/>
                    <a:pt x="13125" y="23159"/>
                  </a:cubicBezTo>
                  <a:cubicBezTo>
                    <a:pt x="13399" y="23159"/>
                    <a:pt x="13696" y="22862"/>
                    <a:pt x="13696" y="22589"/>
                  </a:cubicBezTo>
                  <a:cubicBezTo>
                    <a:pt x="13696" y="21151"/>
                    <a:pt x="13399" y="20009"/>
                    <a:pt x="13399" y="18868"/>
                  </a:cubicBezTo>
                  <a:cubicBezTo>
                    <a:pt x="13399" y="18594"/>
                    <a:pt x="13399" y="18297"/>
                    <a:pt x="13970" y="18024"/>
                  </a:cubicBezTo>
                  <a:cubicBezTo>
                    <a:pt x="14540" y="17727"/>
                    <a:pt x="14837" y="17156"/>
                    <a:pt x="15408" y="16882"/>
                  </a:cubicBezTo>
                  <a:cubicBezTo>
                    <a:pt x="15682" y="16586"/>
                    <a:pt x="15978" y="16586"/>
                    <a:pt x="16252" y="16586"/>
                  </a:cubicBezTo>
                  <a:cubicBezTo>
                    <a:pt x="17690" y="17156"/>
                    <a:pt x="18832" y="17727"/>
                    <a:pt x="19973" y="18297"/>
                  </a:cubicBezTo>
                  <a:cubicBezTo>
                    <a:pt x="20216" y="18541"/>
                    <a:pt x="20459" y="18630"/>
                    <a:pt x="20680" y="18630"/>
                  </a:cubicBezTo>
                  <a:cubicBezTo>
                    <a:pt x="20976" y="18630"/>
                    <a:pt x="21231" y="18468"/>
                    <a:pt x="21388" y="18297"/>
                  </a:cubicBezTo>
                  <a:cubicBezTo>
                    <a:pt x="22529" y="17727"/>
                    <a:pt x="23671" y="16882"/>
                    <a:pt x="24812" y="16312"/>
                  </a:cubicBezTo>
                  <a:cubicBezTo>
                    <a:pt x="25109" y="16015"/>
                    <a:pt x="25383" y="15444"/>
                    <a:pt x="25383" y="15170"/>
                  </a:cubicBezTo>
                  <a:cubicBezTo>
                    <a:pt x="25383" y="13732"/>
                    <a:pt x="25383" y="12020"/>
                    <a:pt x="25109" y="10605"/>
                  </a:cubicBezTo>
                  <a:cubicBezTo>
                    <a:pt x="25109" y="10309"/>
                    <a:pt x="25109" y="10035"/>
                    <a:pt x="24812" y="10035"/>
                  </a:cubicBezTo>
                  <a:cubicBezTo>
                    <a:pt x="23397" y="9167"/>
                    <a:pt x="21959" y="8597"/>
                    <a:pt x="20544" y="7752"/>
                  </a:cubicBezTo>
                  <a:lnTo>
                    <a:pt x="19402" y="7752"/>
                  </a:lnTo>
                  <a:cubicBezTo>
                    <a:pt x="17964" y="8597"/>
                    <a:pt x="16823" y="9464"/>
                    <a:pt x="15408" y="10309"/>
                  </a:cubicBezTo>
                  <a:cubicBezTo>
                    <a:pt x="15111" y="10309"/>
                    <a:pt x="15111" y="10605"/>
                    <a:pt x="15111" y="10879"/>
                  </a:cubicBezTo>
                  <a:cubicBezTo>
                    <a:pt x="15111" y="12317"/>
                    <a:pt x="15408" y="13732"/>
                    <a:pt x="15408" y="15170"/>
                  </a:cubicBezTo>
                  <a:cubicBezTo>
                    <a:pt x="15682" y="15741"/>
                    <a:pt x="15408" y="16015"/>
                    <a:pt x="15111" y="16312"/>
                  </a:cubicBezTo>
                  <a:cubicBezTo>
                    <a:pt x="14540" y="16586"/>
                    <a:pt x="13970" y="17156"/>
                    <a:pt x="13399" y="17453"/>
                  </a:cubicBezTo>
                  <a:lnTo>
                    <a:pt x="13125" y="17453"/>
                  </a:lnTo>
                  <a:cubicBezTo>
                    <a:pt x="11687" y="16586"/>
                    <a:pt x="10272" y="15741"/>
                    <a:pt x="8834" y="14600"/>
                  </a:cubicBezTo>
                  <a:cubicBezTo>
                    <a:pt x="8560" y="14600"/>
                    <a:pt x="8264" y="14303"/>
                    <a:pt x="8264" y="14029"/>
                  </a:cubicBezTo>
                  <a:cubicBezTo>
                    <a:pt x="7990" y="13162"/>
                    <a:pt x="7990" y="12317"/>
                    <a:pt x="7693" y="11450"/>
                  </a:cubicBezTo>
                  <a:cubicBezTo>
                    <a:pt x="7693" y="11450"/>
                    <a:pt x="7693" y="10879"/>
                    <a:pt x="7990" y="10879"/>
                  </a:cubicBezTo>
                  <a:cubicBezTo>
                    <a:pt x="8560" y="9738"/>
                    <a:pt x="9405" y="8893"/>
                    <a:pt x="10272" y="8026"/>
                  </a:cubicBezTo>
                  <a:cubicBezTo>
                    <a:pt x="11117" y="7455"/>
                    <a:pt x="11117" y="6885"/>
                    <a:pt x="10843" y="6314"/>
                  </a:cubicBezTo>
                  <a:cubicBezTo>
                    <a:pt x="10843" y="4899"/>
                    <a:pt x="10546" y="3461"/>
                    <a:pt x="10272" y="2046"/>
                  </a:cubicBezTo>
                  <a:cubicBezTo>
                    <a:pt x="10272" y="1749"/>
                    <a:pt x="9975" y="1475"/>
                    <a:pt x="9975" y="1475"/>
                  </a:cubicBezTo>
                  <a:cubicBezTo>
                    <a:pt x="8264" y="1178"/>
                    <a:pt x="6848" y="608"/>
                    <a:pt x="5136" y="334"/>
                  </a:cubicBezTo>
                  <a:cubicBezTo>
                    <a:pt x="4966" y="164"/>
                    <a:pt x="4616" y="1"/>
                    <a:pt x="4292" y="1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05BAB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7" name="Google Shape;1107;p29"/>
            <p:cNvSpPr/>
            <p:nvPr/>
          </p:nvSpPr>
          <p:spPr>
            <a:xfrm>
              <a:off x="6379825" y="650575"/>
              <a:ext cx="634575" cy="656250"/>
            </a:xfrm>
            <a:custGeom>
              <a:avLst/>
              <a:gdLst/>
              <a:ahLst/>
              <a:cxnLst/>
              <a:rect l="l" t="t" r="r" b="b"/>
              <a:pathLst>
                <a:path w="25383" h="26250" extrusionOk="0">
                  <a:moveTo>
                    <a:pt x="13399" y="17690"/>
                  </a:moveTo>
                  <a:cubicBezTo>
                    <a:pt x="13970" y="17393"/>
                    <a:pt x="14540" y="16823"/>
                    <a:pt x="15111" y="16549"/>
                  </a:cubicBezTo>
                  <a:cubicBezTo>
                    <a:pt x="15408" y="16252"/>
                    <a:pt x="15682" y="15978"/>
                    <a:pt x="15408" y="15407"/>
                  </a:cubicBezTo>
                  <a:cubicBezTo>
                    <a:pt x="15408" y="13969"/>
                    <a:pt x="15111" y="12554"/>
                    <a:pt x="15111" y="11116"/>
                  </a:cubicBezTo>
                  <a:cubicBezTo>
                    <a:pt x="15111" y="10842"/>
                    <a:pt x="15111" y="10546"/>
                    <a:pt x="15408" y="10546"/>
                  </a:cubicBezTo>
                  <a:cubicBezTo>
                    <a:pt x="16823" y="9701"/>
                    <a:pt x="17964" y="8834"/>
                    <a:pt x="19402" y="7989"/>
                  </a:cubicBezTo>
                  <a:lnTo>
                    <a:pt x="20544" y="7989"/>
                  </a:lnTo>
                  <a:cubicBezTo>
                    <a:pt x="21959" y="8834"/>
                    <a:pt x="23397" y="9404"/>
                    <a:pt x="24812" y="10272"/>
                  </a:cubicBezTo>
                  <a:cubicBezTo>
                    <a:pt x="25109" y="10272"/>
                    <a:pt x="25109" y="10546"/>
                    <a:pt x="25109" y="10842"/>
                  </a:cubicBezTo>
                  <a:cubicBezTo>
                    <a:pt x="25383" y="12257"/>
                    <a:pt x="25383" y="13969"/>
                    <a:pt x="25383" y="15407"/>
                  </a:cubicBezTo>
                  <a:cubicBezTo>
                    <a:pt x="25383" y="15681"/>
                    <a:pt x="25109" y="16252"/>
                    <a:pt x="24812" y="16549"/>
                  </a:cubicBezTo>
                  <a:cubicBezTo>
                    <a:pt x="23671" y="17119"/>
                    <a:pt x="22529" y="17964"/>
                    <a:pt x="21388" y="18534"/>
                  </a:cubicBezTo>
                  <a:cubicBezTo>
                    <a:pt x="21114" y="18831"/>
                    <a:pt x="20544" y="19105"/>
                    <a:pt x="19973" y="18534"/>
                  </a:cubicBezTo>
                  <a:cubicBezTo>
                    <a:pt x="18832" y="17964"/>
                    <a:pt x="17690" y="17393"/>
                    <a:pt x="16252" y="16823"/>
                  </a:cubicBezTo>
                  <a:cubicBezTo>
                    <a:pt x="15978" y="16823"/>
                    <a:pt x="15682" y="16823"/>
                    <a:pt x="15408" y="17119"/>
                  </a:cubicBezTo>
                  <a:cubicBezTo>
                    <a:pt x="14837" y="17393"/>
                    <a:pt x="14540" y="17964"/>
                    <a:pt x="13970" y="18261"/>
                  </a:cubicBezTo>
                  <a:cubicBezTo>
                    <a:pt x="13399" y="18534"/>
                    <a:pt x="13399" y="18831"/>
                    <a:pt x="13399" y="19105"/>
                  </a:cubicBezTo>
                  <a:cubicBezTo>
                    <a:pt x="13399" y="20246"/>
                    <a:pt x="13696" y="21388"/>
                    <a:pt x="13696" y="22826"/>
                  </a:cubicBezTo>
                  <a:cubicBezTo>
                    <a:pt x="13696" y="23099"/>
                    <a:pt x="13399" y="23396"/>
                    <a:pt x="13125" y="23396"/>
                  </a:cubicBezTo>
                  <a:cubicBezTo>
                    <a:pt x="11984" y="24241"/>
                    <a:pt x="10546" y="25108"/>
                    <a:pt x="9405" y="25679"/>
                  </a:cubicBezTo>
                  <a:cubicBezTo>
                    <a:pt x="8560" y="26249"/>
                    <a:pt x="7990" y="26249"/>
                    <a:pt x="7122" y="25953"/>
                  </a:cubicBezTo>
                  <a:cubicBezTo>
                    <a:pt x="5981" y="25108"/>
                    <a:pt x="4566" y="24537"/>
                    <a:pt x="3128" y="23967"/>
                  </a:cubicBezTo>
                  <a:cubicBezTo>
                    <a:pt x="3128" y="23670"/>
                    <a:pt x="2854" y="23670"/>
                    <a:pt x="2854" y="23396"/>
                  </a:cubicBezTo>
                  <a:lnTo>
                    <a:pt x="2854" y="18534"/>
                  </a:lnTo>
                  <a:cubicBezTo>
                    <a:pt x="2854" y="18261"/>
                    <a:pt x="3128" y="17690"/>
                    <a:pt x="3425" y="17690"/>
                  </a:cubicBezTo>
                  <a:cubicBezTo>
                    <a:pt x="4840" y="16823"/>
                    <a:pt x="6278" y="15978"/>
                    <a:pt x="7419" y="15111"/>
                  </a:cubicBezTo>
                  <a:cubicBezTo>
                    <a:pt x="7693" y="15111"/>
                    <a:pt x="7990" y="14837"/>
                    <a:pt x="7693" y="14540"/>
                  </a:cubicBezTo>
                  <a:cubicBezTo>
                    <a:pt x="7419" y="13399"/>
                    <a:pt x="7122" y="12257"/>
                    <a:pt x="6848" y="11413"/>
                  </a:cubicBezTo>
                  <a:cubicBezTo>
                    <a:pt x="6848" y="11116"/>
                    <a:pt x="6552" y="11116"/>
                    <a:pt x="6552" y="10842"/>
                  </a:cubicBezTo>
                  <a:cubicBezTo>
                    <a:pt x="4840" y="10842"/>
                    <a:pt x="3425" y="10546"/>
                    <a:pt x="1713" y="10546"/>
                  </a:cubicBezTo>
                  <a:cubicBezTo>
                    <a:pt x="1142" y="10272"/>
                    <a:pt x="845" y="10272"/>
                    <a:pt x="845" y="9404"/>
                  </a:cubicBezTo>
                  <a:cubicBezTo>
                    <a:pt x="571" y="7989"/>
                    <a:pt x="275" y="6277"/>
                    <a:pt x="1" y="4839"/>
                  </a:cubicBezTo>
                  <a:cubicBezTo>
                    <a:pt x="1" y="4565"/>
                    <a:pt x="275" y="3995"/>
                    <a:pt x="275" y="3698"/>
                  </a:cubicBezTo>
                  <a:cubicBezTo>
                    <a:pt x="1416" y="2557"/>
                    <a:pt x="2557" y="1712"/>
                    <a:pt x="3698" y="571"/>
                  </a:cubicBezTo>
                  <a:cubicBezTo>
                    <a:pt x="3995" y="0"/>
                    <a:pt x="4840" y="274"/>
                    <a:pt x="5136" y="571"/>
                  </a:cubicBezTo>
                  <a:cubicBezTo>
                    <a:pt x="6848" y="845"/>
                    <a:pt x="8264" y="1415"/>
                    <a:pt x="9975" y="1712"/>
                  </a:cubicBezTo>
                  <a:cubicBezTo>
                    <a:pt x="9975" y="1712"/>
                    <a:pt x="10272" y="1986"/>
                    <a:pt x="10272" y="2283"/>
                  </a:cubicBezTo>
                  <a:cubicBezTo>
                    <a:pt x="10546" y="3698"/>
                    <a:pt x="10843" y="5136"/>
                    <a:pt x="10843" y="6551"/>
                  </a:cubicBezTo>
                  <a:cubicBezTo>
                    <a:pt x="11117" y="7122"/>
                    <a:pt x="11117" y="7692"/>
                    <a:pt x="10272" y="8263"/>
                  </a:cubicBezTo>
                  <a:cubicBezTo>
                    <a:pt x="9405" y="9130"/>
                    <a:pt x="8560" y="9975"/>
                    <a:pt x="7990" y="11116"/>
                  </a:cubicBezTo>
                  <a:cubicBezTo>
                    <a:pt x="7693" y="11116"/>
                    <a:pt x="7693" y="11687"/>
                    <a:pt x="7693" y="11687"/>
                  </a:cubicBezTo>
                  <a:cubicBezTo>
                    <a:pt x="7990" y="12554"/>
                    <a:pt x="7990" y="13399"/>
                    <a:pt x="8264" y="14266"/>
                  </a:cubicBezTo>
                  <a:cubicBezTo>
                    <a:pt x="8264" y="14540"/>
                    <a:pt x="8560" y="14837"/>
                    <a:pt x="8834" y="14837"/>
                  </a:cubicBezTo>
                  <a:cubicBezTo>
                    <a:pt x="10272" y="15978"/>
                    <a:pt x="11687" y="16823"/>
                    <a:pt x="13125" y="17690"/>
                  </a:cubicBezTo>
                  <a:close/>
                  <a:moveTo>
                    <a:pt x="8560" y="25679"/>
                  </a:moveTo>
                  <a:cubicBezTo>
                    <a:pt x="9702" y="24811"/>
                    <a:pt x="11117" y="23967"/>
                    <a:pt x="12258" y="23099"/>
                  </a:cubicBezTo>
                  <a:cubicBezTo>
                    <a:pt x="12829" y="22826"/>
                    <a:pt x="13125" y="22529"/>
                    <a:pt x="12829" y="22255"/>
                  </a:cubicBezTo>
                  <a:lnTo>
                    <a:pt x="12829" y="18534"/>
                  </a:lnTo>
                  <a:cubicBezTo>
                    <a:pt x="12829" y="18261"/>
                    <a:pt x="12829" y="18261"/>
                    <a:pt x="12555" y="17964"/>
                  </a:cubicBezTo>
                  <a:cubicBezTo>
                    <a:pt x="11413" y="17119"/>
                    <a:pt x="9975" y="16252"/>
                    <a:pt x="8834" y="15681"/>
                  </a:cubicBezTo>
                  <a:cubicBezTo>
                    <a:pt x="8560" y="15407"/>
                    <a:pt x="8264" y="15407"/>
                    <a:pt x="7990" y="15681"/>
                  </a:cubicBezTo>
                  <a:cubicBezTo>
                    <a:pt x="6552" y="16252"/>
                    <a:pt x="5136" y="17119"/>
                    <a:pt x="3995" y="17964"/>
                  </a:cubicBezTo>
                  <a:cubicBezTo>
                    <a:pt x="3425" y="18261"/>
                    <a:pt x="3425" y="18534"/>
                    <a:pt x="3425" y="19105"/>
                  </a:cubicBezTo>
                  <a:lnTo>
                    <a:pt x="3425" y="22826"/>
                  </a:lnTo>
                  <a:cubicBezTo>
                    <a:pt x="3425" y="23396"/>
                    <a:pt x="3698" y="23396"/>
                    <a:pt x="4269" y="23670"/>
                  </a:cubicBezTo>
                  <a:cubicBezTo>
                    <a:pt x="5707" y="24241"/>
                    <a:pt x="7122" y="25108"/>
                    <a:pt x="8560" y="25679"/>
                  </a:cubicBezTo>
                  <a:close/>
                  <a:moveTo>
                    <a:pt x="1416" y="9701"/>
                  </a:moveTo>
                  <a:cubicBezTo>
                    <a:pt x="3128" y="9975"/>
                    <a:pt x="5136" y="10272"/>
                    <a:pt x="6848" y="10272"/>
                  </a:cubicBezTo>
                  <a:cubicBezTo>
                    <a:pt x="7419" y="10546"/>
                    <a:pt x="7693" y="10272"/>
                    <a:pt x="7990" y="9975"/>
                  </a:cubicBezTo>
                  <a:cubicBezTo>
                    <a:pt x="8560" y="9130"/>
                    <a:pt x="9131" y="8560"/>
                    <a:pt x="9702" y="7989"/>
                  </a:cubicBezTo>
                  <a:cubicBezTo>
                    <a:pt x="10272" y="7692"/>
                    <a:pt x="10272" y="7419"/>
                    <a:pt x="10272" y="6848"/>
                  </a:cubicBezTo>
                  <a:cubicBezTo>
                    <a:pt x="9975" y="5707"/>
                    <a:pt x="9702" y="4269"/>
                    <a:pt x="9702" y="3127"/>
                  </a:cubicBezTo>
                  <a:cubicBezTo>
                    <a:pt x="9702" y="2557"/>
                    <a:pt x="9405" y="2283"/>
                    <a:pt x="8834" y="2283"/>
                  </a:cubicBezTo>
                  <a:cubicBezTo>
                    <a:pt x="7693" y="1986"/>
                    <a:pt x="6278" y="1415"/>
                    <a:pt x="4840" y="1142"/>
                  </a:cubicBezTo>
                  <a:cubicBezTo>
                    <a:pt x="4269" y="845"/>
                    <a:pt x="3995" y="845"/>
                    <a:pt x="3425" y="1415"/>
                  </a:cubicBezTo>
                  <a:lnTo>
                    <a:pt x="845" y="3995"/>
                  </a:lnTo>
                  <a:cubicBezTo>
                    <a:pt x="571" y="4269"/>
                    <a:pt x="275" y="4839"/>
                    <a:pt x="571" y="5136"/>
                  </a:cubicBezTo>
                  <a:cubicBezTo>
                    <a:pt x="845" y="6848"/>
                    <a:pt x="1142" y="8263"/>
                    <a:pt x="1416" y="9701"/>
                  </a:cubicBezTo>
                  <a:close/>
                  <a:moveTo>
                    <a:pt x="24812" y="14540"/>
                  </a:moveTo>
                  <a:cubicBezTo>
                    <a:pt x="24812" y="13399"/>
                    <a:pt x="24812" y="12257"/>
                    <a:pt x="24538" y="11413"/>
                  </a:cubicBezTo>
                  <a:cubicBezTo>
                    <a:pt x="24538" y="11116"/>
                    <a:pt x="24241" y="10842"/>
                    <a:pt x="23967" y="10546"/>
                  </a:cubicBezTo>
                  <a:cubicBezTo>
                    <a:pt x="22826" y="9975"/>
                    <a:pt x="21685" y="9404"/>
                    <a:pt x="20247" y="8560"/>
                  </a:cubicBezTo>
                  <a:lnTo>
                    <a:pt x="19676" y="8560"/>
                  </a:lnTo>
                  <a:cubicBezTo>
                    <a:pt x="18535" y="9404"/>
                    <a:pt x="17394" y="9975"/>
                    <a:pt x="16252" y="10842"/>
                  </a:cubicBezTo>
                  <a:cubicBezTo>
                    <a:pt x="15682" y="11116"/>
                    <a:pt x="15682" y="11413"/>
                    <a:pt x="15682" y="11687"/>
                  </a:cubicBezTo>
                  <a:cubicBezTo>
                    <a:pt x="15978" y="12828"/>
                    <a:pt x="15978" y="13969"/>
                    <a:pt x="16252" y="15111"/>
                  </a:cubicBezTo>
                  <a:cubicBezTo>
                    <a:pt x="16252" y="15681"/>
                    <a:pt x="16549" y="16252"/>
                    <a:pt x="17120" y="16549"/>
                  </a:cubicBezTo>
                  <a:cubicBezTo>
                    <a:pt x="18261" y="17119"/>
                    <a:pt x="19402" y="17690"/>
                    <a:pt x="20544" y="17964"/>
                  </a:cubicBezTo>
                  <a:cubicBezTo>
                    <a:pt x="20544" y="18261"/>
                    <a:pt x="20817" y="18261"/>
                    <a:pt x="21114" y="17964"/>
                  </a:cubicBezTo>
                  <a:cubicBezTo>
                    <a:pt x="21959" y="17393"/>
                    <a:pt x="22826" y="16823"/>
                    <a:pt x="23671" y="16549"/>
                  </a:cubicBezTo>
                  <a:cubicBezTo>
                    <a:pt x="24538" y="15978"/>
                    <a:pt x="25109" y="15407"/>
                    <a:pt x="24812" y="14540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8" name="Google Shape;1108;p29"/>
            <p:cNvSpPr/>
            <p:nvPr/>
          </p:nvSpPr>
          <p:spPr>
            <a:xfrm>
              <a:off x="6579550" y="1199525"/>
              <a:ext cx="106725" cy="71350"/>
            </a:xfrm>
            <a:custGeom>
              <a:avLst/>
              <a:gdLst/>
              <a:ahLst/>
              <a:cxnLst/>
              <a:rect l="l" t="t" r="r" b="b"/>
              <a:pathLst>
                <a:path w="4269" h="2854" extrusionOk="0">
                  <a:moveTo>
                    <a:pt x="1" y="2579"/>
                  </a:moveTo>
                  <a:cubicBezTo>
                    <a:pt x="571" y="2283"/>
                    <a:pt x="1142" y="2009"/>
                    <a:pt x="1416" y="1438"/>
                  </a:cubicBezTo>
                  <a:cubicBezTo>
                    <a:pt x="2283" y="1141"/>
                    <a:pt x="2854" y="571"/>
                    <a:pt x="3424" y="297"/>
                  </a:cubicBezTo>
                  <a:cubicBezTo>
                    <a:pt x="3698" y="0"/>
                    <a:pt x="3995" y="297"/>
                    <a:pt x="4269" y="297"/>
                  </a:cubicBezTo>
                  <a:cubicBezTo>
                    <a:pt x="3995" y="297"/>
                    <a:pt x="3995" y="571"/>
                    <a:pt x="3995" y="571"/>
                  </a:cubicBezTo>
                  <a:cubicBezTo>
                    <a:pt x="2854" y="1438"/>
                    <a:pt x="1986" y="2009"/>
                    <a:pt x="1142" y="2579"/>
                  </a:cubicBezTo>
                  <a:cubicBezTo>
                    <a:pt x="845" y="2853"/>
                    <a:pt x="571" y="2853"/>
                    <a:pt x="275" y="2853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rgbClr val="05BAB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9" name="Google Shape;1109;p29"/>
            <p:cNvSpPr/>
            <p:nvPr/>
          </p:nvSpPr>
          <p:spPr>
            <a:xfrm>
              <a:off x="6486550" y="1050000"/>
              <a:ext cx="99875" cy="71375"/>
            </a:xfrm>
            <a:custGeom>
              <a:avLst/>
              <a:gdLst/>
              <a:ahLst/>
              <a:cxnLst/>
              <a:rect l="l" t="t" r="r" b="b"/>
              <a:pathLst>
                <a:path w="3995" h="2855" extrusionOk="0">
                  <a:moveTo>
                    <a:pt x="0" y="2557"/>
                  </a:moveTo>
                  <a:cubicBezTo>
                    <a:pt x="1141" y="1713"/>
                    <a:pt x="2283" y="846"/>
                    <a:pt x="3721" y="1"/>
                  </a:cubicBezTo>
                  <a:cubicBezTo>
                    <a:pt x="3721" y="1"/>
                    <a:pt x="3995" y="1"/>
                    <a:pt x="3995" y="275"/>
                  </a:cubicBezTo>
                  <a:cubicBezTo>
                    <a:pt x="3995" y="275"/>
                    <a:pt x="3995" y="572"/>
                    <a:pt x="3721" y="572"/>
                  </a:cubicBezTo>
                  <a:cubicBezTo>
                    <a:pt x="2853" y="1142"/>
                    <a:pt x="2009" y="1713"/>
                    <a:pt x="867" y="2557"/>
                  </a:cubicBezTo>
                  <a:cubicBezTo>
                    <a:pt x="571" y="2557"/>
                    <a:pt x="297" y="2557"/>
                    <a:pt x="0" y="2854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rgbClr val="05BAB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0" name="Google Shape;1110;p29"/>
            <p:cNvSpPr/>
            <p:nvPr/>
          </p:nvSpPr>
          <p:spPr>
            <a:xfrm>
              <a:off x="6415200" y="771550"/>
              <a:ext cx="28575" cy="107300"/>
            </a:xfrm>
            <a:custGeom>
              <a:avLst/>
              <a:gdLst/>
              <a:ahLst/>
              <a:cxnLst/>
              <a:rect l="l" t="t" r="r" b="b"/>
              <a:pathLst>
                <a:path w="1143" h="4292" extrusionOk="0">
                  <a:moveTo>
                    <a:pt x="298" y="0"/>
                  </a:moveTo>
                  <a:cubicBezTo>
                    <a:pt x="572" y="1438"/>
                    <a:pt x="868" y="2580"/>
                    <a:pt x="1142" y="3721"/>
                  </a:cubicBezTo>
                  <a:cubicBezTo>
                    <a:pt x="1142" y="3995"/>
                    <a:pt x="868" y="3995"/>
                    <a:pt x="868" y="4291"/>
                  </a:cubicBezTo>
                  <a:cubicBezTo>
                    <a:pt x="572" y="4291"/>
                    <a:pt x="298" y="3995"/>
                    <a:pt x="298" y="3995"/>
                  </a:cubicBezTo>
                  <a:cubicBezTo>
                    <a:pt x="298" y="2853"/>
                    <a:pt x="1" y="1712"/>
                    <a:pt x="1" y="571"/>
                  </a:cubicBezTo>
                  <a:cubicBezTo>
                    <a:pt x="1" y="297"/>
                    <a:pt x="1" y="297"/>
                    <a:pt x="298" y="0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rgbClr val="05BAB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1" name="Google Shape;1111;p29"/>
            <p:cNvSpPr/>
            <p:nvPr/>
          </p:nvSpPr>
          <p:spPr>
            <a:xfrm>
              <a:off x="6551025" y="821750"/>
              <a:ext cx="63925" cy="71375"/>
            </a:xfrm>
            <a:custGeom>
              <a:avLst/>
              <a:gdLst/>
              <a:ahLst/>
              <a:cxnLst/>
              <a:rect l="l" t="t" r="r" b="b"/>
              <a:pathLst>
                <a:path w="2557" h="2855" extrusionOk="0">
                  <a:moveTo>
                    <a:pt x="0" y="2854"/>
                  </a:moveTo>
                  <a:cubicBezTo>
                    <a:pt x="571" y="1987"/>
                    <a:pt x="1142" y="1142"/>
                    <a:pt x="1986" y="572"/>
                  </a:cubicBezTo>
                  <a:lnTo>
                    <a:pt x="1986" y="572"/>
                  </a:lnTo>
                  <a:cubicBezTo>
                    <a:pt x="2283" y="275"/>
                    <a:pt x="2557" y="275"/>
                    <a:pt x="2557" y="1"/>
                  </a:cubicBezTo>
                  <a:lnTo>
                    <a:pt x="2557" y="845"/>
                  </a:lnTo>
                  <a:lnTo>
                    <a:pt x="845" y="2557"/>
                  </a:lnTo>
                  <a:cubicBezTo>
                    <a:pt x="571" y="2854"/>
                    <a:pt x="274" y="2854"/>
                    <a:pt x="274" y="2854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rgbClr val="05BAB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2" name="Google Shape;1112;p29"/>
            <p:cNvSpPr/>
            <p:nvPr/>
          </p:nvSpPr>
          <p:spPr>
            <a:xfrm>
              <a:off x="6793550" y="935875"/>
              <a:ext cx="14275" cy="106750"/>
            </a:xfrm>
            <a:custGeom>
              <a:avLst/>
              <a:gdLst/>
              <a:ahLst/>
              <a:cxnLst/>
              <a:rect l="l" t="t" r="r" b="b"/>
              <a:pathLst>
                <a:path w="571" h="4270" extrusionOk="0">
                  <a:moveTo>
                    <a:pt x="571" y="1"/>
                  </a:moveTo>
                  <a:lnTo>
                    <a:pt x="571" y="3699"/>
                  </a:lnTo>
                  <a:cubicBezTo>
                    <a:pt x="571" y="3699"/>
                    <a:pt x="274" y="3995"/>
                    <a:pt x="274" y="4269"/>
                  </a:cubicBezTo>
                  <a:cubicBezTo>
                    <a:pt x="274" y="3995"/>
                    <a:pt x="0" y="3699"/>
                    <a:pt x="0" y="3699"/>
                  </a:cubicBezTo>
                  <a:lnTo>
                    <a:pt x="0" y="845"/>
                  </a:lnTo>
                  <a:cubicBezTo>
                    <a:pt x="0" y="572"/>
                    <a:pt x="0" y="275"/>
                    <a:pt x="274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rgbClr val="05BAB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3" name="Google Shape;1113;p29"/>
            <p:cNvSpPr/>
            <p:nvPr/>
          </p:nvSpPr>
          <p:spPr>
            <a:xfrm>
              <a:off x="6893400" y="1028325"/>
              <a:ext cx="92475" cy="57100"/>
            </a:xfrm>
            <a:custGeom>
              <a:avLst/>
              <a:gdLst/>
              <a:ahLst/>
              <a:cxnLst/>
              <a:rect l="l" t="t" r="r" b="b"/>
              <a:pathLst>
                <a:path w="3699" h="2284" extrusionOk="0">
                  <a:moveTo>
                    <a:pt x="1" y="2009"/>
                  </a:moveTo>
                  <a:cubicBezTo>
                    <a:pt x="1142" y="868"/>
                    <a:pt x="2283" y="297"/>
                    <a:pt x="3424" y="1"/>
                  </a:cubicBezTo>
                  <a:lnTo>
                    <a:pt x="3698" y="1"/>
                  </a:lnTo>
                  <a:lnTo>
                    <a:pt x="3698" y="571"/>
                  </a:lnTo>
                  <a:cubicBezTo>
                    <a:pt x="2854" y="1142"/>
                    <a:pt x="1986" y="1713"/>
                    <a:pt x="1142" y="2009"/>
                  </a:cubicBezTo>
                  <a:cubicBezTo>
                    <a:pt x="845" y="2283"/>
                    <a:pt x="571" y="2009"/>
                    <a:pt x="1" y="2009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rgbClr val="05BAB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18" name="Google Shape;1118;p29"/>
          <p:cNvGrpSpPr/>
          <p:nvPr/>
        </p:nvGrpSpPr>
        <p:grpSpPr>
          <a:xfrm rot="4591513">
            <a:off x="4233679" y="181038"/>
            <a:ext cx="132713" cy="126566"/>
            <a:chOff x="8373602" y="4288128"/>
            <a:chExt cx="265445" cy="253151"/>
          </a:xfrm>
        </p:grpSpPr>
        <p:sp>
          <p:nvSpPr>
            <p:cNvPr id="1119" name="Google Shape;1119;p29"/>
            <p:cNvSpPr/>
            <p:nvPr/>
          </p:nvSpPr>
          <p:spPr>
            <a:xfrm>
              <a:off x="8373602" y="4288128"/>
              <a:ext cx="265445" cy="253151"/>
            </a:xfrm>
            <a:custGeom>
              <a:avLst/>
              <a:gdLst/>
              <a:ahLst/>
              <a:cxnLst/>
              <a:rect l="l" t="t" r="r" b="b"/>
              <a:pathLst>
                <a:path w="8140" h="7763" extrusionOk="0">
                  <a:moveTo>
                    <a:pt x="3677" y="692"/>
                  </a:moveTo>
                  <a:cubicBezTo>
                    <a:pt x="5453" y="692"/>
                    <a:pt x="7344" y="2300"/>
                    <a:pt x="7285" y="4480"/>
                  </a:cubicBezTo>
                  <a:cubicBezTo>
                    <a:pt x="7285" y="4607"/>
                    <a:pt x="7348" y="4670"/>
                    <a:pt x="7443" y="4765"/>
                  </a:cubicBezTo>
                  <a:cubicBezTo>
                    <a:pt x="7443" y="4765"/>
                    <a:pt x="7411" y="4765"/>
                    <a:pt x="7411" y="4797"/>
                  </a:cubicBezTo>
                  <a:cubicBezTo>
                    <a:pt x="6666" y="6133"/>
                    <a:pt x="5316" y="7157"/>
                    <a:pt x="3801" y="7157"/>
                  </a:cubicBezTo>
                  <a:cubicBezTo>
                    <a:pt x="3449" y="7157"/>
                    <a:pt x="3088" y="7101"/>
                    <a:pt x="2724" y="6982"/>
                  </a:cubicBezTo>
                  <a:cubicBezTo>
                    <a:pt x="951" y="6348"/>
                    <a:pt x="412" y="4322"/>
                    <a:pt x="1014" y="2738"/>
                  </a:cubicBezTo>
                  <a:cubicBezTo>
                    <a:pt x="1543" y="1295"/>
                    <a:pt x="2589" y="692"/>
                    <a:pt x="3677" y="692"/>
                  </a:cubicBezTo>
                  <a:close/>
                  <a:moveTo>
                    <a:pt x="3843" y="1"/>
                  </a:moveTo>
                  <a:cubicBezTo>
                    <a:pt x="2338" y="1"/>
                    <a:pt x="968" y="971"/>
                    <a:pt x="381" y="2580"/>
                  </a:cubicBezTo>
                  <a:cubicBezTo>
                    <a:pt x="254" y="2897"/>
                    <a:pt x="222" y="3182"/>
                    <a:pt x="191" y="3530"/>
                  </a:cubicBezTo>
                  <a:cubicBezTo>
                    <a:pt x="1" y="5082"/>
                    <a:pt x="634" y="6760"/>
                    <a:pt x="2249" y="7489"/>
                  </a:cubicBezTo>
                  <a:cubicBezTo>
                    <a:pt x="2693" y="7671"/>
                    <a:pt x="3200" y="7762"/>
                    <a:pt x="3724" y="7762"/>
                  </a:cubicBezTo>
                  <a:cubicBezTo>
                    <a:pt x="4472" y="7762"/>
                    <a:pt x="5252" y="7576"/>
                    <a:pt x="5923" y="7204"/>
                  </a:cubicBezTo>
                  <a:cubicBezTo>
                    <a:pt x="6873" y="6697"/>
                    <a:pt x="7506" y="5873"/>
                    <a:pt x="7633" y="4923"/>
                  </a:cubicBezTo>
                  <a:lnTo>
                    <a:pt x="7633" y="4828"/>
                  </a:lnTo>
                  <a:cubicBezTo>
                    <a:pt x="7760" y="4797"/>
                    <a:pt x="7823" y="4670"/>
                    <a:pt x="7855" y="4543"/>
                  </a:cubicBezTo>
                  <a:cubicBezTo>
                    <a:pt x="7855" y="4480"/>
                    <a:pt x="7918" y="4448"/>
                    <a:pt x="7918" y="4353"/>
                  </a:cubicBezTo>
                  <a:cubicBezTo>
                    <a:pt x="8140" y="2390"/>
                    <a:pt x="6588" y="680"/>
                    <a:pt x="4941" y="173"/>
                  </a:cubicBezTo>
                  <a:cubicBezTo>
                    <a:pt x="4573" y="57"/>
                    <a:pt x="4204" y="1"/>
                    <a:pt x="3843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1120" name="Google Shape;1120;p29"/>
            <p:cNvSpPr/>
            <p:nvPr/>
          </p:nvSpPr>
          <p:spPr>
            <a:xfrm>
              <a:off x="8520249" y="4360881"/>
              <a:ext cx="60981" cy="100211"/>
            </a:xfrm>
            <a:custGeom>
              <a:avLst/>
              <a:gdLst/>
              <a:ahLst/>
              <a:cxnLst/>
              <a:rect l="l" t="t" r="r" b="b"/>
              <a:pathLst>
                <a:path w="1870" h="3073" extrusionOk="0">
                  <a:moveTo>
                    <a:pt x="159" y="1"/>
                  </a:moveTo>
                  <a:cubicBezTo>
                    <a:pt x="32" y="64"/>
                    <a:pt x="1" y="317"/>
                    <a:pt x="191" y="381"/>
                  </a:cubicBezTo>
                  <a:cubicBezTo>
                    <a:pt x="1077" y="697"/>
                    <a:pt x="1584" y="1774"/>
                    <a:pt x="1109" y="2629"/>
                  </a:cubicBezTo>
                  <a:cubicBezTo>
                    <a:pt x="982" y="2851"/>
                    <a:pt x="1204" y="3041"/>
                    <a:pt x="1362" y="3072"/>
                  </a:cubicBezTo>
                  <a:cubicBezTo>
                    <a:pt x="1426" y="3041"/>
                    <a:pt x="1521" y="3009"/>
                    <a:pt x="1552" y="2914"/>
                  </a:cubicBezTo>
                  <a:cubicBezTo>
                    <a:pt x="1869" y="2376"/>
                    <a:pt x="1869" y="1616"/>
                    <a:pt x="1584" y="1014"/>
                  </a:cubicBezTo>
                  <a:cubicBezTo>
                    <a:pt x="1331" y="476"/>
                    <a:pt x="887" y="96"/>
                    <a:pt x="317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1121" name="Google Shape;1121;p29"/>
            <p:cNvSpPr/>
            <p:nvPr/>
          </p:nvSpPr>
          <p:spPr>
            <a:xfrm>
              <a:off x="8385994" y="4309357"/>
              <a:ext cx="228270" cy="209748"/>
            </a:xfrm>
            <a:custGeom>
              <a:avLst/>
              <a:gdLst/>
              <a:ahLst/>
              <a:cxnLst/>
              <a:rect l="l" t="t" r="r" b="b"/>
              <a:pathLst>
                <a:path w="7000" h="6432" extrusionOk="0">
                  <a:moveTo>
                    <a:pt x="4434" y="1486"/>
                  </a:moveTo>
                  <a:cubicBezTo>
                    <a:pt x="5733" y="1802"/>
                    <a:pt x="6303" y="3386"/>
                    <a:pt x="5701" y="4494"/>
                  </a:cubicBezTo>
                  <a:cubicBezTo>
                    <a:pt x="5669" y="4621"/>
                    <a:pt x="5543" y="4621"/>
                    <a:pt x="5479" y="4621"/>
                  </a:cubicBezTo>
                  <a:cubicBezTo>
                    <a:pt x="5258" y="4621"/>
                    <a:pt x="5099" y="4431"/>
                    <a:pt x="5226" y="4177"/>
                  </a:cubicBezTo>
                  <a:cubicBezTo>
                    <a:pt x="5701" y="3354"/>
                    <a:pt x="5194" y="2277"/>
                    <a:pt x="4308" y="1929"/>
                  </a:cubicBezTo>
                  <a:cubicBezTo>
                    <a:pt x="4118" y="1834"/>
                    <a:pt x="4149" y="1644"/>
                    <a:pt x="4276" y="1517"/>
                  </a:cubicBezTo>
                  <a:cubicBezTo>
                    <a:pt x="4308" y="1486"/>
                    <a:pt x="4403" y="1486"/>
                    <a:pt x="4434" y="1486"/>
                  </a:cubicBezTo>
                  <a:close/>
                  <a:moveTo>
                    <a:pt x="3265" y="1"/>
                  </a:moveTo>
                  <a:cubicBezTo>
                    <a:pt x="2179" y="1"/>
                    <a:pt x="1133" y="608"/>
                    <a:pt x="602" y="2056"/>
                  </a:cubicBezTo>
                  <a:cubicBezTo>
                    <a:pt x="1" y="3639"/>
                    <a:pt x="507" y="5697"/>
                    <a:pt x="2313" y="6236"/>
                  </a:cubicBezTo>
                  <a:cubicBezTo>
                    <a:pt x="2701" y="6370"/>
                    <a:pt x="3088" y="6432"/>
                    <a:pt x="3463" y="6432"/>
                  </a:cubicBezTo>
                  <a:cubicBezTo>
                    <a:pt x="4955" y="6432"/>
                    <a:pt x="6285" y="5455"/>
                    <a:pt x="6968" y="4114"/>
                  </a:cubicBezTo>
                  <a:cubicBezTo>
                    <a:pt x="6968" y="4051"/>
                    <a:pt x="7000" y="4051"/>
                    <a:pt x="7000" y="4051"/>
                  </a:cubicBezTo>
                  <a:cubicBezTo>
                    <a:pt x="6936" y="3987"/>
                    <a:pt x="6841" y="3892"/>
                    <a:pt x="6841" y="3797"/>
                  </a:cubicBezTo>
                  <a:cubicBezTo>
                    <a:pt x="6900" y="1602"/>
                    <a:pt x="5030" y="1"/>
                    <a:pt x="3265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</p:grpSp>
      <p:grpSp>
        <p:nvGrpSpPr>
          <p:cNvPr id="1122" name="Google Shape;1122;p29"/>
          <p:cNvGrpSpPr/>
          <p:nvPr/>
        </p:nvGrpSpPr>
        <p:grpSpPr>
          <a:xfrm rot="2524905">
            <a:off x="3150013" y="3464525"/>
            <a:ext cx="265449" cy="253155"/>
            <a:chOff x="8373602" y="4288128"/>
            <a:chExt cx="265445" cy="253151"/>
          </a:xfrm>
        </p:grpSpPr>
        <p:sp>
          <p:nvSpPr>
            <p:cNvPr id="1123" name="Google Shape;1123;p29"/>
            <p:cNvSpPr/>
            <p:nvPr/>
          </p:nvSpPr>
          <p:spPr>
            <a:xfrm>
              <a:off x="8373602" y="4288128"/>
              <a:ext cx="265445" cy="253151"/>
            </a:xfrm>
            <a:custGeom>
              <a:avLst/>
              <a:gdLst/>
              <a:ahLst/>
              <a:cxnLst/>
              <a:rect l="l" t="t" r="r" b="b"/>
              <a:pathLst>
                <a:path w="8140" h="7763" extrusionOk="0">
                  <a:moveTo>
                    <a:pt x="3677" y="692"/>
                  </a:moveTo>
                  <a:cubicBezTo>
                    <a:pt x="5453" y="692"/>
                    <a:pt x="7344" y="2300"/>
                    <a:pt x="7285" y="4480"/>
                  </a:cubicBezTo>
                  <a:cubicBezTo>
                    <a:pt x="7285" y="4607"/>
                    <a:pt x="7348" y="4670"/>
                    <a:pt x="7443" y="4765"/>
                  </a:cubicBezTo>
                  <a:cubicBezTo>
                    <a:pt x="7443" y="4765"/>
                    <a:pt x="7411" y="4765"/>
                    <a:pt x="7411" y="4797"/>
                  </a:cubicBezTo>
                  <a:cubicBezTo>
                    <a:pt x="6666" y="6133"/>
                    <a:pt x="5316" y="7157"/>
                    <a:pt x="3801" y="7157"/>
                  </a:cubicBezTo>
                  <a:cubicBezTo>
                    <a:pt x="3449" y="7157"/>
                    <a:pt x="3088" y="7101"/>
                    <a:pt x="2724" y="6982"/>
                  </a:cubicBezTo>
                  <a:cubicBezTo>
                    <a:pt x="951" y="6348"/>
                    <a:pt x="412" y="4322"/>
                    <a:pt x="1014" y="2738"/>
                  </a:cubicBezTo>
                  <a:cubicBezTo>
                    <a:pt x="1543" y="1295"/>
                    <a:pt x="2589" y="692"/>
                    <a:pt x="3677" y="692"/>
                  </a:cubicBezTo>
                  <a:close/>
                  <a:moveTo>
                    <a:pt x="3843" y="1"/>
                  </a:moveTo>
                  <a:cubicBezTo>
                    <a:pt x="2338" y="1"/>
                    <a:pt x="968" y="971"/>
                    <a:pt x="381" y="2580"/>
                  </a:cubicBezTo>
                  <a:cubicBezTo>
                    <a:pt x="254" y="2897"/>
                    <a:pt x="222" y="3182"/>
                    <a:pt x="191" y="3530"/>
                  </a:cubicBezTo>
                  <a:cubicBezTo>
                    <a:pt x="1" y="5082"/>
                    <a:pt x="634" y="6760"/>
                    <a:pt x="2249" y="7489"/>
                  </a:cubicBezTo>
                  <a:cubicBezTo>
                    <a:pt x="2693" y="7671"/>
                    <a:pt x="3200" y="7762"/>
                    <a:pt x="3724" y="7762"/>
                  </a:cubicBezTo>
                  <a:cubicBezTo>
                    <a:pt x="4472" y="7762"/>
                    <a:pt x="5252" y="7576"/>
                    <a:pt x="5923" y="7204"/>
                  </a:cubicBezTo>
                  <a:cubicBezTo>
                    <a:pt x="6873" y="6697"/>
                    <a:pt x="7506" y="5873"/>
                    <a:pt x="7633" y="4923"/>
                  </a:cubicBezTo>
                  <a:lnTo>
                    <a:pt x="7633" y="4828"/>
                  </a:lnTo>
                  <a:cubicBezTo>
                    <a:pt x="7760" y="4797"/>
                    <a:pt x="7823" y="4670"/>
                    <a:pt x="7855" y="4543"/>
                  </a:cubicBezTo>
                  <a:cubicBezTo>
                    <a:pt x="7855" y="4480"/>
                    <a:pt x="7918" y="4448"/>
                    <a:pt x="7918" y="4353"/>
                  </a:cubicBezTo>
                  <a:cubicBezTo>
                    <a:pt x="8140" y="2390"/>
                    <a:pt x="6588" y="680"/>
                    <a:pt x="4941" y="173"/>
                  </a:cubicBezTo>
                  <a:cubicBezTo>
                    <a:pt x="4573" y="57"/>
                    <a:pt x="4204" y="1"/>
                    <a:pt x="3843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1124" name="Google Shape;1124;p29"/>
            <p:cNvSpPr/>
            <p:nvPr/>
          </p:nvSpPr>
          <p:spPr>
            <a:xfrm>
              <a:off x="8520249" y="4360881"/>
              <a:ext cx="60981" cy="100211"/>
            </a:xfrm>
            <a:custGeom>
              <a:avLst/>
              <a:gdLst/>
              <a:ahLst/>
              <a:cxnLst/>
              <a:rect l="l" t="t" r="r" b="b"/>
              <a:pathLst>
                <a:path w="1870" h="3073" extrusionOk="0">
                  <a:moveTo>
                    <a:pt x="159" y="1"/>
                  </a:moveTo>
                  <a:cubicBezTo>
                    <a:pt x="32" y="64"/>
                    <a:pt x="1" y="317"/>
                    <a:pt x="191" y="381"/>
                  </a:cubicBezTo>
                  <a:cubicBezTo>
                    <a:pt x="1077" y="697"/>
                    <a:pt x="1584" y="1774"/>
                    <a:pt x="1109" y="2629"/>
                  </a:cubicBezTo>
                  <a:cubicBezTo>
                    <a:pt x="982" y="2851"/>
                    <a:pt x="1204" y="3041"/>
                    <a:pt x="1362" y="3072"/>
                  </a:cubicBezTo>
                  <a:cubicBezTo>
                    <a:pt x="1426" y="3041"/>
                    <a:pt x="1521" y="3009"/>
                    <a:pt x="1552" y="2914"/>
                  </a:cubicBezTo>
                  <a:cubicBezTo>
                    <a:pt x="1869" y="2376"/>
                    <a:pt x="1869" y="1616"/>
                    <a:pt x="1584" y="1014"/>
                  </a:cubicBezTo>
                  <a:cubicBezTo>
                    <a:pt x="1331" y="476"/>
                    <a:pt x="887" y="96"/>
                    <a:pt x="317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1125" name="Google Shape;1125;p29"/>
            <p:cNvSpPr/>
            <p:nvPr/>
          </p:nvSpPr>
          <p:spPr>
            <a:xfrm>
              <a:off x="8385994" y="4309357"/>
              <a:ext cx="228270" cy="209748"/>
            </a:xfrm>
            <a:custGeom>
              <a:avLst/>
              <a:gdLst/>
              <a:ahLst/>
              <a:cxnLst/>
              <a:rect l="l" t="t" r="r" b="b"/>
              <a:pathLst>
                <a:path w="7000" h="6432" extrusionOk="0">
                  <a:moveTo>
                    <a:pt x="4434" y="1486"/>
                  </a:moveTo>
                  <a:cubicBezTo>
                    <a:pt x="5733" y="1802"/>
                    <a:pt x="6303" y="3386"/>
                    <a:pt x="5701" y="4494"/>
                  </a:cubicBezTo>
                  <a:cubicBezTo>
                    <a:pt x="5669" y="4621"/>
                    <a:pt x="5543" y="4621"/>
                    <a:pt x="5479" y="4621"/>
                  </a:cubicBezTo>
                  <a:cubicBezTo>
                    <a:pt x="5258" y="4621"/>
                    <a:pt x="5099" y="4431"/>
                    <a:pt x="5226" y="4177"/>
                  </a:cubicBezTo>
                  <a:cubicBezTo>
                    <a:pt x="5701" y="3354"/>
                    <a:pt x="5194" y="2277"/>
                    <a:pt x="4308" y="1929"/>
                  </a:cubicBezTo>
                  <a:cubicBezTo>
                    <a:pt x="4118" y="1834"/>
                    <a:pt x="4149" y="1644"/>
                    <a:pt x="4276" y="1517"/>
                  </a:cubicBezTo>
                  <a:cubicBezTo>
                    <a:pt x="4308" y="1486"/>
                    <a:pt x="4403" y="1486"/>
                    <a:pt x="4434" y="1486"/>
                  </a:cubicBezTo>
                  <a:close/>
                  <a:moveTo>
                    <a:pt x="3265" y="1"/>
                  </a:moveTo>
                  <a:cubicBezTo>
                    <a:pt x="2179" y="1"/>
                    <a:pt x="1133" y="608"/>
                    <a:pt x="602" y="2056"/>
                  </a:cubicBezTo>
                  <a:cubicBezTo>
                    <a:pt x="1" y="3639"/>
                    <a:pt x="507" y="5697"/>
                    <a:pt x="2313" y="6236"/>
                  </a:cubicBezTo>
                  <a:cubicBezTo>
                    <a:pt x="2701" y="6370"/>
                    <a:pt x="3088" y="6432"/>
                    <a:pt x="3463" y="6432"/>
                  </a:cubicBezTo>
                  <a:cubicBezTo>
                    <a:pt x="4955" y="6432"/>
                    <a:pt x="6285" y="5455"/>
                    <a:pt x="6968" y="4114"/>
                  </a:cubicBezTo>
                  <a:cubicBezTo>
                    <a:pt x="6968" y="4051"/>
                    <a:pt x="7000" y="4051"/>
                    <a:pt x="7000" y="4051"/>
                  </a:cubicBezTo>
                  <a:cubicBezTo>
                    <a:pt x="6936" y="3987"/>
                    <a:pt x="6841" y="3892"/>
                    <a:pt x="6841" y="3797"/>
                  </a:cubicBezTo>
                  <a:cubicBezTo>
                    <a:pt x="6900" y="1602"/>
                    <a:pt x="5030" y="1"/>
                    <a:pt x="3265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</p:grpSp>
      <p:grpSp>
        <p:nvGrpSpPr>
          <p:cNvPr id="1126" name="Google Shape;1126;p29"/>
          <p:cNvGrpSpPr/>
          <p:nvPr/>
        </p:nvGrpSpPr>
        <p:grpSpPr>
          <a:xfrm rot="2524395">
            <a:off x="700304" y="3802142"/>
            <a:ext cx="132707" cy="126561"/>
            <a:chOff x="8373602" y="4288128"/>
            <a:chExt cx="265445" cy="253151"/>
          </a:xfrm>
        </p:grpSpPr>
        <p:sp>
          <p:nvSpPr>
            <p:cNvPr id="1127" name="Google Shape;1127;p29"/>
            <p:cNvSpPr/>
            <p:nvPr/>
          </p:nvSpPr>
          <p:spPr>
            <a:xfrm>
              <a:off x="8373602" y="4288128"/>
              <a:ext cx="265445" cy="253151"/>
            </a:xfrm>
            <a:custGeom>
              <a:avLst/>
              <a:gdLst/>
              <a:ahLst/>
              <a:cxnLst/>
              <a:rect l="l" t="t" r="r" b="b"/>
              <a:pathLst>
                <a:path w="8140" h="7763" extrusionOk="0">
                  <a:moveTo>
                    <a:pt x="3677" y="692"/>
                  </a:moveTo>
                  <a:cubicBezTo>
                    <a:pt x="5453" y="692"/>
                    <a:pt x="7344" y="2300"/>
                    <a:pt x="7285" y="4480"/>
                  </a:cubicBezTo>
                  <a:cubicBezTo>
                    <a:pt x="7285" y="4607"/>
                    <a:pt x="7348" y="4670"/>
                    <a:pt x="7443" y="4765"/>
                  </a:cubicBezTo>
                  <a:cubicBezTo>
                    <a:pt x="7443" y="4765"/>
                    <a:pt x="7411" y="4765"/>
                    <a:pt x="7411" y="4797"/>
                  </a:cubicBezTo>
                  <a:cubicBezTo>
                    <a:pt x="6666" y="6133"/>
                    <a:pt x="5316" y="7157"/>
                    <a:pt x="3801" y="7157"/>
                  </a:cubicBezTo>
                  <a:cubicBezTo>
                    <a:pt x="3449" y="7157"/>
                    <a:pt x="3088" y="7101"/>
                    <a:pt x="2724" y="6982"/>
                  </a:cubicBezTo>
                  <a:cubicBezTo>
                    <a:pt x="951" y="6348"/>
                    <a:pt x="412" y="4322"/>
                    <a:pt x="1014" y="2738"/>
                  </a:cubicBezTo>
                  <a:cubicBezTo>
                    <a:pt x="1543" y="1295"/>
                    <a:pt x="2589" y="692"/>
                    <a:pt x="3677" y="692"/>
                  </a:cubicBezTo>
                  <a:close/>
                  <a:moveTo>
                    <a:pt x="3843" y="1"/>
                  </a:moveTo>
                  <a:cubicBezTo>
                    <a:pt x="2338" y="1"/>
                    <a:pt x="968" y="971"/>
                    <a:pt x="381" y="2580"/>
                  </a:cubicBezTo>
                  <a:cubicBezTo>
                    <a:pt x="254" y="2897"/>
                    <a:pt x="222" y="3182"/>
                    <a:pt x="191" y="3530"/>
                  </a:cubicBezTo>
                  <a:cubicBezTo>
                    <a:pt x="1" y="5082"/>
                    <a:pt x="634" y="6760"/>
                    <a:pt x="2249" y="7489"/>
                  </a:cubicBezTo>
                  <a:cubicBezTo>
                    <a:pt x="2693" y="7671"/>
                    <a:pt x="3200" y="7762"/>
                    <a:pt x="3724" y="7762"/>
                  </a:cubicBezTo>
                  <a:cubicBezTo>
                    <a:pt x="4472" y="7762"/>
                    <a:pt x="5252" y="7576"/>
                    <a:pt x="5923" y="7204"/>
                  </a:cubicBezTo>
                  <a:cubicBezTo>
                    <a:pt x="6873" y="6697"/>
                    <a:pt x="7506" y="5873"/>
                    <a:pt x="7633" y="4923"/>
                  </a:cubicBezTo>
                  <a:lnTo>
                    <a:pt x="7633" y="4828"/>
                  </a:lnTo>
                  <a:cubicBezTo>
                    <a:pt x="7760" y="4797"/>
                    <a:pt x="7823" y="4670"/>
                    <a:pt x="7855" y="4543"/>
                  </a:cubicBezTo>
                  <a:cubicBezTo>
                    <a:pt x="7855" y="4480"/>
                    <a:pt x="7918" y="4448"/>
                    <a:pt x="7918" y="4353"/>
                  </a:cubicBezTo>
                  <a:cubicBezTo>
                    <a:pt x="8140" y="2390"/>
                    <a:pt x="6588" y="680"/>
                    <a:pt x="4941" y="173"/>
                  </a:cubicBezTo>
                  <a:cubicBezTo>
                    <a:pt x="4573" y="57"/>
                    <a:pt x="4204" y="1"/>
                    <a:pt x="3843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1128" name="Google Shape;1128;p29"/>
            <p:cNvSpPr/>
            <p:nvPr/>
          </p:nvSpPr>
          <p:spPr>
            <a:xfrm>
              <a:off x="8520249" y="4360881"/>
              <a:ext cx="60981" cy="100211"/>
            </a:xfrm>
            <a:custGeom>
              <a:avLst/>
              <a:gdLst/>
              <a:ahLst/>
              <a:cxnLst/>
              <a:rect l="l" t="t" r="r" b="b"/>
              <a:pathLst>
                <a:path w="1870" h="3073" extrusionOk="0">
                  <a:moveTo>
                    <a:pt x="159" y="1"/>
                  </a:moveTo>
                  <a:cubicBezTo>
                    <a:pt x="32" y="64"/>
                    <a:pt x="1" y="317"/>
                    <a:pt x="191" y="381"/>
                  </a:cubicBezTo>
                  <a:cubicBezTo>
                    <a:pt x="1077" y="697"/>
                    <a:pt x="1584" y="1774"/>
                    <a:pt x="1109" y="2629"/>
                  </a:cubicBezTo>
                  <a:cubicBezTo>
                    <a:pt x="982" y="2851"/>
                    <a:pt x="1204" y="3041"/>
                    <a:pt x="1362" y="3072"/>
                  </a:cubicBezTo>
                  <a:cubicBezTo>
                    <a:pt x="1426" y="3041"/>
                    <a:pt x="1521" y="3009"/>
                    <a:pt x="1552" y="2914"/>
                  </a:cubicBezTo>
                  <a:cubicBezTo>
                    <a:pt x="1869" y="2376"/>
                    <a:pt x="1869" y="1616"/>
                    <a:pt x="1584" y="1014"/>
                  </a:cubicBezTo>
                  <a:cubicBezTo>
                    <a:pt x="1331" y="476"/>
                    <a:pt x="887" y="96"/>
                    <a:pt x="317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1129" name="Google Shape;1129;p29"/>
            <p:cNvSpPr/>
            <p:nvPr/>
          </p:nvSpPr>
          <p:spPr>
            <a:xfrm>
              <a:off x="8385994" y="4309357"/>
              <a:ext cx="228270" cy="209748"/>
            </a:xfrm>
            <a:custGeom>
              <a:avLst/>
              <a:gdLst/>
              <a:ahLst/>
              <a:cxnLst/>
              <a:rect l="l" t="t" r="r" b="b"/>
              <a:pathLst>
                <a:path w="7000" h="6432" extrusionOk="0">
                  <a:moveTo>
                    <a:pt x="4434" y="1486"/>
                  </a:moveTo>
                  <a:cubicBezTo>
                    <a:pt x="5733" y="1802"/>
                    <a:pt x="6303" y="3386"/>
                    <a:pt x="5701" y="4494"/>
                  </a:cubicBezTo>
                  <a:cubicBezTo>
                    <a:pt x="5669" y="4621"/>
                    <a:pt x="5543" y="4621"/>
                    <a:pt x="5479" y="4621"/>
                  </a:cubicBezTo>
                  <a:cubicBezTo>
                    <a:pt x="5258" y="4621"/>
                    <a:pt x="5099" y="4431"/>
                    <a:pt x="5226" y="4177"/>
                  </a:cubicBezTo>
                  <a:cubicBezTo>
                    <a:pt x="5701" y="3354"/>
                    <a:pt x="5194" y="2277"/>
                    <a:pt x="4308" y="1929"/>
                  </a:cubicBezTo>
                  <a:cubicBezTo>
                    <a:pt x="4118" y="1834"/>
                    <a:pt x="4149" y="1644"/>
                    <a:pt x="4276" y="1517"/>
                  </a:cubicBezTo>
                  <a:cubicBezTo>
                    <a:pt x="4308" y="1486"/>
                    <a:pt x="4403" y="1486"/>
                    <a:pt x="4434" y="1486"/>
                  </a:cubicBezTo>
                  <a:close/>
                  <a:moveTo>
                    <a:pt x="3265" y="1"/>
                  </a:moveTo>
                  <a:cubicBezTo>
                    <a:pt x="2179" y="1"/>
                    <a:pt x="1133" y="608"/>
                    <a:pt x="602" y="2056"/>
                  </a:cubicBezTo>
                  <a:cubicBezTo>
                    <a:pt x="1" y="3639"/>
                    <a:pt x="507" y="5697"/>
                    <a:pt x="2313" y="6236"/>
                  </a:cubicBezTo>
                  <a:cubicBezTo>
                    <a:pt x="2701" y="6370"/>
                    <a:pt x="3088" y="6432"/>
                    <a:pt x="3463" y="6432"/>
                  </a:cubicBezTo>
                  <a:cubicBezTo>
                    <a:pt x="4955" y="6432"/>
                    <a:pt x="6285" y="5455"/>
                    <a:pt x="6968" y="4114"/>
                  </a:cubicBezTo>
                  <a:cubicBezTo>
                    <a:pt x="6968" y="4051"/>
                    <a:pt x="7000" y="4051"/>
                    <a:pt x="7000" y="4051"/>
                  </a:cubicBezTo>
                  <a:cubicBezTo>
                    <a:pt x="6936" y="3987"/>
                    <a:pt x="6841" y="3892"/>
                    <a:pt x="6841" y="3797"/>
                  </a:cubicBezTo>
                  <a:cubicBezTo>
                    <a:pt x="6900" y="1602"/>
                    <a:pt x="5030" y="1"/>
                    <a:pt x="3265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</p:grpSp>
      <p:grpSp>
        <p:nvGrpSpPr>
          <p:cNvPr id="1130" name="Google Shape;1130;p29"/>
          <p:cNvGrpSpPr/>
          <p:nvPr/>
        </p:nvGrpSpPr>
        <p:grpSpPr>
          <a:xfrm rot="4591513">
            <a:off x="4120973" y="364687"/>
            <a:ext cx="132713" cy="126566"/>
            <a:chOff x="8373602" y="4288128"/>
            <a:chExt cx="265445" cy="253151"/>
          </a:xfrm>
        </p:grpSpPr>
        <p:sp>
          <p:nvSpPr>
            <p:cNvPr id="1131" name="Google Shape;1131;p29"/>
            <p:cNvSpPr/>
            <p:nvPr/>
          </p:nvSpPr>
          <p:spPr>
            <a:xfrm>
              <a:off x="8373602" y="4288128"/>
              <a:ext cx="265445" cy="253151"/>
            </a:xfrm>
            <a:custGeom>
              <a:avLst/>
              <a:gdLst/>
              <a:ahLst/>
              <a:cxnLst/>
              <a:rect l="l" t="t" r="r" b="b"/>
              <a:pathLst>
                <a:path w="8140" h="7763" extrusionOk="0">
                  <a:moveTo>
                    <a:pt x="3677" y="692"/>
                  </a:moveTo>
                  <a:cubicBezTo>
                    <a:pt x="5453" y="692"/>
                    <a:pt x="7344" y="2300"/>
                    <a:pt x="7285" y="4480"/>
                  </a:cubicBezTo>
                  <a:cubicBezTo>
                    <a:pt x="7285" y="4607"/>
                    <a:pt x="7348" y="4670"/>
                    <a:pt x="7443" y="4765"/>
                  </a:cubicBezTo>
                  <a:cubicBezTo>
                    <a:pt x="7443" y="4765"/>
                    <a:pt x="7411" y="4765"/>
                    <a:pt x="7411" y="4797"/>
                  </a:cubicBezTo>
                  <a:cubicBezTo>
                    <a:pt x="6666" y="6133"/>
                    <a:pt x="5316" y="7157"/>
                    <a:pt x="3801" y="7157"/>
                  </a:cubicBezTo>
                  <a:cubicBezTo>
                    <a:pt x="3449" y="7157"/>
                    <a:pt x="3088" y="7101"/>
                    <a:pt x="2724" y="6982"/>
                  </a:cubicBezTo>
                  <a:cubicBezTo>
                    <a:pt x="951" y="6348"/>
                    <a:pt x="412" y="4322"/>
                    <a:pt x="1014" y="2738"/>
                  </a:cubicBezTo>
                  <a:cubicBezTo>
                    <a:pt x="1543" y="1295"/>
                    <a:pt x="2589" y="692"/>
                    <a:pt x="3677" y="692"/>
                  </a:cubicBezTo>
                  <a:close/>
                  <a:moveTo>
                    <a:pt x="3843" y="1"/>
                  </a:moveTo>
                  <a:cubicBezTo>
                    <a:pt x="2338" y="1"/>
                    <a:pt x="968" y="971"/>
                    <a:pt x="381" y="2580"/>
                  </a:cubicBezTo>
                  <a:cubicBezTo>
                    <a:pt x="254" y="2897"/>
                    <a:pt x="222" y="3182"/>
                    <a:pt x="191" y="3530"/>
                  </a:cubicBezTo>
                  <a:cubicBezTo>
                    <a:pt x="1" y="5082"/>
                    <a:pt x="634" y="6760"/>
                    <a:pt x="2249" y="7489"/>
                  </a:cubicBezTo>
                  <a:cubicBezTo>
                    <a:pt x="2693" y="7671"/>
                    <a:pt x="3200" y="7762"/>
                    <a:pt x="3724" y="7762"/>
                  </a:cubicBezTo>
                  <a:cubicBezTo>
                    <a:pt x="4472" y="7762"/>
                    <a:pt x="5252" y="7576"/>
                    <a:pt x="5923" y="7204"/>
                  </a:cubicBezTo>
                  <a:cubicBezTo>
                    <a:pt x="6873" y="6697"/>
                    <a:pt x="7506" y="5873"/>
                    <a:pt x="7633" y="4923"/>
                  </a:cubicBezTo>
                  <a:lnTo>
                    <a:pt x="7633" y="4828"/>
                  </a:lnTo>
                  <a:cubicBezTo>
                    <a:pt x="7760" y="4797"/>
                    <a:pt x="7823" y="4670"/>
                    <a:pt x="7855" y="4543"/>
                  </a:cubicBezTo>
                  <a:cubicBezTo>
                    <a:pt x="7855" y="4480"/>
                    <a:pt x="7918" y="4448"/>
                    <a:pt x="7918" y="4353"/>
                  </a:cubicBezTo>
                  <a:cubicBezTo>
                    <a:pt x="8140" y="2390"/>
                    <a:pt x="6588" y="680"/>
                    <a:pt x="4941" y="173"/>
                  </a:cubicBezTo>
                  <a:cubicBezTo>
                    <a:pt x="4573" y="57"/>
                    <a:pt x="4204" y="1"/>
                    <a:pt x="3843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1132" name="Google Shape;1132;p29"/>
            <p:cNvSpPr/>
            <p:nvPr/>
          </p:nvSpPr>
          <p:spPr>
            <a:xfrm>
              <a:off x="8520249" y="4360881"/>
              <a:ext cx="60981" cy="100211"/>
            </a:xfrm>
            <a:custGeom>
              <a:avLst/>
              <a:gdLst/>
              <a:ahLst/>
              <a:cxnLst/>
              <a:rect l="l" t="t" r="r" b="b"/>
              <a:pathLst>
                <a:path w="1870" h="3073" extrusionOk="0">
                  <a:moveTo>
                    <a:pt x="159" y="1"/>
                  </a:moveTo>
                  <a:cubicBezTo>
                    <a:pt x="32" y="64"/>
                    <a:pt x="1" y="317"/>
                    <a:pt x="191" y="381"/>
                  </a:cubicBezTo>
                  <a:cubicBezTo>
                    <a:pt x="1077" y="697"/>
                    <a:pt x="1584" y="1774"/>
                    <a:pt x="1109" y="2629"/>
                  </a:cubicBezTo>
                  <a:cubicBezTo>
                    <a:pt x="982" y="2851"/>
                    <a:pt x="1204" y="3041"/>
                    <a:pt x="1362" y="3072"/>
                  </a:cubicBezTo>
                  <a:cubicBezTo>
                    <a:pt x="1426" y="3041"/>
                    <a:pt x="1521" y="3009"/>
                    <a:pt x="1552" y="2914"/>
                  </a:cubicBezTo>
                  <a:cubicBezTo>
                    <a:pt x="1869" y="2376"/>
                    <a:pt x="1869" y="1616"/>
                    <a:pt x="1584" y="1014"/>
                  </a:cubicBezTo>
                  <a:cubicBezTo>
                    <a:pt x="1331" y="476"/>
                    <a:pt x="887" y="96"/>
                    <a:pt x="317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1133" name="Google Shape;1133;p29"/>
            <p:cNvSpPr/>
            <p:nvPr/>
          </p:nvSpPr>
          <p:spPr>
            <a:xfrm>
              <a:off x="8385994" y="4309357"/>
              <a:ext cx="228270" cy="209748"/>
            </a:xfrm>
            <a:custGeom>
              <a:avLst/>
              <a:gdLst/>
              <a:ahLst/>
              <a:cxnLst/>
              <a:rect l="l" t="t" r="r" b="b"/>
              <a:pathLst>
                <a:path w="7000" h="6432" extrusionOk="0">
                  <a:moveTo>
                    <a:pt x="4434" y="1486"/>
                  </a:moveTo>
                  <a:cubicBezTo>
                    <a:pt x="5733" y="1802"/>
                    <a:pt x="6303" y="3386"/>
                    <a:pt x="5701" y="4494"/>
                  </a:cubicBezTo>
                  <a:cubicBezTo>
                    <a:pt x="5669" y="4621"/>
                    <a:pt x="5543" y="4621"/>
                    <a:pt x="5479" y="4621"/>
                  </a:cubicBezTo>
                  <a:cubicBezTo>
                    <a:pt x="5258" y="4621"/>
                    <a:pt x="5099" y="4431"/>
                    <a:pt x="5226" y="4177"/>
                  </a:cubicBezTo>
                  <a:cubicBezTo>
                    <a:pt x="5701" y="3354"/>
                    <a:pt x="5194" y="2277"/>
                    <a:pt x="4308" y="1929"/>
                  </a:cubicBezTo>
                  <a:cubicBezTo>
                    <a:pt x="4118" y="1834"/>
                    <a:pt x="4149" y="1644"/>
                    <a:pt x="4276" y="1517"/>
                  </a:cubicBezTo>
                  <a:cubicBezTo>
                    <a:pt x="4308" y="1486"/>
                    <a:pt x="4403" y="1486"/>
                    <a:pt x="4434" y="1486"/>
                  </a:cubicBezTo>
                  <a:close/>
                  <a:moveTo>
                    <a:pt x="3265" y="1"/>
                  </a:moveTo>
                  <a:cubicBezTo>
                    <a:pt x="2179" y="1"/>
                    <a:pt x="1133" y="608"/>
                    <a:pt x="602" y="2056"/>
                  </a:cubicBezTo>
                  <a:cubicBezTo>
                    <a:pt x="1" y="3639"/>
                    <a:pt x="507" y="5697"/>
                    <a:pt x="2313" y="6236"/>
                  </a:cubicBezTo>
                  <a:cubicBezTo>
                    <a:pt x="2701" y="6370"/>
                    <a:pt x="3088" y="6432"/>
                    <a:pt x="3463" y="6432"/>
                  </a:cubicBezTo>
                  <a:cubicBezTo>
                    <a:pt x="4955" y="6432"/>
                    <a:pt x="6285" y="5455"/>
                    <a:pt x="6968" y="4114"/>
                  </a:cubicBezTo>
                  <a:cubicBezTo>
                    <a:pt x="6968" y="4051"/>
                    <a:pt x="7000" y="4051"/>
                    <a:pt x="7000" y="4051"/>
                  </a:cubicBezTo>
                  <a:cubicBezTo>
                    <a:pt x="6936" y="3987"/>
                    <a:pt x="6841" y="3892"/>
                    <a:pt x="6841" y="3797"/>
                  </a:cubicBezTo>
                  <a:cubicBezTo>
                    <a:pt x="6900" y="1602"/>
                    <a:pt x="5030" y="1"/>
                    <a:pt x="3265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</p:grpSp>
      <p:grpSp>
        <p:nvGrpSpPr>
          <p:cNvPr id="1134" name="Google Shape;1134;p29"/>
          <p:cNvGrpSpPr/>
          <p:nvPr/>
        </p:nvGrpSpPr>
        <p:grpSpPr>
          <a:xfrm rot="4591259">
            <a:off x="5221722" y="197047"/>
            <a:ext cx="265458" cy="253163"/>
            <a:chOff x="8373602" y="4288128"/>
            <a:chExt cx="265445" cy="253151"/>
          </a:xfrm>
        </p:grpSpPr>
        <p:sp>
          <p:nvSpPr>
            <p:cNvPr id="1135" name="Google Shape;1135;p29"/>
            <p:cNvSpPr/>
            <p:nvPr/>
          </p:nvSpPr>
          <p:spPr>
            <a:xfrm>
              <a:off x="8373602" y="4288128"/>
              <a:ext cx="265445" cy="253151"/>
            </a:xfrm>
            <a:custGeom>
              <a:avLst/>
              <a:gdLst/>
              <a:ahLst/>
              <a:cxnLst/>
              <a:rect l="l" t="t" r="r" b="b"/>
              <a:pathLst>
                <a:path w="8140" h="7763" extrusionOk="0">
                  <a:moveTo>
                    <a:pt x="3677" y="692"/>
                  </a:moveTo>
                  <a:cubicBezTo>
                    <a:pt x="5453" y="692"/>
                    <a:pt x="7344" y="2300"/>
                    <a:pt x="7285" y="4480"/>
                  </a:cubicBezTo>
                  <a:cubicBezTo>
                    <a:pt x="7285" y="4607"/>
                    <a:pt x="7348" y="4670"/>
                    <a:pt x="7443" y="4765"/>
                  </a:cubicBezTo>
                  <a:cubicBezTo>
                    <a:pt x="7443" y="4765"/>
                    <a:pt x="7411" y="4765"/>
                    <a:pt x="7411" y="4797"/>
                  </a:cubicBezTo>
                  <a:cubicBezTo>
                    <a:pt x="6666" y="6133"/>
                    <a:pt x="5316" y="7157"/>
                    <a:pt x="3801" y="7157"/>
                  </a:cubicBezTo>
                  <a:cubicBezTo>
                    <a:pt x="3449" y="7157"/>
                    <a:pt x="3088" y="7101"/>
                    <a:pt x="2724" y="6982"/>
                  </a:cubicBezTo>
                  <a:cubicBezTo>
                    <a:pt x="951" y="6348"/>
                    <a:pt x="412" y="4322"/>
                    <a:pt x="1014" y="2738"/>
                  </a:cubicBezTo>
                  <a:cubicBezTo>
                    <a:pt x="1543" y="1295"/>
                    <a:pt x="2589" y="692"/>
                    <a:pt x="3677" y="692"/>
                  </a:cubicBezTo>
                  <a:close/>
                  <a:moveTo>
                    <a:pt x="3843" y="1"/>
                  </a:moveTo>
                  <a:cubicBezTo>
                    <a:pt x="2338" y="1"/>
                    <a:pt x="968" y="971"/>
                    <a:pt x="381" y="2580"/>
                  </a:cubicBezTo>
                  <a:cubicBezTo>
                    <a:pt x="254" y="2897"/>
                    <a:pt x="222" y="3182"/>
                    <a:pt x="191" y="3530"/>
                  </a:cubicBezTo>
                  <a:cubicBezTo>
                    <a:pt x="1" y="5082"/>
                    <a:pt x="634" y="6760"/>
                    <a:pt x="2249" y="7489"/>
                  </a:cubicBezTo>
                  <a:cubicBezTo>
                    <a:pt x="2693" y="7671"/>
                    <a:pt x="3200" y="7762"/>
                    <a:pt x="3724" y="7762"/>
                  </a:cubicBezTo>
                  <a:cubicBezTo>
                    <a:pt x="4472" y="7762"/>
                    <a:pt x="5252" y="7576"/>
                    <a:pt x="5923" y="7204"/>
                  </a:cubicBezTo>
                  <a:cubicBezTo>
                    <a:pt x="6873" y="6697"/>
                    <a:pt x="7506" y="5873"/>
                    <a:pt x="7633" y="4923"/>
                  </a:cubicBezTo>
                  <a:lnTo>
                    <a:pt x="7633" y="4828"/>
                  </a:lnTo>
                  <a:cubicBezTo>
                    <a:pt x="7760" y="4797"/>
                    <a:pt x="7823" y="4670"/>
                    <a:pt x="7855" y="4543"/>
                  </a:cubicBezTo>
                  <a:cubicBezTo>
                    <a:pt x="7855" y="4480"/>
                    <a:pt x="7918" y="4448"/>
                    <a:pt x="7918" y="4353"/>
                  </a:cubicBezTo>
                  <a:cubicBezTo>
                    <a:pt x="8140" y="2390"/>
                    <a:pt x="6588" y="680"/>
                    <a:pt x="4941" y="173"/>
                  </a:cubicBezTo>
                  <a:cubicBezTo>
                    <a:pt x="4573" y="57"/>
                    <a:pt x="4204" y="1"/>
                    <a:pt x="3843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1136" name="Google Shape;1136;p29"/>
            <p:cNvSpPr/>
            <p:nvPr/>
          </p:nvSpPr>
          <p:spPr>
            <a:xfrm>
              <a:off x="8520249" y="4360881"/>
              <a:ext cx="60981" cy="100211"/>
            </a:xfrm>
            <a:custGeom>
              <a:avLst/>
              <a:gdLst/>
              <a:ahLst/>
              <a:cxnLst/>
              <a:rect l="l" t="t" r="r" b="b"/>
              <a:pathLst>
                <a:path w="1870" h="3073" extrusionOk="0">
                  <a:moveTo>
                    <a:pt x="159" y="1"/>
                  </a:moveTo>
                  <a:cubicBezTo>
                    <a:pt x="32" y="64"/>
                    <a:pt x="1" y="317"/>
                    <a:pt x="191" y="381"/>
                  </a:cubicBezTo>
                  <a:cubicBezTo>
                    <a:pt x="1077" y="697"/>
                    <a:pt x="1584" y="1774"/>
                    <a:pt x="1109" y="2629"/>
                  </a:cubicBezTo>
                  <a:cubicBezTo>
                    <a:pt x="982" y="2851"/>
                    <a:pt x="1204" y="3041"/>
                    <a:pt x="1362" y="3072"/>
                  </a:cubicBezTo>
                  <a:cubicBezTo>
                    <a:pt x="1426" y="3041"/>
                    <a:pt x="1521" y="3009"/>
                    <a:pt x="1552" y="2914"/>
                  </a:cubicBezTo>
                  <a:cubicBezTo>
                    <a:pt x="1869" y="2376"/>
                    <a:pt x="1869" y="1616"/>
                    <a:pt x="1584" y="1014"/>
                  </a:cubicBezTo>
                  <a:cubicBezTo>
                    <a:pt x="1331" y="476"/>
                    <a:pt x="887" y="96"/>
                    <a:pt x="317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1137" name="Google Shape;1137;p29"/>
            <p:cNvSpPr/>
            <p:nvPr/>
          </p:nvSpPr>
          <p:spPr>
            <a:xfrm>
              <a:off x="8385994" y="4309357"/>
              <a:ext cx="228270" cy="209748"/>
            </a:xfrm>
            <a:custGeom>
              <a:avLst/>
              <a:gdLst/>
              <a:ahLst/>
              <a:cxnLst/>
              <a:rect l="l" t="t" r="r" b="b"/>
              <a:pathLst>
                <a:path w="7000" h="6432" extrusionOk="0">
                  <a:moveTo>
                    <a:pt x="4434" y="1486"/>
                  </a:moveTo>
                  <a:cubicBezTo>
                    <a:pt x="5733" y="1802"/>
                    <a:pt x="6303" y="3386"/>
                    <a:pt x="5701" y="4494"/>
                  </a:cubicBezTo>
                  <a:cubicBezTo>
                    <a:pt x="5669" y="4621"/>
                    <a:pt x="5543" y="4621"/>
                    <a:pt x="5479" y="4621"/>
                  </a:cubicBezTo>
                  <a:cubicBezTo>
                    <a:pt x="5258" y="4621"/>
                    <a:pt x="5099" y="4431"/>
                    <a:pt x="5226" y="4177"/>
                  </a:cubicBezTo>
                  <a:cubicBezTo>
                    <a:pt x="5701" y="3354"/>
                    <a:pt x="5194" y="2277"/>
                    <a:pt x="4308" y="1929"/>
                  </a:cubicBezTo>
                  <a:cubicBezTo>
                    <a:pt x="4118" y="1834"/>
                    <a:pt x="4149" y="1644"/>
                    <a:pt x="4276" y="1517"/>
                  </a:cubicBezTo>
                  <a:cubicBezTo>
                    <a:pt x="4308" y="1486"/>
                    <a:pt x="4403" y="1486"/>
                    <a:pt x="4434" y="1486"/>
                  </a:cubicBezTo>
                  <a:close/>
                  <a:moveTo>
                    <a:pt x="3265" y="1"/>
                  </a:moveTo>
                  <a:cubicBezTo>
                    <a:pt x="2179" y="1"/>
                    <a:pt x="1133" y="608"/>
                    <a:pt x="602" y="2056"/>
                  </a:cubicBezTo>
                  <a:cubicBezTo>
                    <a:pt x="1" y="3639"/>
                    <a:pt x="507" y="5697"/>
                    <a:pt x="2313" y="6236"/>
                  </a:cubicBezTo>
                  <a:cubicBezTo>
                    <a:pt x="2701" y="6370"/>
                    <a:pt x="3088" y="6432"/>
                    <a:pt x="3463" y="6432"/>
                  </a:cubicBezTo>
                  <a:cubicBezTo>
                    <a:pt x="4955" y="6432"/>
                    <a:pt x="6285" y="5455"/>
                    <a:pt x="6968" y="4114"/>
                  </a:cubicBezTo>
                  <a:cubicBezTo>
                    <a:pt x="6968" y="4051"/>
                    <a:pt x="7000" y="4051"/>
                    <a:pt x="7000" y="4051"/>
                  </a:cubicBezTo>
                  <a:cubicBezTo>
                    <a:pt x="6936" y="3987"/>
                    <a:pt x="6841" y="3892"/>
                    <a:pt x="6841" y="3797"/>
                  </a:cubicBezTo>
                  <a:cubicBezTo>
                    <a:pt x="6900" y="1602"/>
                    <a:pt x="5030" y="1"/>
                    <a:pt x="3265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</p:grpSp>
      <p:grpSp>
        <p:nvGrpSpPr>
          <p:cNvPr id="1138" name="Google Shape;1138;p29"/>
          <p:cNvGrpSpPr/>
          <p:nvPr/>
        </p:nvGrpSpPr>
        <p:grpSpPr>
          <a:xfrm rot="2524395">
            <a:off x="3443716" y="4061042"/>
            <a:ext cx="132707" cy="126561"/>
            <a:chOff x="8373602" y="4288128"/>
            <a:chExt cx="265445" cy="253151"/>
          </a:xfrm>
        </p:grpSpPr>
        <p:sp>
          <p:nvSpPr>
            <p:cNvPr id="1139" name="Google Shape;1139;p29"/>
            <p:cNvSpPr/>
            <p:nvPr/>
          </p:nvSpPr>
          <p:spPr>
            <a:xfrm>
              <a:off x="8373602" y="4288128"/>
              <a:ext cx="265445" cy="253151"/>
            </a:xfrm>
            <a:custGeom>
              <a:avLst/>
              <a:gdLst/>
              <a:ahLst/>
              <a:cxnLst/>
              <a:rect l="l" t="t" r="r" b="b"/>
              <a:pathLst>
                <a:path w="8140" h="7763" extrusionOk="0">
                  <a:moveTo>
                    <a:pt x="3677" y="692"/>
                  </a:moveTo>
                  <a:cubicBezTo>
                    <a:pt x="5453" y="692"/>
                    <a:pt x="7344" y="2300"/>
                    <a:pt x="7285" y="4480"/>
                  </a:cubicBezTo>
                  <a:cubicBezTo>
                    <a:pt x="7285" y="4607"/>
                    <a:pt x="7348" y="4670"/>
                    <a:pt x="7443" y="4765"/>
                  </a:cubicBezTo>
                  <a:cubicBezTo>
                    <a:pt x="7443" y="4765"/>
                    <a:pt x="7411" y="4765"/>
                    <a:pt x="7411" y="4797"/>
                  </a:cubicBezTo>
                  <a:cubicBezTo>
                    <a:pt x="6666" y="6133"/>
                    <a:pt x="5316" y="7157"/>
                    <a:pt x="3801" y="7157"/>
                  </a:cubicBezTo>
                  <a:cubicBezTo>
                    <a:pt x="3449" y="7157"/>
                    <a:pt x="3088" y="7101"/>
                    <a:pt x="2724" y="6982"/>
                  </a:cubicBezTo>
                  <a:cubicBezTo>
                    <a:pt x="951" y="6348"/>
                    <a:pt x="412" y="4322"/>
                    <a:pt x="1014" y="2738"/>
                  </a:cubicBezTo>
                  <a:cubicBezTo>
                    <a:pt x="1543" y="1295"/>
                    <a:pt x="2589" y="692"/>
                    <a:pt x="3677" y="692"/>
                  </a:cubicBezTo>
                  <a:close/>
                  <a:moveTo>
                    <a:pt x="3843" y="1"/>
                  </a:moveTo>
                  <a:cubicBezTo>
                    <a:pt x="2338" y="1"/>
                    <a:pt x="968" y="971"/>
                    <a:pt x="381" y="2580"/>
                  </a:cubicBezTo>
                  <a:cubicBezTo>
                    <a:pt x="254" y="2897"/>
                    <a:pt x="222" y="3182"/>
                    <a:pt x="191" y="3530"/>
                  </a:cubicBezTo>
                  <a:cubicBezTo>
                    <a:pt x="1" y="5082"/>
                    <a:pt x="634" y="6760"/>
                    <a:pt x="2249" y="7489"/>
                  </a:cubicBezTo>
                  <a:cubicBezTo>
                    <a:pt x="2693" y="7671"/>
                    <a:pt x="3200" y="7762"/>
                    <a:pt x="3724" y="7762"/>
                  </a:cubicBezTo>
                  <a:cubicBezTo>
                    <a:pt x="4472" y="7762"/>
                    <a:pt x="5252" y="7576"/>
                    <a:pt x="5923" y="7204"/>
                  </a:cubicBezTo>
                  <a:cubicBezTo>
                    <a:pt x="6873" y="6697"/>
                    <a:pt x="7506" y="5873"/>
                    <a:pt x="7633" y="4923"/>
                  </a:cubicBezTo>
                  <a:lnTo>
                    <a:pt x="7633" y="4828"/>
                  </a:lnTo>
                  <a:cubicBezTo>
                    <a:pt x="7760" y="4797"/>
                    <a:pt x="7823" y="4670"/>
                    <a:pt x="7855" y="4543"/>
                  </a:cubicBezTo>
                  <a:cubicBezTo>
                    <a:pt x="7855" y="4480"/>
                    <a:pt x="7918" y="4448"/>
                    <a:pt x="7918" y="4353"/>
                  </a:cubicBezTo>
                  <a:cubicBezTo>
                    <a:pt x="8140" y="2390"/>
                    <a:pt x="6588" y="680"/>
                    <a:pt x="4941" y="173"/>
                  </a:cubicBezTo>
                  <a:cubicBezTo>
                    <a:pt x="4573" y="57"/>
                    <a:pt x="4204" y="1"/>
                    <a:pt x="3843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1140" name="Google Shape;1140;p29"/>
            <p:cNvSpPr/>
            <p:nvPr/>
          </p:nvSpPr>
          <p:spPr>
            <a:xfrm>
              <a:off x="8520249" y="4360881"/>
              <a:ext cx="60981" cy="100211"/>
            </a:xfrm>
            <a:custGeom>
              <a:avLst/>
              <a:gdLst/>
              <a:ahLst/>
              <a:cxnLst/>
              <a:rect l="l" t="t" r="r" b="b"/>
              <a:pathLst>
                <a:path w="1870" h="3073" extrusionOk="0">
                  <a:moveTo>
                    <a:pt x="159" y="1"/>
                  </a:moveTo>
                  <a:cubicBezTo>
                    <a:pt x="32" y="64"/>
                    <a:pt x="1" y="317"/>
                    <a:pt x="191" y="381"/>
                  </a:cubicBezTo>
                  <a:cubicBezTo>
                    <a:pt x="1077" y="697"/>
                    <a:pt x="1584" y="1774"/>
                    <a:pt x="1109" y="2629"/>
                  </a:cubicBezTo>
                  <a:cubicBezTo>
                    <a:pt x="982" y="2851"/>
                    <a:pt x="1204" y="3041"/>
                    <a:pt x="1362" y="3072"/>
                  </a:cubicBezTo>
                  <a:cubicBezTo>
                    <a:pt x="1426" y="3041"/>
                    <a:pt x="1521" y="3009"/>
                    <a:pt x="1552" y="2914"/>
                  </a:cubicBezTo>
                  <a:cubicBezTo>
                    <a:pt x="1869" y="2376"/>
                    <a:pt x="1869" y="1616"/>
                    <a:pt x="1584" y="1014"/>
                  </a:cubicBezTo>
                  <a:cubicBezTo>
                    <a:pt x="1331" y="476"/>
                    <a:pt x="887" y="96"/>
                    <a:pt x="317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1141" name="Google Shape;1141;p29"/>
            <p:cNvSpPr/>
            <p:nvPr/>
          </p:nvSpPr>
          <p:spPr>
            <a:xfrm>
              <a:off x="8385994" y="4309357"/>
              <a:ext cx="228270" cy="209748"/>
            </a:xfrm>
            <a:custGeom>
              <a:avLst/>
              <a:gdLst/>
              <a:ahLst/>
              <a:cxnLst/>
              <a:rect l="l" t="t" r="r" b="b"/>
              <a:pathLst>
                <a:path w="7000" h="6432" extrusionOk="0">
                  <a:moveTo>
                    <a:pt x="4434" y="1486"/>
                  </a:moveTo>
                  <a:cubicBezTo>
                    <a:pt x="5733" y="1802"/>
                    <a:pt x="6303" y="3386"/>
                    <a:pt x="5701" y="4494"/>
                  </a:cubicBezTo>
                  <a:cubicBezTo>
                    <a:pt x="5669" y="4621"/>
                    <a:pt x="5543" y="4621"/>
                    <a:pt x="5479" y="4621"/>
                  </a:cubicBezTo>
                  <a:cubicBezTo>
                    <a:pt x="5258" y="4621"/>
                    <a:pt x="5099" y="4431"/>
                    <a:pt x="5226" y="4177"/>
                  </a:cubicBezTo>
                  <a:cubicBezTo>
                    <a:pt x="5701" y="3354"/>
                    <a:pt x="5194" y="2277"/>
                    <a:pt x="4308" y="1929"/>
                  </a:cubicBezTo>
                  <a:cubicBezTo>
                    <a:pt x="4118" y="1834"/>
                    <a:pt x="4149" y="1644"/>
                    <a:pt x="4276" y="1517"/>
                  </a:cubicBezTo>
                  <a:cubicBezTo>
                    <a:pt x="4308" y="1486"/>
                    <a:pt x="4403" y="1486"/>
                    <a:pt x="4434" y="1486"/>
                  </a:cubicBezTo>
                  <a:close/>
                  <a:moveTo>
                    <a:pt x="3265" y="1"/>
                  </a:moveTo>
                  <a:cubicBezTo>
                    <a:pt x="2179" y="1"/>
                    <a:pt x="1133" y="608"/>
                    <a:pt x="602" y="2056"/>
                  </a:cubicBezTo>
                  <a:cubicBezTo>
                    <a:pt x="1" y="3639"/>
                    <a:pt x="507" y="5697"/>
                    <a:pt x="2313" y="6236"/>
                  </a:cubicBezTo>
                  <a:cubicBezTo>
                    <a:pt x="2701" y="6370"/>
                    <a:pt x="3088" y="6432"/>
                    <a:pt x="3463" y="6432"/>
                  </a:cubicBezTo>
                  <a:cubicBezTo>
                    <a:pt x="4955" y="6432"/>
                    <a:pt x="6285" y="5455"/>
                    <a:pt x="6968" y="4114"/>
                  </a:cubicBezTo>
                  <a:cubicBezTo>
                    <a:pt x="6968" y="4051"/>
                    <a:pt x="7000" y="4051"/>
                    <a:pt x="7000" y="4051"/>
                  </a:cubicBezTo>
                  <a:cubicBezTo>
                    <a:pt x="6936" y="3987"/>
                    <a:pt x="6841" y="3892"/>
                    <a:pt x="6841" y="3797"/>
                  </a:cubicBezTo>
                  <a:cubicBezTo>
                    <a:pt x="6900" y="1602"/>
                    <a:pt x="5030" y="1"/>
                    <a:pt x="3265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</p:grpSp>
      <p:grpSp>
        <p:nvGrpSpPr>
          <p:cNvPr id="1142" name="Google Shape;1142;p29"/>
          <p:cNvGrpSpPr/>
          <p:nvPr/>
        </p:nvGrpSpPr>
        <p:grpSpPr>
          <a:xfrm>
            <a:off x="4621881" y="1312051"/>
            <a:ext cx="501720" cy="795478"/>
            <a:chOff x="8429375" y="536050"/>
            <a:chExt cx="672727" cy="1066611"/>
          </a:xfrm>
        </p:grpSpPr>
        <p:sp>
          <p:nvSpPr>
            <p:cNvPr id="1143" name="Google Shape;1143;p29"/>
            <p:cNvSpPr/>
            <p:nvPr/>
          </p:nvSpPr>
          <p:spPr>
            <a:xfrm>
              <a:off x="8429375" y="536050"/>
              <a:ext cx="672727" cy="1066611"/>
            </a:xfrm>
            <a:custGeom>
              <a:avLst/>
              <a:gdLst/>
              <a:ahLst/>
              <a:cxnLst/>
              <a:rect l="l" t="t" r="r" b="b"/>
              <a:pathLst>
                <a:path w="13216" h="20954" extrusionOk="0">
                  <a:moveTo>
                    <a:pt x="10500" y="2032"/>
                  </a:moveTo>
                  <a:lnTo>
                    <a:pt x="10500" y="2032"/>
                  </a:lnTo>
                  <a:cubicBezTo>
                    <a:pt x="10089" y="2968"/>
                    <a:pt x="9541" y="3790"/>
                    <a:pt x="9016" y="4611"/>
                  </a:cubicBezTo>
                  <a:cubicBezTo>
                    <a:pt x="8537" y="5342"/>
                    <a:pt x="8103" y="6072"/>
                    <a:pt x="7647" y="6803"/>
                  </a:cubicBezTo>
                  <a:cubicBezTo>
                    <a:pt x="7532" y="6985"/>
                    <a:pt x="7441" y="7168"/>
                    <a:pt x="7350" y="7328"/>
                  </a:cubicBezTo>
                  <a:cubicBezTo>
                    <a:pt x="6939" y="8126"/>
                    <a:pt x="6985" y="8332"/>
                    <a:pt x="7761" y="8811"/>
                  </a:cubicBezTo>
                  <a:cubicBezTo>
                    <a:pt x="8331" y="9176"/>
                    <a:pt x="8948" y="9473"/>
                    <a:pt x="9541" y="9838"/>
                  </a:cubicBezTo>
                  <a:cubicBezTo>
                    <a:pt x="10226" y="10272"/>
                    <a:pt x="10888" y="10728"/>
                    <a:pt x="11550" y="11208"/>
                  </a:cubicBezTo>
                  <a:cubicBezTo>
                    <a:pt x="11778" y="11390"/>
                    <a:pt x="11983" y="11641"/>
                    <a:pt x="12120" y="11893"/>
                  </a:cubicBezTo>
                  <a:cubicBezTo>
                    <a:pt x="12349" y="12281"/>
                    <a:pt x="12303" y="12554"/>
                    <a:pt x="12006" y="12874"/>
                  </a:cubicBezTo>
                  <a:cubicBezTo>
                    <a:pt x="11915" y="12965"/>
                    <a:pt x="11824" y="13057"/>
                    <a:pt x="11732" y="13125"/>
                  </a:cubicBezTo>
                  <a:cubicBezTo>
                    <a:pt x="11618" y="13239"/>
                    <a:pt x="11504" y="13331"/>
                    <a:pt x="11367" y="13422"/>
                  </a:cubicBezTo>
                  <a:cubicBezTo>
                    <a:pt x="8993" y="15088"/>
                    <a:pt x="6619" y="16777"/>
                    <a:pt x="4223" y="18443"/>
                  </a:cubicBezTo>
                  <a:cubicBezTo>
                    <a:pt x="3355" y="19060"/>
                    <a:pt x="2442" y="19608"/>
                    <a:pt x="1484" y="20064"/>
                  </a:cubicBezTo>
                  <a:cubicBezTo>
                    <a:pt x="1347" y="20132"/>
                    <a:pt x="1210" y="20201"/>
                    <a:pt x="1073" y="20269"/>
                  </a:cubicBezTo>
                  <a:cubicBezTo>
                    <a:pt x="890" y="20087"/>
                    <a:pt x="1073" y="19973"/>
                    <a:pt x="1141" y="19881"/>
                  </a:cubicBezTo>
                  <a:cubicBezTo>
                    <a:pt x="2283" y="18352"/>
                    <a:pt x="3401" y="16823"/>
                    <a:pt x="4656" y="15385"/>
                  </a:cubicBezTo>
                  <a:cubicBezTo>
                    <a:pt x="5318" y="14654"/>
                    <a:pt x="5935" y="13878"/>
                    <a:pt x="6574" y="13125"/>
                  </a:cubicBezTo>
                  <a:cubicBezTo>
                    <a:pt x="6642" y="13057"/>
                    <a:pt x="6711" y="12965"/>
                    <a:pt x="6779" y="12897"/>
                  </a:cubicBezTo>
                  <a:cubicBezTo>
                    <a:pt x="7259" y="12258"/>
                    <a:pt x="7213" y="11984"/>
                    <a:pt x="6528" y="11550"/>
                  </a:cubicBezTo>
                  <a:cubicBezTo>
                    <a:pt x="6391" y="11459"/>
                    <a:pt x="6209" y="11390"/>
                    <a:pt x="6049" y="11322"/>
                  </a:cubicBezTo>
                  <a:cubicBezTo>
                    <a:pt x="5067" y="10934"/>
                    <a:pt x="4063" y="10546"/>
                    <a:pt x="3081" y="10135"/>
                  </a:cubicBezTo>
                  <a:cubicBezTo>
                    <a:pt x="2876" y="10044"/>
                    <a:pt x="2693" y="9952"/>
                    <a:pt x="2488" y="9838"/>
                  </a:cubicBezTo>
                  <a:cubicBezTo>
                    <a:pt x="2465" y="9519"/>
                    <a:pt x="2625" y="9336"/>
                    <a:pt x="2785" y="9154"/>
                  </a:cubicBezTo>
                  <a:cubicBezTo>
                    <a:pt x="3196" y="8743"/>
                    <a:pt x="3584" y="8309"/>
                    <a:pt x="4017" y="7921"/>
                  </a:cubicBezTo>
                  <a:cubicBezTo>
                    <a:pt x="5067" y="6962"/>
                    <a:pt x="6140" y="6026"/>
                    <a:pt x="7190" y="5068"/>
                  </a:cubicBezTo>
                  <a:cubicBezTo>
                    <a:pt x="8308" y="4086"/>
                    <a:pt x="9473" y="3128"/>
                    <a:pt x="10500" y="2032"/>
                  </a:cubicBezTo>
                  <a:close/>
                  <a:moveTo>
                    <a:pt x="11572" y="1"/>
                  </a:moveTo>
                  <a:cubicBezTo>
                    <a:pt x="11048" y="343"/>
                    <a:pt x="10614" y="617"/>
                    <a:pt x="10226" y="1005"/>
                  </a:cubicBezTo>
                  <a:cubicBezTo>
                    <a:pt x="9746" y="1439"/>
                    <a:pt x="9244" y="1872"/>
                    <a:pt x="8765" y="2329"/>
                  </a:cubicBezTo>
                  <a:cubicBezTo>
                    <a:pt x="8286" y="2785"/>
                    <a:pt x="7806" y="3242"/>
                    <a:pt x="7350" y="3698"/>
                  </a:cubicBezTo>
                  <a:cubicBezTo>
                    <a:pt x="7053" y="3995"/>
                    <a:pt x="6802" y="4315"/>
                    <a:pt x="6505" y="4588"/>
                  </a:cubicBezTo>
                  <a:cubicBezTo>
                    <a:pt x="5273" y="5730"/>
                    <a:pt x="4040" y="6848"/>
                    <a:pt x="2830" y="7989"/>
                  </a:cubicBezTo>
                  <a:cubicBezTo>
                    <a:pt x="2534" y="8263"/>
                    <a:pt x="2237" y="8537"/>
                    <a:pt x="1986" y="8857"/>
                  </a:cubicBezTo>
                  <a:cubicBezTo>
                    <a:pt x="1552" y="9427"/>
                    <a:pt x="1666" y="10021"/>
                    <a:pt x="2237" y="10432"/>
                  </a:cubicBezTo>
                  <a:cubicBezTo>
                    <a:pt x="2420" y="10569"/>
                    <a:pt x="2625" y="10683"/>
                    <a:pt x="2830" y="10774"/>
                  </a:cubicBezTo>
                  <a:cubicBezTo>
                    <a:pt x="3310" y="10980"/>
                    <a:pt x="3812" y="11185"/>
                    <a:pt x="4314" y="11390"/>
                  </a:cubicBezTo>
                  <a:cubicBezTo>
                    <a:pt x="4748" y="11550"/>
                    <a:pt x="5204" y="11687"/>
                    <a:pt x="5661" y="11870"/>
                  </a:cubicBezTo>
                  <a:cubicBezTo>
                    <a:pt x="5798" y="11915"/>
                    <a:pt x="5980" y="11915"/>
                    <a:pt x="6026" y="12189"/>
                  </a:cubicBezTo>
                  <a:cubicBezTo>
                    <a:pt x="5432" y="12920"/>
                    <a:pt x="4862" y="13719"/>
                    <a:pt x="4223" y="14472"/>
                  </a:cubicBezTo>
                  <a:cubicBezTo>
                    <a:pt x="2808" y="16161"/>
                    <a:pt x="1598" y="18010"/>
                    <a:pt x="342" y="19813"/>
                  </a:cubicBezTo>
                  <a:cubicBezTo>
                    <a:pt x="183" y="20041"/>
                    <a:pt x="23" y="20269"/>
                    <a:pt x="0" y="20566"/>
                  </a:cubicBezTo>
                  <a:cubicBezTo>
                    <a:pt x="199" y="20827"/>
                    <a:pt x="429" y="20953"/>
                    <a:pt x="683" y="20953"/>
                  </a:cubicBezTo>
                  <a:cubicBezTo>
                    <a:pt x="808" y="20953"/>
                    <a:pt x="938" y="20923"/>
                    <a:pt x="1073" y="20863"/>
                  </a:cubicBezTo>
                  <a:cubicBezTo>
                    <a:pt x="1392" y="20749"/>
                    <a:pt x="1689" y="20635"/>
                    <a:pt x="1986" y="20475"/>
                  </a:cubicBezTo>
                  <a:cubicBezTo>
                    <a:pt x="3333" y="19790"/>
                    <a:pt x="4656" y="19037"/>
                    <a:pt x="5912" y="18170"/>
                  </a:cubicBezTo>
                  <a:cubicBezTo>
                    <a:pt x="7829" y="16800"/>
                    <a:pt x="9746" y="15430"/>
                    <a:pt x="11664" y="14038"/>
                  </a:cubicBezTo>
                  <a:cubicBezTo>
                    <a:pt x="11961" y="13833"/>
                    <a:pt x="12257" y="13582"/>
                    <a:pt x="12531" y="13331"/>
                  </a:cubicBezTo>
                  <a:cubicBezTo>
                    <a:pt x="12691" y="13194"/>
                    <a:pt x="12828" y="13011"/>
                    <a:pt x="12874" y="12828"/>
                  </a:cubicBezTo>
                  <a:cubicBezTo>
                    <a:pt x="13079" y="12052"/>
                    <a:pt x="13216" y="11756"/>
                    <a:pt x="12394" y="11117"/>
                  </a:cubicBezTo>
                  <a:cubicBezTo>
                    <a:pt x="12326" y="11071"/>
                    <a:pt x="12280" y="11025"/>
                    <a:pt x="12212" y="10980"/>
                  </a:cubicBezTo>
                  <a:cubicBezTo>
                    <a:pt x="11070" y="10044"/>
                    <a:pt x="9861" y="9199"/>
                    <a:pt x="8605" y="8423"/>
                  </a:cubicBezTo>
                  <a:cubicBezTo>
                    <a:pt x="8445" y="8332"/>
                    <a:pt x="8286" y="8195"/>
                    <a:pt x="8126" y="8081"/>
                  </a:cubicBezTo>
                  <a:cubicBezTo>
                    <a:pt x="8172" y="7921"/>
                    <a:pt x="8217" y="7807"/>
                    <a:pt x="8263" y="7693"/>
                  </a:cubicBezTo>
                  <a:cubicBezTo>
                    <a:pt x="8674" y="6917"/>
                    <a:pt x="9085" y="6118"/>
                    <a:pt x="9518" y="5342"/>
                  </a:cubicBezTo>
                  <a:cubicBezTo>
                    <a:pt x="10203" y="4109"/>
                    <a:pt x="10911" y="2877"/>
                    <a:pt x="11618" y="1644"/>
                  </a:cubicBezTo>
                  <a:cubicBezTo>
                    <a:pt x="11801" y="1302"/>
                    <a:pt x="11938" y="914"/>
                    <a:pt x="12120" y="526"/>
                  </a:cubicBezTo>
                  <a:cubicBezTo>
                    <a:pt x="11938" y="343"/>
                    <a:pt x="11778" y="183"/>
                    <a:pt x="1157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4" name="Google Shape;1144;p29"/>
            <p:cNvSpPr/>
            <p:nvPr/>
          </p:nvSpPr>
          <p:spPr>
            <a:xfrm>
              <a:off x="8877821" y="1135115"/>
              <a:ext cx="96511" cy="64392"/>
            </a:xfrm>
            <a:custGeom>
              <a:avLst/>
              <a:gdLst/>
              <a:ahLst/>
              <a:cxnLst/>
              <a:rect l="l" t="t" r="r" b="b"/>
              <a:pathLst>
                <a:path w="1896" h="1265" extrusionOk="0">
                  <a:moveTo>
                    <a:pt x="1623" y="1"/>
                  </a:moveTo>
                  <a:cubicBezTo>
                    <a:pt x="1525" y="1"/>
                    <a:pt x="1430" y="42"/>
                    <a:pt x="1347" y="101"/>
                  </a:cubicBezTo>
                  <a:cubicBezTo>
                    <a:pt x="868" y="352"/>
                    <a:pt x="411" y="626"/>
                    <a:pt x="69" y="1059"/>
                  </a:cubicBezTo>
                  <a:cubicBezTo>
                    <a:pt x="46" y="1105"/>
                    <a:pt x="23" y="1174"/>
                    <a:pt x="1" y="1265"/>
                  </a:cubicBezTo>
                  <a:cubicBezTo>
                    <a:pt x="503" y="1128"/>
                    <a:pt x="1324" y="694"/>
                    <a:pt x="1872" y="283"/>
                  </a:cubicBezTo>
                  <a:cubicBezTo>
                    <a:pt x="1895" y="261"/>
                    <a:pt x="1872" y="192"/>
                    <a:pt x="1895" y="124"/>
                  </a:cubicBezTo>
                  <a:cubicBezTo>
                    <a:pt x="1807" y="36"/>
                    <a:pt x="1714" y="1"/>
                    <a:pt x="162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5" name="Google Shape;1145;p29"/>
            <p:cNvSpPr/>
            <p:nvPr/>
          </p:nvSpPr>
          <p:spPr>
            <a:xfrm>
              <a:off x="8917321" y="1167438"/>
              <a:ext cx="91828" cy="56502"/>
            </a:xfrm>
            <a:custGeom>
              <a:avLst/>
              <a:gdLst/>
              <a:ahLst/>
              <a:cxnLst/>
              <a:rect l="l" t="t" r="r" b="b"/>
              <a:pathLst>
                <a:path w="1804" h="1110" extrusionOk="0">
                  <a:moveTo>
                    <a:pt x="1601" y="1"/>
                  </a:moveTo>
                  <a:cubicBezTo>
                    <a:pt x="1474" y="1"/>
                    <a:pt x="1359" y="80"/>
                    <a:pt x="1233" y="128"/>
                  </a:cubicBezTo>
                  <a:cubicBezTo>
                    <a:pt x="571" y="447"/>
                    <a:pt x="343" y="630"/>
                    <a:pt x="1" y="1109"/>
                  </a:cubicBezTo>
                  <a:cubicBezTo>
                    <a:pt x="663" y="790"/>
                    <a:pt x="1256" y="584"/>
                    <a:pt x="1781" y="196"/>
                  </a:cubicBezTo>
                  <a:cubicBezTo>
                    <a:pt x="1804" y="173"/>
                    <a:pt x="1781" y="105"/>
                    <a:pt x="1781" y="59"/>
                  </a:cubicBezTo>
                  <a:cubicBezTo>
                    <a:pt x="1717" y="17"/>
                    <a:pt x="1658" y="1"/>
                    <a:pt x="160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6" name="Google Shape;1146;p29"/>
            <p:cNvSpPr/>
            <p:nvPr/>
          </p:nvSpPr>
          <p:spPr>
            <a:xfrm>
              <a:off x="8845295" y="1114093"/>
              <a:ext cx="67446" cy="44743"/>
            </a:xfrm>
            <a:custGeom>
              <a:avLst/>
              <a:gdLst/>
              <a:ahLst/>
              <a:cxnLst/>
              <a:rect l="l" t="t" r="r" b="b"/>
              <a:pathLst>
                <a:path w="1325" h="879" extrusionOk="0">
                  <a:moveTo>
                    <a:pt x="1012" y="0"/>
                  </a:moveTo>
                  <a:cubicBezTo>
                    <a:pt x="987" y="0"/>
                    <a:pt x="965" y="13"/>
                    <a:pt x="936" y="34"/>
                  </a:cubicBezTo>
                  <a:cubicBezTo>
                    <a:pt x="662" y="240"/>
                    <a:pt x="411" y="422"/>
                    <a:pt x="160" y="651"/>
                  </a:cubicBezTo>
                  <a:cubicBezTo>
                    <a:pt x="92" y="696"/>
                    <a:pt x="69" y="788"/>
                    <a:pt x="1" y="879"/>
                  </a:cubicBezTo>
                  <a:cubicBezTo>
                    <a:pt x="640" y="788"/>
                    <a:pt x="777" y="719"/>
                    <a:pt x="1324" y="217"/>
                  </a:cubicBezTo>
                  <a:cubicBezTo>
                    <a:pt x="1136" y="60"/>
                    <a:pt x="1067" y="0"/>
                    <a:pt x="101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6" name="Rectangle 115">
            <a:extLst>
              <a:ext uri="{FF2B5EF4-FFF2-40B4-BE49-F238E27FC236}">
                <a16:creationId xmlns="" xmlns:a16="http://schemas.microsoft.com/office/drawing/2014/main" id="{A597BE00-6864-4572-8B6A-49A960CCCA6F}"/>
              </a:ext>
            </a:extLst>
          </p:cNvPr>
          <p:cNvSpPr/>
          <p:nvPr/>
        </p:nvSpPr>
        <p:spPr>
          <a:xfrm>
            <a:off x="2641342" y="2471712"/>
            <a:ext cx="6496640" cy="809030"/>
          </a:xfrm>
          <a:prstGeom prst="rect">
            <a:avLst/>
          </a:prstGeom>
        </p:spPr>
        <p:txBody>
          <a:bodyPr wrap="none" lIns="69686" tIns="34843" rIns="69686" bIns="34843">
            <a:spAutoFit/>
          </a:bodyPr>
          <a:lstStyle/>
          <a:p>
            <a:pPr algn="ctr">
              <a:defRPr/>
            </a:pPr>
            <a:r>
              <a:rPr lang="en-US" sz="4800" b="1" noProof="1" smtClean="0">
                <a:solidFill>
                  <a:srgbClr val="FF0000"/>
                </a:solidFill>
                <a:latin typeface="HP001 4 hàng" panose="020B0604020202020204" charset="0"/>
                <a:cs typeface="Arial" panose="020B0604020202020204" pitchFamily="34" charset="0"/>
              </a:rPr>
              <a:t>G</a:t>
            </a:r>
            <a:r>
              <a:rPr lang="vi-VN" sz="4800" b="1" noProof="1" smtClean="0">
                <a:solidFill>
                  <a:srgbClr val="FF0000"/>
                </a:solidFill>
                <a:latin typeface="HP001 4 hàng" panose="020B0604020202020204" charset="0"/>
                <a:cs typeface="Arial" panose="020B0604020202020204" pitchFamily="34" charset="0"/>
              </a:rPr>
              <a:t>óc nhọn, góc tù, góc bẹt</a:t>
            </a:r>
            <a:endParaRPr lang="vi-VN" sz="4800" b="1" noProof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4 hàng" panose="020B060402020202020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Rectangle 3"/>
          <p:cNvSpPr>
            <a:spLocks noChangeArrowheads="1"/>
          </p:cNvSpPr>
          <p:nvPr/>
        </p:nvSpPr>
        <p:spPr bwMode="auto">
          <a:xfrm>
            <a:off x="1804990" y="1123708"/>
            <a:ext cx="6196013" cy="1520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686" tIns="34843" rIns="69686" bIns="34843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</a:pPr>
            <a:r>
              <a:rPr lang="en-US" altLang="en-US" sz="2100" b="1" u="sng" dirty="0">
                <a:solidFill>
                  <a:srgbClr val="0000FF"/>
                </a:solidFill>
                <a:latin typeface="HP001 4 hàng" panose="020B0604020202020204" charset="0"/>
              </a:rPr>
              <a:t>Bài 2</a:t>
            </a:r>
            <a:r>
              <a:rPr lang="en-US" altLang="en-US" sz="2400" b="1" dirty="0">
                <a:solidFill>
                  <a:srgbClr val="0000FF"/>
                </a:solidFill>
                <a:latin typeface="HP001 4 hàng" panose="020B0604020202020204" charset="0"/>
              </a:rPr>
              <a:t>: Trong các hình tam giác sau</a:t>
            </a:r>
          </a:p>
          <a:p>
            <a:pPr algn="just" eaLnBrk="1" hangingPunct="1">
              <a:spcBef>
                <a:spcPct val="20000"/>
              </a:spcBef>
              <a:buFontTx/>
              <a:buChar char="-"/>
            </a:pPr>
            <a:r>
              <a:rPr lang="en-US" altLang="en-US" sz="2400" b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b="1" dirty="0">
                <a:solidFill>
                  <a:srgbClr val="0000FF"/>
                </a:solidFill>
                <a:latin typeface="HP001 4 hàng" panose="020B0604020202020204" charset="0"/>
                <a:cs typeface="Arial" panose="020B0604020202020204" pitchFamily="34" charset="0"/>
              </a:rPr>
              <a:t>Hình</a:t>
            </a:r>
            <a:r>
              <a:rPr lang="en-US" altLang="en-US" sz="2400" b="1" dirty="0">
                <a:solidFill>
                  <a:srgbClr val="0000FF"/>
                </a:solidFill>
                <a:latin typeface="HP001 4 hàng" panose="020B0604020202020204" charset="0"/>
              </a:rPr>
              <a:t> tam giác nào có ba góc nhọn? </a:t>
            </a:r>
          </a:p>
          <a:p>
            <a:pPr algn="just" eaLnBrk="1" fontAlgn="base" hangingPunct="1">
              <a:spcBef>
                <a:spcPct val="20000"/>
              </a:spcBef>
              <a:spcAft>
                <a:spcPct val="0"/>
              </a:spcAft>
            </a:pPr>
            <a:endParaRPr lang="en-US" altLang="en-US" sz="2100" b="1" i="1" dirty="0">
              <a:solidFill>
                <a:srgbClr val="FF3300"/>
              </a:solidFill>
              <a:latin typeface=".VnArial" pitchFamily="34" charset="0"/>
            </a:endParaRPr>
          </a:p>
        </p:txBody>
      </p:sp>
      <p:grpSp>
        <p:nvGrpSpPr>
          <p:cNvPr id="2" name="Group 69"/>
          <p:cNvGrpSpPr>
            <a:grpSpLocks/>
          </p:cNvGrpSpPr>
          <p:nvPr/>
        </p:nvGrpSpPr>
        <p:grpSpPr bwMode="auto">
          <a:xfrm>
            <a:off x="410308" y="2878771"/>
            <a:ext cx="2305050" cy="1894284"/>
            <a:chOff x="0" y="2121"/>
            <a:chExt cx="1936" cy="1591"/>
          </a:xfrm>
        </p:grpSpPr>
        <p:grpSp>
          <p:nvGrpSpPr>
            <p:cNvPr id="25618" name="Group 50"/>
            <p:cNvGrpSpPr>
              <a:grpSpLocks/>
            </p:cNvGrpSpPr>
            <p:nvPr/>
          </p:nvGrpSpPr>
          <p:grpSpPr bwMode="auto">
            <a:xfrm>
              <a:off x="166" y="2394"/>
              <a:ext cx="1563" cy="998"/>
              <a:chOff x="320" y="2381"/>
              <a:chExt cx="1563" cy="998"/>
            </a:xfrm>
          </p:grpSpPr>
          <p:sp>
            <p:nvSpPr>
              <p:cNvPr id="25622" name="Line 47"/>
              <p:cNvSpPr>
                <a:spLocks noChangeShapeType="1"/>
              </p:cNvSpPr>
              <p:nvPr/>
            </p:nvSpPr>
            <p:spPr bwMode="auto">
              <a:xfrm flipH="1">
                <a:off x="320" y="2381"/>
                <a:ext cx="576" cy="99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500"/>
              </a:p>
            </p:txBody>
          </p:sp>
          <p:sp>
            <p:nvSpPr>
              <p:cNvPr id="25623" name="Line 48"/>
              <p:cNvSpPr>
                <a:spLocks noChangeShapeType="1"/>
              </p:cNvSpPr>
              <p:nvPr/>
            </p:nvSpPr>
            <p:spPr bwMode="auto">
              <a:xfrm>
                <a:off x="321" y="3379"/>
                <a:ext cx="156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500"/>
              </a:p>
            </p:txBody>
          </p:sp>
          <p:sp>
            <p:nvSpPr>
              <p:cNvPr id="25624" name="Line 49"/>
              <p:cNvSpPr>
                <a:spLocks noChangeShapeType="1"/>
              </p:cNvSpPr>
              <p:nvPr/>
            </p:nvSpPr>
            <p:spPr bwMode="auto">
              <a:xfrm>
                <a:off x="897" y="2393"/>
                <a:ext cx="972" cy="97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500"/>
              </a:p>
            </p:txBody>
          </p:sp>
        </p:grpSp>
        <p:sp>
          <p:nvSpPr>
            <p:cNvPr id="25619" name="Text Box 61"/>
            <p:cNvSpPr txBox="1">
              <a:spLocks noChangeArrowheads="1"/>
            </p:cNvSpPr>
            <p:nvPr/>
          </p:nvSpPr>
          <p:spPr bwMode="auto">
            <a:xfrm>
              <a:off x="499" y="2121"/>
              <a:ext cx="425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A</a:t>
              </a:r>
            </a:p>
          </p:txBody>
        </p:sp>
        <p:sp>
          <p:nvSpPr>
            <p:cNvPr id="25620" name="Text Box 63"/>
            <p:cNvSpPr txBox="1">
              <a:spLocks noChangeArrowheads="1"/>
            </p:cNvSpPr>
            <p:nvPr/>
          </p:nvSpPr>
          <p:spPr bwMode="auto">
            <a:xfrm>
              <a:off x="0" y="3363"/>
              <a:ext cx="425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B</a:t>
              </a:r>
            </a:p>
          </p:txBody>
        </p:sp>
        <p:sp>
          <p:nvSpPr>
            <p:cNvPr id="25621" name="Text Box 64"/>
            <p:cNvSpPr txBox="1">
              <a:spLocks noChangeArrowheads="1"/>
            </p:cNvSpPr>
            <p:nvPr/>
          </p:nvSpPr>
          <p:spPr bwMode="auto">
            <a:xfrm>
              <a:off x="1511" y="3363"/>
              <a:ext cx="425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C</a:t>
              </a:r>
            </a:p>
          </p:txBody>
        </p:sp>
      </p:grpSp>
      <p:grpSp>
        <p:nvGrpSpPr>
          <p:cNvPr id="4" name="Group 78"/>
          <p:cNvGrpSpPr>
            <a:grpSpLocks/>
          </p:cNvGrpSpPr>
          <p:nvPr/>
        </p:nvGrpSpPr>
        <p:grpSpPr bwMode="auto">
          <a:xfrm>
            <a:off x="2813539" y="2644137"/>
            <a:ext cx="3059906" cy="1832372"/>
            <a:chOff x="1337" y="2083"/>
            <a:chExt cx="2570" cy="1539"/>
          </a:xfrm>
        </p:grpSpPr>
        <p:grpSp>
          <p:nvGrpSpPr>
            <p:cNvPr id="25611" name="Group 51"/>
            <p:cNvGrpSpPr>
              <a:grpSpLocks/>
            </p:cNvGrpSpPr>
            <p:nvPr/>
          </p:nvGrpSpPr>
          <p:grpSpPr bwMode="auto">
            <a:xfrm rot="-9458972">
              <a:off x="1347" y="2828"/>
              <a:ext cx="2361" cy="334"/>
              <a:chOff x="320" y="2381"/>
              <a:chExt cx="1563" cy="998"/>
            </a:xfrm>
          </p:grpSpPr>
          <p:sp>
            <p:nvSpPr>
              <p:cNvPr id="25615" name="Line 52"/>
              <p:cNvSpPr>
                <a:spLocks noChangeShapeType="1"/>
              </p:cNvSpPr>
              <p:nvPr/>
            </p:nvSpPr>
            <p:spPr bwMode="auto">
              <a:xfrm flipH="1">
                <a:off x="320" y="2381"/>
                <a:ext cx="576" cy="99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500"/>
              </a:p>
            </p:txBody>
          </p:sp>
          <p:sp>
            <p:nvSpPr>
              <p:cNvPr id="25616" name="Line 53"/>
              <p:cNvSpPr>
                <a:spLocks noChangeShapeType="1"/>
              </p:cNvSpPr>
              <p:nvPr/>
            </p:nvSpPr>
            <p:spPr bwMode="auto">
              <a:xfrm>
                <a:off x="321" y="3379"/>
                <a:ext cx="156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500"/>
              </a:p>
            </p:txBody>
          </p:sp>
          <p:sp>
            <p:nvSpPr>
              <p:cNvPr id="25617" name="Line 54"/>
              <p:cNvSpPr>
                <a:spLocks noChangeShapeType="1"/>
              </p:cNvSpPr>
              <p:nvPr/>
            </p:nvSpPr>
            <p:spPr bwMode="auto">
              <a:xfrm>
                <a:off x="897" y="2393"/>
                <a:ext cx="972" cy="97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500"/>
              </a:p>
            </p:txBody>
          </p:sp>
        </p:grpSp>
        <p:sp>
          <p:nvSpPr>
            <p:cNvPr id="25612" name="Text Box 60"/>
            <p:cNvSpPr txBox="1">
              <a:spLocks noChangeArrowheads="1"/>
            </p:cNvSpPr>
            <p:nvPr/>
          </p:nvSpPr>
          <p:spPr bwMode="auto">
            <a:xfrm>
              <a:off x="1337" y="2083"/>
              <a:ext cx="425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M</a:t>
              </a:r>
            </a:p>
          </p:txBody>
        </p:sp>
        <p:sp>
          <p:nvSpPr>
            <p:cNvPr id="25613" name="Text Box 62"/>
            <p:cNvSpPr txBox="1">
              <a:spLocks noChangeArrowheads="1"/>
            </p:cNvSpPr>
            <p:nvPr/>
          </p:nvSpPr>
          <p:spPr bwMode="auto">
            <a:xfrm>
              <a:off x="2521" y="3240"/>
              <a:ext cx="425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N</a:t>
              </a:r>
            </a:p>
          </p:txBody>
        </p:sp>
        <p:sp>
          <p:nvSpPr>
            <p:cNvPr id="25614" name="Text Box 65"/>
            <p:cNvSpPr txBox="1">
              <a:spLocks noChangeArrowheads="1"/>
            </p:cNvSpPr>
            <p:nvPr/>
          </p:nvSpPr>
          <p:spPr bwMode="auto">
            <a:xfrm>
              <a:off x="3482" y="3273"/>
              <a:ext cx="425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P</a:t>
              </a:r>
            </a:p>
          </p:txBody>
        </p:sp>
      </p:grpSp>
      <p:grpSp>
        <p:nvGrpSpPr>
          <p:cNvPr id="6" name="Group 79"/>
          <p:cNvGrpSpPr>
            <a:grpSpLocks/>
          </p:cNvGrpSpPr>
          <p:nvPr/>
        </p:nvGrpSpPr>
        <p:grpSpPr bwMode="auto">
          <a:xfrm>
            <a:off x="6406967" y="2751373"/>
            <a:ext cx="2255044" cy="1650207"/>
            <a:chOff x="3866" y="2249"/>
            <a:chExt cx="1894" cy="1386"/>
          </a:xfrm>
        </p:grpSpPr>
        <p:sp>
          <p:nvSpPr>
            <p:cNvPr id="25607" name="AutoShape 44"/>
            <p:cNvSpPr>
              <a:spLocks noChangeArrowheads="1"/>
            </p:cNvSpPr>
            <p:nvPr/>
          </p:nvSpPr>
          <p:spPr bwMode="auto">
            <a:xfrm>
              <a:off x="3994" y="2535"/>
              <a:ext cx="1599" cy="754"/>
            </a:xfrm>
            <a:prstGeom prst="rtTriangl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vi-VN" altLang="en-US">
                <a:solidFill>
                  <a:srgbClr val="000000"/>
                </a:solidFill>
              </a:endParaRPr>
            </a:p>
          </p:txBody>
        </p:sp>
        <p:sp>
          <p:nvSpPr>
            <p:cNvPr id="25608" name="Text Box 66"/>
            <p:cNvSpPr txBox="1">
              <a:spLocks noChangeArrowheads="1"/>
            </p:cNvSpPr>
            <p:nvPr/>
          </p:nvSpPr>
          <p:spPr bwMode="auto">
            <a:xfrm>
              <a:off x="3866" y="2249"/>
              <a:ext cx="425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D</a:t>
              </a:r>
            </a:p>
          </p:txBody>
        </p:sp>
        <p:sp>
          <p:nvSpPr>
            <p:cNvPr id="25609" name="Text Box 67"/>
            <p:cNvSpPr txBox="1">
              <a:spLocks noChangeArrowheads="1"/>
            </p:cNvSpPr>
            <p:nvPr/>
          </p:nvSpPr>
          <p:spPr bwMode="auto">
            <a:xfrm>
              <a:off x="3892" y="3247"/>
              <a:ext cx="425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E</a:t>
              </a:r>
            </a:p>
          </p:txBody>
        </p:sp>
        <p:sp>
          <p:nvSpPr>
            <p:cNvPr id="25610" name="Text Box 68"/>
            <p:cNvSpPr txBox="1">
              <a:spLocks noChangeArrowheads="1"/>
            </p:cNvSpPr>
            <p:nvPr/>
          </p:nvSpPr>
          <p:spPr bwMode="auto">
            <a:xfrm>
              <a:off x="5335" y="3286"/>
              <a:ext cx="425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G</a:t>
              </a:r>
            </a:p>
          </p:txBody>
        </p:sp>
      </p:grpSp>
      <p:sp>
        <p:nvSpPr>
          <p:cNvPr id="7" name="Oval 6"/>
          <p:cNvSpPr/>
          <p:nvPr/>
        </p:nvSpPr>
        <p:spPr>
          <a:xfrm>
            <a:off x="74368" y="2393390"/>
            <a:ext cx="2872154" cy="2743200"/>
          </a:xfrm>
          <a:prstGeom prst="ellipse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9686" tIns="34843" rIns="69686" bIns="34843" spcCol="0"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851539" y="71919"/>
            <a:ext cx="5195581" cy="9144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 altLang="en-US" sz="1600" b="1" dirty="0">
              <a:latin typeface="Times New Roman" pitchFamily="18" charset="0"/>
            </a:endParaRPr>
          </a:p>
          <a:p>
            <a:pPr algn="ctr" eaLnBrk="1" hangingPunct="1"/>
            <a:r>
              <a:rPr lang="en-US" altLang="en-US" sz="1600" b="1" dirty="0">
                <a:latin typeface="Times New Roman" pitchFamily="18" charset="0"/>
              </a:rPr>
              <a:t>Thứ sáu ngày 29 tháng 10 năm 2021</a:t>
            </a:r>
            <a:r>
              <a:rPr lang="en-US" altLang="en-US" sz="1600" b="1" dirty="0"/>
              <a:t/>
            </a:r>
            <a:br>
              <a:rPr lang="en-US" altLang="en-US" sz="1600" b="1" dirty="0"/>
            </a:br>
            <a:r>
              <a:rPr lang="en-US" altLang="en-US" sz="1600" b="1" dirty="0"/>
              <a:t>Toán</a:t>
            </a:r>
          </a:p>
          <a:p>
            <a:pPr algn="ctr" eaLnBrk="1" hangingPunct="1"/>
            <a:r>
              <a:rPr lang="en-US" altLang="en-US" sz="1600" b="1" dirty="0"/>
              <a:t>Góc nhọn, góc tù, góc bẹt</a:t>
            </a:r>
            <a:endParaRPr lang="en-US" altLang="en-US" sz="1600" b="1" u="sng" dirty="0"/>
          </a:p>
          <a:p>
            <a:pPr eaLnBrk="1" hangingPunct="1"/>
            <a:endParaRPr lang="en-US" altLang="en-US" sz="1600" b="1" u="sng" dirty="0"/>
          </a:p>
        </p:txBody>
      </p:sp>
    </p:spTree>
    <p:extLst>
      <p:ext uri="{BB962C8B-B14F-4D97-AF65-F5344CB8AC3E}">
        <p14:creationId xmlns:p14="http://schemas.microsoft.com/office/powerpoint/2010/main" val="1467751265"/>
      </p:ext>
    </p:extLst>
  </p:cSld>
  <p:clrMapOvr>
    <a:masterClrMapping/>
  </p:clrMapOvr>
  <p:transition spd="slow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68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68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3" grpId="0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Rectangle 3"/>
          <p:cNvSpPr>
            <a:spLocks noChangeArrowheads="1"/>
          </p:cNvSpPr>
          <p:nvPr/>
        </p:nvSpPr>
        <p:spPr bwMode="auto">
          <a:xfrm>
            <a:off x="1804990" y="1123708"/>
            <a:ext cx="6196013" cy="1520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686" tIns="34843" rIns="69686" bIns="34843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</a:pPr>
            <a:r>
              <a:rPr lang="en-US" altLang="en-US" sz="2100" b="1" u="sng" dirty="0">
                <a:solidFill>
                  <a:srgbClr val="0000FF"/>
                </a:solidFill>
                <a:latin typeface="HP001 4 hàng" panose="020B0604020202020204" charset="0"/>
              </a:rPr>
              <a:t>Bài 2</a:t>
            </a:r>
            <a:r>
              <a:rPr lang="en-US" altLang="en-US" sz="2400" b="1" dirty="0">
                <a:solidFill>
                  <a:srgbClr val="0000FF"/>
                </a:solidFill>
                <a:latin typeface="HP001 4 hàng" panose="020B0604020202020204" charset="0"/>
              </a:rPr>
              <a:t>: Trong các hình tam giác sau</a:t>
            </a:r>
          </a:p>
          <a:p>
            <a:pPr algn="just" eaLnBrk="1" hangingPunct="1">
              <a:spcBef>
                <a:spcPct val="20000"/>
              </a:spcBef>
              <a:buFontTx/>
              <a:buChar char="-"/>
            </a:pPr>
            <a:r>
              <a:rPr lang="en-US" altLang="en-US" sz="2400" b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b="1" dirty="0">
                <a:solidFill>
                  <a:srgbClr val="0000FF"/>
                </a:solidFill>
                <a:latin typeface="HP001 4 hàng" panose="020B0604020202020204" charset="0"/>
                <a:cs typeface="Arial" panose="020B0604020202020204" pitchFamily="34" charset="0"/>
              </a:rPr>
              <a:t>Hình</a:t>
            </a:r>
            <a:r>
              <a:rPr lang="en-US" altLang="en-US" sz="2400" b="1" dirty="0">
                <a:solidFill>
                  <a:srgbClr val="0000FF"/>
                </a:solidFill>
                <a:latin typeface="HP001 4 hàng" panose="020B0604020202020204" charset="0"/>
              </a:rPr>
              <a:t> tam giác nào có </a:t>
            </a:r>
            <a:r>
              <a:rPr lang="vi-VN" altLang="en-US" sz="2400" b="1" dirty="0" smtClean="0">
                <a:solidFill>
                  <a:srgbClr val="0000FF"/>
                </a:solidFill>
                <a:latin typeface="HP001 4 hàng" panose="020B0604020202020204" charset="0"/>
              </a:rPr>
              <a:t>góc vuông là</a:t>
            </a:r>
            <a:r>
              <a:rPr lang="en-US" altLang="en-US" sz="2400" b="1" dirty="0" smtClean="0">
                <a:solidFill>
                  <a:srgbClr val="0000FF"/>
                </a:solidFill>
                <a:latin typeface=".VnArial" pitchFamily="34" charset="0"/>
              </a:rPr>
              <a:t>? </a:t>
            </a:r>
            <a:endParaRPr lang="en-US" altLang="en-US" sz="2400" b="1" dirty="0">
              <a:solidFill>
                <a:srgbClr val="0000FF"/>
              </a:solidFill>
              <a:latin typeface=".VnArial" pitchFamily="34" charset="0"/>
            </a:endParaRPr>
          </a:p>
          <a:p>
            <a:pPr algn="just" eaLnBrk="1" fontAlgn="base" hangingPunct="1">
              <a:spcBef>
                <a:spcPct val="20000"/>
              </a:spcBef>
              <a:spcAft>
                <a:spcPct val="0"/>
              </a:spcAft>
            </a:pPr>
            <a:endParaRPr lang="en-US" altLang="en-US" sz="2100" b="1" i="1" dirty="0">
              <a:solidFill>
                <a:srgbClr val="FF3300"/>
              </a:solidFill>
              <a:latin typeface=".VnArial" pitchFamily="34" charset="0"/>
            </a:endParaRPr>
          </a:p>
        </p:txBody>
      </p:sp>
      <p:grpSp>
        <p:nvGrpSpPr>
          <p:cNvPr id="2" name="Group 69"/>
          <p:cNvGrpSpPr>
            <a:grpSpLocks/>
          </p:cNvGrpSpPr>
          <p:nvPr/>
        </p:nvGrpSpPr>
        <p:grpSpPr bwMode="auto">
          <a:xfrm>
            <a:off x="410308" y="2878771"/>
            <a:ext cx="2305050" cy="1894284"/>
            <a:chOff x="0" y="2121"/>
            <a:chExt cx="1936" cy="1591"/>
          </a:xfrm>
        </p:grpSpPr>
        <p:grpSp>
          <p:nvGrpSpPr>
            <p:cNvPr id="25618" name="Group 50"/>
            <p:cNvGrpSpPr>
              <a:grpSpLocks/>
            </p:cNvGrpSpPr>
            <p:nvPr/>
          </p:nvGrpSpPr>
          <p:grpSpPr bwMode="auto">
            <a:xfrm>
              <a:off x="166" y="2394"/>
              <a:ext cx="1563" cy="998"/>
              <a:chOff x="320" y="2381"/>
              <a:chExt cx="1563" cy="998"/>
            </a:xfrm>
          </p:grpSpPr>
          <p:sp>
            <p:nvSpPr>
              <p:cNvPr id="25622" name="Line 47"/>
              <p:cNvSpPr>
                <a:spLocks noChangeShapeType="1"/>
              </p:cNvSpPr>
              <p:nvPr/>
            </p:nvSpPr>
            <p:spPr bwMode="auto">
              <a:xfrm flipH="1">
                <a:off x="320" y="2381"/>
                <a:ext cx="576" cy="99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500"/>
              </a:p>
            </p:txBody>
          </p:sp>
          <p:sp>
            <p:nvSpPr>
              <p:cNvPr id="25623" name="Line 48"/>
              <p:cNvSpPr>
                <a:spLocks noChangeShapeType="1"/>
              </p:cNvSpPr>
              <p:nvPr/>
            </p:nvSpPr>
            <p:spPr bwMode="auto">
              <a:xfrm>
                <a:off x="321" y="3379"/>
                <a:ext cx="156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500"/>
              </a:p>
            </p:txBody>
          </p:sp>
          <p:sp>
            <p:nvSpPr>
              <p:cNvPr id="25624" name="Line 49"/>
              <p:cNvSpPr>
                <a:spLocks noChangeShapeType="1"/>
              </p:cNvSpPr>
              <p:nvPr/>
            </p:nvSpPr>
            <p:spPr bwMode="auto">
              <a:xfrm>
                <a:off x="897" y="2393"/>
                <a:ext cx="972" cy="97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500"/>
              </a:p>
            </p:txBody>
          </p:sp>
        </p:grpSp>
        <p:sp>
          <p:nvSpPr>
            <p:cNvPr id="25619" name="Text Box 61"/>
            <p:cNvSpPr txBox="1">
              <a:spLocks noChangeArrowheads="1"/>
            </p:cNvSpPr>
            <p:nvPr/>
          </p:nvSpPr>
          <p:spPr bwMode="auto">
            <a:xfrm>
              <a:off x="499" y="2121"/>
              <a:ext cx="425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A</a:t>
              </a:r>
            </a:p>
          </p:txBody>
        </p:sp>
        <p:sp>
          <p:nvSpPr>
            <p:cNvPr id="25620" name="Text Box 63"/>
            <p:cNvSpPr txBox="1">
              <a:spLocks noChangeArrowheads="1"/>
            </p:cNvSpPr>
            <p:nvPr/>
          </p:nvSpPr>
          <p:spPr bwMode="auto">
            <a:xfrm>
              <a:off x="0" y="3363"/>
              <a:ext cx="425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B</a:t>
              </a:r>
            </a:p>
          </p:txBody>
        </p:sp>
        <p:sp>
          <p:nvSpPr>
            <p:cNvPr id="25621" name="Text Box 64"/>
            <p:cNvSpPr txBox="1">
              <a:spLocks noChangeArrowheads="1"/>
            </p:cNvSpPr>
            <p:nvPr/>
          </p:nvSpPr>
          <p:spPr bwMode="auto">
            <a:xfrm>
              <a:off x="1511" y="3363"/>
              <a:ext cx="425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C</a:t>
              </a:r>
            </a:p>
          </p:txBody>
        </p:sp>
      </p:grpSp>
      <p:grpSp>
        <p:nvGrpSpPr>
          <p:cNvPr id="4" name="Group 78"/>
          <p:cNvGrpSpPr>
            <a:grpSpLocks/>
          </p:cNvGrpSpPr>
          <p:nvPr/>
        </p:nvGrpSpPr>
        <p:grpSpPr bwMode="auto">
          <a:xfrm>
            <a:off x="2813539" y="2644137"/>
            <a:ext cx="3059906" cy="1832372"/>
            <a:chOff x="1337" y="2083"/>
            <a:chExt cx="2570" cy="1539"/>
          </a:xfrm>
        </p:grpSpPr>
        <p:grpSp>
          <p:nvGrpSpPr>
            <p:cNvPr id="25611" name="Group 51"/>
            <p:cNvGrpSpPr>
              <a:grpSpLocks/>
            </p:cNvGrpSpPr>
            <p:nvPr/>
          </p:nvGrpSpPr>
          <p:grpSpPr bwMode="auto">
            <a:xfrm rot="-9458972">
              <a:off x="1347" y="2828"/>
              <a:ext cx="2361" cy="334"/>
              <a:chOff x="320" y="2381"/>
              <a:chExt cx="1563" cy="998"/>
            </a:xfrm>
          </p:grpSpPr>
          <p:sp>
            <p:nvSpPr>
              <p:cNvPr id="25615" name="Line 52"/>
              <p:cNvSpPr>
                <a:spLocks noChangeShapeType="1"/>
              </p:cNvSpPr>
              <p:nvPr/>
            </p:nvSpPr>
            <p:spPr bwMode="auto">
              <a:xfrm flipH="1">
                <a:off x="320" y="2381"/>
                <a:ext cx="576" cy="99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500"/>
              </a:p>
            </p:txBody>
          </p:sp>
          <p:sp>
            <p:nvSpPr>
              <p:cNvPr id="25616" name="Line 53"/>
              <p:cNvSpPr>
                <a:spLocks noChangeShapeType="1"/>
              </p:cNvSpPr>
              <p:nvPr/>
            </p:nvSpPr>
            <p:spPr bwMode="auto">
              <a:xfrm>
                <a:off x="321" y="3379"/>
                <a:ext cx="156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500"/>
              </a:p>
            </p:txBody>
          </p:sp>
          <p:sp>
            <p:nvSpPr>
              <p:cNvPr id="25617" name="Line 54"/>
              <p:cNvSpPr>
                <a:spLocks noChangeShapeType="1"/>
              </p:cNvSpPr>
              <p:nvPr/>
            </p:nvSpPr>
            <p:spPr bwMode="auto">
              <a:xfrm>
                <a:off x="897" y="2393"/>
                <a:ext cx="972" cy="97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500"/>
              </a:p>
            </p:txBody>
          </p:sp>
        </p:grpSp>
        <p:sp>
          <p:nvSpPr>
            <p:cNvPr id="25612" name="Text Box 60"/>
            <p:cNvSpPr txBox="1">
              <a:spLocks noChangeArrowheads="1"/>
            </p:cNvSpPr>
            <p:nvPr/>
          </p:nvSpPr>
          <p:spPr bwMode="auto">
            <a:xfrm>
              <a:off x="1337" y="2083"/>
              <a:ext cx="425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M</a:t>
              </a:r>
            </a:p>
          </p:txBody>
        </p:sp>
        <p:sp>
          <p:nvSpPr>
            <p:cNvPr id="25613" name="Text Box 62"/>
            <p:cNvSpPr txBox="1">
              <a:spLocks noChangeArrowheads="1"/>
            </p:cNvSpPr>
            <p:nvPr/>
          </p:nvSpPr>
          <p:spPr bwMode="auto">
            <a:xfrm>
              <a:off x="2521" y="3240"/>
              <a:ext cx="425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N</a:t>
              </a:r>
            </a:p>
          </p:txBody>
        </p:sp>
        <p:sp>
          <p:nvSpPr>
            <p:cNvPr id="25614" name="Text Box 65"/>
            <p:cNvSpPr txBox="1">
              <a:spLocks noChangeArrowheads="1"/>
            </p:cNvSpPr>
            <p:nvPr/>
          </p:nvSpPr>
          <p:spPr bwMode="auto">
            <a:xfrm>
              <a:off x="3482" y="3273"/>
              <a:ext cx="425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P</a:t>
              </a:r>
            </a:p>
          </p:txBody>
        </p:sp>
      </p:grpSp>
      <p:grpSp>
        <p:nvGrpSpPr>
          <p:cNvPr id="6" name="Group 79"/>
          <p:cNvGrpSpPr>
            <a:grpSpLocks/>
          </p:cNvGrpSpPr>
          <p:nvPr/>
        </p:nvGrpSpPr>
        <p:grpSpPr bwMode="auto">
          <a:xfrm>
            <a:off x="6406967" y="2751373"/>
            <a:ext cx="2255044" cy="1650207"/>
            <a:chOff x="3866" y="2249"/>
            <a:chExt cx="1894" cy="1386"/>
          </a:xfrm>
        </p:grpSpPr>
        <p:sp>
          <p:nvSpPr>
            <p:cNvPr id="25607" name="AutoShape 44"/>
            <p:cNvSpPr>
              <a:spLocks noChangeArrowheads="1"/>
            </p:cNvSpPr>
            <p:nvPr/>
          </p:nvSpPr>
          <p:spPr bwMode="auto">
            <a:xfrm>
              <a:off x="3994" y="2535"/>
              <a:ext cx="1599" cy="754"/>
            </a:xfrm>
            <a:prstGeom prst="rtTriangl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vi-VN" altLang="en-US">
                <a:solidFill>
                  <a:srgbClr val="000000"/>
                </a:solidFill>
              </a:endParaRPr>
            </a:p>
          </p:txBody>
        </p:sp>
        <p:sp>
          <p:nvSpPr>
            <p:cNvPr id="25608" name="Text Box 66"/>
            <p:cNvSpPr txBox="1">
              <a:spLocks noChangeArrowheads="1"/>
            </p:cNvSpPr>
            <p:nvPr/>
          </p:nvSpPr>
          <p:spPr bwMode="auto">
            <a:xfrm>
              <a:off x="3866" y="2249"/>
              <a:ext cx="425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D</a:t>
              </a:r>
            </a:p>
          </p:txBody>
        </p:sp>
        <p:sp>
          <p:nvSpPr>
            <p:cNvPr id="25609" name="Text Box 67"/>
            <p:cNvSpPr txBox="1">
              <a:spLocks noChangeArrowheads="1"/>
            </p:cNvSpPr>
            <p:nvPr/>
          </p:nvSpPr>
          <p:spPr bwMode="auto">
            <a:xfrm>
              <a:off x="3892" y="3247"/>
              <a:ext cx="425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E</a:t>
              </a:r>
            </a:p>
          </p:txBody>
        </p:sp>
        <p:sp>
          <p:nvSpPr>
            <p:cNvPr id="25610" name="Text Box 68"/>
            <p:cNvSpPr txBox="1">
              <a:spLocks noChangeArrowheads="1"/>
            </p:cNvSpPr>
            <p:nvPr/>
          </p:nvSpPr>
          <p:spPr bwMode="auto">
            <a:xfrm>
              <a:off x="5335" y="3286"/>
              <a:ext cx="425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G</a:t>
              </a:r>
            </a:p>
          </p:txBody>
        </p:sp>
      </p:grpSp>
      <p:sp>
        <p:nvSpPr>
          <p:cNvPr id="7" name="Oval 6"/>
          <p:cNvSpPr/>
          <p:nvPr/>
        </p:nvSpPr>
        <p:spPr>
          <a:xfrm>
            <a:off x="6020995" y="2315035"/>
            <a:ext cx="2872154" cy="2743200"/>
          </a:xfrm>
          <a:prstGeom prst="ellipse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9686" tIns="34843" rIns="69686" bIns="34843" spcCol="0"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2303721" y="30822"/>
            <a:ext cx="4103246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 altLang="en-US" sz="1600" b="1" dirty="0">
              <a:latin typeface="Times New Roman" pitchFamily="18" charset="0"/>
            </a:endParaRPr>
          </a:p>
          <a:p>
            <a:pPr algn="ctr" eaLnBrk="1" hangingPunct="1"/>
            <a:r>
              <a:rPr lang="en-US" altLang="en-US" sz="1600" b="1" dirty="0">
                <a:latin typeface="Times New Roman" pitchFamily="18" charset="0"/>
              </a:rPr>
              <a:t>Thứ sáu ngày 29 tháng 10 năm 2021</a:t>
            </a:r>
            <a:r>
              <a:rPr lang="en-US" altLang="en-US" sz="1600" b="1" dirty="0"/>
              <a:t/>
            </a:r>
            <a:br>
              <a:rPr lang="en-US" altLang="en-US" sz="1600" b="1" dirty="0"/>
            </a:br>
            <a:r>
              <a:rPr lang="en-US" altLang="en-US" sz="1600" b="1" dirty="0"/>
              <a:t>Toán</a:t>
            </a:r>
          </a:p>
          <a:p>
            <a:pPr algn="ctr" eaLnBrk="1" hangingPunct="1"/>
            <a:r>
              <a:rPr lang="en-US" altLang="en-US" sz="1600" b="1" dirty="0"/>
              <a:t>Góc nhọn, góc tù, góc bẹt</a:t>
            </a:r>
            <a:endParaRPr lang="en-US" altLang="en-US" sz="1600" b="1" u="sng" dirty="0"/>
          </a:p>
          <a:p>
            <a:pPr eaLnBrk="1" hangingPunct="1"/>
            <a:endParaRPr lang="en-US" altLang="en-US" sz="1600" b="1" u="sng" dirty="0"/>
          </a:p>
        </p:txBody>
      </p:sp>
    </p:spTree>
    <p:extLst>
      <p:ext uri="{BB962C8B-B14F-4D97-AF65-F5344CB8AC3E}">
        <p14:creationId xmlns:p14="http://schemas.microsoft.com/office/powerpoint/2010/main" val="3968336326"/>
      </p:ext>
    </p:extLst>
  </p:cSld>
  <p:clrMapOvr>
    <a:masterClrMapping/>
  </p:clrMapOvr>
  <p:transition spd="slow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68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68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3" grpId="0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Rectangle 3"/>
          <p:cNvSpPr>
            <a:spLocks noChangeArrowheads="1"/>
          </p:cNvSpPr>
          <p:nvPr/>
        </p:nvSpPr>
        <p:spPr bwMode="auto">
          <a:xfrm>
            <a:off x="1804990" y="1123708"/>
            <a:ext cx="6196013" cy="1520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686" tIns="34843" rIns="69686" bIns="34843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</a:pPr>
            <a:r>
              <a:rPr lang="en-US" altLang="en-US" sz="2100" b="1" u="sng" dirty="0">
                <a:solidFill>
                  <a:srgbClr val="0000FF"/>
                </a:solidFill>
                <a:latin typeface="HP001 4 hàng" panose="020B0604020202020204" charset="0"/>
              </a:rPr>
              <a:t>Bài 2</a:t>
            </a:r>
            <a:r>
              <a:rPr lang="en-US" altLang="en-US" sz="2400" b="1" dirty="0">
                <a:solidFill>
                  <a:srgbClr val="0000FF"/>
                </a:solidFill>
                <a:latin typeface="HP001 4 hàng" panose="020B0604020202020204" charset="0"/>
              </a:rPr>
              <a:t>: Trong các hình tam giác sau</a:t>
            </a:r>
          </a:p>
          <a:p>
            <a:pPr algn="just" eaLnBrk="1" hangingPunct="1">
              <a:spcBef>
                <a:spcPct val="20000"/>
              </a:spcBef>
              <a:buFontTx/>
              <a:buChar char="-"/>
            </a:pPr>
            <a:r>
              <a:rPr lang="en-US" altLang="en-US" sz="2400" b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b="1" dirty="0">
                <a:solidFill>
                  <a:srgbClr val="0000FF"/>
                </a:solidFill>
                <a:latin typeface="HP001 4 hàng" panose="020B0604020202020204" charset="0"/>
                <a:cs typeface="Arial" panose="020B0604020202020204" pitchFamily="34" charset="0"/>
              </a:rPr>
              <a:t>Hình</a:t>
            </a:r>
            <a:r>
              <a:rPr lang="en-US" altLang="en-US" sz="2400" b="1" dirty="0">
                <a:solidFill>
                  <a:srgbClr val="0000FF"/>
                </a:solidFill>
                <a:latin typeface="HP001 4 hàng" panose="020B0604020202020204" charset="0"/>
              </a:rPr>
              <a:t> tam giác nào có </a:t>
            </a:r>
            <a:r>
              <a:rPr lang="vi-VN" altLang="en-US" sz="2400" b="1" dirty="0" smtClean="0">
                <a:solidFill>
                  <a:srgbClr val="0000FF"/>
                </a:solidFill>
                <a:latin typeface="HP001 4 hàng" panose="020B0604020202020204" charset="0"/>
              </a:rPr>
              <a:t>góc tù là</a:t>
            </a:r>
            <a:r>
              <a:rPr lang="en-US" altLang="en-US" sz="2400" b="1" dirty="0" smtClean="0">
                <a:solidFill>
                  <a:srgbClr val="0000FF"/>
                </a:solidFill>
                <a:latin typeface="HP001 4 hàng" panose="020B0604020202020204" charset="0"/>
              </a:rPr>
              <a:t>? </a:t>
            </a:r>
            <a:endParaRPr lang="en-US" altLang="en-US" sz="2400" b="1" dirty="0">
              <a:solidFill>
                <a:srgbClr val="0000FF"/>
              </a:solidFill>
              <a:latin typeface="HP001 4 hàng" panose="020B0604020202020204" charset="0"/>
            </a:endParaRPr>
          </a:p>
          <a:p>
            <a:pPr algn="just" eaLnBrk="1" fontAlgn="base" hangingPunct="1">
              <a:spcBef>
                <a:spcPct val="20000"/>
              </a:spcBef>
              <a:spcAft>
                <a:spcPct val="0"/>
              </a:spcAft>
            </a:pPr>
            <a:endParaRPr lang="en-US" altLang="en-US" sz="2100" b="1" i="1" dirty="0">
              <a:solidFill>
                <a:srgbClr val="FF3300"/>
              </a:solidFill>
              <a:latin typeface="HP001 4 hàng" panose="020B0604020202020204" charset="0"/>
            </a:endParaRPr>
          </a:p>
        </p:txBody>
      </p:sp>
      <p:grpSp>
        <p:nvGrpSpPr>
          <p:cNvPr id="2" name="Group 69"/>
          <p:cNvGrpSpPr>
            <a:grpSpLocks/>
          </p:cNvGrpSpPr>
          <p:nvPr/>
        </p:nvGrpSpPr>
        <p:grpSpPr bwMode="auto">
          <a:xfrm>
            <a:off x="410308" y="2878771"/>
            <a:ext cx="2305050" cy="1894284"/>
            <a:chOff x="0" y="2121"/>
            <a:chExt cx="1936" cy="1591"/>
          </a:xfrm>
        </p:grpSpPr>
        <p:grpSp>
          <p:nvGrpSpPr>
            <p:cNvPr id="25618" name="Group 50"/>
            <p:cNvGrpSpPr>
              <a:grpSpLocks/>
            </p:cNvGrpSpPr>
            <p:nvPr/>
          </p:nvGrpSpPr>
          <p:grpSpPr bwMode="auto">
            <a:xfrm>
              <a:off x="166" y="2394"/>
              <a:ext cx="1563" cy="998"/>
              <a:chOff x="320" y="2381"/>
              <a:chExt cx="1563" cy="998"/>
            </a:xfrm>
          </p:grpSpPr>
          <p:sp>
            <p:nvSpPr>
              <p:cNvPr id="25622" name="Line 47"/>
              <p:cNvSpPr>
                <a:spLocks noChangeShapeType="1"/>
              </p:cNvSpPr>
              <p:nvPr/>
            </p:nvSpPr>
            <p:spPr bwMode="auto">
              <a:xfrm flipH="1">
                <a:off x="320" y="2381"/>
                <a:ext cx="576" cy="99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500"/>
              </a:p>
            </p:txBody>
          </p:sp>
          <p:sp>
            <p:nvSpPr>
              <p:cNvPr id="25623" name="Line 48"/>
              <p:cNvSpPr>
                <a:spLocks noChangeShapeType="1"/>
              </p:cNvSpPr>
              <p:nvPr/>
            </p:nvSpPr>
            <p:spPr bwMode="auto">
              <a:xfrm>
                <a:off x="321" y="3379"/>
                <a:ext cx="156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500"/>
              </a:p>
            </p:txBody>
          </p:sp>
          <p:sp>
            <p:nvSpPr>
              <p:cNvPr id="25624" name="Line 49"/>
              <p:cNvSpPr>
                <a:spLocks noChangeShapeType="1"/>
              </p:cNvSpPr>
              <p:nvPr/>
            </p:nvSpPr>
            <p:spPr bwMode="auto">
              <a:xfrm>
                <a:off x="897" y="2393"/>
                <a:ext cx="972" cy="97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500"/>
              </a:p>
            </p:txBody>
          </p:sp>
        </p:grpSp>
        <p:sp>
          <p:nvSpPr>
            <p:cNvPr id="25619" name="Text Box 61"/>
            <p:cNvSpPr txBox="1">
              <a:spLocks noChangeArrowheads="1"/>
            </p:cNvSpPr>
            <p:nvPr/>
          </p:nvSpPr>
          <p:spPr bwMode="auto">
            <a:xfrm>
              <a:off x="499" y="2121"/>
              <a:ext cx="425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A</a:t>
              </a:r>
            </a:p>
          </p:txBody>
        </p:sp>
        <p:sp>
          <p:nvSpPr>
            <p:cNvPr id="25620" name="Text Box 63"/>
            <p:cNvSpPr txBox="1">
              <a:spLocks noChangeArrowheads="1"/>
            </p:cNvSpPr>
            <p:nvPr/>
          </p:nvSpPr>
          <p:spPr bwMode="auto">
            <a:xfrm>
              <a:off x="0" y="3363"/>
              <a:ext cx="425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B</a:t>
              </a:r>
            </a:p>
          </p:txBody>
        </p:sp>
        <p:sp>
          <p:nvSpPr>
            <p:cNvPr id="25621" name="Text Box 64"/>
            <p:cNvSpPr txBox="1">
              <a:spLocks noChangeArrowheads="1"/>
            </p:cNvSpPr>
            <p:nvPr/>
          </p:nvSpPr>
          <p:spPr bwMode="auto">
            <a:xfrm>
              <a:off x="1511" y="3363"/>
              <a:ext cx="425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C</a:t>
              </a:r>
            </a:p>
          </p:txBody>
        </p:sp>
      </p:grpSp>
      <p:grpSp>
        <p:nvGrpSpPr>
          <p:cNvPr id="4" name="Group 78"/>
          <p:cNvGrpSpPr>
            <a:grpSpLocks/>
          </p:cNvGrpSpPr>
          <p:nvPr/>
        </p:nvGrpSpPr>
        <p:grpSpPr bwMode="auto">
          <a:xfrm>
            <a:off x="2813539" y="2644137"/>
            <a:ext cx="3059906" cy="1832372"/>
            <a:chOff x="1337" y="2083"/>
            <a:chExt cx="2570" cy="1539"/>
          </a:xfrm>
        </p:grpSpPr>
        <p:grpSp>
          <p:nvGrpSpPr>
            <p:cNvPr id="25611" name="Group 51"/>
            <p:cNvGrpSpPr>
              <a:grpSpLocks/>
            </p:cNvGrpSpPr>
            <p:nvPr/>
          </p:nvGrpSpPr>
          <p:grpSpPr bwMode="auto">
            <a:xfrm rot="-9458972">
              <a:off x="1347" y="2828"/>
              <a:ext cx="2361" cy="334"/>
              <a:chOff x="320" y="2381"/>
              <a:chExt cx="1563" cy="998"/>
            </a:xfrm>
          </p:grpSpPr>
          <p:sp>
            <p:nvSpPr>
              <p:cNvPr id="25615" name="Line 52"/>
              <p:cNvSpPr>
                <a:spLocks noChangeShapeType="1"/>
              </p:cNvSpPr>
              <p:nvPr/>
            </p:nvSpPr>
            <p:spPr bwMode="auto">
              <a:xfrm flipH="1">
                <a:off x="320" y="2381"/>
                <a:ext cx="576" cy="99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500"/>
              </a:p>
            </p:txBody>
          </p:sp>
          <p:sp>
            <p:nvSpPr>
              <p:cNvPr id="25616" name="Line 53"/>
              <p:cNvSpPr>
                <a:spLocks noChangeShapeType="1"/>
              </p:cNvSpPr>
              <p:nvPr/>
            </p:nvSpPr>
            <p:spPr bwMode="auto">
              <a:xfrm>
                <a:off x="321" y="3379"/>
                <a:ext cx="156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500"/>
              </a:p>
            </p:txBody>
          </p:sp>
          <p:sp>
            <p:nvSpPr>
              <p:cNvPr id="25617" name="Line 54"/>
              <p:cNvSpPr>
                <a:spLocks noChangeShapeType="1"/>
              </p:cNvSpPr>
              <p:nvPr/>
            </p:nvSpPr>
            <p:spPr bwMode="auto">
              <a:xfrm>
                <a:off x="897" y="2393"/>
                <a:ext cx="972" cy="97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500"/>
              </a:p>
            </p:txBody>
          </p:sp>
        </p:grpSp>
        <p:sp>
          <p:nvSpPr>
            <p:cNvPr id="25612" name="Text Box 60"/>
            <p:cNvSpPr txBox="1">
              <a:spLocks noChangeArrowheads="1"/>
            </p:cNvSpPr>
            <p:nvPr/>
          </p:nvSpPr>
          <p:spPr bwMode="auto">
            <a:xfrm>
              <a:off x="1337" y="2083"/>
              <a:ext cx="425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M</a:t>
              </a:r>
            </a:p>
          </p:txBody>
        </p:sp>
        <p:sp>
          <p:nvSpPr>
            <p:cNvPr id="25613" name="Text Box 62"/>
            <p:cNvSpPr txBox="1">
              <a:spLocks noChangeArrowheads="1"/>
            </p:cNvSpPr>
            <p:nvPr/>
          </p:nvSpPr>
          <p:spPr bwMode="auto">
            <a:xfrm>
              <a:off x="2521" y="3240"/>
              <a:ext cx="425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N</a:t>
              </a:r>
            </a:p>
          </p:txBody>
        </p:sp>
        <p:sp>
          <p:nvSpPr>
            <p:cNvPr id="25614" name="Text Box 65"/>
            <p:cNvSpPr txBox="1">
              <a:spLocks noChangeArrowheads="1"/>
            </p:cNvSpPr>
            <p:nvPr/>
          </p:nvSpPr>
          <p:spPr bwMode="auto">
            <a:xfrm>
              <a:off x="3482" y="3273"/>
              <a:ext cx="425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P</a:t>
              </a:r>
            </a:p>
          </p:txBody>
        </p:sp>
      </p:grpSp>
      <p:grpSp>
        <p:nvGrpSpPr>
          <p:cNvPr id="6" name="Group 79"/>
          <p:cNvGrpSpPr>
            <a:grpSpLocks/>
          </p:cNvGrpSpPr>
          <p:nvPr/>
        </p:nvGrpSpPr>
        <p:grpSpPr bwMode="auto">
          <a:xfrm>
            <a:off x="6406967" y="2751373"/>
            <a:ext cx="2255044" cy="1650207"/>
            <a:chOff x="3866" y="2249"/>
            <a:chExt cx="1894" cy="1386"/>
          </a:xfrm>
        </p:grpSpPr>
        <p:sp>
          <p:nvSpPr>
            <p:cNvPr id="25607" name="AutoShape 44"/>
            <p:cNvSpPr>
              <a:spLocks noChangeArrowheads="1"/>
            </p:cNvSpPr>
            <p:nvPr/>
          </p:nvSpPr>
          <p:spPr bwMode="auto">
            <a:xfrm>
              <a:off x="3994" y="2535"/>
              <a:ext cx="1599" cy="754"/>
            </a:xfrm>
            <a:prstGeom prst="rtTriangl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vi-VN" altLang="en-US">
                <a:solidFill>
                  <a:srgbClr val="000000"/>
                </a:solidFill>
              </a:endParaRPr>
            </a:p>
          </p:txBody>
        </p:sp>
        <p:sp>
          <p:nvSpPr>
            <p:cNvPr id="25608" name="Text Box 66"/>
            <p:cNvSpPr txBox="1">
              <a:spLocks noChangeArrowheads="1"/>
            </p:cNvSpPr>
            <p:nvPr/>
          </p:nvSpPr>
          <p:spPr bwMode="auto">
            <a:xfrm>
              <a:off x="3866" y="2249"/>
              <a:ext cx="425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D</a:t>
              </a:r>
            </a:p>
          </p:txBody>
        </p:sp>
        <p:sp>
          <p:nvSpPr>
            <p:cNvPr id="25609" name="Text Box 67"/>
            <p:cNvSpPr txBox="1">
              <a:spLocks noChangeArrowheads="1"/>
            </p:cNvSpPr>
            <p:nvPr/>
          </p:nvSpPr>
          <p:spPr bwMode="auto">
            <a:xfrm>
              <a:off x="3892" y="3247"/>
              <a:ext cx="425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E</a:t>
              </a:r>
            </a:p>
          </p:txBody>
        </p:sp>
        <p:sp>
          <p:nvSpPr>
            <p:cNvPr id="25610" name="Text Box 68"/>
            <p:cNvSpPr txBox="1">
              <a:spLocks noChangeArrowheads="1"/>
            </p:cNvSpPr>
            <p:nvPr/>
          </p:nvSpPr>
          <p:spPr bwMode="auto">
            <a:xfrm>
              <a:off x="5335" y="3286"/>
              <a:ext cx="425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G</a:t>
              </a:r>
            </a:p>
          </p:txBody>
        </p:sp>
      </p:grpSp>
      <p:sp>
        <p:nvSpPr>
          <p:cNvPr id="7" name="Oval 6"/>
          <p:cNvSpPr/>
          <p:nvPr/>
        </p:nvSpPr>
        <p:spPr>
          <a:xfrm>
            <a:off x="2622087" y="2046803"/>
            <a:ext cx="3488043" cy="3045981"/>
          </a:xfrm>
          <a:prstGeom prst="ellipse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9686" tIns="34843" rIns="69686" bIns="34843" spcCol="0"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294274"/>
      </p:ext>
    </p:extLst>
  </p:cSld>
  <p:clrMapOvr>
    <a:masterClrMapping/>
  </p:clrMapOvr>
  <p:transition spd="slow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68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68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3" grpId="0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="" xmlns:a16="http://schemas.microsoft.com/office/drawing/2014/main" id="{90137955-5106-48F9-88BC-56A387A883DB}"/>
              </a:ext>
            </a:extLst>
          </p:cNvPr>
          <p:cNvGrpSpPr/>
          <p:nvPr/>
        </p:nvGrpSpPr>
        <p:grpSpPr>
          <a:xfrm>
            <a:off x="1758142" y="107465"/>
            <a:ext cx="6776951" cy="5268656"/>
            <a:chOff x="887120" y="-70622"/>
            <a:chExt cx="7122697" cy="7024875"/>
          </a:xfrm>
        </p:grpSpPr>
        <p:pic>
          <p:nvPicPr>
            <p:cNvPr id="3" name="Picture 2">
              <a:extLst>
                <a:ext uri="{FF2B5EF4-FFF2-40B4-BE49-F238E27FC236}">
                  <a16:creationId xmlns="" xmlns:a16="http://schemas.microsoft.com/office/drawing/2014/main" id="{74436E5A-CC77-42CB-8F0D-3833DA15DDD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" t="2" r="749" b="-4311"/>
            <a:stretch/>
          </p:blipFill>
          <p:spPr>
            <a:xfrm>
              <a:off x="887120" y="-70622"/>
              <a:ext cx="7122696" cy="4876461"/>
            </a:xfrm>
            <a:prstGeom prst="rect">
              <a:avLst/>
            </a:prstGeom>
            <a:ln>
              <a:noFill/>
            </a:ln>
          </p:spPr>
        </p:pic>
        <p:pic>
          <p:nvPicPr>
            <p:cNvPr id="4" name="Picture 3">
              <a:extLst>
                <a:ext uri="{FF2B5EF4-FFF2-40B4-BE49-F238E27FC236}">
                  <a16:creationId xmlns="" xmlns:a16="http://schemas.microsoft.com/office/drawing/2014/main" id="{16D231BF-0696-4FE7-8A57-02F3099CF6D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" t="2" r="749" b="47688"/>
            <a:stretch/>
          </p:blipFill>
          <p:spPr>
            <a:xfrm>
              <a:off x="887121" y="4508732"/>
              <a:ext cx="7122696" cy="2445521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FE2C773E-871D-4AAA-9045-A72F5264E5F5}"/>
              </a:ext>
            </a:extLst>
          </p:cNvPr>
          <p:cNvSpPr txBox="1"/>
          <p:nvPr/>
        </p:nvSpPr>
        <p:spPr>
          <a:xfrm>
            <a:off x="2496818" y="328682"/>
            <a:ext cx="5054551" cy="364517"/>
          </a:xfrm>
          <a:prstGeom prst="rect">
            <a:avLst/>
          </a:prstGeom>
          <a:noFill/>
          <a:ln>
            <a:noFill/>
          </a:ln>
        </p:spPr>
        <p:txBody>
          <a:bodyPr wrap="square" lIns="71433" tIns="35716" rIns="71433" bIns="35716" rtlCol="0">
            <a:spAutoFit/>
          </a:bodyPr>
          <a:lstStyle/>
          <a:p>
            <a:r>
              <a:rPr lang="en-US" sz="1900" b="1" dirty="0" err="1">
                <a:solidFill>
                  <a:schemeClr val="accent6">
                    <a:lumMod val="10000"/>
                  </a:schemeClr>
                </a:solidFill>
                <a:latin typeface="HP001 4 hàng" panose="020B0603050302020204" pitchFamily="34" charset="0"/>
              </a:rPr>
              <a:t>Thứ</a:t>
            </a:r>
            <a:r>
              <a:rPr lang="en-US" sz="1900" b="1" dirty="0">
                <a:solidFill>
                  <a:schemeClr val="accent6">
                    <a:lumMod val="10000"/>
                  </a:schemeClr>
                </a:solidFill>
                <a:latin typeface="HP001 4 hàng" panose="020B0603050302020204" pitchFamily="34" charset="0"/>
              </a:rPr>
              <a:t> </a:t>
            </a:r>
            <a:r>
              <a:rPr lang="vi-VN" sz="1900" b="1" dirty="0" smtClean="0">
                <a:solidFill>
                  <a:schemeClr val="accent6">
                    <a:lumMod val="10000"/>
                  </a:schemeClr>
                </a:solidFill>
                <a:latin typeface="HP001 4 hàng" panose="020B0603050302020204" pitchFamily="34" charset="0"/>
              </a:rPr>
              <a:t>ba </a:t>
            </a:r>
            <a:r>
              <a:rPr lang="en-US" sz="1900" b="1" dirty="0" err="1" smtClean="0">
                <a:solidFill>
                  <a:schemeClr val="accent6">
                    <a:lumMod val="10000"/>
                  </a:schemeClr>
                </a:solidFill>
                <a:latin typeface="HP001 4 hàng" panose="020B0603050302020204" pitchFamily="34" charset="0"/>
              </a:rPr>
              <a:t>ngày</a:t>
            </a:r>
            <a:r>
              <a:rPr lang="en-US" sz="1900" b="1" dirty="0" smtClean="0">
                <a:solidFill>
                  <a:schemeClr val="accent6">
                    <a:lumMod val="10000"/>
                  </a:schemeClr>
                </a:solidFill>
                <a:latin typeface="HP001 4 hàng" panose="020B0603050302020204" pitchFamily="34" charset="0"/>
              </a:rPr>
              <a:t> 2</a:t>
            </a:r>
            <a:r>
              <a:rPr lang="vi-VN" sz="1900" b="1" dirty="0">
                <a:solidFill>
                  <a:schemeClr val="accent6">
                    <a:lumMod val="10000"/>
                  </a:schemeClr>
                </a:solidFill>
                <a:latin typeface="HP001 4 hàng" panose="020B0603050302020204" pitchFamily="34" charset="0"/>
              </a:rPr>
              <a:t>6</a:t>
            </a:r>
            <a:r>
              <a:rPr lang="en-US" sz="1900" b="1" dirty="0" smtClean="0">
                <a:solidFill>
                  <a:schemeClr val="accent6">
                    <a:lumMod val="10000"/>
                  </a:schemeClr>
                </a:solidFill>
                <a:latin typeface="HP001 4 hàng" panose="020B0603050302020204" pitchFamily="34" charset="0"/>
              </a:rPr>
              <a:t> </a:t>
            </a:r>
            <a:r>
              <a:rPr lang="en-US" sz="1900" b="1" dirty="0">
                <a:solidFill>
                  <a:schemeClr val="accent6">
                    <a:lumMod val="10000"/>
                  </a:schemeClr>
                </a:solidFill>
                <a:latin typeface="HP001 4 hàng" panose="020B0603050302020204" pitchFamily="34" charset="0"/>
              </a:rPr>
              <a:t>tháng </a:t>
            </a:r>
            <a:r>
              <a:rPr lang="vi-VN" sz="1900" b="1" dirty="0">
                <a:solidFill>
                  <a:schemeClr val="accent6">
                    <a:lumMod val="10000"/>
                  </a:schemeClr>
                </a:solidFill>
                <a:latin typeface="HP001 4 hàng" panose="020B0603050302020204" pitchFamily="34" charset="0"/>
              </a:rPr>
              <a:t>10</a:t>
            </a:r>
            <a:r>
              <a:rPr lang="en-US" sz="1900" b="1" dirty="0">
                <a:solidFill>
                  <a:schemeClr val="accent6">
                    <a:lumMod val="10000"/>
                  </a:schemeClr>
                </a:solidFill>
                <a:latin typeface="HP001 4 hàng" panose="020B0603050302020204" pitchFamily="34" charset="0"/>
              </a:rPr>
              <a:t> năm 2021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858C2F2C-A20A-40A8-8746-C7F374246E13}"/>
              </a:ext>
            </a:extLst>
          </p:cNvPr>
          <p:cNvSpPr txBox="1"/>
          <p:nvPr/>
        </p:nvSpPr>
        <p:spPr>
          <a:xfrm>
            <a:off x="4275887" y="649639"/>
            <a:ext cx="5599182" cy="364517"/>
          </a:xfrm>
          <a:prstGeom prst="rect">
            <a:avLst/>
          </a:prstGeom>
          <a:noFill/>
          <a:ln>
            <a:noFill/>
          </a:ln>
        </p:spPr>
        <p:txBody>
          <a:bodyPr wrap="square" lIns="71433" tIns="35716" rIns="71433" bIns="35716" rtlCol="0">
            <a:spAutoFit/>
          </a:bodyPr>
          <a:lstStyle/>
          <a:p>
            <a:r>
              <a:rPr lang="vi-VN" sz="1900" b="1" dirty="0" smtClean="0">
                <a:solidFill>
                  <a:schemeClr val="accent6">
                    <a:lumMod val="10000"/>
                  </a:schemeClr>
                </a:solidFill>
                <a:latin typeface="HP001 4 hàng" panose="020B0603050302020204" pitchFamily="34" charset="0"/>
              </a:rPr>
              <a:t>Toán</a:t>
            </a:r>
            <a:endParaRPr lang="en-US" sz="1900" b="1" dirty="0">
              <a:solidFill>
                <a:schemeClr val="accent6">
                  <a:lumMod val="10000"/>
                </a:schemeClr>
              </a:solidFill>
              <a:latin typeface="HP001 4 hàng" panose="020B06030503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31F8A26F-E16C-42D4-8CF7-04D6D25B292B}"/>
              </a:ext>
            </a:extLst>
          </p:cNvPr>
          <p:cNvSpPr txBox="1"/>
          <p:nvPr/>
        </p:nvSpPr>
        <p:spPr>
          <a:xfrm>
            <a:off x="3399733" y="989034"/>
            <a:ext cx="5599182" cy="364517"/>
          </a:xfrm>
          <a:prstGeom prst="rect">
            <a:avLst/>
          </a:prstGeom>
          <a:noFill/>
          <a:ln>
            <a:noFill/>
          </a:ln>
        </p:spPr>
        <p:txBody>
          <a:bodyPr wrap="square" lIns="71433" tIns="35716" rIns="71433" bIns="35716" rtlCol="0">
            <a:spAutoFit/>
          </a:bodyPr>
          <a:lstStyle/>
          <a:p>
            <a:r>
              <a:rPr lang="vi-VN" sz="1900" b="1" dirty="0" smtClean="0">
                <a:solidFill>
                  <a:schemeClr val="accent6">
                    <a:lumMod val="10000"/>
                  </a:schemeClr>
                </a:solidFill>
                <a:latin typeface="HP001 4 hàng" panose="020B0603050302020204" pitchFamily="34" charset="0"/>
              </a:rPr>
              <a:t>Góc nhọn, góc tù, góc bẹt</a:t>
            </a:r>
            <a:endParaRPr lang="en-US" sz="1900" b="1" dirty="0">
              <a:solidFill>
                <a:schemeClr val="accent6">
                  <a:lumMod val="10000"/>
                </a:schemeClr>
              </a:solidFill>
              <a:latin typeface="HP001 4 hàng" panose="020B0603050302020204" pitchFamily="34" charset="0"/>
            </a:endParaRPr>
          </a:p>
        </p:txBody>
      </p:sp>
      <p:cxnSp>
        <p:nvCxnSpPr>
          <p:cNvPr id="25" name="Straight Connector 24">
            <a:extLst>
              <a:ext uri="{FF2B5EF4-FFF2-40B4-BE49-F238E27FC236}">
                <a16:creationId xmlns="" xmlns:a16="http://schemas.microsoft.com/office/drawing/2014/main" id="{2E202CD0-0699-42AB-A0B6-8CA24B245DD0}"/>
              </a:ext>
            </a:extLst>
          </p:cNvPr>
          <p:cNvCxnSpPr>
            <a:cxnSpLocks/>
          </p:cNvCxnSpPr>
          <p:nvPr/>
        </p:nvCxnSpPr>
        <p:spPr>
          <a:xfrm>
            <a:off x="3249228" y="3282518"/>
            <a:ext cx="2117324" cy="0"/>
          </a:xfrm>
          <a:prstGeom prst="line">
            <a:avLst/>
          </a:prstGeom>
          <a:ln w="38100">
            <a:noFill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31F8A26F-E16C-42D4-8CF7-04D6D25B292B}"/>
              </a:ext>
            </a:extLst>
          </p:cNvPr>
          <p:cNvSpPr txBox="1"/>
          <p:nvPr/>
        </p:nvSpPr>
        <p:spPr>
          <a:xfrm>
            <a:off x="2080605" y="1345016"/>
            <a:ext cx="5599182" cy="364517"/>
          </a:xfrm>
          <a:prstGeom prst="rect">
            <a:avLst/>
          </a:prstGeom>
          <a:noFill/>
          <a:ln>
            <a:noFill/>
          </a:ln>
        </p:spPr>
        <p:txBody>
          <a:bodyPr wrap="square" lIns="71433" tIns="35716" rIns="71433" bIns="35716" rtlCol="0">
            <a:spAutoFit/>
          </a:bodyPr>
          <a:lstStyle/>
          <a:p>
            <a:r>
              <a:rPr lang="vi-VN" sz="1900" b="1" dirty="0" smtClean="0">
                <a:solidFill>
                  <a:schemeClr val="accent6">
                    <a:lumMod val="10000"/>
                  </a:schemeClr>
                </a:solidFill>
                <a:latin typeface="HP001 4 hàng" panose="020B0603050302020204" pitchFamily="34" charset="0"/>
              </a:rPr>
              <a:t>Bài 2: (</a:t>
            </a:r>
            <a:r>
              <a:rPr lang="vi-VN" sz="1900" dirty="0" smtClean="0">
                <a:solidFill>
                  <a:schemeClr val="accent6">
                    <a:lumMod val="10000"/>
                  </a:schemeClr>
                </a:solidFill>
                <a:latin typeface="+mj-lt"/>
              </a:rPr>
              <a:t>T</a:t>
            </a:r>
            <a:r>
              <a:rPr lang="vi-VN" sz="1900" b="1" dirty="0" smtClean="0">
                <a:solidFill>
                  <a:schemeClr val="accent6">
                    <a:lumMod val="10000"/>
                  </a:schemeClr>
                </a:solidFill>
                <a:latin typeface="HP001 4 hàng" panose="020B0603050302020204" pitchFamily="34" charset="0"/>
              </a:rPr>
              <a:t>49)</a:t>
            </a:r>
            <a:endParaRPr lang="en-US" sz="1900" b="1" dirty="0">
              <a:solidFill>
                <a:schemeClr val="accent6">
                  <a:lumMod val="10000"/>
                </a:schemeClr>
              </a:solidFill>
              <a:latin typeface="HP001 4 hàng" panose="020B06030503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31F8A26F-E16C-42D4-8CF7-04D6D25B292B}"/>
              </a:ext>
            </a:extLst>
          </p:cNvPr>
          <p:cNvSpPr txBox="1"/>
          <p:nvPr/>
        </p:nvSpPr>
        <p:spPr>
          <a:xfrm>
            <a:off x="2093717" y="1679096"/>
            <a:ext cx="5599182" cy="364517"/>
          </a:xfrm>
          <a:prstGeom prst="rect">
            <a:avLst/>
          </a:prstGeom>
          <a:noFill/>
          <a:ln>
            <a:noFill/>
          </a:ln>
        </p:spPr>
        <p:txBody>
          <a:bodyPr wrap="square" lIns="71433" tIns="35716" rIns="71433" bIns="35716" rtlCol="0">
            <a:spAutoFit/>
          </a:bodyPr>
          <a:lstStyle/>
          <a:p>
            <a:r>
              <a:rPr lang="vi-VN" sz="1900" b="1" dirty="0" smtClean="0">
                <a:solidFill>
                  <a:schemeClr val="accent6">
                    <a:lumMod val="10000"/>
                  </a:schemeClr>
                </a:solidFill>
                <a:latin typeface="HP001 4 hàng" panose="020B0603050302020204" pitchFamily="34" charset="0"/>
              </a:rPr>
              <a:t>- Hình tam giác có ba góc nhọn là:</a:t>
            </a:r>
            <a:endParaRPr lang="en-US" sz="1900" b="1" dirty="0">
              <a:solidFill>
                <a:schemeClr val="accent6">
                  <a:lumMod val="10000"/>
                </a:schemeClr>
              </a:solidFill>
              <a:latin typeface="HP001 4 hàng" panose="020B06030503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6725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422248" y="348956"/>
            <a:ext cx="4800600" cy="5715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b="1" dirty="0" smtClean="0">
                <a:solidFill>
                  <a:srgbClr val="006600"/>
                </a:solidFill>
                <a:latin typeface="+mn-lt"/>
              </a:rPr>
              <a:t>AI NHANH , AI Đ</a:t>
            </a:r>
            <a:r>
              <a:rPr lang="vi-VN" altLang="en-US" b="1" dirty="0">
                <a:solidFill>
                  <a:srgbClr val="006600"/>
                </a:solidFill>
                <a:latin typeface="+mn-lt"/>
              </a:rPr>
              <a:t>ú</a:t>
            </a:r>
            <a:r>
              <a:rPr lang="en-US" altLang="en-US" b="1" dirty="0" smtClean="0">
                <a:solidFill>
                  <a:srgbClr val="006600"/>
                </a:solidFill>
                <a:latin typeface="+mn-lt"/>
              </a:rPr>
              <a:t>NG ??</a:t>
            </a:r>
            <a:endParaRPr lang="en-US" altLang="en-US" b="1" dirty="0">
              <a:solidFill>
                <a:srgbClr val="006600"/>
              </a:solidFill>
              <a:latin typeface="+mn-lt"/>
            </a:endParaRPr>
          </a:p>
        </p:txBody>
      </p:sp>
      <p:sp>
        <p:nvSpPr>
          <p:cNvPr id="80899" name="Rectangle 3"/>
          <p:cNvSpPr>
            <a:spLocks noChangeArrowheads="1"/>
          </p:cNvSpPr>
          <p:nvPr/>
        </p:nvSpPr>
        <p:spPr bwMode="auto">
          <a:xfrm>
            <a:off x="1852258" y="1085850"/>
            <a:ext cx="6251972" cy="828675"/>
          </a:xfrm>
          <a:prstGeom prst="rect">
            <a:avLst/>
          </a:prstGeom>
          <a:noFill/>
          <a:ln w="9525">
            <a:solidFill>
              <a:srgbClr val="CC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9686" tIns="34843" rIns="69686" bIns="34843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2400" dirty="0">
                <a:solidFill>
                  <a:srgbClr val="0000FF"/>
                </a:solidFill>
                <a:latin typeface=".VnArial" pitchFamily="34" charset="0"/>
              </a:rPr>
              <a:t>* </a:t>
            </a:r>
            <a:r>
              <a:rPr lang="en-US" altLang="en-US" sz="2400" dirty="0" err="1">
                <a:solidFill>
                  <a:srgbClr val="0000FF"/>
                </a:solidFill>
                <a:latin typeface="HP001 4 hàng" panose="020B0604020202020204" charset="0"/>
              </a:rPr>
              <a:t>Đúng</a:t>
            </a:r>
            <a:r>
              <a:rPr lang="en-US" altLang="en-US" sz="2400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HP001 4 hàng" panose="020B0604020202020204" charset="0"/>
              </a:rPr>
              <a:t>ghi</a:t>
            </a:r>
            <a:r>
              <a:rPr lang="en-US" altLang="en-US" sz="2400" dirty="0">
                <a:solidFill>
                  <a:srgbClr val="0000FF"/>
                </a:solidFill>
                <a:latin typeface="HP001 4 hàng" panose="020B0604020202020204" charset="0"/>
              </a:rPr>
              <a:t> Đ, </a:t>
            </a:r>
            <a:r>
              <a:rPr lang="en-US" altLang="en-US" sz="2400" dirty="0" err="1">
                <a:solidFill>
                  <a:srgbClr val="0000FF"/>
                </a:solidFill>
                <a:latin typeface="HP001 4 hàng" panose="020B0604020202020204" charset="0"/>
              </a:rPr>
              <a:t>sai</a:t>
            </a:r>
            <a:r>
              <a:rPr lang="en-US" altLang="en-US" sz="2400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HP001 4 hàng" panose="020B0604020202020204" charset="0"/>
              </a:rPr>
              <a:t>ghi</a:t>
            </a:r>
            <a:r>
              <a:rPr lang="en-US" altLang="en-US" sz="2400" dirty="0">
                <a:solidFill>
                  <a:srgbClr val="0000FF"/>
                </a:solidFill>
                <a:latin typeface="HP001 4 hàng" panose="020B0604020202020204" charset="0"/>
              </a:rPr>
              <a:t> S </a:t>
            </a:r>
            <a:r>
              <a:rPr lang="en-US" altLang="en-US" sz="2400" dirty="0" err="1">
                <a:solidFill>
                  <a:srgbClr val="0000FF"/>
                </a:solidFill>
                <a:latin typeface="HP001 4 hàng" panose="020B0604020202020204" charset="0"/>
              </a:rPr>
              <a:t>vào</a:t>
            </a:r>
            <a:r>
              <a:rPr lang="en-US" altLang="en-US" sz="2400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HP001 4 hàng" panose="020B0604020202020204" charset="0"/>
              </a:rPr>
              <a:t>sau</a:t>
            </a:r>
            <a:r>
              <a:rPr lang="en-US" altLang="en-US" sz="2400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HP001 4 hàng" panose="020B0604020202020204" charset="0"/>
              </a:rPr>
              <a:t>mỗi</a:t>
            </a:r>
            <a:r>
              <a:rPr lang="en-US" altLang="en-US" sz="2400" dirty="0">
                <a:solidFill>
                  <a:srgbClr val="0000FF"/>
                </a:solidFill>
                <a:latin typeface="HP001 4 hàng" panose="020B0604020202020204" charset="0"/>
              </a:rPr>
              <a:t> ý:</a:t>
            </a:r>
          </a:p>
        </p:txBody>
      </p:sp>
      <p:sp>
        <p:nvSpPr>
          <p:cNvPr id="80940" name="Rectangle 44"/>
          <p:cNvSpPr>
            <a:spLocks noChangeArrowheads="1"/>
          </p:cNvSpPr>
          <p:nvPr/>
        </p:nvSpPr>
        <p:spPr bwMode="auto">
          <a:xfrm>
            <a:off x="1852258" y="1933955"/>
            <a:ext cx="6251972" cy="2668191"/>
          </a:xfrm>
          <a:prstGeom prst="rect">
            <a:avLst/>
          </a:prstGeom>
          <a:noFill/>
          <a:ln w="9525">
            <a:solidFill>
              <a:srgbClr val="CC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9686" tIns="34843" rIns="69686" bIns="34843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fontAlgn="base" hangingPunct="1">
              <a:spcBef>
                <a:spcPct val="20000"/>
              </a:spcBef>
              <a:spcAft>
                <a:spcPct val="0"/>
              </a:spcAft>
              <a:buFontTx/>
              <a:buChar char="-"/>
            </a:pPr>
            <a:r>
              <a:rPr lang="en-US" altLang="en-US" sz="2100" dirty="0">
                <a:solidFill>
                  <a:srgbClr val="0000FF"/>
                </a:solidFill>
                <a:latin typeface=".VnArial" pitchFamily="34" charset="0"/>
              </a:rPr>
              <a:t> </a:t>
            </a:r>
            <a:r>
              <a:rPr lang="en-US" altLang="en-US" sz="2400" i="1" dirty="0" err="1">
                <a:solidFill>
                  <a:srgbClr val="0000FF"/>
                </a:solidFill>
                <a:latin typeface="HP001 4 hàng" panose="020B0604020202020204" charset="0"/>
              </a:rPr>
              <a:t>Góc</a:t>
            </a:r>
            <a:r>
              <a:rPr lang="en-US" altLang="en-US" sz="2400" i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i="1" dirty="0" err="1">
                <a:solidFill>
                  <a:srgbClr val="0000FF"/>
                </a:solidFill>
                <a:latin typeface="HP001 4 hàng" panose="020B0604020202020204" charset="0"/>
              </a:rPr>
              <a:t>nhọn</a:t>
            </a:r>
            <a:r>
              <a:rPr lang="en-US" altLang="en-US" sz="2400" i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i="1" dirty="0" err="1">
                <a:solidFill>
                  <a:srgbClr val="0000FF"/>
                </a:solidFill>
                <a:latin typeface="HP001 4 hàng" panose="020B0604020202020204" charset="0"/>
              </a:rPr>
              <a:t>bé</a:t>
            </a:r>
            <a:r>
              <a:rPr lang="en-US" altLang="en-US" sz="2400" i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i="1" dirty="0" err="1">
                <a:solidFill>
                  <a:srgbClr val="0000FF"/>
                </a:solidFill>
                <a:latin typeface="HP001 4 hàng" panose="020B0604020202020204" charset="0"/>
              </a:rPr>
              <a:t>hơn</a:t>
            </a:r>
            <a:r>
              <a:rPr lang="en-US" altLang="en-US" sz="2400" i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i="1" dirty="0" err="1">
                <a:solidFill>
                  <a:srgbClr val="0000FF"/>
                </a:solidFill>
                <a:latin typeface="HP001 4 hàng" panose="020B0604020202020204" charset="0"/>
              </a:rPr>
              <a:t>góc</a:t>
            </a:r>
            <a:r>
              <a:rPr lang="en-US" altLang="en-US" sz="2400" i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i="1" dirty="0" err="1">
                <a:solidFill>
                  <a:srgbClr val="0000FF"/>
                </a:solidFill>
                <a:latin typeface="HP001 4 hàng" panose="020B0604020202020204" charset="0"/>
              </a:rPr>
              <a:t>vuông</a:t>
            </a:r>
            <a:endParaRPr lang="en-US" altLang="en-US" sz="2400" i="1" dirty="0">
              <a:solidFill>
                <a:srgbClr val="0000FF"/>
              </a:solidFill>
              <a:latin typeface="HP001 4 hàng" panose="020B0604020202020204" charset="0"/>
            </a:endParaRPr>
          </a:p>
          <a:p>
            <a:pPr algn="just" eaLnBrk="1" fontAlgn="base" hangingPunct="1">
              <a:spcBef>
                <a:spcPct val="20000"/>
              </a:spcBef>
              <a:spcAft>
                <a:spcPct val="0"/>
              </a:spcAft>
              <a:buFontTx/>
              <a:buChar char="-"/>
            </a:pPr>
            <a:r>
              <a:rPr lang="en-US" altLang="en-US" sz="2400" i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i="1" dirty="0" err="1">
                <a:solidFill>
                  <a:srgbClr val="0000FF"/>
                </a:solidFill>
                <a:latin typeface="HP001 4 hàng" panose="020B0604020202020204" charset="0"/>
              </a:rPr>
              <a:t>Góc</a:t>
            </a:r>
            <a:r>
              <a:rPr lang="en-US" altLang="en-US" sz="2400" i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i="1" dirty="0" err="1">
                <a:solidFill>
                  <a:srgbClr val="0000FF"/>
                </a:solidFill>
                <a:latin typeface="HP001 4 hàng" panose="020B0604020202020204" charset="0"/>
              </a:rPr>
              <a:t>vuông</a:t>
            </a:r>
            <a:r>
              <a:rPr lang="en-US" altLang="en-US" sz="2400" i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i="1" dirty="0" err="1">
                <a:solidFill>
                  <a:srgbClr val="0000FF"/>
                </a:solidFill>
                <a:latin typeface="HP001 4 hàng" panose="020B0604020202020204" charset="0"/>
              </a:rPr>
              <a:t>lớn</a:t>
            </a:r>
            <a:r>
              <a:rPr lang="en-US" altLang="en-US" sz="2400" i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i="1" dirty="0" err="1">
                <a:solidFill>
                  <a:srgbClr val="0000FF"/>
                </a:solidFill>
                <a:latin typeface="HP001 4 hàng" panose="020B0604020202020204" charset="0"/>
              </a:rPr>
              <a:t>hơn</a:t>
            </a:r>
            <a:r>
              <a:rPr lang="en-US" altLang="en-US" sz="2400" i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i="1" dirty="0" err="1">
                <a:solidFill>
                  <a:srgbClr val="0000FF"/>
                </a:solidFill>
                <a:latin typeface="HP001 4 hàng" panose="020B0604020202020204" charset="0"/>
              </a:rPr>
              <a:t>góc</a:t>
            </a:r>
            <a:r>
              <a:rPr lang="en-US" altLang="en-US" sz="2400" i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i="1" dirty="0" err="1">
                <a:solidFill>
                  <a:srgbClr val="0000FF"/>
                </a:solidFill>
                <a:latin typeface="HP001 4 hàng" panose="020B0604020202020204" charset="0"/>
              </a:rPr>
              <a:t>tù</a:t>
            </a:r>
            <a:endParaRPr lang="en-US" altLang="en-US" sz="2400" i="1" dirty="0">
              <a:solidFill>
                <a:srgbClr val="0000FF"/>
              </a:solidFill>
              <a:latin typeface="HP001 4 hàng" panose="020B0604020202020204" charset="0"/>
            </a:endParaRPr>
          </a:p>
          <a:p>
            <a:pPr algn="just" eaLnBrk="1" fontAlgn="base" hangingPunct="1">
              <a:spcBef>
                <a:spcPct val="20000"/>
              </a:spcBef>
              <a:spcAft>
                <a:spcPct val="0"/>
              </a:spcAft>
              <a:buFontTx/>
              <a:buChar char="-"/>
            </a:pPr>
            <a:r>
              <a:rPr lang="en-US" altLang="en-US" sz="2400" i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i="1" dirty="0" err="1">
                <a:solidFill>
                  <a:srgbClr val="0000FF"/>
                </a:solidFill>
                <a:latin typeface="HP001 4 hàng" panose="020B0604020202020204" charset="0"/>
              </a:rPr>
              <a:t>Góc</a:t>
            </a:r>
            <a:r>
              <a:rPr lang="en-US" altLang="en-US" sz="2400" i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i="1" dirty="0" err="1">
                <a:solidFill>
                  <a:srgbClr val="0000FF"/>
                </a:solidFill>
                <a:latin typeface="HP001 4 hàng" panose="020B0604020202020204" charset="0"/>
              </a:rPr>
              <a:t>bẹt</a:t>
            </a:r>
            <a:r>
              <a:rPr lang="en-US" altLang="en-US" sz="2400" i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i="1" dirty="0" err="1">
                <a:solidFill>
                  <a:srgbClr val="0000FF"/>
                </a:solidFill>
                <a:latin typeface="HP001 4 hàng" panose="020B0604020202020204" charset="0"/>
              </a:rPr>
              <a:t>bằng</a:t>
            </a:r>
            <a:r>
              <a:rPr lang="en-US" altLang="en-US" sz="2400" i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i="1" dirty="0" err="1">
                <a:solidFill>
                  <a:srgbClr val="0000FF"/>
                </a:solidFill>
                <a:latin typeface="HP001 4 hàng" panose="020B0604020202020204" charset="0"/>
              </a:rPr>
              <a:t>hai</a:t>
            </a:r>
            <a:r>
              <a:rPr lang="en-US" altLang="en-US" sz="2400" i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i="1" dirty="0" err="1">
                <a:solidFill>
                  <a:srgbClr val="0000FF"/>
                </a:solidFill>
                <a:latin typeface="HP001 4 hàng" panose="020B0604020202020204" charset="0"/>
              </a:rPr>
              <a:t>góc</a:t>
            </a:r>
            <a:r>
              <a:rPr lang="en-US" altLang="en-US" sz="2400" i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i="1" dirty="0" err="1">
                <a:solidFill>
                  <a:srgbClr val="0000FF"/>
                </a:solidFill>
                <a:latin typeface="HP001 4 hàng" panose="020B0604020202020204" charset="0"/>
              </a:rPr>
              <a:t>vuông</a:t>
            </a:r>
            <a:endParaRPr lang="en-US" altLang="en-US" sz="2400" i="1" dirty="0">
              <a:solidFill>
                <a:srgbClr val="0000FF"/>
              </a:solidFill>
              <a:latin typeface="HP001 4 hàng" panose="020B0604020202020204" charset="0"/>
            </a:endParaRPr>
          </a:p>
          <a:p>
            <a:pPr algn="just" eaLnBrk="1" fontAlgn="base" hangingPunct="1">
              <a:spcBef>
                <a:spcPct val="20000"/>
              </a:spcBef>
              <a:spcAft>
                <a:spcPct val="0"/>
              </a:spcAft>
              <a:buFontTx/>
              <a:buChar char="-"/>
            </a:pPr>
            <a:r>
              <a:rPr lang="en-US" altLang="en-US" sz="2400" i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i="1" dirty="0" err="1">
                <a:solidFill>
                  <a:srgbClr val="0000FF"/>
                </a:solidFill>
                <a:latin typeface="HP001 4 hàng" panose="020B0604020202020204" charset="0"/>
              </a:rPr>
              <a:t>Góc</a:t>
            </a:r>
            <a:r>
              <a:rPr lang="en-US" altLang="en-US" sz="2400" i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i="1" dirty="0" err="1">
                <a:solidFill>
                  <a:srgbClr val="0000FF"/>
                </a:solidFill>
                <a:latin typeface="HP001 4 hàng" panose="020B0604020202020204" charset="0"/>
              </a:rPr>
              <a:t>tù</a:t>
            </a:r>
            <a:r>
              <a:rPr lang="en-US" altLang="en-US" sz="2400" i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i="1" dirty="0" err="1">
                <a:solidFill>
                  <a:srgbClr val="0000FF"/>
                </a:solidFill>
                <a:latin typeface="HP001 4 hàng" panose="020B0604020202020204" charset="0"/>
              </a:rPr>
              <a:t>lớn</a:t>
            </a:r>
            <a:r>
              <a:rPr lang="en-US" altLang="en-US" sz="2400" i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i="1" dirty="0" err="1">
                <a:solidFill>
                  <a:srgbClr val="0000FF"/>
                </a:solidFill>
                <a:latin typeface="HP001 4 hàng" panose="020B0604020202020204" charset="0"/>
              </a:rPr>
              <a:t>hơn</a:t>
            </a:r>
            <a:r>
              <a:rPr lang="en-US" altLang="en-US" sz="2400" i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i="1" dirty="0" err="1">
                <a:solidFill>
                  <a:srgbClr val="0000FF"/>
                </a:solidFill>
                <a:latin typeface="HP001 4 hàng" panose="020B0604020202020204" charset="0"/>
              </a:rPr>
              <a:t>góc</a:t>
            </a:r>
            <a:r>
              <a:rPr lang="en-US" altLang="en-US" sz="2400" i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i="1" dirty="0" err="1">
                <a:solidFill>
                  <a:srgbClr val="0000FF"/>
                </a:solidFill>
                <a:latin typeface="HP001 4 hàng" panose="020B0604020202020204" charset="0"/>
              </a:rPr>
              <a:t>nhọn</a:t>
            </a:r>
            <a:endParaRPr lang="en-US" altLang="en-US" sz="2400" i="1" dirty="0">
              <a:solidFill>
                <a:srgbClr val="0000FF"/>
              </a:solidFill>
              <a:latin typeface="HP001 4 hàng" panose="020B0604020202020204" charset="0"/>
            </a:endParaRPr>
          </a:p>
          <a:p>
            <a:pPr algn="just" eaLnBrk="1" fontAlgn="base" hangingPunct="1">
              <a:spcBef>
                <a:spcPct val="20000"/>
              </a:spcBef>
              <a:spcAft>
                <a:spcPct val="0"/>
              </a:spcAft>
              <a:buFontTx/>
              <a:buChar char="-"/>
            </a:pPr>
            <a:r>
              <a:rPr lang="en-US" altLang="en-US" sz="2400" i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i="1" dirty="0" err="1">
                <a:solidFill>
                  <a:srgbClr val="0000FF"/>
                </a:solidFill>
                <a:latin typeface="HP001 4 hàng" panose="020B0604020202020204" charset="0"/>
              </a:rPr>
              <a:t>Góc</a:t>
            </a:r>
            <a:r>
              <a:rPr lang="en-US" altLang="en-US" sz="2400" i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i="1" dirty="0" err="1">
                <a:solidFill>
                  <a:srgbClr val="0000FF"/>
                </a:solidFill>
                <a:latin typeface="HP001 4 hàng" panose="020B0604020202020204" charset="0"/>
              </a:rPr>
              <a:t>bẹt</a:t>
            </a:r>
            <a:r>
              <a:rPr lang="en-US" altLang="en-US" sz="2400" i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i="1" dirty="0" err="1">
                <a:solidFill>
                  <a:srgbClr val="0000FF"/>
                </a:solidFill>
                <a:latin typeface="HP001 4 hàng" panose="020B0604020202020204" charset="0"/>
              </a:rPr>
              <a:t>bằng</a:t>
            </a:r>
            <a:r>
              <a:rPr lang="en-US" altLang="en-US" sz="2400" i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i="1" dirty="0" err="1">
                <a:solidFill>
                  <a:srgbClr val="0000FF"/>
                </a:solidFill>
                <a:latin typeface="HP001 4 hàng" panose="020B0604020202020204" charset="0"/>
              </a:rPr>
              <a:t>góc</a:t>
            </a:r>
            <a:r>
              <a:rPr lang="en-US" altLang="en-US" sz="2400" i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i="1" dirty="0" err="1">
                <a:solidFill>
                  <a:srgbClr val="0000FF"/>
                </a:solidFill>
                <a:latin typeface="HP001 4 hàng" panose="020B0604020202020204" charset="0"/>
              </a:rPr>
              <a:t>tù</a:t>
            </a:r>
            <a:endParaRPr lang="en-US" altLang="en-US" sz="2400" i="1" dirty="0">
              <a:solidFill>
                <a:srgbClr val="0000FF"/>
              </a:solidFill>
              <a:latin typeface="HP001 4 hàng" panose="020B0604020202020204" charset="0"/>
            </a:endParaRPr>
          </a:p>
          <a:p>
            <a:pPr algn="just" eaLnBrk="1" fontAlgn="base" hangingPunct="1">
              <a:spcBef>
                <a:spcPct val="20000"/>
              </a:spcBef>
              <a:spcAft>
                <a:spcPct val="0"/>
              </a:spcAft>
              <a:buFontTx/>
              <a:buChar char="-"/>
            </a:pPr>
            <a:r>
              <a:rPr lang="en-US" altLang="en-US" sz="2400" i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i="1" dirty="0" err="1">
                <a:solidFill>
                  <a:srgbClr val="0000FF"/>
                </a:solidFill>
                <a:latin typeface="HP001 4 hàng" panose="020B0604020202020204" charset="0"/>
              </a:rPr>
              <a:t>Góc</a:t>
            </a:r>
            <a:r>
              <a:rPr lang="en-US" altLang="en-US" sz="2400" i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i="1" dirty="0" err="1">
                <a:solidFill>
                  <a:srgbClr val="0000FF"/>
                </a:solidFill>
                <a:latin typeface="HP001 4 hàng" panose="020B0604020202020204" charset="0"/>
              </a:rPr>
              <a:t>tù</a:t>
            </a:r>
            <a:r>
              <a:rPr lang="en-US" altLang="en-US" sz="2400" i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i="1" dirty="0" err="1">
                <a:solidFill>
                  <a:srgbClr val="0000FF"/>
                </a:solidFill>
                <a:latin typeface="HP001 4 hàng" panose="020B0604020202020204" charset="0"/>
              </a:rPr>
              <a:t>lớn</a:t>
            </a:r>
            <a:r>
              <a:rPr lang="en-US" altLang="en-US" sz="2400" i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i="1" dirty="0" err="1">
                <a:solidFill>
                  <a:srgbClr val="0000FF"/>
                </a:solidFill>
                <a:latin typeface="HP001 4 hàng" panose="020B0604020202020204" charset="0"/>
              </a:rPr>
              <a:t>hơn</a:t>
            </a:r>
            <a:r>
              <a:rPr lang="en-US" altLang="en-US" sz="2400" i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i="1" dirty="0" err="1">
                <a:solidFill>
                  <a:srgbClr val="0000FF"/>
                </a:solidFill>
                <a:latin typeface="HP001 4 hàng" panose="020B0604020202020204" charset="0"/>
              </a:rPr>
              <a:t>góc</a:t>
            </a:r>
            <a:r>
              <a:rPr lang="en-US" altLang="en-US" sz="2400" i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i="1" dirty="0" err="1">
                <a:solidFill>
                  <a:srgbClr val="0000FF"/>
                </a:solidFill>
                <a:latin typeface="HP001 4 hàng" panose="020B0604020202020204" charset="0"/>
              </a:rPr>
              <a:t>vuông</a:t>
            </a:r>
            <a:endParaRPr lang="en-US" altLang="en-US" sz="2400" i="1" dirty="0">
              <a:solidFill>
                <a:srgbClr val="0000FF"/>
              </a:solidFill>
              <a:latin typeface="HP001 4 hàng" panose="020B0604020202020204" charset="0"/>
            </a:endParaRPr>
          </a:p>
          <a:p>
            <a:pPr algn="just" eaLnBrk="1" fontAlgn="base" hangingPunct="1">
              <a:spcBef>
                <a:spcPct val="20000"/>
              </a:spcBef>
              <a:spcAft>
                <a:spcPct val="0"/>
              </a:spcAft>
            </a:pPr>
            <a:endParaRPr lang="en-US" altLang="en-US" sz="2400" i="1" dirty="0">
              <a:solidFill>
                <a:srgbClr val="0000FF"/>
              </a:solidFill>
              <a:latin typeface="HP001 4 hàng" panose="020B0604020202020204" charset="0"/>
            </a:endParaRPr>
          </a:p>
          <a:p>
            <a:pPr algn="just" eaLnBrk="1" fontAlgn="base" hangingPunct="1">
              <a:spcBef>
                <a:spcPct val="20000"/>
              </a:spcBef>
              <a:spcAft>
                <a:spcPct val="0"/>
              </a:spcAft>
              <a:buFontTx/>
              <a:buChar char="-"/>
            </a:pPr>
            <a:endParaRPr lang="en-US" altLang="en-US" sz="2400" i="1" dirty="0">
              <a:solidFill>
                <a:srgbClr val="0000FF"/>
              </a:solidFill>
              <a:latin typeface="HP001 4 hàng" panose="020B0604020202020204" charset="0"/>
            </a:endParaRPr>
          </a:p>
          <a:p>
            <a:pPr algn="just" eaLnBrk="1" fontAlgn="base" hangingPunct="1">
              <a:spcBef>
                <a:spcPct val="20000"/>
              </a:spcBef>
              <a:spcAft>
                <a:spcPct val="0"/>
              </a:spcAft>
              <a:buFontTx/>
              <a:buChar char="-"/>
            </a:pPr>
            <a:endParaRPr lang="en-US" altLang="en-US" sz="2400" dirty="0">
              <a:solidFill>
                <a:srgbClr val="000000"/>
              </a:solidFill>
              <a:latin typeface="HP001 4 hàng" panose="020B0604020202020204" charset="0"/>
            </a:endParaRPr>
          </a:p>
          <a:p>
            <a:pPr algn="just" eaLnBrk="1" fontAlgn="base" hangingPunct="1">
              <a:spcBef>
                <a:spcPct val="20000"/>
              </a:spcBef>
              <a:spcAft>
                <a:spcPct val="0"/>
              </a:spcAft>
              <a:buFontTx/>
              <a:buChar char="-"/>
            </a:pPr>
            <a:endParaRPr lang="en-US" altLang="en-US" sz="2400" dirty="0">
              <a:solidFill>
                <a:srgbClr val="000000"/>
              </a:solidFill>
              <a:latin typeface="HP001 4 hàng" panose="020B0604020202020204" charset="0"/>
            </a:endParaRPr>
          </a:p>
        </p:txBody>
      </p:sp>
      <p:sp>
        <p:nvSpPr>
          <p:cNvPr id="27653" name="Text Box 50"/>
          <p:cNvSpPr txBox="1">
            <a:spLocks noChangeArrowheads="1"/>
          </p:cNvSpPr>
          <p:nvPr/>
        </p:nvSpPr>
        <p:spPr bwMode="auto">
          <a:xfrm>
            <a:off x="6841902" y="2502643"/>
            <a:ext cx="401241" cy="3781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686" tIns="34843" rIns="69686" bIns="34843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vi-VN" altLang="en-US">
              <a:solidFill>
                <a:srgbClr val="000000"/>
              </a:solidFill>
            </a:endParaRPr>
          </a:p>
        </p:txBody>
      </p:sp>
      <p:sp>
        <p:nvSpPr>
          <p:cNvPr id="27654" name="Text Box 51"/>
          <p:cNvSpPr txBox="1">
            <a:spLocks noChangeArrowheads="1"/>
          </p:cNvSpPr>
          <p:nvPr/>
        </p:nvSpPr>
        <p:spPr bwMode="auto">
          <a:xfrm>
            <a:off x="6421612" y="2415727"/>
            <a:ext cx="583406" cy="3781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686" tIns="34843" rIns="69686" bIns="34843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vi-VN" altLang="en-US">
              <a:solidFill>
                <a:srgbClr val="000000"/>
              </a:solidFill>
            </a:endParaRPr>
          </a:p>
        </p:txBody>
      </p:sp>
      <p:sp>
        <p:nvSpPr>
          <p:cNvPr id="80948" name="Text Box 52"/>
          <p:cNvSpPr txBox="1">
            <a:spLocks noChangeArrowheads="1"/>
          </p:cNvSpPr>
          <p:nvPr/>
        </p:nvSpPr>
        <p:spPr bwMode="auto">
          <a:xfrm>
            <a:off x="6712720" y="2021630"/>
            <a:ext cx="584597" cy="485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686" tIns="34843" rIns="69686" bIns="34843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700" b="1" dirty="0">
                <a:solidFill>
                  <a:srgbClr val="990000"/>
                </a:solidFill>
              </a:rPr>
              <a:t>Đ</a:t>
            </a:r>
          </a:p>
        </p:txBody>
      </p:sp>
      <p:sp>
        <p:nvSpPr>
          <p:cNvPr id="80949" name="Text Box 53"/>
          <p:cNvSpPr txBox="1">
            <a:spLocks noChangeArrowheads="1"/>
          </p:cNvSpPr>
          <p:nvPr/>
        </p:nvSpPr>
        <p:spPr bwMode="auto">
          <a:xfrm>
            <a:off x="6598802" y="2415727"/>
            <a:ext cx="584597" cy="485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686" tIns="34843" rIns="69686" bIns="34843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700" b="1" dirty="0">
                <a:solidFill>
                  <a:srgbClr val="990000"/>
                </a:solidFill>
              </a:rPr>
              <a:t>S</a:t>
            </a:r>
          </a:p>
        </p:txBody>
      </p:sp>
      <p:sp>
        <p:nvSpPr>
          <p:cNvPr id="80951" name="Text Box 55"/>
          <p:cNvSpPr txBox="1">
            <a:spLocks noChangeArrowheads="1"/>
          </p:cNvSpPr>
          <p:nvPr/>
        </p:nvSpPr>
        <p:spPr bwMode="auto">
          <a:xfrm>
            <a:off x="6377558" y="2804686"/>
            <a:ext cx="584597" cy="485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686" tIns="34843" rIns="69686" bIns="34843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700" b="1" dirty="0">
                <a:solidFill>
                  <a:srgbClr val="990000"/>
                </a:solidFill>
              </a:rPr>
              <a:t>Đ</a:t>
            </a:r>
          </a:p>
        </p:txBody>
      </p:sp>
      <p:sp>
        <p:nvSpPr>
          <p:cNvPr id="80954" name="Text Box 58"/>
          <p:cNvSpPr txBox="1">
            <a:spLocks noChangeArrowheads="1"/>
          </p:cNvSpPr>
          <p:nvPr/>
        </p:nvSpPr>
        <p:spPr bwMode="auto">
          <a:xfrm>
            <a:off x="5930550" y="3210467"/>
            <a:ext cx="584597" cy="485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686" tIns="34843" rIns="69686" bIns="34843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700" b="1" dirty="0">
                <a:solidFill>
                  <a:srgbClr val="990000"/>
                </a:solidFill>
              </a:rPr>
              <a:t>Đ</a:t>
            </a:r>
          </a:p>
        </p:txBody>
      </p:sp>
      <p:sp>
        <p:nvSpPr>
          <p:cNvPr id="80955" name="Text Box 59"/>
          <p:cNvSpPr txBox="1">
            <a:spLocks noChangeArrowheads="1"/>
          </p:cNvSpPr>
          <p:nvPr/>
        </p:nvSpPr>
        <p:spPr bwMode="auto">
          <a:xfrm>
            <a:off x="5121448" y="3691480"/>
            <a:ext cx="584597" cy="485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686" tIns="34843" rIns="69686" bIns="34843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700" b="1" dirty="0">
                <a:solidFill>
                  <a:srgbClr val="990000"/>
                </a:solidFill>
              </a:rPr>
              <a:t>S</a:t>
            </a:r>
          </a:p>
        </p:txBody>
      </p:sp>
      <p:sp>
        <p:nvSpPr>
          <p:cNvPr id="80956" name="Text Box 60"/>
          <p:cNvSpPr txBox="1">
            <a:spLocks noChangeArrowheads="1"/>
          </p:cNvSpPr>
          <p:nvPr/>
        </p:nvSpPr>
        <p:spPr bwMode="auto">
          <a:xfrm>
            <a:off x="5871673" y="4063549"/>
            <a:ext cx="584597" cy="485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686" tIns="34843" rIns="69686" bIns="34843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700" b="1" dirty="0">
                <a:solidFill>
                  <a:srgbClr val="990000"/>
                </a:solidFill>
              </a:rPr>
              <a:t>Đ</a:t>
            </a:r>
          </a:p>
        </p:txBody>
      </p:sp>
    </p:spTree>
    <p:extLst>
      <p:ext uri="{BB962C8B-B14F-4D97-AF65-F5344CB8AC3E}">
        <p14:creationId xmlns:p14="http://schemas.microsoft.com/office/powerpoint/2010/main" val="1527981675"/>
      </p:ext>
    </p:extLst>
  </p:cSld>
  <p:clrMapOvr>
    <a:masterClrMapping/>
  </p:clrMapOvr>
  <p:transition spd="slow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0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0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0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0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0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0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0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0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0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0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0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089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089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08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3" dur="2000"/>
                                        <p:tgtEl>
                                          <p:spTgt spid="80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09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09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09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09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09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809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809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809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809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809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809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809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8" grpId="0" build="p"/>
      <p:bldP spid="80899" grpId="0" animBg="1"/>
      <p:bldP spid="80940" grpId="0" animBg="1"/>
      <p:bldP spid="80948" grpId="0"/>
      <p:bldP spid="80949" grpId="0"/>
      <p:bldP spid="80951" grpId="0"/>
      <p:bldP spid="80954" grpId="0"/>
      <p:bldP spid="80955" grpId="0"/>
      <p:bldP spid="8095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536049"/>
            <a:ext cx="7704000" cy="1731289"/>
          </a:xfrm>
        </p:spPr>
        <p:txBody>
          <a:bodyPr/>
          <a:lstStyle/>
          <a:p>
            <a:r>
              <a:rPr lang="vi-VN" dirty="0" smtClean="0"/>
              <a:t>Tiết học đến đây là hết rồi !</a:t>
            </a:r>
            <a:br>
              <a:rPr lang="vi-VN" dirty="0" smtClean="0"/>
            </a:br>
            <a:r>
              <a:rPr lang="vi-VN" dirty="0" smtClean="0"/>
              <a:t>Các em chuẩn bị để vào tiết toán tiếp theo.</a:t>
            </a:r>
            <a:br>
              <a:rPr lang="vi-VN" dirty="0" smtClean="0"/>
            </a:br>
            <a:r>
              <a:rPr lang="vi-VN" smtClean="0"/>
              <a:t>Thời gian giải lao của các bạn là 5 phút.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4469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0" name="AutoShape 24"/>
          <p:cNvSpPr>
            <a:spLocks noChangeArrowheads="1"/>
          </p:cNvSpPr>
          <p:nvPr/>
        </p:nvSpPr>
        <p:spPr bwMode="auto">
          <a:xfrm>
            <a:off x="1616937" y="186929"/>
            <a:ext cx="6000750" cy="571500"/>
          </a:xfrm>
          <a:prstGeom prst="flowChartAlternateProcess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wrap="none" lIns="69686" tIns="34843" rIns="69686" bIns="34843" anchor="ctr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000" b="1" i="1" dirty="0" err="1">
                <a:solidFill>
                  <a:srgbClr val="0000FF"/>
                </a:solidFill>
                <a:latin typeface="HP001 4 hàng" panose="020B0604020202020204" charset="0"/>
                <a:cs typeface="Times New Roman" panose="02020603050405020304" pitchFamily="18" charset="0"/>
              </a:rPr>
              <a:t>Hãy</a:t>
            </a:r>
            <a:r>
              <a:rPr lang="en-US" altLang="en-US" sz="3000" b="1" i="1" dirty="0">
                <a:solidFill>
                  <a:srgbClr val="0000FF"/>
                </a:solidFill>
                <a:latin typeface="HP001 4 hàng" panose="020B0604020202020204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>
                <a:solidFill>
                  <a:srgbClr val="0000FF"/>
                </a:solidFill>
                <a:latin typeface="HP001 4 hàng" panose="020B0604020202020204" charset="0"/>
                <a:cs typeface="Times New Roman" panose="02020603050405020304" pitchFamily="18" charset="0"/>
              </a:rPr>
              <a:t>cho</a:t>
            </a:r>
            <a:r>
              <a:rPr lang="en-US" altLang="en-US" sz="3000" b="1" i="1" dirty="0">
                <a:solidFill>
                  <a:srgbClr val="0000FF"/>
                </a:solidFill>
                <a:latin typeface="HP001 4 hàng" panose="020B0604020202020204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>
                <a:solidFill>
                  <a:srgbClr val="0000FF"/>
                </a:solidFill>
                <a:latin typeface="HP001 4 hàng" panose="020B0604020202020204" charset="0"/>
                <a:cs typeface="Times New Roman" panose="02020603050405020304" pitchFamily="18" charset="0"/>
              </a:rPr>
              <a:t>biết</a:t>
            </a:r>
            <a:r>
              <a:rPr lang="en-US" altLang="en-US" sz="3000" b="1" i="1" dirty="0">
                <a:solidFill>
                  <a:srgbClr val="0000FF"/>
                </a:solidFill>
                <a:latin typeface="HP001 4 hàng" panose="020B0604020202020204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>
                <a:solidFill>
                  <a:srgbClr val="0000FF"/>
                </a:solidFill>
                <a:latin typeface="HP001 4 hàng" panose="020B0604020202020204" charset="0"/>
                <a:cs typeface="Times New Roman" panose="02020603050405020304" pitchFamily="18" charset="0"/>
              </a:rPr>
              <a:t>góc</a:t>
            </a:r>
            <a:r>
              <a:rPr lang="en-US" altLang="en-US" sz="3000" b="1" i="1" dirty="0">
                <a:solidFill>
                  <a:srgbClr val="0000FF"/>
                </a:solidFill>
                <a:latin typeface="HP001 4 hàng" panose="020B0604020202020204" charset="0"/>
                <a:cs typeface="Times New Roman" panose="02020603050405020304" pitchFamily="18" charset="0"/>
              </a:rPr>
              <a:t> d</a:t>
            </a:r>
            <a:r>
              <a:rPr lang="vi-VN" altLang="en-US" sz="3000" b="1" i="1" dirty="0">
                <a:solidFill>
                  <a:srgbClr val="0000FF"/>
                </a:solidFill>
                <a:latin typeface="HP001 4 hàng" panose="020B0604020202020204" charset="0"/>
                <a:cs typeface="Times New Roman" panose="02020603050405020304" pitchFamily="18" charset="0"/>
              </a:rPr>
              <a:t>ư</a:t>
            </a:r>
            <a:r>
              <a:rPr lang="en-US" altLang="en-US" sz="3000" b="1" i="1" dirty="0" err="1">
                <a:solidFill>
                  <a:srgbClr val="0000FF"/>
                </a:solidFill>
                <a:latin typeface="HP001 4 hàng" panose="020B0604020202020204" charset="0"/>
                <a:cs typeface="Times New Roman" panose="02020603050405020304" pitchFamily="18" charset="0"/>
              </a:rPr>
              <a:t>ới</a:t>
            </a:r>
            <a:r>
              <a:rPr lang="en-US" altLang="en-US" sz="3000" b="1" i="1" dirty="0">
                <a:solidFill>
                  <a:srgbClr val="0000FF"/>
                </a:solidFill>
                <a:latin typeface="HP001 4 hàng" panose="020B0604020202020204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>
                <a:solidFill>
                  <a:srgbClr val="0000FF"/>
                </a:solidFill>
                <a:latin typeface="HP001 4 hàng" panose="020B0604020202020204" charset="0"/>
                <a:cs typeface="Times New Roman" panose="02020603050405020304" pitchFamily="18" charset="0"/>
              </a:rPr>
              <a:t>đây</a:t>
            </a:r>
            <a:r>
              <a:rPr lang="en-US" altLang="en-US" sz="3000" b="1" i="1" dirty="0">
                <a:solidFill>
                  <a:srgbClr val="0000FF"/>
                </a:solidFill>
                <a:latin typeface="HP001 4 hàng" panose="020B0604020202020204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>
                <a:solidFill>
                  <a:srgbClr val="0000FF"/>
                </a:solidFill>
                <a:latin typeface="HP001 4 hàng" panose="020B0604020202020204" charset="0"/>
                <a:cs typeface="Times New Roman" panose="02020603050405020304" pitchFamily="18" charset="0"/>
              </a:rPr>
              <a:t>thuộc</a:t>
            </a:r>
            <a:r>
              <a:rPr lang="en-US" altLang="en-US" sz="3000" b="1" i="1" dirty="0">
                <a:solidFill>
                  <a:srgbClr val="0000FF"/>
                </a:solidFill>
                <a:latin typeface="HP001 4 hàng" panose="020B0604020202020204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>
                <a:solidFill>
                  <a:srgbClr val="0000FF"/>
                </a:solidFill>
                <a:latin typeface="HP001 4 hàng" panose="020B0604020202020204" charset="0"/>
                <a:cs typeface="Times New Roman" panose="02020603050405020304" pitchFamily="18" charset="0"/>
              </a:rPr>
              <a:t>loại</a:t>
            </a:r>
            <a:r>
              <a:rPr lang="en-US" altLang="en-US" sz="3000" b="1" i="1" dirty="0">
                <a:solidFill>
                  <a:srgbClr val="0000FF"/>
                </a:solidFill>
                <a:latin typeface="HP001 4 hàng" panose="020B0604020202020204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>
                <a:solidFill>
                  <a:srgbClr val="0000FF"/>
                </a:solidFill>
                <a:latin typeface="HP001 4 hàng" panose="020B0604020202020204" charset="0"/>
                <a:cs typeface="Times New Roman" panose="02020603050405020304" pitchFamily="18" charset="0"/>
              </a:rPr>
              <a:t>góc</a:t>
            </a:r>
            <a:r>
              <a:rPr lang="en-US" altLang="en-US" sz="3000" b="1" i="1" dirty="0">
                <a:solidFill>
                  <a:srgbClr val="0000FF"/>
                </a:solidFill>
                <a:latin typeface="HP001 4 hàng" panose="020B0604020202020204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>
                <a:solidFill>
                  <a:srgbClr val="0000FF"/>
                </a:solidFill>
                <a:latin typeface="HP001 4 hàng" panose="020B0604020202020204" charset="0"/>
                <a:cs typeface="Times New Roman" panose="02020603050405020304" pitchFamily="18" charset="0"/>
              </a:rPr>
              <a:t>gì</a:t>
            </a:r>
            <a:r>
              <a:rPr lang="en-US" altLang="en-US" sz="3000" b="1" i="1" dirty="0">
                <a:solidFill>
                  <a:srgbClr val="0000FF"/>
                </a:solidFill>
                <a:latin typeface="HP001 4 hàng" panose="020B0604020202020204" charset="0"/>
                <a:cs typeface="Times New Roman" panose="02020603050405020304" pitchFamily="18" charset="0"/>
              </a:rPr>
              <a:t>?</a:t>
            </a:r>
          </a:p>
        </p:txBody>
      </p:sp>
      <p:grpSp>
        <p:nvGrpSpPr>
          <p:cNvPr id="2" name="Group 48"/>
          <p:cNvGrpSpPr>
            <a:grpSpLocks/>
          </p:cNvGrpSpPr>
          <p:nvPr/>
        </p:nvGrpSpPr>
        <p:grpSpPr bwMode="auto">
          <a:xfrm>
            <a:off x="428031" y="1874434"/>
            <a:ext cx="2311004" cy="2235994"/>
            <a:chOff x="0" y="1715"/>
            <a:chExt cx="1941" cy="1878"/>
          </a:xfrm>
        </p:grpSpPr>
        <p:grpSp>
          <p:nvGrpSpPr>
            <p:cNvPr id="16403" name="Group 31"/>
            <p:cNvGrpSpPr>
              <a:grpSpLocks/>
            </p:cNvGrpSpPr>
            <p:nvPr/>
          </p:nvGrpSpPr>
          <p:grpSpPr bwMode="auto">
            <a:xfrm>
              <a:off x="353" y="2055"/>
              <a:ext cx="1272" cy="1179"/>
              <a:chOff x="442" y="2042"/>
              <a:chExt cx="1272" cy="1179"/>
            </a:xfrm>
          </p:grpSpPr>
          <p:sp>
            <p:nvSpPr>
              <p:cNvPr id="16407" name="Line 28"/>
              <p:cNvSpPr>
                <a:spLocks noChangeShapeType="1"/>
              </p:cNvSpPr>
              <p:nvPr/>
            </p:nvSpPr>
            <p:spPr bwMode="auto">
              <a:xfrm>
                <a:off x="442" y="2042"/>
                <a:ext cx="0" cy="1179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500"/>
              </a:p>
            </p:txBody>
          </p:sp>
          <p:sp>
            <p:nvSpPr>
              <p:cNvPr id="16408" name="Line 29"/>
              <p:cNvSpPr>
                <a:spLocks noChangeShapeType="1"/>
              </p:cNvSpPr>
              <p:nvPr/>
            </p:nvSpPr>
            <p:spPr bwMode="auto">
              <a:xfrm>
                <a:off x="443" y="3214"/>
                <a:ext cx="127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500"/>
              </a:p>
            </p:txBody>
          </p:sp>
        </p:grpSp>
        <p:sp>
          <p:nvSpPr>
            <p:cNvPr id="16404" name="Text Box 38"/>
            <p:cNvSpPr txBox="1">
              <a:spLocks noChangeArrowheads="1"/>
            </p:cNvSpPr>
            <p:nvPr/>
          </p:nvSpPr>
          <p:spPr bwMode="auto">
            <a:xfrm>
              <a:off x="0" y="1715"/>
              <a:ext cx="726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A</a:t>
              </a:r>
            </a:p>
          </p:txBody>
        </p:sp>
        <p:sp>
          <p:nvSpPr>
            <p:cNvPr id="16405" name="Text Box 39"/>
            <p:cNvSpPr txBox="1">
              <a:spLocks noChangeArrowheads="1"/>
            </p:cNvSpPr>
            <p:nvPr/>
          </p:nvSpPr>
          <p:spPr bwMode="auto">
            <a:xfrm>
              <a:off x="0" y="3244"/>
              <a:ext cx="726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O</a:t>
              </a:r>
            </a:p>
          </p:txBody>
        </p:sp>
        <p:sp>
          <p:nvSpPr>
            <p:cNvPr id="16406" name="Text Box 40"/>
            <p:cNvSpPr txBox="1">
              <a:spLocks noChangeArrowheads="1"/>
            </p:cNvSpPr>
            <p:nvPr/>
          </p:nvSpPr>
          <p:spPr bwMode="auto">
            <a:xfrm>
              <a:off x="1215" y="3218"/>
              <a:ext cx="726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B</a:t>
              </a:r>
            </a:p>
          </p:txBody>
        </p:sp>
      </p:grpSp>
      <p:grpSp>
        <p:nvGrpSpPr>
          <p:cNvPr id="4" name="Group 50"/>
          <p:cNvGrpSpPr>
            <a:grpSpLocks/>
          </p:cNvGrpSpPr>
          <p:nvPr/>
        </p:nvGrpSpPr>
        <p:grpSpPr bwMode="auto">
          <a:xfrm>
            <a:off x="6259161" y="1814902"/>
            <a:ext cx="2697956" cy="2070498"/>
            <a:chOff x="3256" y="1828"/>
            <a:chExt cx="2266" cy="1739"/>
          </a:xfrm>
        </p:grpSpPr>
        <p:grpSp>
          <p:nvGrpSpPr>
            <p:cNvPr id="16397" name="Group 35"/>
            <p:cNvGrpSpPr>
              <a:grpSpLocks/>
            </p:cNvGrpSpPr>
            <p:nvPr/>
          </p:nvGrpSpPr>
          <p:grpSpPr bwMode="auto">
            <a:xfrm rot="10800000">
              <a:off x="3783" y="2106"/>
              <a:ext cx="1272" cy="1179"/>
              <a:chOff x="442" y="2042"/>
              <a:chExt cx="1272" cy="1179"/>
            </a:xfrm>
          </p:grpSpPr>
          <p:sp>
            <p:nvSpPr>
              <p:cNvPr id="16401" name="Line 36"/>
              <p:cNvSpPr>
                <a:spLocks noChangeShapeType="1"/>
              </p:cNvSpPr>
              <p:nvPr/>
            </p:nvSpPr>
            <p:spPr bwMode="auto">
              <a:xfrm>
                <a:off x="442" y="2042"/>
                <a:ext cx="0" cy="1179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500"/>
              </a:p>
            </p:txBody>
          </p:sp>
          <p:sp>
            <p:nvSpPr>
              <p:cNvPr id="16402" name="Line 37"/>
              <p:cNvSpPr>
                <a:spLocks noChangeShapeType="1"/>
              </p:cNvSpPr>
              <p:nvPr/>
            </p:nvSpPr>
            <p:spPr bwMode="auto">
              <a:xfrm>
                <a:off x="443" y="3214"/>
                <a:ext cx="127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500"/>
              </a:p>
            </p:txBody>
          </p:sp>
        </p:grpSp>
        <p:sp>
          <p:nvSpPr>
            <p:cNvPr id="16398" name="Text Box 44"/>
            <p:cNvSpPr txBox="1">
              <a:spLocks noChangeArrowheads="1"/>
            </p:cNvSpPr>
            <p:nvPr/>
          </p:nvSpPr>
          <p:spPr bwMode="auto">
            <a:xfrm>
              <a:off x="3256" y="1878"/>
              <a:ext cx="726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D</a:t>
              </a:r>
            </a:p>
          </p:txBody>
        </p:sp>
        <p:sp>
          <p:nvSpPr>
            <p:cNvPr id="16399" name="Text Box 45"/>
            <p:cNvSpPr txBox="1">
              <a:spLocks noChangeArrowheads="1"/>
            </p:cNvSpPr>
            <p:nvPr/>
          </p:nvSpPr>
          <p:spPr bwMode="auto">
            <a:xfrm>
              <a:off x="4796" y="1828"/>
              <a:ext cx="726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E</a:t>
              </a:r>
            </a:p>
          </p:txBody>
        </p:sp>
        <p:sp>
          <p:nvSpPr>
            <p:cNvPr id="16400" name="Text Box 46"/>
            <p:cNvSpPr txBox="1">
              <a:spLocks noChangeArrowheads="1"/>
            </p:cNvSpPr>
            <p:nvPr/>
          </p:nvSpPr>
          <p:spPr bwMode="auto">
            <a:xfrm>
              <a:off x="4796" y="3218"/>
              <a:ext cx="726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G</a:t>
              </a:r>
            </a:p>
          </p:txBody>
        </p:sp>
      </p:grpSp>
      <p:grpSp>
        <p:nvGrpSpPr>
          <p:cNvPr id="6" name="Group 49"/>
          <p:cNvGrpSpPr>
            <a:grpSpLocks/>
          </p:cNvGrpSpPr>
          <p:nvPr/>
        </p:nvGrpSpPr>
        <p:grpSpPr bwMode="auto">
          <a:xfrm>
            <a:off x="3445230" y="1528167"/>
            <a:ext cx="2388394" cy="2815828"/>
            <a:chOff x="1628" y="1565"/>
            <a:chExt cx="2006" cy="2365"/>
          </a:xfrm>
        </p:grpSpPr>
        <p:grpSp>
          <p:nvGrpSpPr>
            <p:cNvPr id="16391" name="Group 32"/>
            <p:cNvGrpSpPr>
              <a:grpSpLocks/>
            </p:cNvGrpSpPr>
            <p:nvPr/>
          </p:nvGrpSpPr>
          <p:grpSpPr bwMode="auto">
            <a:xfrm rot="2489789">
              <a:off x="2362" y="2145"/>
              <a:ext cx="1272" cy="1179"/>
              <a:chOff x="442" y="2042"/>
              <a:chExt cx="1272" cy="1179"/>
            </a:xfrm>
          </p:grpSpPr>
          <p:sp>
            <p:nvSpPr>
              <p:cNvPr id="16395" name="Line 33"/>
              <p:cNvSpPr>
                <a:spLocks noChangeShapeType="1"/>
              </p:cNvSpPr>
              <p:nvPr/>
            </p:nvSpPr>
            <p:spPr bwMode="auto">
              <a:xfrm>
                <a:off x="442" y="2042"/>
                <a:ext cx="0" cy="1179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500"/>
              </a:p>
            </p:txBody>
          </p:sp>
          <p:sp>
            <p:nvSpPr>
              <p:cNvPr id="16396" name="Line 34"/>
              <p:cNvSpPr>
                <a:spLocks noChangeShapeType="1"/>
              </p:cNvSpPr>
              <p:nvPr/>
            </p:nvSpPr>
            <p:spPr bwMode="auto">
              <a:xfrm>
                <a:off x="443" y="3214"/>
                <a:ext cx="127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500"/>
              </a:p>
            </p:txBody>
          </p:sp>
        </p:grpSp>
        <p:sp>
          <p:nvSpPr>
            <p:cNvPr id="16392" name="Text Box 41"/>
            <p:cNvSpPr txBox="1">
              <a:spLocks noChangeArrowheads="1"/>
            </p:cNvSpPr>
            <p:nvPr/>
          </p:nvSpPr>
          <p:spPr bwMode="auto">
            <a:xfrm>
              <a:off x="2542" y="1565"/>
              <a:ext cx="726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M</a:t>
              </a:r>
            </a:p>
          </p:txBody>
        </p:sp>
        <p:sp>
          <p:nvSpPr>
            <p:cNvPr id="16393" name="Text Box 42"/>
            <p:cNvSpPr txBox="1">
              <a:spLocks noChangeArrowheads="1"/>
            </p:cNvSpPr>
            <p:nvPr/>
          </p:nvSpPr>
          <p:spPr bwMode="auto">
            <a:xfrm>
              <a:off x="1628" y="2504"/>
              <a:ext cx="726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N</a:t>
              </a:r>
            </a:p>
          </p:txBody>
        </p:sp>
        <p:sp>
          <p:nvSpPr>
            <p:cNvPr id="16394" name="Text Box 47"/>
            <p:cNvSpPr txBox="1">
              <a:spLocks noChangeArrowheads="1"/>
            </p:cNvSpPr>
            <p:nvPr/>
          </p:nvSpPr>
          <p:spPr bwMode="auto">
            <a:xfrm>
              <a:off x="2880" y="3581"/>
              <a:ext cx="726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9317048"/>
      </p:ext>
    </p:extLst>
  </p:cSld>
  <p:clrMapOvr>
    <a:masterClrMapping/>
  </p:clrMapOvr>
  <p:transition spd="slow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2247900" y="214499"/>
            <a:ext cx="5599612" cy="857250"/>
          </a:xfrm>
        </p:spPr>
        <p:txBody>
          <a:bodyPr/>
          <a:lstStyle/>
          <a:p>
            <a:pPr eaLnBrk="1" hangingPunct="1"/>
            <a:r>
              <a:rPr lang="vi-VN" altLang="en-US" sz="3700" i="1" dirty="0" smtClean="0">
                <a:solidFill>
                  <a:srgbClr val="0000FF"/>
                </a:solidFill>
                <a:latin typeface="HP001 4 hàng" panose="020B0604020202020204" charset="0"/>
              </a:rPr>
              <a:t>Kiểm tra bằng ê ke</a:t>
            </a:r>
            <a:endParaRPr lang="en-US" altLang="en-US" sz="3700" i="1" dirty="0">
              <a:solidFill>
                <a:srgbClr val="0000FF"/>
              </a:solidFill>
              <a:latin typeface="HP001 4 hàng" panose="020B0604020202020204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143000" y="2041922"/>
            <a:ext cx="2311004" cy="2235994"/>
            <a:chOff x="0" y="1715"/>
            <a:chExt cx="1941" cy="1878"/>
          </a:xfrm>
        </p:grpSpPr>
        <p:grpSp>
          <p:nvGrpSpPr>
            <p:cNvPr id="17435" name="Group 5"/>
            <p:cNvGrpSpPr>
              <a:grpSpLocks/>
            </p:cNvGrpSpPr>
            <p:nvPr/>
          </p:nvGrpSpPr>
          <p:grpSpPr bwMode="auto">
            <a:xfrm>
              <a:off x="353" y="2055"/>
              <a:ext cx="1272" cy="1179"/>
              <a:chOff x="442" y="2042"/>
              <a:chExt cx="1272" cy="1179"/>
            </a:xfrm>
          </p:grpSpPr>
          <p:sp>
            <p:nvSpPr>
              <p:cNvPr id="17439" name="Line 6"/>
              <p:cNvSpPr>
                <a:spLocks noChangeShapeType="1"/>
              </p:cNvSpPr>
              <p:nvPr/>
            </p:nvSpPr>
            <p:spPr bwMode="auto">
              <a:xfrm>
                <a:off x="442" y="2042"/>
                <a:ext cx="0" cy="1179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500"/>
              </a:p>
            </p:txBody>
          </p:sp>
          <p:sp>
            <p:nvSpPr>
              <p:cNvPr id="17440" name="Line 7"/>
              <p:cNvSpPr>
                <a:spLocks noChangeShapeType="1"/>
              </p:cNvSpPr>
              <p:nvPr/>
            </p:nvSpPr>
            <p:spPr bwMode="auto">
              <a:xfrm>
                <a:off x="443" y="3214"/>
                <a:ext cx="127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500"/>
              </a:p>
            </p:txBody>
          </p:sp>
        </p:grpSp>
        <p:sp>
          <p:nvSpPr>
            <p:cNvPr id="17436" name="Text Box 8"/>
            <p:cNvSpPr txBox="1">
              <a:spLocks noChangeArrowheads="1"/>
            </p:cNvSpPr>
            <p:nvPr/>
          </p:nvSpPr>
          <p:spPr bwMode="auto">
            <a:xfrm>
              <a:off x="0" y="1715"/>
              <a:ext cx="726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A</a:t>
              </a:r>
            </a:p>
          </p:txBody>
        </p:sp>
        <p:sp>
          <p:nvSpPr>
            <p:cNvPr id="17437" name="Text Box 9"/>
            <p:cNvSpPr txBox="1">
              <a:spLocks noChangeArrowheads="1"/>
            </p:cNvSpPr>
            <p:nvPr/>
          </p:nvSpPr>
          <p:spPr bwMode="auto">
            <a:xfrm>
              <a:off x="0" y="3244"/>
              <a:ext cx="726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O</a:t>
              </a:r>
            </a:p>
          </p:txBody>
        </p:sp>
        <p:sp>
          <p:nvSpPr>
            <p:cNvPr id="17438" name="Text Box 10"/>
            <p:cNvSpPr txBox="1">
              <a:spLocks noChangeArrowheads="1"/>
            </p:cNvSpPr>
            <p:nvPr/>
          </p:nvSpPr>
          <p:spPr bwMode="auto">
            <a:xfrm>
              <a:off x="1215" y="3218"/>
              <a:ext cx="726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B</a:t>
              </a: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5079208" y="2176462"/>
            <a:ext cx="2697956" cy="2070498"/>
            <a:chOff x="3256" y="1828"/>
            <a:chExt cx="2266" cy="1739"/>
          </a:xfrm>
        </p:grpSpPr>
        <p:grpSp>
          <p:nvGrpSpPr>
            <p:cNvPr id="17429" name="Group 12"/>
            <p:cNvGrpSpPr>
              <a:grpSpLocks/>
            </p:cNvGrpSpPr>
            <p:nvPr/>
          </p:nvGrpSpPr>
          <p:grpSpPr bwMode="auto">
            <a:xfrm rot="10800000">
              <a:off x="3783" y="2106"/>
              <a:ext cx="1272" cy="1179"/>
              <a:chOff x="442" y="2042"/>
              <a:chExt cx="1272" cy="1179"/>
            </a:xfrm>
          </p:grpSpPr>
          <p:sp>
            <p:nvSpPr>
              <p:cNvPr id="17433" name="Line 13"/>
              <p:cNvSpPr>
                <a:spLocks noChangeShapeType="1"/>
              </p:cNvSpPr>
              <p:nvPr/>
            </p:nvSpPr>
            <p:spPr bwMode="auto">
              <a:xfrm>
                <a:off x="442" y="2042"/>
                <a:ext cx="0" cy="1179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500"/>
              </a:p>
            </p:txBody>
          </p:sp>
          <p:sp>
            <p:nvSpPr>
              <p:cNvPr id="17434" name="Line 14"/>
              <p:cNvSpPr>
                <a:spLocks noChangeShapeType="1"/>
              </p:cNvSpPr>
              <p:nvPr/>
            </p:nvSpPr>
            <p:spPr bwMode="auto">
              <a:xfrm>
                <a:off x="443" y="3214"/>
                <a:ext cx="127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500"/>
              </a:p>
            </p:txBody>
          </p:sp>
        </p:grpSp>
        <p:sp>
          <p:nvSpPr>
            <p:cNvPr id="17430" name="Text Box 15"/>
            <p:cNvSpPr txBox="1">
              <a:spLocks noChangeArrowheads="1"/>
            </p:cNvSpPr>
            <p:nvPr/>
          </p:nvSpPr>
          <p:spPr bwMode="auto">
            <a:xfrm>
              <a:off x="3256" y="1878"/>
              <a:ext cx="726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D</a:t>
              </a:r>
            </a:p>
          </p:txBody>
        </p:sp>
        <p:sp>
          <p:nvSpPr>
            <p:cNvPr id="17431" name="Text Box 16"/>
            <p:cNvSpPr txBox="1">
              <a:spLocks noChangeArrowheads="1"/>
            </p:cNvSpPr>
            <p:nvPr/>
          </p:nvSpPr>
          <p:spPr bwMode="auto">
            <a:xfrm>
              <a:off x="4796" y="1828"/>
              <a:ext cx="726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E</a:t>
              </a:r>
            </a:p>
          </p:txBody>
        </p:sp>
        <p:sp>
          <p:nvSpPr>
            <p:cNvPr id="17432" name="Text Box 17"/>
            <p:cNvSpPr txBox="1">
              <a:spLocks noChangeArrowheads="1"/>
            </p:cNvSpPr>
            <p:nvPr/>
          </p:nvSpPr>
          <p:spPr bwMode="auto">
            <a:xfrm>
              <a:off x="4796" y="3218"/>
              <a:ext cx="726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G</a:t>
              </a:r>
            </a:p>
          </p:txBody>
        </p:sp>
      </p:grpSp>
      <p:grpSp>
        <p:nvGrpSpPr>
          <p:cNvPr id="6" name="Group 18"/>
          <p:cNvGrpSpPr>
            <a:grpSpLocks/>
          </p:cNvGrpSpPr>
          <p:nvPr/>
        </p:nvGrpSpPr>
        <p:grpSpPr bwMode="auto">
          <a:xfrm>
            <a:off x="3170636" y="1863329"/>
            <a:ext cx="2388394" cy="2815828"/>
            <a:chOff x="1628" y="1565"/>
            <a:chExt cx="2006" cy="2365"/>
          </a:xfrm>
        </p:grpSpPr>
        <p:grpSp>
          <p:nvGrpSpPr>
            <p:cNvPr id="17423" name="Group 19"/>
            <p:cNvGrpSpPr>
              <a:grpSpLocks/>
            </p:cNvGrpSpPr>
            <p:nvPr/>
          </p:nvGrpSpPr>
          <p:grpSpPr bwMode="auto">
            <a:xfrm rot="2489789">
              <a:off x="2362" y="2145"/>
              <a:ext cx="1272" cy="1179"/>
              <a:chOff x="442" y="2042"/>
              <a:chExt cx="1272" cy="1179"/>
            </a:xfrm>
          </p:grpSpPr>
          <p:sp>
            <p:nvSpPr>
              <p:cNvPr id="17427" name="Line 20"/>
              <p:cNvSpPr>
                <a:spLocks noChangeShapeType="1"/>
              </p:cNvSpPr>
              <p:nvPr/>
            </p:nvSpPr>
            <p:spPr bwMode="auto">
              <a:xfrm>
                <a:off x="442" y="2042"/>
                <a:ext cx="0" cy="1179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500"/>
              </a:p>
            </p:txBody>
          </p:sp>
          <p:sp>
            <p:nvSpPr>
              <p:cNvPr id="17428" name="Line 21"/>
              <p:cNvSpPr>
                <a:spLocks noChangeShapeType="1"/>
              </p:cNvSpPr>
              <p:nvPr/>
            </p:nvSpPr>
            <p:spPr bwMode="auto">
              <a:xfrm>
                <a:off x="443" y="3214"/>
                <a:ext cx="127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500"/>
              </a:p>
            </p:txBody>
          </p:sp>
        </p:grpSp>
        <p:sp>
          <p:nvSpPr>
            <p:cNvPr id="17424" name="Text Box 22"/>
            <p:cNvSpPr txBox="1">
              <a:spLocks noChangeArrowheads="1"/>
            </p:cNvSpPr>
            <p:nvPr/>
          </p:nvSpPr>
          <p:spPr bwMode="auto">
            <a:xfrm>
              <a:off x="2542" y="1565"/>
              <a:ext cx="726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M</a:t>
              </a:r>
            </a:p>
          </p:txBody>
        </p:sp>
        <p:sp>
          <p:nvSpPr>
            <p:cNvPr id="17425" name="Text Box 23"/>
            <p:cNvSpPr txBox="1">
              <a:spLocks noChangeArrowheads="1"/>
            </p:cNvSpPr>
            <p:nvPr/>
          </p:nvSpPr>
          <p:spPr bwMode="auto">
            <a:xfrm>
              <a:off x="1628" y="2504"/>
              <a:ext cx="726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N</a:t>
              </a:r>
            </a:p>
          </p:txBody>
        </p:sp>
        <p:sp>
          <p:nvSpPr>
            <p:cNvPr id="17426" name="Text Box 24"/>
            <p:cNvSpPr txBox="1">
              <a:spLocks noChangeArrowheads="1"/>
            </p:cNvSpPr>
            <p:nvPr/>
          </p:nvSpPr>
          <p:spPr bwMode="auto">
            <a:xfrm>
              <a:off x="2880" y="3581"/>
              <a:ext cx="726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P</a:t>
              </a:r>
            </a:p>
          </p:txBody>
        </p:sp>
      </p:grpSp>
      <p:grpSp>
        <p:nvGrpSpPr>
          <p:cNvPr id="8" name="Group 28"/>
          <p:cNvGrpSpPr>
            <a:grpSpLocks/>
          </p:cNvGrpSpPr>
          <p:nvPr/>
        </p:nvGrpSpPr>
        <p:grpSpPr bwMode="auto">
          <a:xfrm>
            <a:off x="1576389" y="2564607"/>
            <a:ext cx="581025" cy="1266825"/>
            <a:chOff x="977" y="1102"/>
            <a:chExt cx="488" cy="1064"/>
          </a:xfrm>
          <a:solidFill>
            <a:srgbClr val="FFFF00"/>
          </a:solidFill>
        </p:grpSpPr>
        <p:sp>
          <p:nvSpPr>
            <p:cNvPr id="17421" name="AutoShape 25"/>
            <p:cNvSpPr>
              <a:spLocks noChangeArrowheads="1"/>
            </p:cNvSpPr>
            <p:nvPr/>
          </p:nvSpPr>
          <p:spPr bwMode="auto">
            <a:xfrm>
              <a:off x="977" y="1102"/>
              <a:ext cx="488" cy="1064"/>
            </a:xfrm>
            <a:prstGeom prst="rtTriangle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vi-VN" altLang="en-US">
                <a:solidFill>
                  <a:srgbClr val="000000"/>
                </a:solidFill>
              </a:endParaRPr>
            </a:p>
          </p:txBody>
        </p:sp>
        <p:sp>
          <p:nvSpPr>
            <p:cNvPr id="17422" name="AutoShape 26" descr="Stationery"/>
            <p:cNvSpPr>
              <a:spLocks noChangeArrowheads="1"/>
            </p:cNvSpPr>
            <p:nvPr/>
          </p:nvSpPr>
          <p:spPr bwMode="auto">
            <a:xfrm>
              <a:off x="1087" y="1589"/>
              <a:ext cx="202" cy="450"/>
            </a:xfrm>
            <a:prstGeom prst="rtTriangl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vi-VN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9" name="Group 29"/>
          <p:cNvGrpSpPr>
            <a:grpSpLocks/>
          </p:cNvGrpSpPr>
          <p:nvPr/>
        </p:nvGrpSpPr>
        <p:grpSpPr bwMode="auto">
          <a:xfrm rot="2510598">
            <a:off x="4148139" y="2350294"/>
            <a:ext cx="581025" cy="1266825"/>
            <a:chOff x="977" y="1102"/>
            <a:chExt cx="488" cy="1064"/>
          </a:xfrm>
          <a:solidFill>
            <a:srgbClr val="FFFF00"/>
          </a:solidFill>
        </p:grpSpPr>
        <p:sp>
          <p:nvSpPr>
            <p:cNvPr id="17419" name="AutoShape 30"/>
            <p:cNvSpPr>
              <a:spLocks noChangeArrowheads="1"/>
            </p:cNvSpPr>
            <p:nvPr/>
          </p:nvSpPr>
          <p:spPr bwMode="auto">
            <a:xfrm>
              <a:off x="977" y="1102"/>
              <a:ext cx="488" cy="1064"/>
            </a:xfrm>
            <a:prstGeom prst="rtTriangle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vi-VN" altLang="en-US">
                <a:solidFill>
                  <a:srgbClr val="000000"/>
                </a:solidFill>
              </a:endParaRPr>
            </a:p>
          </p:txBody>
        </p:sp>
        <p:sp>
          <p:nvSpPr>
            <p:cNvPr id="17420" name="AutoShape 31" descr="Stationery"/>
            <p:cNvSpPr>
              <a:spLocks noChangeArrowheads="1"/>
            </p:cNvSpPr>
            <p:nvPr/>
          </p:nvSpPr>
          <p:spPr bwMode="auto">
            <a:xfrm>
              <a:off x="1087" y="1589"/>
              <a:ext cx="202" cy="450"/>
            </a:xfrm>
            <a:prstGeom prst="rtTriangle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vi-VN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10" name="Group 32"/>
          <p:cNvGrpSpPr>
            <a:grpSpLocks/>
          </p:cNvGrpSpPr>
          <p:nvPr/>
        </p:nvGrpSpPr>
        <p:grpSpPr bwMode="auto">
          <a:xfrm rot="10800000">
            <a:off x="6622257" y="2507456"/>
            <a:ext cx="581025" cy="1266825"/>
            <a:chOff x="977" y="1102"/>
            <a:chExt cx="488" cy="1064"/>
          </a:xfrm>
          <a:solidFill>
            <a:srgbClr val="FFFF00"/>
          </a:solidFill>
        </p:grpSpPr>
        <p:sp>
          <p:nvSpPr>
            <p:cNvPr id="17417" name="AutoShape 33"/>
            <p:cNvSpPr>
              <a:spLocks noChangeArrowheads="1"/>
            </p:cNvSpPr>
            <p:nvPr/>
          </p:nvSpPr>
          <p:spPr bwMode="auto">
            <a:xfrm>
              <a:off x="977" y="1102"/>
              <a:ext cx="488" cy="1064"/>
            </a:xfrm>
            <a:prstGeom prst="rtTriangle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vi-VN" altLang="en-US">
                <a:solidFill>
                  <a:srgbClr val="000000"/>
                </a:solidFill>
              </a:endParaRPr>
            </a:p>
          </p:txBody>
        </p:sp>
        <p:sp>
          <p:nvSpPr>
            <p:cNvPr id="17418" name="AutoShape 34" descr="Stationery"/>
            <p:cNvSpPr>
              <a:spLocks noChangeArrowheads="1"/>
            </p:cNvSpPr>
            <p:nvPr/>
          </p:nvSpPr>
          <p:spPr bwMode="auto">
            <a:xfrm>
              <a:off x="1087" y="1589"/>
              <a:ext cx="202" cy="450"/>
            </a:xfrm>
            <a:prstGeom prst="rtTriangle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vi-VN" altLang="en-US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50197554"/>
      </p:ext>
    </p:extLst>
  </p:cSld>
  <p:clrMapOvr>
    <a:masterClrMapping/>
  </p:clrMapOvr>
  <p:transition spd="slow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4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47487" y="297146"/>
            <a:ext cx="4800600" cy="57150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 sz="3000" b="1" i="1" dirty="0">
                <a:solidFill>
                  <a:srgbClr val="006600"/>
                </a:solidFill>
                <a:latin typeface="HP001 4 hàng" panose="020B0604020202020204" charset="0"/>
                <a:cs typeface="Times New Roman" panose="02020603050405020304" pitchFamily="18" charset="0"/>
              </a:rPr>
              <a:t>Giới thiệu góc nhọn</a:t>
            </a:r>
            <a:r>
              <a:rPr lang="en-US" altLang="en-US" sz="3000" b="1" i="1" dirty="0">
                <a:solidFill>
                  <a:srgbClr val="006600"/>
                </a:solidFill>
                <a:latin typeface="HP001 4 hàng" panose="020B0604020202020204" charset="0"/>
              </a:rPr>
              <a:t>:</a:t>
            </a:r>
            <a:endParaRPr lang="en-US" altLang="en-US" b="1" i="1" dirty="0">
              <a:solidFill>
                <a:srgbClr val="006600"/>
              </a:solidFill>
              <a:latin typeface="HP001 4 hàng" panose="020B0604020202020204" charset="0"/>
            </a:endParaRPr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1071351" y="1607128"/>
            <a:ext cx="2726531" cy="1679972"/>
            <a:chOff x="0" y="2304"/>
            <a:chExt cx="2290" cy="1411"/>
          </a:xfrm>
        </p:grpSpPr>
        <p:grpSp>
          <p:nvGrpSpPr>
            <p:cNvPr id="19462" name="Group 6"/>
            <p:cNvGrpSpPr>
              <a:grpSpLocks/>
            </p:cNvGrpSpPr>
            <p:nvPr/>
          </p:nvGrpSpPr>
          <p:grpSpPr bwMode="auto">
            <a:xfrm>
              <a:off x="371" y="2573"/>
              <a:ext cx="1639" cy="832"/>
              <a:chOff x="359" y="2368"/>
              <a:chExt cx="1639" cy="832"/>
            </a:xfrm>
          </p:grpSpPr>
          <p:sp>
            <p:nvSpPr>
              <p:cNvPr id="19466" name="Line 4"/>
              <p:cNvSpPr>
                <a:spLocks noChangeShapeType="1"/>
              </p:cNvSpPr>
              <p:nvPr/>
            </p:nvSpPr>
            <p:spPr bwMode="auto">
              <a:xfrm flipV="1">
                <a:off x="359" y="2368"/>
                <a:ext cx="1442" cy="83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500"/>
              </a:p>
            </p:txBody>
          </p:sp>
          <p:sp>
            <p:nvSpPr>
              <p:cNvPr id="19467" name="Line 5"/>
              <p:cNvSpPr>
                <a:spLocks noChangeShapeType="1"/>
              </p:cNvSpPr>
              <p:nvPr/>
            </p:nvSpPr>
            <p:spPr bwMode="auto">
              <a:xfrm>
                <a:off x="360" y="3200"/>
                <a:ext cx="163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500"/>
              </a:p>
            </p:txBody>
          </p:sp>
        </p:grpSp>
        <p:sp>
          <p:nvSpPr>
            <p:cNvPr id="19463" name="Text Box 7"/>
            <p:cNvSpPr txBox="1">
              <a:spLocks noChangeArrowheads="1"/>
            </p:cNvSpPr>
            <p:nvPr/>
          </p:nvSpPr>
          <p:spPr bwMode="auto">
            <a:xfrm>
              <a:off x="1549" y="2304"/>
              <a:ext cx="524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A</a:t>
              </a:r>
            </a:p>
          </p:txBody>
        </p:sp>
        <p:sp>
          <p:nvSpPr>
            <p:cNvPr id="19464" name="Text Box 8"/>
            <p:cNvSpPr txBox="1">
              <a:spLocks noChangeArrowheads="1"/>
            </p:cNvSpPr>
            <p:nvPr/>
          </p:nvSpPr>
          <p:spPr bwMode="auto">
            <a:xfrm>
              <a:off x="0" y="3328"/>
              <a:ext cx="524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O</a:t>
              </a:r>
            </a:p>
          </p:txBody>
        </p:sp>
        <p:sp>
          <p:nvSpPr>
            <p:cNvPr id="19465" name="Text Box 9"/>
            <p:cNvSpPr txBox="1">
              <a:spLocks noChangeArrowheads="1"/>
            </p:cNvSpPr>
            <p:nvPr/>
          </p:nvSpPr>
          <p:spPr bwMode="auto">
            <a:xfrm>
              <a:off x="1766" y="3366"/>
              <a:ext cx="524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B</a:t>
              </a:r>
            </a:p>
          </p:txBody>
        </p:sp>
      </p:grpSp>
      <p:sp>
        <p:nvSpPr>
          <p:cNvPr id="6158" name="Rectangle 14"/>
          <p:cNvSpPr>
            <a:spLocks noChangeArrowheads="1"/>
          </p:cNvSpPr>
          <p:nvPr/>
        </p:nvSpPr>
        <p:spPr bwMode="auto">
          <a:xfrm>
            <a:off x="3591084" y="2147683"/>
            <a:ext cx="5552916" cy="697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686" tIns="34843" rIns="69686" bIns="34843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2400" b="1" dirty="0">
                <a:solidFill>
                  <a:srgbClr val="0000FF"/>
                </a:solidFill>
                <a:latin typeface="HP001 4 hàng" panose="020B0604020202020204" charset="0"/>
              </a:rPr>
              <a:t>Góc nhọn đỉnh O; cạnh OA, OB.</a:t>
            </a:r>
          </a:p>
        </p:txBody>
      </p:sp>
    </p:spTree>
    <p:extLst>
      <p:ext uri="{BB962C8B-B14F-4D97-AF65-F5344CB8AC3E}">
        <p14:creationId xmlns:p14="http://schemas.microsoft.com/office/powerpoint/2010/main" val="1246002165"/>
      </p:ext>
    </p:extLst>
  </p:cSld>
  <p:clrMapOvr>
    <a:masterClrMapping/>
  </p:clrMapOvr>
  <p:transition spd="slow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  <p:bldP spid="615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88214" y="1315243"/>
            <a:ext cx="2726531" cy="1679972"/>
            <a:chOff x="0" y="2304"/>
            <a:chExt cx="2290" cy="1411"/>
          </a:xfrm>
        </p:grpSpPr>
        <p:grpSp>
          <p:nvGrpSpPr>
            <p:cNvPr id="20491" name="Group 5"/>
            <p:cNvGrpSpPr>
              <a:grpSpLocks/>
            </p:cNvGrpSpPr>
            <p:nvPr/>
          </p:nvGrpSpPr>
          <p:grpSpPr bwMode="auto">
            <a:xfrm>
              <a:off x="371" y="2573"/>
              <a:ext cx="1639" cy="832"/>
              <a:chOff x="359" y="2368"/>
              <a:chExt cx="1639" cy="832"/>
            </a:xfrm>
          </p:grpSpPr>
          <p:sp>
            <p:nvSpPr>
              <p:cNvPr id="20495" name="Line 6"/>
              <p:cNvSpPr>
                <a:spLocks noChangeShapeType="1"/>
              </p:cNvSpPr>
              <p:nvPr/>
            </p:nvSpPr>
            <p:spPr bwMode="auto">
              <a:xfrm flipV="1">
                <a:off x="359" y="2368"/>
                <a:ext cx="1442" cy="83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500"/>
              </a:p>
            </p:txBody>
          </p:sp>
          <p:sp>
            <p:nvSpPr>
              <p:cNvPr id="20496" name="Line 7"/>
              <p:cNvSpPr>
                <a:spLocks noChangeShapeType="1"/>
              </p:cNvSpPr>
              <p:nvPr/>
            </p:nvSpPr>
            <p:spPr bwMode="auto">
              <a:xfrm>
                <a:off x="360" y="3200"/>
                <a:ext cx="163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500"/>
              </a:p>
            </p:txBody>
          </p:sp>
        </p:grpSp>
        <p:sp>
          <p:nvSpPr>
            <p:cNvPr id="20492" name="Text Box 8"/>
            <p:cNvSpPr txBox="1">
              <a:spLocks noChangeArrowheads="1"/>
            </p:cNvSpPr>
            <p:nvPr/>
          </p:nvSpPr>
          <p:spPr bwMode="auto">
            <a:xfrm>
              <a:off x="1549" y="2304"/>
              <a:ext cx="524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A</a:t>
              </a:r>
            </a:p>
          </p:txBody>
        </p:sp>
        <p:sp>
          <p:nvSpPr>
            <p:cNvPr id="20493" name="Text Box 9"/>
            <p:cNvSpPr txBox="1">
              <a:spLocks noChangeArrowheads="1"/>
            </p:cNvSpPr>
            <p:nvPr/>
          </p:nvSpPr>
          <p:spPr bwMode="auto">
            <a:xfrm>
              <a:off x="0" y="3328"/>
              <a:ext cx="524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O</a:t>
              </a:r>
            </a:p>
          </p:txBody>
        </p:sp>
        <p:sp>
          <p:nvSpPr>
            <p:cNvPr id="20494" name="Text Box 10"/>
            <p:cNvSpPr txBox="1">
              <a:spLocks noChangeArrowheads="1"/>
            </p:cNvSpPr>
            <p:nvPr/>
          </p:nvSpPr>
          <p:spPr bwMode="auto">
            <a:xfrm>
              <a:off x="1766" y="3366"/>
              <a:ext cx="524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B</a:t>
              </a:r>
            </a:p>
          </p:txBody>
        </p:sp>
      </p:grpSp>
      <p:sp>
        <p:nvSpPr>
          <p:cNvPr id="66571" name="Rectangle 11"/>
          <p:cNvSpPr>
            <a:spLocks noChangeArrowheads="1"/>
          </p:cNvSpPr>
          <p:nvPr/>
        </p:nvSpPr>
        <p:spPr bwMode="auto">
          <a:xfrm>
            <a:off x="363224" y="3255961"/>
            <a:ext cx="2393157" cy="697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686" tIns="34843" rIns="69686" bIns="34843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2400" b="1" dirty="0" err="1">
                <a:solidFill>
                  <a:srgbClr val="0000FF"/>
                </a:solidFill>
                <a:latin typeface="HP001 4 hàng" panose="020B0604020202020204" charset="0"/>
                <a:cs typeface="Times New Roman" panose="02020603050405020304" pitchFamily="18" charset="0"/>
              </a:rPr>
              <a:t>Góc</a:t>
            </a:r>
            <a:r>
              <a:rPr lang="en-US" altLang="en-US" sz="2400" b="1" dirty="0">
                <a:solidFill>
                  <a:srgbClr val="0000FF"/>
                </a:solidFill>
                <a:latin typeface="HP001 4 hàng" panose="020B060402020202020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HP001 4 hàng" panose="020B0604020202020204" charset="0"/>
                <a:cs typeface="Times New Roman" panose="02020603050405020304" pitchFamily="18" charset="0"/>
              </a:rPr>
              <a:t>này</a:t>
            </a:r>
            <a:r>
              <a:rPr lang="en-US" altLang="en-US" sz="2400" b="1" dirty="0">
                <a:solidFill>
                  <a:srgbClr val="0000FF"/>
                </a:solidFill>
                <a:latin typeface="HP001 4 hàng" panose="020B0604020202020204" charset="0"/>
                <a:cs typeface="Times New Roman" panose="02020603050405020304" pitchFamily="18" charset="0"/>
              </a:rPr>
              <a:t> đ</a:t>
            </a:r>
            <a:r>
              <a:rPr lang="vi-VN" altLang="en-US" sz="2400" b="1" dirty="0">
                <a:solidFill>
                  <a:srgbClr val="0000FF"/>
                </a:solidFill>
                <a:latin typeface="HP001 4 hàng" panose="020B0604020202020204" charset="0"/>
                <a:cs typeface="Times New Roman" panose="02020603050405020304" pitchFamily="18" charset="0"/>
              </a:rPr>
              <a:t>ư</a:t>
            </a:r>
            <a:r>
              <a:rPr lang="en-US" altLang="en-US" sz="2400" b="1" dirty="0" err="1">
                <a:solidFill>
                  <a:srgbClr val="0000FF"/>
                </a:solidFill>
                <a:latin typeface="HP001 4 hàng" panose="020B0604020202020204" charset="0"/>
                <a:cs typeface="Times New Roman" panose="02020603050405020304" pitchFamily="18" charset="0"/>
              </a:rPr>
              <a:t>ợc</a:t>
            </a:r>
            <a:r>
              <a:rPr lang="en-US" altLang="en-US" sz="2400" b="1" dirty="0">
                <a:solidFill>
                  <a:srgbClr val="0000FF"/>
                </a:solidFill>
                <a:latin typeface="HP001 4 hàng" panose="020B060402020202020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HP001 4 hàng" panose="020B0604020202020204" charset="0"/>
                <a:cs typeface="Times New Roman" panose="02020603050405020304" pitchFamily="18" charset="0"/>
              </a:rPr>
              <a:t>gọi</a:t>
            </a:r>
            <a:r>
              <a:rPr lang="en-US" altLang="en-US" sz="2400" b="1" dirty="0">
                <a:solidFill>
                  <a:srgbClr val="0000FF"/>
                </a:solidFill>
                <a:latin typeface="HP001 4 hàng" panose="020B060402020202020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HP001 4 hàng" panose="020B0604020202020204" charset="0"/>
                <a:cs typeface="Times New Roman" panose="02020603050405020304" pitchFamily="18" charset="0"/>
              </a:rPr>
              <a:t>là</a:t>
            </a:r>
            <a:r>
              <a:rPr lang="en-US" altLang="en-US" sz="2400" b="1" dirty="0">
                <a:solidFill>
                  <a:srgbClr val="0000FF"/>
                </a:solidFill>
                <a:latin typeface="HP001 4 hàng" panose="020B060402020202020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solidFill>
                  <a:srgbClr val="FF0000"/>
                </a:solidFill>
                <a:latin typeface="HP001 4 hàng" panose="020B0604020202020204" charset="0"/>
                <a:cs typeface="Times New Roman" panose="02020603050405020304" pitchFamily="18" charset="0"/>
              </a:rPr>
              <a:t>góc</a:t>
            </a:r>
            <a:r>
              <a:rPr lang="en-US" altLang="en-US" sz="2400" b="1" i="1" dirty="0">
                <a:solidFill>
                  <a:srgbClr val="FF0000"/>
                </a:solidFill>
                <a:latin typeface="HP001 4 hàng" panose="020B060402020202020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solidFill>
                  <a:srgbClr val="FF0000"/>
                </a:solidFill>
                <a:latin typeface="HP001 4 hàng" panose="020B0604020202020204" charset="0"/>
                <a:cs typeface="Times New Roman" panose="02020603050405020304" pitchFamily="18" charset="0"/>
              </a:rPr>
              <a:t>nhọn</a:t>
            </a:r>
            <a:endParaRPr lang="en-US" altLang="en-US" sz="2400" b="1" i="1" dirty="0">
              <a:solidFill>
                <a:srgbClr val="FF0000"/>
              </a:solidFill>
              <a:latin typeface="HP001 4 hàng" panose="020B0604020202020204" charset="0"/>
              <a:cs typeface="Times New Roman" panose="02020603050405020304" pitchFamily="18" charset="0"/>
            </a:endParaRPr>
          </a:p>
        </p:txBody>
      </p:sp>
      <p:sp>
        <p:nvSpPr>
          <p:cNvPr id="66572" name="Rectangle 12"/>
          <p:cNvSpPr>
            <a:spLocks noChangeArrowheads="1"/>
          </p:cNvSpPr>
          <p:nvPr/>
        </p:nvSpPr>
        <p:spPr bwMode="auto">
          <a:xfrm>
            <a:off x="3504012" y="1444426"/>
            <a:ext cx="5251847" cy="697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686" tIns="34843" rIns="69686" bIns="34843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2400" b="1" dirty="0">
                <a:solidFill>
                  <a:srgbClr val="0000FF"/>
                </a:solidFill>
                <a:latin typeface="HP001 4 hàng" panose="020B0604020202020204" charset="0"/>
              </a:rPr>
              <a:t>Dùng êke để kiểm tả độ lớn của góc nhọn đỉnh O, cạnh OA và  OB rồi so sánh góc đó với góc vuông. </a:t>
            </a:r>
            <a:endParaRPr lang="en-US" altLang="en-US" sz="2100" b="1" dirty="0">
              <a:solidFill>
                <a:srgbClr val="0000FF"/>
              </a:solidFill>
              <a:latin typeface="HP001 4 hàng" panose="020B0604020202020204" charset="0"/>
            </a:endParaRPr>
          </a:p>
          <a:p>
            <a:pPr algn="just" eaLnBrk="1" fontAlgn="base" hangingPunct="1">
              <a:spcBef>
                <a:spcPct val="20000"/>
              </a:spcBef>
              <a:spcAft>
                <a:spcPct val="0"/>
              </a:spcAft>
            </a:pPr>
            <a:endParaRPr lang="en-US" altLang="en-US" sz="2400" b="1" dirty="0">
              <a:solidFill>
                <a:srgbClr val="0000FF"/>
              </a:solidFill>
              <a:latin typeface=".VnArial" pitchFamily="34" charset="0"/>
            </a:endParaRPr>
          </a:p>
        </p:txBody>
      </p: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3858818" y="3209925"/>
            <a:ext cx="4754165" cy="1019174"/>
            <a:chOff x="794" y="3059"/>
            <a:chExt cx="3993" cy="856"/>
          </a:xfrm>
        </p:grpSpPr>
        <p:sp>
          <p:nvSpPr>
            <p:cNvPr id="20489" name="Rectangle 15"/>
            <p:cNvSpPr>
              <a:spLocks noChangeArrowheads="1"/>
            </p:cNvSpPr>
            <p:nvPr/>
          </p:nvSpPr>
          <p:spPr bwMode="auto">
            <a:xfrm>
              <a:off x="814" y="3243"/>
              <a:ext cx="3973" cy="5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just" eaLnBrk="1" fontAlgn="base" hangingPunct="1">
                <a:spcBef>
                  <a:spcPct val="20000"/>
                </a:spcBef>
                <a:spcAft>
                  <a:spcPct val="0"/>
                </a:spcAft>
              </a:pPr>
              <a:r>
                <a:rPr lang="en-US" altLang="en-US" sz="2400" b="1" i="1" dirty="0">
                  <a:solidFill>
                    <a:srgbClr val="0000FF"/>
                  </a:solidFill>
                  <a:latin typeface="HP001 4 hàng" panose="020B0604020202020204" charset="0"/>
                </a:rPr>
                <a:t>Góc nhọn bé hơn góc vuông</a:t>
              </a:r>
            </a:p>
          </p:txBody>
        </p:sp>
        <p:sp>
          <p:nvSpPr>
            <p:cNvPr id="20490" name="Rectangle 16"/>
            <p:cNvSpPr>
              <a:spLocks noChangeArrowheads="1"/>
            </p:cNvSpPr>
            <p:nvPr/>
          </p:nvSpPr>
          <p:spPr bwMode="auto">
            <a:xfrm>
              <a:off x="794" y="3059"/>
              <a:ext cx="3926" cy="856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ffectLst>
              <a:outerShdw dist="107763" dir="8100000" algn="ctr" rotWithShape="0">
                <a:schemeClr val="bg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vi-VN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737080" y="1347387"/>
            <a:ext cx="581025" cy="1266825"/>
            <a:chOff x="977" y="1102"/>
            <a:chExt cx="488" cy="1064"/>
          </a:xfrm>
          <a:solidFill>
            <a:srgbClr val="FFFF00"/>
          </a:solidFill>
        </p:grpSpPr>
        <p:sp>
          <p:nvSpPr>
            <p:cNvPr id="20487" name="AutoShape 19"/>
            <p:cNvSpPr>
              <a:spLocks noChangeArrowheads="1"/>
            </p:cNvSpPr>
            <p:nvPr/>
          </p:nvSpPr>
          <p:spPr bwMode="auto">
            <a:xfrm>
              <a:off x="977" y="1102"/>
              <a:ext cx="488" cy="1064"/>
            </a:xfrm>
            <a:prstGeom prst="rtTriangle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vi-VN" altLang="en-US">
                <a:solidFill>
                  <a:srgbClr val="000000"/>
                </a:solidFill>
              </a:endParaRPr>
            </a:p>
          </p:txBody>
        </p:sp>
        <p:sp>
          <p:nvSpPr>
            <p:cNvPr id="20488" name="AutoShape 20" descr="Stationery"/>
            <p:cNvSpPr>
              <a:spLocks noChangeArrowheads="1"/>
            </p:cNvSpPr>
            <p:nvPr/>
          </p:nvSpPr>
          <p:spPr bwMode="auto">
            <a:xfrm>
              <a:off x="1087" y="1589"/>
              <a:ext cx="202" cy="450"/>
            </a:xfrm>
            <a:prstGeom prst="rtTriangle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vi-VN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3" name="Rectangle 2"/>
          <p:cNvSpPr/>
          <p:nvPr/>
        </p:nvSpPr>
        <p:spPr>
          <a:xfrm>
            <a:off x="1318105" y="0"/>
            <a:ext cx="6387618" cy="102741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 altLang="en-US" sz="2000" b="1" dirty="0">
              <a:latin typeface="Times New Roman" pitchFamily="18" charset="0"/>
            </a:endParaRPr>
          </a:p>
          <a:p>
            <a:pPr algn="ctr" eaLnBrk="1" hangingPunct="1"/>
            <a:r>
              <a:rPr lang="en-US" altLang="en-US" sz="2000" b="1" dirty="0">
                <a:latin typeface="Times New Roman" pitchFamily="18" charset="0"/>
              </a:rPr>
              <a:t>Thứ sáu ngày 29 tháng 10 năm 2021</a:t>
            </a:r>
            <a:r>
              <a:rPr lang="en-US" altLang="en-US" sz="2000" b="1" dirty="0"/>
              <a:t/>
            </a:r>
            <a:br>
              <a:rPr lang="en-US" altLang="en-US" sz="2000" b="1" dirty="0"/>
            </a:br>
            <a:r>
              <a:rPr lang="en-US" altLang="en-US" sz="2000" b="1" dirty="0" smtClean="0"/>
              <a:t>Toán</a:t>
            </a:r>
          </a:p>
          <a:p>
            <a:pPr algn="ctr" eaLnBrk="1" hangingPunct="1"/>
            <a:r>
              <a:rPr lang="en-US" altLang="en-US" sz="2000" b="1" dirty="0" smtClean="0"/>
              <a:t>Góc nhọn, góc tù, góc bẹt</a:t>
            </a:r>
            <a:endParaRPr lang="en-US" altLang="en-US" sz="2000" b="1" u="sng" dirty="0"/>
          </a:p>
          <a:p>
            <a:pPr eaLnBrk="1" hangingPunct="1"/>
            <a:endParaRPr lang="en-US" altLang="en-US" b="1" u="sng" dirty="0"/>
          </a:p>
        </p:txBody>
      </p:sp>
    </p:spTree>
    <p:extLst>
      <p:ext uri="{BB962C8B-B14F-4D97-AF65-F5344CB8AC3E}">
        <p14:creationId xmlns:p14="http://schemas.microsoft.com/office/powerpoint/2010/main" val="1012690977"/>
      </p:ext>
    </p:extLst>
  </p:cSld>
  <p:clrMapOvr>
    <a:masterClrMapping/>
  </p:clrMapOvr>
  <p:transition spd="slow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6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6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71" grpId="0"/>
      <p:bldP spid="6657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76450" y="251222"/>
            <a:ext cx="4800600" cy="571500"/>
          </a:xfrm>
        </p:spPr>
        <p:txBody>
          <a:bodyPr/>
          <a:lstStyle/>
          <a:p>
            <a:pPr eaLnBrk="1" hangingPunct="1"/>
            <a:r>
              <a:rPr lang="vi-VN" altLang="en-US" sz="3000" b="1" i="1" dirty="0" smtClean="0">
                <a:solidFill>
                  <a:srgbClr val="006600"/>
                </a:solidFill>
                <a:latin typeface="HP001 4 hàng" panose="020B0604020202020204" charset="0"/>
              </a:rPr>
              <a:t>Giới thiệu góc tù</a:t>
            </a:r>
            <a:endParaRPr lang="en-US" altLang="en-US" b="1" i="1" dirty="0">
              <a:solidFill>
                <a:srgbClr val="006600"/>
              </a:solidFill>
              <a:latin typeface="HP001 4 hàng" panose="020B0604020202020204" charset="0"/>
            </a:endParaRP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1143001" y="1118000"/>
            <a:ext cx="4012406" cy="1679972"/>
            <a:chOff x="936" y="924"/>
            <a:chExt cx="3370" cy="1411"/>
          </a:xfrm>
        </p:grpSpPr>
        <p:sp>
          <p:nvSpPr>
            <p:cNvPr id="21516" name="Line 6"/>
            <p:cNvSpPr>
              <a:spLocks noChangeShapeType="1"/>
            </p:cNvSpPr>
            <p:nvPr/>
          </p:nvSpPr>
          <p:spPr bwMode="auto">
            <a:xfrm flipH="1" flipV="1">
              <a:off x="1326" y="1017"/>
              <a:ext cx="1037" cy="10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500"/>
            </a:p>
          </p:txBody>
        </p:sp>
        <p:sp>
          <p:nvSpPr>
            <p:cNvPr id="21517" name="Line 7"/>
            <p:cNvSpPr>
              <a:spLocks noChangeShapeType="1"/>
            </p:cNvSpPr>
            <p:nvPr/>
          </p:nvSpPr>
          <p:spPr bwMode="auto">
            <a:xfrm>
              <a:off x="2364" y="2025"/>
              <a:ext cx="163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500"/>
            </a:p>
          </p:txBody>
        </p:sp>
        <p:sp>
          <p:nvSpPr>
            <p:cNvPr id="21518" name="Text Box 8"/>
            <p:cNvSpPr txBox="1">
              <a:spLocks noChangeArrowheads="1"/>
            </p:cNvSpPr>
            <p:nvPr/>
          </p:nvSpPr>
          <p:spPr bwMode="auto">
            <a:xfrm>
              <a:off x="936" y="924"/>
              <a:ext cx="524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M</a:t>
              </a:r>
            </a:p>
          </p:txBody>
        </p:sp>
        <p:sp>
          <p:nvSpPr>
            <p:cNvPr id="21519" name="Text Box 9"/>
            <p:cNvSpPr txBox="1">
              <a:spLocks noChangeArrowheads="1"/>
            </p:cNvSpPr>
            <p:nvPr/>
          </p:nvSpPr>
          <p:spPr bwMode="auto">
            <a:xfrm>
              <a:off x="1979" y="1935"/>
              <a:ext cx="524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O</a:t>
              </a:r>
            </a:p>
          </p:txBody>
        </p:sp>
        <p:sp>
          <p:nvSpPr>
            <p:cNvPr id="21520" name="Text Box 10"/>
            <p:cNvSpPr txBox="1">
              <a:spLocks noChangeArrowheads="1"/>
            </p:cNvSpPr>
            <p:nvPr/>
          </p:nvSpPr>
          <p:spPr bwMode="auto">
            <a:xfrm>
              <a:off x="3782" y="1986"/>
              <a:ext cx="524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N</a:t>
              </a:r>
            </a:p>
          </p:txBody>
        </p:sp>
      </p:grpSp>
      <p:sp>
        <p:nvSpPr>
          <p:cNvPr id="68623" name="Rectangle 15"/>
          <p:cNvSpPr>
            <a:spLocks noChangeArrowheads="1"/>
          </p:cNvSpPr>
          <p:nvPr/>
        </p:nvSpPr>
        <p:spPr bwMode="auto">
          <a:xfrm>
            <a:off x="1889523" y="2820594"/>
            <a:ext cx="5806678" cy="697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686" tIns="34843" rIns="69686" bIns="34843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</a:pPr>
            <a:r>
              <a:rPr lang="en-US" altLang="en-US" sz="2400" b="1" dirty="0" err="1">
                <a:solidFill>
                  <a:srgbClr val="0000FF"/>
                </a:solidFill>
                <a:latin typeface="HP001 4 hàng" panose="020B0604020202020204" charset="0"/>
              </a:rPr>
              <a:t>Dùng</a:t>
            </a:r>
            <a:r>
              <a:rPr lang="en-US" altLang="en-US" sz="2400" b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HP001 4 hàng" panose="020B0604020202020204" charset="0"/>
              </a:rPr>
              <a:t>êke</a:t>
            </a:r>
            <a:r>
              <a:rPr lang="en-US" altLang="en-US" sz="2400" b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HP001 4 hàng" panose="020B0604020202020204" charset="0"/>
              </a:rPr>
              <a:t>để</a:t>
            </a:r>
            <a:r>
              <a:rPr lang="en-US" altLang="en-US" sz="2400" b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HP001 4 hàng" panose="020B0604020202020204" charset="0"/>
              </a:rPr>
              <a:t>kiểm</a:t>
            </a:r>
            <a:r>
              <a:rPr lang="en-US" altLang="en-US" sz="2400" b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HP001 4 hàng" panose="020B0604020202020204" charset="0"/>
              </a:rPr>
              <a:t>tả</a:t>
            </a:r>
            <a:r>
              <a:rPr lang="en-US" altLang="en-US" sz="2400" b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HP001 4 hàng" panose="020B0604020202020204" charset="0"/>
              </a:rPr>
              <a:t>độ</a:t>
            </a:r>
            <a:r>
              <a:rPr lang="en-US" altLang="en-US" sz="2400" b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HP001 4 hàng" panose="020B0604020202020204" charset="0"/>
              </a:rPr>
              <a:t>lớn</a:t>
            </a:r>
            <a:r>
              <a:rPr lang="en-US" altLang="en-US" sz="2400" b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HP001 4 hàng" panose="020B0604020202020204" charset="0"/>
              </a:rPr>
              <a:t>của</a:t>
            </a:r>
            <a:r>
              <a:rPr lang="en-US" altLang="en-US" sz="2400" b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HP001 4 hàng" panose="020B0604020202020204" charset="0"/>
              </a:rPr>
              <a:t>góc</a:t>
            </a:r>
            <a:r>
              <a:rPr lang="en-US" altLang="en-US" sz="2400" b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HP001 4 hàng" panose="020B0604020202020204" charset="0"/>
              </a:rPr>
              <a:t>tù</a:t>
            </a:r>
            <a:r>
              <a:rPr lang="en-US" altLang="en-US" sz="2400" b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HP001 4 hàng" panose="020B0604020202020204" charset="0"/>
              </a:rPr>
              <a:t>đỉnh</a:t>
            </a:r>
            <a:r>
              <a:rPr lang="en-US" altLang="en-US" sz="2400" b="1" dirty="0">
                <a:solidFill>
                  <a:srgbClr val="0000FF"/>
                </a:solidFill>
                <a:latin typeface="HP001 4 hàng" panose="020B0604020202020204" charset="0"/>
              </a:rPr>
              <a:t> O, </a:t>
            </a:r>
            <a:r>
              <a:rPr lang="en-US" altLang="en-US" sz="2400" b="1" dirty="0" err="1">
                <a:solidFill>
                  <a:srgbClr val="0000FF"/>
                </a:solidFill>
                <a:latin typeface="HP001 4 hàng" panose="020B0604020202020204" charset="0"/>
              </a:rPr>
              <a:t>cạnh</a:t>
            </a:r>
            <a:r>
              <a:rPr lang="en-US" altLang="en-US" sz="2400" b="1" dirty="0">
                <a:solidFill>
                  <a:srgbClr val="0000FF"/>
                </a:solidFill>
                <a:latin typeface="HP001 4 hàng" panose="020B0604020202020204" charset="0"/>
              </a:rPr>
              <a:t> OM </a:t>
            </a:r>
            <a:r>
              <a:rPr lang="en-US" altLang="en-US" sz="2400" b="1" dirty="0" err="1">
                <a:solidFill>
                  <a:srgbClr val="0000FF"/>
                </a:solidFill>
                <a:latin typeface="HP001 4 hàng" panose="020B0604020202020204" charset="0"/>
              </a:rPr>
              <a:t>và</a:t>
            </a:r>
            <a:r>
              <a:rPr lang="en-US" altLang="en-US" sz="2400" b="1" dirty="0">
                <a:solidFill>
                  <a:srgbClr val="0000FF"/>
                </a:solidFill>
                <a:latin typeface="HP001 4 hàng" panose="020B0604020202020204" charset="0"/>
              </a:rPr>
              <a:t> ON </a:t>
            </a:r>
            <a:r>
              <a:rPr lang="en-US" altLang="en-US" sz="2400" b="1" dirty="0" err="1">
                <a:solidFill>
                  <a:srgbClr val="0000FF"/>
                </a:solidFill>
                <a:latin typeface="HP001 4 hàng" panose="020B0604020202020204" charset="0"/>
              </a:rPr>
              <a:t>rồi</a:t>
            </a:r>
            <a:r>
              <a:rPr lang="en-US" altLang="en-US" sz="2400" b="1" dirty="0">
                <a:solidFill>
                  <a:srgbClr val="0000FF"/>
                </a:solidFill>
                <a:latin typeface="HP001 4 hàng" panose="020B0604020202020204" charset="0"/>
              </a:rPr>
              <a:t> so </a:t>
            </a:r>
            <a:r>
              <a:rPr lang="en-US" altLang="en-US" sz="2400" b="1" dirty="0" err="1">
                <a:solidFill>
                  <a:srgbClr val="0000FF"/>
                </a:solidFill>
                <a:latin typeface="HP001 4 hàng" panose="020B0604020202020204" charset="0"/>
              </a:rPr>
              <a:t>sánh</a:t>
            </a:r>
            <a:r>
              <a:rPr lang="en-US" altLang="en-US" sz="2400" b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HP001 4 hàng" panose="020B0604020202020204" charset="0"/>
              </a:rPr>
              <a:t>góc</a:t>
            </a:r>
            <a:r>
              <a:rPr lang="en-US" altLang="en-US" sz="2400" b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HP001 4 hàng" panose="020B0604020202020204" charset="0"/>
              </a:rPr>
              <a:t>đó</a:t>
            </a:r>
            <a:r>
              <a:rPr lang="en-US" altLang="en-US" sz="2400" b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HP001 4 hàng" panose="020B0604020202020204" charset="0"/>
              </a:rPr>
              <a:t>với</a:t>
            </a:r>
            <a:r>
              <a:rPr lang="en-US" altLang="en-US" sz="2400" b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HP001 4 hàng" panose="020B0604020202020204" charset="0"/>
              </a:rPr>
              <a:t>góc</a:t>
            </a:r>
            <a:r>
              <a:rPr lang="en-US" altLang="en-US" sz="2400" b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HP001 4 hàng" panose="020B0604020202020204" charset="0"/>
              </a:rPr>
              <a:t>vuông</a:t>
            </a:r>
            <a:r>
              <a:rPr lang="en-US" altLang="en-US" sz="2400" b="1" dirty="0">
                <a:solidFill>
                  <a:srgbClr val="0000FF"/>
                </a:solidFill>
                <a:latin typeface="HP001 4 hàng" panose="020B0604020202020204" charset="0"/>
              </a:rPr>
              <a:t>. </a:t>
            </a:r>
            <a:endParaRPr lang="en-US" altLang="en-US" sz="2100" b="1" dirty="0">
              <a:solidFill>
                <a:srgbClr val="0000FF"/>
              </a:solidFill>
              <a:latin typeface="HP001 4 hàng" panose="020B0604020202020204" charset="0"/>
            </a:endParaRPr>
          </a:p>
        </p:txBody>
      </p: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2462213" y="4218982"/>
            <a:ext cx="4414838" cy="784622"/>
            <a:chOff x="949" y="3310"/>
            <a:chExt cx="3708" cy="659"/>
          </a:xfrm>
        </p:grpSpPr>
        <p:sp>
          <p:nvSpPr>
            <p:cNvPr id="21514" name="Rectangle 17"/>
            <p:cNvSpPr>
              <a:spLocks noChangeArrowheads="1"/>
            </p:cNvSpPr>
            <p:nvPr/>
          </p:nvSpPr>
          <p:spPr bwMode="auto">
            <a:xfrm>
              <a:off x="949" y="3383"/>
              <a:ext cx="3617" cy="5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20000"/>
                </a:spcBef>
                <a:spcAft>
                  <a:spcPct val="0"/>
                </a:spcAft>
              </a:pPr>
              <a:r>
                <a:rPr lang="en-US" altLang="en-US" sz="2400" b="1" i="1" dirty="0">
                  <a:solidFill>
                    <a:srgbClr val="0000FF"/>
                  </a:solidFill>
                  <a:latin typeface="HP001 4 hàng" panose="020B0604020202020204" charset="0"/>
                </a:rPr>
                <a:t>Góc tù </a:t>
              </a:r>
              <a:r>
                <a:rPr lang="en-US" altLang="en-US" sz="2400" b="1" i="1" dirty="0">
                  <a:solidFill>
                    <a:srgbClr val="FF0000"/>
                  </a:solidFill>
                  <a:latin typeface="HP001 4 hàng" panose="020B0604020202020204" charset="0"/>
                </a:rPr>
                <a:t>lớn hơn </a:t>
              </a:r>
              <a:r>
                <a:rPr lang="en-US" altLang="en-US" sz="2400" b="1" i="1" dirty="0">
                  <a:solidFill>
                    <a:srgbClr val="0000FF"/>
                  </a:solidFill>
                  <a:latin typeface="HP001 4 hàng" panose="020B0604020202020204" charset="0"/>
                </a:rPr>
                <a:t>góc vuông</a:t>
              </a:r>
            </a:p>
          </p:txBody>
        </p:sp>
        <p:sp>
          <p:nvSpPr>
            <p:cNvPr id="21515" name="Rectangle 18"/>
            <p:cNvSpPr>
              <a:spLocks noChangeArrowheads="1"/>
            </p:cNvSpPr>
            <p:nvPr/>
          </p:nvSpPr>
          <p:spPr bwMode="auto">
            <a:xfrm>
              <a:off x="958" y="3310"/>
              <a:ext cx="3699" cy="563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ffectLst>
              <a:outerShdw dist="107763" dir="8100000" algn="ctr" rotWithShape="0">
                <a:schemeClr val="bg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vi-VN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2840832" y="1146572"/>
            <a:ext cx="581025" cy="1266825"/>
            <a:chOff x="977" y="1102"/>
            <a:chExt cx="488" cy="1064"/>
          </a:xfrm>
        </p:grpSpPr>
        <p:sp>
          <p:nvSpPr>
            <p:cNvPr id="21512" name="AutoShape 21"/>
            <p:cNvSpPr>
              <a:spLocks noChangeArrowheads="1"/>
            </p:cNvSpPr>
            <p:nvPr/>
          </p:nvSpPr>
          <p:spPr bwMode="auto">
            <a:xfrm>
              <a:off x="977" y="1102"/>
              <a:ext cx="488" cy="1064"/>
            </a:xfrm>
            <a:prstGeom prst="rtTriangl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vi-VN" altLang="en-US">
                <a:solidFill>
                  <a:srgbClr val="000000"/>
                </a:solidFill>
              </a:endParaRPr>
            </a:p>
          </p:txBody>
        </p:sp>
        <p:sp>
          <p:nvSpPr>
            <p:cNvPr id="21513" name="AutoShape 22" descr="Stationery"/>
            <p:cNvSpPr>
              <a:spLocks noChangeArrowheads="1"/>
            </p:cNvSpPr>
            <p:nvPr/>
          </p:nvSpPr>
          <p:spPr bwMode="auto">
            <a:xfrm>
              <a:off x="1087" y="1589"/>
              <a:ext cx="202" cy="450"/>
            </a:xfrm>
            <a:prstGeom prst="rtTriangle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vi-VN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68631" name="Rectangle 23"/>
          <p:cNvSpPr>
            <a:spLocks noChangeArrowheads="1"/>
          </p:cNvSpPr>
          <p:nvPr/>
        </p:nvSpPr>
        <p:spPr bwMode="auto">
          <a:xfrm>
            <a:off x="4866086" y="1338265"/>
            <a:ext cx="2830115" cy="697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686" tIns="34843" rIns="69686" bIns="34843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2400" b="1" dirty="0">
                <a:solidFill>
                  <a:srgbClr val="0000FF"/>
                </a:solidFill>
                <a:latin typeface="HP001 4 hàng" panose="020B0604020202020204" charset="0"/>
              </a:rPr>
              <a:t>Góc này được gọi là </a:t>
            </a:r>
            <a:r>
              <a:rPr lang="en-US" altLang="en-US" sz="2400" b="1" dirty="0">
                <a:solidFill>
                  <a:srgbClr val="FF0000"/>
                </a:solidFill>
                <a:latin typeface="HP001 4 hàng" panose="020B0604020202020204" charset="0"/>
              </a:rPr>
              <a:t>góc tù</a:t>
            </a:r>
            <a:endParaRPr lang="en-US" altLang="en-US" sz="2400" b="1" i="1" dirty="0">
              <a:solidFill>
                <a:srgbClr val="FF0000"/>
              </a:solidFill>
              <a:latin typeface="HP001 4 hàng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1210725"/>
      </p:ext>
    </p:extLst>
  </p:cSld>
  <p:clrMapOvr>
    <a:masterClrMapping/>
  </p:clrMapOvr>
  <p:transition spd="slow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8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68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 build="p"/>
      <p:bldP spid="68623" grpId="0"/>
      <p:bldP spid="6863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076450" y="251222"/>
            <a:ext cx="4800600" cy="571500"/>
          </a:xfrm>
        </p:spPr>
        <p:txBody>
          <a:bodyPr/>
          <a:lstStyle/>
          <a:p>
            <a:pPr eaLnBrk="1" hangingPunct="1"/>
            <a:r>
              <a:rPr lang="vi-VN" altLang="en-US" sz="4400" b="1" dirty="0" smtClean="0">
                <a:solidFill>
                  <a:srgbClr val="006600"/>
                </a:solidFill>
                <a:latin typeface="HP001 4 hàng" panose="020B0604020202020204" charset="0"/>
              </a:rPr>
              <a:t>Giới thiệu góc bẹt</a:t>
            </a:r>
            <a:endParaRPr lang="en-US" altLang="en-US" sz="4400" b="1" dirty="0">
              <a:solidFill>
                <a:srgbClr val="006600"/>
              </a:solidFill>
              <a:latin typeface="HP001 4 hàng" panose="020B0604020202020204" charset="0"/>
            </a:endParaRPr>
          </a:p>
        </p:txBody>
      </p:sp>
      <p:sp>
        <p:nvSpPr>
          <p:cNvPr id="70665" name="Rectangle 9"/>
          <p:cNvSpPr>
            <a:spLocks noChangeArrowheads="1"/>
          </p:cNvSpPr>
          <p:nvPr/>
        </p:nvSpPr>
        <p:spPr bwMode="auto">
          <a:xfrm>
            <a:off x="1889523" y="2820594"/>
            <a:ext cx="5251847" cy="697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686" tIns="34843" rIns="69686" bIns="34843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2100" b="1" dirty="0" err="1">
                <a:solidFill>
                  <a:srgbClr val="0000FF"/>
                </a:solidFill>
                <a:latin typeface="HP001 4 hàng" panose="020B0604020202020204" charset="0"/>
              </a:rPr>
              <a:t>Dùng</a:t>
            </a:r>
            <a:r>
              <a:rPr lang="en-US" altLang="en-US" sz="2100" b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100" b="1" dirty="0" err="1">
                <a:solidFill>
                  <a:srgbClr val="0000FF"/>
                </a:solidFill>
                <a:latin typeface="HP001 4 hàng" panose="020B0604020202020204" charset="0"/>
              </a:rPr>
              <a:t>êke</a:t>
            </a:r>
            <a:r>
              <a:rPr lang="en-US" altLang="en-US" sz="2100" b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100" b="1" dirty="0" err="1">
                <a:solidFill>
                  <a:srgbClr val="0000FF"/>
                </a:solidFill>
                <a:latin typeface="HP001 4 hàng" panose="020B0604020202020204" charset="0"/>
              </a:rPr>
              <a:t>để</a:t>
            </a:r>
            <a:r>
              <a:rPr lang="en-US" altLang="en-US" sz="2100" b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100" b="1" dirty="0" err="1">
                <a:solidFill>
                  <a:srgbClr val="0000FF"/>
                </a:solidFill>
                <a:latin typeface="HP001 4 hàng" panose="020B0604020202020204" charset="0"/>
              </a:rPr>
              <a:t>kiểm</a:t>
            </a:r>
            <a:r>
              <a:rPr lang="en-US" altLang="en-US" sz="2100" b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100" b="1" dirty="0" err="1">
                <a:solidFill>
                  <a:srgbClr val="0000FF"/>
                </a:solidFill>
                <a:latin typeface="HP001 4 hàng" panose="020B0604020202020204" charset="0"/>
              </a:rPr>
              <a:t>tả</a:t>
            </a:r>
            <a:r>
              <a:rPr lang="en-US" altLang="en-US" sz="2100" b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100" b="1" dirty="0" err="1">
                <a:solidFill>
                  <a:srgbClr val="0000FF"/>
                </a:solidFill>
                <a:latin typeface="HP001 4 hàng" panose="020B0604020202020204" charset="0"/>
              </a:rPr>
              <a:t>độ</a:t>
            </a:r>
            <a:r>
              <a:rPr lang="en-US" altLang="en-US" sz="2100" b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100" b="1" dirty="0" err="1">
                <a:solidFill>
                  <a:srgbClr val="0000FF"/>
                </a:solidFill>
                <a:latin typeface="HP001 4 hàng" panose="020B0604020202020204" charset="0"/>
              </a:rPr>
              <a:t>lớn</a:t>
            </a:r>
            <a:r>
              <a:rPr lang="en-US" altLang="en-US" sz="2100" b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100" b="1" dirty="0" err="1">
                <a:solidFill>
                  <a:srgbClr val="0000FF"/>
                </a:solidFill>
                <a:latin typeface="HP001 4 hàng" panose="020B0604020202020204" charset="0"/>
              </a:rPr>
              <a:t>của</a:t>
            </a:r>
            <a:r>
              <a:rPr lang="en-US" altLang="en-US" sz="2100" b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100" b="1" dirty="0" err="1">
                <a:solidFill>
                  <a:srgbClr val="0000FF"/>
                </a:solidFill>
                <a:latin typeface="HP001 4 hàng" panose="020B0604020202020204" charset="0"/>
              </a:rPr>
              <a:t>góc</a:t>
            </a:r>
            <a:r>
              <a:rPr lang="en-US" altLang="en-US" sz="2100" b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100" b="1" dirty="0" err="1">
                <a:solidFill>
                  <a:srgbClr val="0000FF"/>
                </a:solidFill>
                <a:latin typeface="HP001 4 hàng" panose="020B0604020202020204" charset="0"/>
              </a:rPr>
              <a:t>bẹt</a:t>
            </a:r>
            <a:r>
              <a:rPr lang="en-US" altLang="en-US" sz="2100" b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100" b="1" dirty="0" err="1">
                <a:solidFill>
                  <a:srgbClr val="0000FF"/>
                </a:solidFill>
                <a:latin typeface="HP001 4 hàng" panose="020B0604020202020204" charset="0"/>
              </a:rPr>
              <a:t>đỉnh</a:t>
            </a:r>
            <a:r>
              <a:rPr lang="en-US" altLang="en-US" sz="2100" b="1" dirty="0">
                <a:solidFill>
                  <a:srgbClr val="0000FF"/>
                </a:solidFill>
                <a:latin typeface="HP001 4 hàng" panose="020B0604020202020204" charset="0"/>
              </a:rPr>
              <a:t> O, </a:t>
            </a:r>
            <a:r>
              <a:rPr lang="en-US" altLang="en-US" sz="2100" b="1" dirty="0" err="1">
                <a:solidFill>
                  <a:srgbClr val="0000FF"/>
                </a:solidFill>
                <a:latin typeface="HP001 4 hàng" panose="020B0604020202020204" charset="0"/>
              </a:rPr>
              <a:t>cạnh</a:t>
            </a:r>
            <a:r>
              <a:rPr lang="en-US" altLang="en-US" sz="2100" b="1" dirty="0">
                <a:solidFill>
                  <a:srgbClr val="0000FF"/>
                </a:solidFill>
                <a:latin typeface="HP001 4 hàng" panose="020B0604020202020204" charset="0"/>
              </a:rPr>
              <a:t> OC </a:t>
            </a:r>
            <a:r>
              <a:rPr lang="en-US" altLang="en-US" sz="2100" b="1" dirty="0" err="1">
                <a:solidFill>
                  <a:srgbClr val="0000FF"/>
                </a:solidFill>
                <a:latin typeface="HP001 4 hàng" panose="020B0604020202020204" charset="0"/>
              </a:rPr>
              <a:t>và</a:t>
            </a:r>
            <a:r>
              <a:rPr lang="en-US" altLang="en-US" sz="2100" b="1" dirty="0">
                <a:solidFill>
                  <a:srgbClr val="0000FF"/>
                </a:solidFill>
                <a:latin typeface="HP001 4 hàng" panose="020B0604020202020204" charset="0"/>
              </a:rPr>
              <a:t> OD </a:t>
            </a:r>
            <a:r>
              <a:rPr lang="en-US" altLang="en-US" sz="2100" b="1" dirty="0" err="1">
                <a:solidFill>
                  <a:srgbClr val="0000FF"/>
                </a:solidFill>
                <a:latin typeface="HP001 4 hàng" panose="020B0604020202020204" charset="0"/>
              </a:rPr>
              <a:t>rồi</a:t>
            </a:r>
            <a:r>
              <a:rPr lang="en-US" altLang="en-US" sz="2100" b="1" dirty="0">
                <a:solidFill>
                  <a:srgbClr val="0000FF"/>
                </a:solidFill>
                <a:latin typeface="HP001 4 hàng" panose="020B0604020202020204" charset="0"/>
              </a:rPr>
              <a:t> so </a:t>
            </a:r>
            <a:r>
              <a:rPr lang="en-US" altLang="en-US" sz="2100" b="1" dirty="0" err="1">
                <a:solidFill>
                  <a:srgbClr val="0000FF"/>
                </a:solidFill>
                <a:latin typeface="HP001 4 hàng" panose="020B0604020202020204" charset="0"/>
              </a:rPr>
              <a:t>sánh</a:t>
            </a:r>
            <a:r>
              <a:rPr lang="en-US" altLang="en-US" sz="2100" b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100" b="1" dirty="0" err="1">
                <a:solidFill>
                  <a:srgbClr val="0000FF"/>
                </a:solidFill>
                <a:latin typeface="HP001 4 hàng" panose="020B0604020202020204" charset="0"/>
              </a:rPr>
              <a:t>góc</a:t>
            </a:r>
            <a:r>
              <a:rPr lang="en-US" altLang="en-US" sz="2100" b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100" b="1" dirty="0" err="1">
                <a:solidFill>
                  <a:srgbClr val="0000FF"/>
                </a:solidFill>
                <a:latin typeface="HP001 4 hàng" panose="020B0604020202020204" charset="0"/>
              </a:rPr>
              <a:t>đó</a:t>
            </a:r>
            <a:r>
              <a:rPr lang="en-US" altLang="en-US" sz="2100" b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100" b="1" dirty="0" err="1">
                <a:solidFill>
                  <a:srgbClr val="0000FF"/>
                </a:solidFill>
                <a:latin typeface="HP001 4 hàng" panose="020B0604020202020204" charset="0"/>
              </a:rPr>
              <a:t>với</a:t>
            </a:r>
            <a:r>
              <a:rPr lang="en-US" altLang="en-US" sz="2100" b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100" b="1" dirty="0" err="1">
                <a:solidFill>
                  <a:srgbClr val="0000FF"/>
                </a:solidFill>
                <a:latin typeface="HP001 4 hàng" panose="020B0604020202020204" charset="0"/>
              </a:rPr>
              <a:t>góc</a:t>
            </a:r>
            <a:r>
              <a:rPr lang="en-US" altLang="en-US" sz="2100" b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100" b="1" dirty="0" err="1">
                <a:solidFill>
                  <a:srgbClr val="0000FF"/>
                </a:solidFill>
                <a:latin typeface="HP001 4 hàng" panose="020B0604020202020204" charset="0"/>
              </a:rPr>
              <a:t>vuông</a:t>
            </a:r>
            <a:r>
              <a:rPr lang="en-US" altLang="en-US" sz="2100" b="1" dirty="0">
                <a:solidFill>
                  <a:srgbClr val="0000FF"/>
                </a:solidFill>
                <a:latin typeface="HP001 4 hàng" panose="020B0604020202020204" charset="0"/>
              </a:rPr>
              <a:t>. </a:t>
            </a:r>
            <a:endParaRPr lang="en-US" altLang="en-US" sz="1800" b="1" dirty="0">
              <a:solidFill>
                <a:srgbClr val="0000FF"/>
              </a:solidFill>
              <a:latin typeface="HP001 4 hàng" panose="020B0604020202020204" charset="0"/>
            </a:endParaRPr>
          </a:p>
          <a:p>
            <a:pPr algn="just" eaLnBrk="1" fontAlgn="base" hangingPunct="1">
              <a:spcBef>
                <a:spcPct val="20000"/>
              </a:spcBef>
              <a:spcAft>
                <a:spcPct val="0"/>
              </a:spcAft>
            </a:pPr>
            <a:endParaRPr lang="en-US" altLang="en-US" sz="2100" b="1" dirty="0">
              <a:solidFill>
                <a:srgbClr val="0000FF"/>
              </a:solidFill>
              <a:latin typeface=".VnArial" pitchFamily="34" charset="0"/>
            </a:endParaRP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2284720" y="3940973"/>
            <a:ext cx="4856649" cy="916782"/>
            <a:chOff x="958" y="3310"/>
            <a:chExt cx="3699" cy="770"/>
          </a:xfrm>
        </p:grpSpPr>
        <p:sp>
          <p:nvSpPr>
            <p:cNvPr id="22546" name="Rectangle 11"/>
            <p:cNvSpPr>
              <a:spLocks noChangeArrowheads="1"/>
            </p:cNvSpPr>
            <p:nvPr/>
          </p:nvSpPr>
          <p:spPr bwMode="auto">
            <a:xfrm>
              <a:off x="999" y="3402"/>
              <a:ext cx="3617" cy="5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20000"/>
                </a:spcBef>
                <a:spcAft>
                  <a:spcPct val="0"/>
                </a:spcAft>
              </a:pPr>
              <a:r>
                <a:rPr lang="en-US" altLang="en-US" sz="2400" b="1" i="1" dirty="0">
                  <a:solidFill>
                    <a:srgbClr val="0000FF"/>
                  </a:solidFill>
                  <a:latin typeface="HP001 4 hàng" panose="020B0604020202020204" charset="0"/>
                </a:rPr>
                <a:t>Góc bẹt bằng hai góc vuông</a:t>
              </a:r>
            </a:p>
          </p:txBody>
        </p:sp>
        <p:sp>
          <p:nvSpPr>
            <p:cNvPr id="22547" name="Rectangle 12"/>
            <p:cNvSpPr>
              <a:spLocks noChangeArrowheads="1"/>
            </p:cNvSpPr>
            <p:nvPr/>
          </p:nvSpPr>
          <p:spPr bwMode="auto">
            <a:xfrm>
              <a:off x="958" y="3310"/>
              <a:ext cx="3699" cy="770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ffectLst>
              <a:outerShdw dist="107763" dir="8100000" algn="ctr" rotWithShape="0">
                <a:schemeClr val="bg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vi-VN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3176589" y="1162050"/>
            <a:ext cx="581025" cy="1266825"/>
            <a:chOff x="977" y="1102"/>
            <a:chExt cx="488" cy="1064"/>
          </a:xfrm>
        </p:grpSpPr>
        <p:sp>
          <p:nvSpPr>
            <p:cNvPr id="22544" name="AutoShape 14"/>
            <p:cNvSpPr>
              <a:spLocks noChangeArrowheads="1"/>
            </p:cNvSpPr>
            <p:nvPr/>
          </p:nvSpPr>
          <p:spPr bwMode="auto">
            <a:xfrm>
              <a:off x="977" y="1102"/>
              <a:ext cx="488" cy="1064"/>
            </a:xfrm>
            <a:prstGeom prst="rtTriangl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vi-VN" altLang="en-US">
                <a:solidFill>
                  <a:srgbClr val="000000"/>
                </a:solidFill>
              </a:endParaRPr>
            </a:p>
          </p:txBody>
        </p:sp>
        <p:sp>
          <p:nvSpPr>
            <p:cNvPr id="22545" name="AutoShape 15" descr="Stationery"/>
            <p:cNvSpPr>
              <a:spLocks noChangeArrowheads="1"/>
            </p:cNvSpPr>
            <p:nvPr/>
          </p:nvSpPr>
          <p:spPr bwMode="auto">
            <a:xfrm>
              <a:off x="1087" y="1589"/>
              <a:ext cx="202" cy="450"/>
            </a:xfrm>
            <a:prstGeom prst="rtTriangle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vi-VN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70672" name="Rectangle 16"/>
          <p:cNvSpPr>
            <a:spLocks noChangeArrowheads="1"/>
          </p:cNvSpPr>
          <p:nvPr/>
        </p:nvSpPr>
        <p:spPr bwMode="auto">
          <a:xfrm>
            <a:off x="4851799" y="1795465"/>
            <a:ext cx="2830115" cy="697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686" tIns="34843" rIns="69686" bIns="34843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2400" b="1" dirty="0">
                <a:solidFill>
                  <a:srgbClr val="0000FF"/>
                </a:solidFill>
                <a:latin typeface="HP001 4 hàng" panose="020B0604020202020204" charset="0"/>
              </a:rPr>
              <a:t>Góc này người ta gọi là </a:t>
            </a:r>
            <a:r>
              <a:rPr lang="en-US" altLang="en-US" sz="2400" b="1" i="1" dirty="0">
                <a:solidFill>
                  <a:srgbClr val="FF3300"/>
                </a:solidFill>
                <a:latin typeface="HP001 4 hàng" panose="020B0604020202020204" charset="0"/>
              </a:rPr>
              <a:t>góc bẹt</a:t>
            </a:r>
          </a:p>
        </p:txBody>
      </p: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1143001" y="2382445"/>
            <a:ext cx="3783806" cy="460772"/>
            <a:chOff x="0" y="2001"/>
            <a:chExt cx="3178" cy="387"/>
          </a:xfrm>
        </p:grpSpPr>
        <p:sp>
          <p:nvSpPr>
            <p:cNvPr id="22540" name="Text Box 6"/>
            <p:cNvSpPr txBox="1">
              <a:spLocks noChangeArrowheads="1"/>
            </p:cNvSpPr>
            <p:nvPr/>
          </p:nvSpPr>
          <p:spPr bwMode="auto">
            <a:xfrm>
              <a:off x="0" y="2014"/>
              <a:ext cx="524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C</a:t>
              </a:r>
            </a:p>
          </p:txBody>
        </p:sp>
        <p:sp>
          <p:nvSpPr>
            <p:cNvPr id="22541" name="Text Box 7"/>
            <p:cNvSpPr txBox="1">
              <a:spLocks noChangeArrowheads="1"/>
            </p:cNvSpPr>
            <p:nvPr/>
          </p:nvSpPr>
          <p:spPr bwMode="auto">
            <a:xfrm>
              <a:off x="1453" y="2039"/>
              <a:ext cx="524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O</a:t>
              </a:r>
            </a:p>
          </p:txBody>
        </p:sp>
        <p:sp>
          <p:nvSpPr>
            <p:cNvPr id="22542" name="Text Box 8"/>
            <p:cNvSpPr txBox="1">
              <a:spLocks noChangeArrowheads="1"/>
            </p:cNvSpPr>
            <p:nvPr/>
          </p:nvSpPr>
          <p:spPr bwMode="auto">
            <a:xfrm>
              <a:off x="2654" y="2001"/>
              <a:ext cx="524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D</a:t>
              </a:r>
            </a:p>
          </p:txBody>
        </p:sp>
        <p:sp>
          <p:nvSpPr>
            <p:cNvPr id="22543" name="Line 17"/>
            <p:cNvSpPr>
              <a:spLocks noChangeShapeType="1"/>
            </p:cNvSpPr>
            <p:nvPr/>
          </p:nvSpPr>
          <p:spPr bwMode="auto">
            <a:xfrm>
              <a:off x="346" y="2048"/>
              <a:ext cx="247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500"/>
            </a:p>
          </p:txBody>
        </p:sp>
      </p:grpSp>
      <p:grpSp>
        <p:nvGrpSpPr>
          <p:cNvPr id="5" name="Group 18"/>
          <p:cNvGrpSpPr>
            <a:grpSpLocks/>
          </p:cNvGrpSpPr>
          <p:nvPr/>
        </p:nvGrpSpPr>
        <p:grpSpPr bwMode="auto">
          <a:xfrm rot="-5400000">
            <a:off x="2240757" y="1508524"/>
            <a:ext cx="581025" cy="1266825"/>
            <a:chOff x="977" y="1102"/>
            <a:chExt cx="488" cy="1064"/>
          </a:xfrm>
        </p:grpSpPr>
        <p:sp>
          <p:nvSpPr>
            <p:cNvPr id="22538" name="AutoShape 19"/>
            <p:cNvSpPr>
              <a:spLocks noChangeArrowheads="1"/>
            </p:cNvSpPr>
            <p:nvPr/>
          </p:nvSpPr>
          <p:spPr bwMode="auto">
            <a:xfrm>
              <a:off x="977" y="1102"/>
              <a:ext cx="488" cy="1064"/>
            </a:xfrm>
            <a:prstGeom prst="rtTriangl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vi-VN" altLang="en-US">
                <a:solidFill>
                  <a:srgbClr val="000000"/>
                </a:solidFill>
              </a:endParaRPr>
            </a:p>
          </p:txBody>
        </p:sp>
        <p:sp>
          <p:nvSpPr>
            <p:cNvPr id="22539" name="AutoShape 20" descr="Stationery"/>
            <p:cNvSpPr>
              <a:spLocks noChangeArrowheads="1"/>
            </p:cNvSpPr>
            <p:nvPr/>
          </p:nvSpPr>
          <p:spPr bwMode="auto">
            <a:xfrm>
              <a:off x="1087" y="1589"/>
              <a:ext cx="202" cy="450"/>
            </a:xfrm>
            <a:prstGeom prst="rtTriangle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vi-VN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70678" name="Rectangle 22"/>
          <p:cNvSpPr>
            <a:spLocks noChangeArrowheads="1"/>
          </p:cNvSpPr>
          <p:nvPr/>
        </p:nvSpPr>
        <p:spPr bwMode="auto">
          <a:xfrm>
            <a:off x="3830242" y="1017988"/>
            <a:ext cx="3789759" cy="697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686" tIns="34843" rIns="69686" bIns="34843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2400" b="1" dirty="0">
                <a:solidFill>
                  <a:srgbClr val="0000FF"/>
                </a:solidFill>
                <a:latin typeface="HP001 4 hàng" panose="020B0604020202020204" charset="0"/>
              </a:rPr>
              <a:t>Ba đỉnh C, O, D như thế nào với nhau?</a:t>
            </a:r>
            <a:endParaRPr lang="en-US" altLang="en-US" sz="2400" b="1" i="1" dirty="0">
              <a:solidFill>
                <a:srgbClr val="FF3300"/>
              </a:solidFill>
              <a:latin typeface="HP001 4 hàng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2930678"/>
      </p:ext>
    </p:extLst>
  </p:cSld>
  <p:clrMapOvr>
    <a:masterClrMapping/>
  </p:clrMapOvr>
  <p:transition spd="slow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0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70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06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706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706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70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8" grpId="0" build="p"/>
      <p:bldP spid="70665" grpId="0"/>
      <p:bldP spid="70672" grpId="0"/>
      <p:bldP spid="7067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23" name="Rectangle 19"/>
          <p:cNvSpPr>
            <a:spLocks noChangeArrowheads="1"/>
          </p:cNvSpPr>
          <p:nvPr/>
        </p:nvSpPr>
        <p:spPr bwMode="auto">
          <a:xfrm>
            <a:off x="1357576" y="172573"/>
            <a:ext cx="7786424" cy="697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686" tIns="34843" rIns="69686" bIns="34843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2400" b="1" u="sng" dirty="0">
                <a:solidFill>
                  <a:srgbClr val="0000FF"/>
                </a:solidFill>
                <a:latin typeface="HP001 4 hàng" panose="020B0604020202020204" charset="0"/>
              </a:rPr>
              <a:t>Bài 1:</a:t>
            </a:r>
            <a:r>
              <a:rPr lang="en-US" altLang="en-US" sz="2400" b="1" dirty="0">
                <a:solidFill>
                  <a:srgbClr val="0000FF"/>
                </a:solidFill>
                <a:latin typeface="HP001 4 hàng" panose="020B0604020202020204" charset="0"/>
              </a:rPr>
              <a:t> Trong các góc sau đây, góc nào là: góc vuông, góc nhọn, góc tù, góc bẹt?</a:t>
            </a:r>
            <a:endParaRPr lang="en-US" altLang="en-US" sz="2400" b="1" i="1" dirty="0">
              <a:solidFill>
                <a:srgbClr val="FF3300"/>
              </a:solidFill>
              <a:latin typeface="HP001 4 hàng" panose="020B0604020202020204" charset="0"/>
            </a:endParaRPr>
          </a:p>
        </p:txBody>
      </p:sp>
      <p:grpSp>
        <p:nvGrpSpPr>
          <p:cNvPr id="2" name="Group 62"/>
          <p:cNvGrpSpPr>
            <a:grpSpLocks/>
          </p:cNvGrpSpPr>
          <p:nvPr/>
        </p:nvGrpSpPr>
        <p:grpSpPr bwMode="auto">
          <a:xfrm>
            <a:off x="1766835" y="1121829"/>
            <a:ext cx="2212181" cy="1457325"/>
            <a:chOff x="0" y="1277"/>
            <a:chExt cx="1858" cy="1224"/>
          </a:xfrm>
        </p:grpSpPr>
        <p:grpSp>
          <p:nvGrpSpPr>
            <p:cNvPr id="23590" name="Group 21"/>
            <p:cNvGrpSpPr>
              <a:grpSpLocks/>
            </p:cNvGrpSpPr>
            <p:nvPr/>
          </p:nvGrpSpPr>
          <p:grpSpPr bwMode="auto">
            <a:xfrm>
              <a:off x="301" y="1508"/>
              <a:ext cx="1330" cy="676"/>
              <a:chOff x="359" y="2368"/>
              <a:chExt cx="1639" cy="832"/>
            </a:xfrm>
          </p:grpSpPr>
          <p:sp>
            <p:nvSpPr>
              <p:cNvPr id="23594" name="Line 22"/>
              <p:cNvSpPr>
                <a:spLocks noChangeShapeType="1"/>
              </p:cNvSpPr>
              <p:nvPr/>
            </p:nvSpPr>
            <p:spPr bwMode="auto">
              <a:xfrm flipV="1">
                <a:off x="359" y="2368"/>
                <a:ext cx="1442" cy="83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500"/>
              </a:p>
            </p:txBody>
          </p:sp>
          <p:sp>
            <p:nvSpPr>
              <p:cNvPr id="23595" name="Line 23"/>
              <p:cNvSpPr>
                <a:spLocks noChangeShapeType="1"/>
              </p:cNvSpPr>
              <p:nvPr/>
            </p:nvSpPr>
            <p:spPr bwMode="auto">
              <a:xfrm>
                <a:off x="360" y="3200"/>
                <a:ext cx="163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500"/>
              </a:p>
            </p:txBody>
          </p:sp>
        </p:grpSp>
        <p:sp>
          <p:nvSpPr>
            <p:cNvPr id="23591" name="Text Box 24"/>
            <p:cNvSpPr txBox="1">
              <a:spLocks noChangeArrowheads="1"/>
            </p:cNvSpPr>
            <p:nvPr/>
          </p:nvSpPr>
          <p:spPr bwMode="auto">
            <a:xfrm>
              <a:off x="1414" y="1277"/>
              <a:ext cx="425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M</a:t>
              </a:r>
            </a:p>
          </p:txBody>
        </p:sp>
        <p:sp>
          <p:nvSpPr>
            <p:cNvPr id="23592" name="Text Box 25"/>
            <p:cNvSpPr txBox="1">
              <a:spLocks noChangeArrowheads="1"/>
            </p:cNvSpPr>
            <p:nvPr/>
          </p:nvSpPr>
          <p:spPr bwMode="auto">
            <a:xfrm>
              <a:off x="0" y="2121"/>
              <a:ext cx="425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A</a:t>
              </a:r>
            </a:p>
          </p:txBody>
        </p:sp>
        <p:sp>
          <p:nvSpPr>
            <p:cNvPr id="23593" name="Text Box 26"/>
            <p:cNvSpPr txBox="1">
              <a:spLocks noChangeArrowheads="1"/>
            </p:cNvSpPr>
            <p:nvPr/>
          </p:nvSpPr>
          <p:spPr bwMode="auto">
            <a:xfrm>
              <a:off x="1433" y="2152"/>
              <a:ext cx="425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N</a:t>
              </a:r>
            </a:p>
          </p:txBody>
        </p:sp>
      </p:grpSp>
      <p:grpSp>
        <p:nvGrpSpPr>
          <p:cNvPr id="4" name="Group 34"/>
          <p:cNvGrpSpPr>
            <a:grpSpLocks/>
          </p:cNvGrpSpPr>
          <p:nvPr/>
        </p:nvGrpSpPr>
        <p:grpSpPr bwMode="auto">
          <a:xfrm>
            <a:off x="5635990" y="2875159"/>
            <a:ext cx="2249090" cy="957584"/>
            <a:chOff x="936" y="924"/>
            <a:chExt cx="3370" cy="1878"/>
          </a:xfrm>
        </p:grpSpPr>
        <p:sp>
          <p:nvSpPr>
            <p:cNvPr id="23585" name="Line 35"/>
            <p:cNvSpPr>
              <a:spLocks noChangeShapeType="1"/>
            </p:cNvSpPr>
            <p:nvPr/>
          </p:nvSpPr>
          <p:spPr bwMode="auto">
            <a:xfrm flipH="1" flipV="1">
              <a:off x="1326" y="1017"/>
              <a:ext cx="1037" cy="10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500"/>
            </a:p>
          </p:txBody>
        </p:sp>
        <p:sp>
          <p:nvSpPr>
            <p:cNvPr id="23586" name="Line 36"/>
            <p:cNvSpPr>
              <a:spLocks noChangeShapeType="1"/>
            </p:cNvSpPr>
            <p:nvPr/>
          </p:nvSpPr>
          <p:spPr bwMode="auto">
            <a:xfrm>
              <a:off x="2364" y="2025"/>
              <a:ext cx="163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500"/>
            </a:p>
          </p:txBody>
        </p:sp>
        <p:sp>
          <p:nvSpPr>
            <p:cNvPr id="23587" name="Text Box 37"/>
            <p:cNvSpPr txBox="1">
              <a:spLocks noChangeArrowheads="1"/>
            </p:cNvSpPr>
            <p:nvPr/>
          </p:nvSpPr>
          <p:spPr bwMode="auto">
            <a:xfrm>
              <a:off x="936" y="924"/>
              <a:ext cx="523" cy="8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G</a:t>
              </a:r>
            </a:p>
          </p:txBody>
        </p:sp>
        <p:sp>
          <p:nvSpPr>
            <p:cNvPr id="23588" name="Text Box 38"/>
            <p:cNvSpPr txBox="1">
              <a:spLocks noChangeArrowheads="1"/>
            </p:cNvSpPr>
            <p:nvPr/>
          </p:nvSpPr>
          <p:spPr bwMode="auto">
            <a:xfrm>
              <a:off x="1980" y="1935"/>
              <a:ext cx="522" cy="8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O</a:t>
              </a:r>
            </a:p>
          </p:txBody>
        </p:sp>
        <p:sp>
          <p:nvSpPr>
            <p:cNvPr id="23589" name="Text Box 39"/>
            <p:cNvSpPr txBox="1">
              <a:spLocks noChangeArrowheads="1"/>
            </p:cNvSpPr>
            <p:nvPr/>
          </p:nvSpPr>
          <p:spPr bwMode="auto">
            <a:xfrm>
              <a:off x="3783" y="1987"/>
              <a:ext cx="523" cy="8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H</a:t>
              </a:r>
            </a:p>
          </p:txBody>
        </p:sp>
      </p:grpSp>
      <p:grpSp>
        <p:nvGrpSpPr>
          <p:cNvPr id="5" name="Group 46"/>
          <p:cNvGrpSpPr>
            <a:grpSpLocks/>
          </p:cNvGrpSpPr>
          <p:nvPr/>
        </p:nvGrpSpPr>
        <p:grpSpPr bwMode="auto">
          <a:xfrm>
            <a:off x="1590621" y="3104638"/>
            <a:ext cx="2724150" cy="460773"/>
            <a:chOff x="2368" y="3012"/>
            <a:chExt cx="3178" cy="387"/>
          </a:xfrm>
        </p:grpSpPr>
        <p:grpSp>
          <p:nvGrpSpPr>
            <p:cNvPr id="23579" name="Group 40"/>
            <p:cNvGrpSpPr>
              <a:grpSpLocks/>
            </p:cNvGrpSpPr>
            <p:nvPr/>
          </p:nvGrpSpPr>
          <p:grpSpPr bwMode="auto">
            <a:xfrm>
              <a:off x="2368" y="3012"/>
              <a:ext cx="3178" cy="387"/>
              <a:chOff x="0" y="2001"/>
              <a:chExt cx="3178" cy="387"/>
            </a:xfrm>
          </p:grpSpPr>
          <p:sp>
            <p:nvSpPr>
              <p:cNvPr id="23581" name="Text Box 41"/>
              <p:cNvSpPr txBox="1">
                <a:spLocks noChangeArrowheads="1"/>
              </p:cNvSpPr>
              <p:nvPr/>
            </p:nvSpPr>
            <p:spPr bwMode="auto">
              <a:xfrm>
                <a:off x="0" y="2014"/>
                <a:ext cx="524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2100" b="1">
                    <a:solidFill>
                      <a:srgbClr val="FF3300"/>
                    </a:solidFill>
                  </a:rPr>
                  <a:t>X</a:t>
                </a:r>
              </a:p>
            </p:txBody>
          </p:sp>
          <p:sp>
            <p:nvSpPr>
              <p:cNvPr id="23582" name="Text Box 42"/>
              <p:cNvSpPr txBox="1">
                <a:spLocks noChangeArrowheads="1"/>
              </p:cNvSpPr>
              <p:nvPr/>
            </p:nvSpPr>
            <p:spPr bwMode="auto">
              <a:xfrm>
                <a:off x="1453" y="2039"/>
                <a:ext cx="524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2100" b="1">
                    <a:solidFill>
                      <a:srgbClr val="FF3300"/>
                    </a:solidFill>
                  </a:rPr>
                  <a:t>E</a:t>
                </a:r>
              </a:p>
            </p:txBody>
          </p:sp>
          <p:sp>
            <p:nvSpPr>
              <p:cNvPr id="23583" name="Text Box 43"/>
              <p:cNvSpPr txBox="1">
                <a:spLocks noChangeArrowheads="1"/>
              </p:cNvSpPr>
              <p:nvPr/>
            </p:nvSpPr>
            <p:spPr bwMode="auto">
              <a:xfrm>
                <a:off x="2654" y="2001"/>
                <a:ext cx="524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2100" b="1">
                    <a:solidFill>
                      <a:srgbClr val="FF3300"/>
                    </a:solidFill>
                  </a:rPr>
                  <a:t>Y</a:t>
                </a:r>
              </a:p>
            </p:txBody>
          </p:sp>
          <p:sp>
            <p:nvSpPr>
              <p:cNvPr id="23584" name="Line 44"/>
              <p:cNvSpPr>
                <a:spLocks noChangeShapeType="1"/>
              </p:cNvSpPr>
              <p:nvPr/>
            </p:nvSpPr>
            <p:spPr bwMode="auto">
              <a:xfrm>
                <a:off x="346" y="2048"/>
                <a:ext cx="247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500"/>
              </a:p>
            </p:txBody>
          </p:sp>
        </p:grpSp>
        <p:sp>
          <p:nvSpPr>
            <p:cNvPr id="23580" name="Oval 45"/>
            <p:cNvSpPr>
              <a:spLocks noChangeArrowheads="1"/>
            </p:cNvSpPr>
            <p:nvPr/>
          </p:nvSpPr>
          <p:spPr bwMode="auto">
            <a:xfrm>
              <a:off x="4045" y="3033"/>
              <a:ext cx="56" cy="5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vi-VN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7" name="Group 75"/>
          <p:cNvGrpSpPr>
            <a:grpSpLocks/>
          </p:cNvGrpSpPr>
          <p:nvPr/>
        </p:nvGrpSpPr>
        <p:grpSpPr bwMode="auto">
          <a:xfrm>
            <a:off x="5365953" y="1167641"/>
            <a:ext cx="1933575" cy="1540669"/>
            <a:chOff x="3344" y="1241"/>
            <a:chExt cx="1624" cy="1294"/>
          </a:xfrm>
        </p:grpSpPr>
        <p:grpSp>
          <p:nvGrpSpPr>
            <p:cNvPr id="23573" name="Group 48"/>
            <p:cNvGrpSpPr>
              <a:grpSpLocks/>
            </p:cNvGrpSpPr>
            <p:nvPr/>
          </p:nvGrpSpPr>
          <p:grpSpPr bwMode="auto">
            <a:xfrm>
              <a:off x="3733" y="1371"/>
              <a:ext cx="989" cy="808"/>
              <a:chOff x="442" y="2042"/>
              <a:chExt cx="1272" cy="1179"/>
            </a:xfrm>
          </p:grpSpPr>
          <p:sp>
            <p:nvSpPr>
              <p:cNvPr id="23577" name="Line 49"/>
              <p:cNvSpPr>
                <a:spLocks noChangeShapeType="1"/>
              </p:cNvSpPr>
              <p:nvPr/>
            </p:nvSpPr>
            <p:spPr bwMode="auto">
              <a:xfrm>
                <a:off x="442" y="2042"/>
                <a:ext cx="0" cy="1179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500"/>
              </a:p>
            </p:txBody>
          </p:sp>
          <p:sp>
            <p:nvSpPr>
              <p:cNvPr id="23578" name="Line 50"/>
              <p:cNvSpPr>
                <a:spLocks noChangeShapeType="1"/>
              </p:cNvSpPr>
              <p:nvPr/>
            </p:nvSpPr>
            <p:spPr bwMode="auto">
              <a:xfrm>
                <a:off x="443" y="3214"/>
                <a:ext cx="127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500"/>
              </a:p>
            </p:txBody>
          </p:sp>
        </p:grpSp>
        <p:sp>
          <p:nvSpPr>
            <p:cNvPr id="23574" name="Text Box 51"/>
            <p:cNvSpPr txBox="1">
              <a:spLocks noChangeArrowheads="1"/>
            </p:cNvSpPr>
            <p:nvPr/>
          </p:nvSpPr>
          <p:spPr bwMode="auto">
            <a:xfrm>
              <a:off x="3344" y="1241"/>
              <a:ext cx="564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I</a:t>
              </a:r>
            </a:p>
          </p:txBody>
        </p:sp>
        <p:sp>
          <p:nvSpPr>
            <p:cNvPr id="23575" name="Text Box 52"/>
            <p:cNvSpPr txBox="1">
              <a:spLocks noChangeArrowheads="1"/>
            </p:cNvSpPr>
            <p:nvPr/>
          </p:nvSpPr>
          <p:spPr bwMode="auto">
            <a:xfrm>
              <a:off x="3459" y="2186"/>
              <a:ext cx="564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C</a:t>
              </a:r>
            </a:p>
          </p:txBody>
        </p:sp>
        <p:sp>
          <p:nvSpPr>
            <p:cNvPr id="23576" name="Text Box 53"/>
            <p:cNvSpPr txBox="1">
              <a:spLocks noChangeArrowheads="1"/>
            </p:cNvSpPr>
            <p:nvPr/>
          </p:nvSpPr>
          <p:spPr bwMode="auto">
            <a:xfrm>
              <a:off x="4404" y="2169"/>
              <a:ext cx="564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K</a:t>
              </a:r>
            </a:p>
          </p:txBody>
        </p:sp>
      </p:grpSp>
      <p:grpSp>
        <p:nvGrpSpPr>
          <p:cNvPr id="9" name="Group 66"/>
          <p:cNvGrpSpPr>
            <a:grpSpLocks/>
          </p:cNvGrpSpPr>
          <p:nvPr/>
        </p:nvGrpSpPr>
        <p:grpSpPr bwMode="auto">
          <a:xfrm>
            <a:off x="5685996" y="3499045"/>
            <a:ext cx="2157413" cy="1559719"/>
            <a:chOff x="2500" y="3032"/>
            <a:chExt cx="1812" cy="1310"/>
          </a:xfrm>
        </p:grpSpPr>
        <p:sp>
          <p:nvSpPr>
            <p:cNvPr id="23568" name="Line 56"/>
            <p:cNvSpPr>
              <a:spLocks noChangeShapeType="1"/>
            </p:cNvSpPr>
            <p:nvPr/>
          </p:nvSpPr>
          <p:spPr bwMode="auto">
            <a:xfrm rot="12272378" flipV="1">
              <a:off x="2709" y="3603"/>
              <a:ext cx="1170" cy="67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500"/>
            </a:p>
          </p:txBody>
        </p:sp>
        <p:sp>
          <p:nvSpPr>
            <p:cNvPr id="23569" name="Line 57"/>
            <p:cNvSpPr>
              <a:spLocks noChangeShapeType="1"/>
            </p:cNvSpPr>
            <p:nvPr/>
          </p:nvSpPr>
          <p:spPr bwMode="auto">
            <a:xfrm rot="-9327622">
              <a:off x="2696" y="3600"/>
              <a:ext cx="132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500"/>
            </a:p>
          </p:txBody>
        </p:sp>
        <p:sp>
          <p:nvSpPr>
            <p:cNvPr id="23570" name="Text Box 61"/>
            <p:cNvSpPr txBox="1">
              <a:spLocks noChangeArrowheads="1"/>
            </p:cNvSpPr>
            <p:nvPr/>
          </p:nvSpPr>
          <p:spPr bwMode="auto">
            <a:xfrm>
              <a:off x="2552" y="3032"/>
              <a:ext cx="425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V</a:t>
              </a:r>
            </a:p>
          </p:txBody>
        </p:sp>
        <p:sp>
          <p:nvSpPr>
            <p:cNvPr id="23571" name="Text Box 63"/>
            <p:cNvSpPr txBox="1">
              <a:spLocks noChangeArrowheads="1"/>
            </p:cNvSpPr>
            <p:nvPr/>
          </p:nvSpPr>
          <p:spPr bwMode="auto">
            <a:xfrm>
              <a:off x="3887" y="3726"/>
              <a:ext cx="425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D</a:t>
              </a:r>
            </a:p>
          </p:txBody>
        </p:sp>
        <p:sp>
          <p:nvSpPr>
            <p:cNvPr id="23572" name="Text Box 64"/>
            <p:cNvSpPr txBox="1">
              <a:spLocks noChangeArrowheads="1"/>
            </p:cNvSpPr>
            <p:nvPr/>
          </p:nvSpPr>
          <p:spPr bwMode="auto">
            <a:xfrm>
              <a:off x="2500" y="3993"/>
              <a:ext cx="425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U</a:t>
              </a:r>
            </a:p>
          </p:txBody>
        </p:sp>
      </p:grpSp>
      <p:grpSp>
        <p:nvGrpSpPr>
          <p:cNvPr id="10" name="Group 74"/>
          <p:cNvGrpSpPr>
            <a:grpSpLocks/>
          </p:cNvGrpSpPr>
          <p:nvPr/>
        </p:nvGrpSpPr>
        <p:grpSpPr bwMode="auto">
          <a:xfrm>
            <a:off x="1887210" y="3784597"/>
            <a:ext cx="2431256" cy="1137048"/>
            <a:chOff x="219" y="3232"/>
            <a:chExt cx="2042" cy="955"/>
          </a:xfrm>
        </p:grpSpPr>
        <p:grpSp>
          <p:nvGrpSpPr>
            <p:cNvPr id="23562" name="Group 73"/>
            <p:cNvGrpSpPr>
              <a:grpSpLocks/>
            </p:cNvGrpSpPr>
            <p:nvPr/>
          </p:nvGrpSpPr>
          <p:grpSpPr bwMode="auto">
            <a:xfrm flipH="1">
              <a:off x="386" y="3419"/>
              <a:ext cx="1500" cy="432"/>
              <a:chOff x="1372" y="3188"/>
              <a:chExt cx="1500" cy="432"/>
            </a:xfrm>
          </p:grpSpPr>
          <p:sp>
            <p:nvSpPr>
              <p:cNvPr id="23566" name="Line 68"/>
              <p:cNvSpPr>
                <a:spLocks noChangeShapeType="1"/>
              </p:cNvSpPr>
              <p:nvPr/>
            </p:nvSpPr>
            <p:spPr bwMode="auto">
              <a:xfrm flipH="1" flipV="1">
                <a:off x="1372" y="3188"/>
                <a:ext cx="581" cy="43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500"/>
              </a:p>
            </p:txBody>
          </p:sp>
          <p:sp>
            <p:nvSpPr>
              <p:cNvPr id="23567" name="Line 69"/>
              <p:cNvSpPr>
                <a:spLocks noChangeShapeType="1"/>
              </p:cNvSpPr>
              <p:nvPr/>
            </p:nvSpPr>
            <p:spPr bwMode="auto">
              <a:xfrm>
                <a:off x="1953" y="3620"/>
                <a:ext cx="919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500"/>
              </a:p>
            </p:txBody>
          </p:sp>
        </p:grpSp>
        <p:sp>
          <p:nvSpPr>
            <p:cNvPr id="23563" name="Text Box 70"/>
            <p:cNvSpPr txBox="1">
              <a:spLocks noChangeArrowheads="1"/>
            </p:cNvSpPr>
            <p:nvPr/>
          </p:nvSpPr>
          <p:spPr bwMode="auto">
            <a:xfrm>
              <a:off x="219" y="3838"/>
              <a:ext cx="293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P</a:t>
              </a:r>
            </a:p>
          </p:txBody>
        </p:sp>
        <p:sp>
          <p:nvSpPr>
            <p:cNvPr id="23564" name="Text Box 71"/>
            <p:cNvSpPr txBox="1">
              <a:spLocks noChangeArrowheads="1"/>
            </p:cNvSpPr>
            <p:nvPr/>
          </p:nvSpPr>
          <p:spPr bwMode="auto">
            <a:xfrm>
              <a:off x="1201" y="3837"/>
              <a:ext cx="293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B</a:t>
              </a:r>
            </a:p>
          </p:txBody>
        </p:sp>
        <p:sp>
          <p:nvSpPr>
            <p:cNvPr id="23565" name="Text Box 72"/>
            <p:cNvSpPr txBox="1">
              <a:spLocks noChangeArrowheads="1"/>
            </p:cNvSpPr>
            <p:nvPr/>
          </p:nvSpPr>
          <p:spPr bwMode="auto">
            <a:xfrm>
              <a:off x="1968" y="3232"/>
              <a:ext cx="293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Q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00419063"/>
      </p:ext>
    </p:extLst>
  </p:cSld>
  <p:clrMapOvr>
    <a:masterClrMapping/>
  </p:clrMapOvr>
  <p:transition spd="slow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2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3"/>
          <p:cNvSpPr>
            <a:spLocks noChangeArrowheads="1"/>
          </p:cNvSpPr>
          <p:nvPr/>
        </p:nvSpPr>
        <p:spPr bwMode="auto">
          <a:xfrm>
            <a:off x="6407310" y="1474060"/>
            <a:ext cx="1594247" cy="469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686" tIns="34843" rIns="69686" bIns="34843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2100" b="1" dirty="0">
                <a:solidFill>
                  <a:srgbClr val="0000FF"/>
                </a:solidFill>
                <a:latin typeface="HP001 4 hàng" panose="020B0604020202020204" charset="0"/>
              </a:rPr>
              <a:t>Góc vuông</a:t>
            </a:r>
            <a:endParaRPr lang="en-US" altLang="en-US" sz="2100" b="1" i="1" dirty="0">
              <a:solidFill>
                <a:srgbClr val="FF3300"/>
              </a:solidFill>
              <a:latin typeface="HP001 4 hàng" panose="020B0604020202020204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340646" y="1092997"/>
            <a:ext cx="2212181" cy="1457325"/>
            <a:chOff x="0" y="1277"/>
            <a:chExt cx="1858" cy="1224"/>
          </a:xfrm>
        </p:grpSpPr>
        <p:grpSp>
          <p:nvGrpSpPr>
            <p:cNvPr id="24640" name="Group 5"/>
            <p:cNvGrpSpPr>
              <a:grpSpLocks/>
            </p:cNvGrpSpPr>
            <p:nvPr/>
          </p:nvGrpSpPr>
          <p:grpSpPr bwMode="auto">
            <a:xfrm>
              <a:off x="301" y="1508"/>
              <a:ext cx="1330" cy="676"/>
              <a:chOff x="359" y="2368"/>
              <a:chExt cx="1639" cy="832"/>
            </a:xfrm>
          </p:grpSpPr>
          <p:sp>
            <p:nvSpPr>
              <p:cNvPr id="24644" name="Line 6"/>
              <p:cNvSpPr>
                <a:spLocks noChangeShapeType="1"/>
              </p:cNvSpPr>
              <p:nvPr/>
            </p:nvSpPr>
            <p:spPr bwMode="auto">
              <a:xfrm flipV="1">
                <a:off x="359" y="2368"/>
                <a:ext cx="1442" cy="83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500"/>
              </a:p>
            </p:txBody>
          </p:sp>
          <p:sp>
            <p:nvSpPr>
              <p:cNvPr id="24645" name="Line 7"/>
              <p:cNvSpPr>
                <a:spLocks noChangeShapeType="1"/>
              </p:cNvSpPr>
              <p:nvPr/>
            </p:nvSpPr>
            <p:spPr bwMode="auto">
              <a:xfrm>
                <a:off x="360" y="3200"/>
                <a:ext cx="163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500"/>
              </a:p>
            </p:txBody>
          </p:sp>
        </p:grpSp>
        <p:sp>
          <p:nvSpPr>
            <p:cNvPr id="24641" name="Text Box 8"/>
            <p:cNvSpPr txBox="1">
              <a:spLocks noChangeArrowheads="1"/>
            </p:cNvSpPr>
            <p:nvPr/>
          </p:nvSpPr>
          <p:spPr bwMode="auto">
            <a:xfrm>
              <a:off x="1414" y="1277"/>
              <a:ext cx="425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M</a:t>
              </a:r>
            </a:p>
          </p:txBody>
        </p:sp>
        <p:sp>
          <p:nvSpPr>
            <p:cNvPr id="24642" name="Text Box 9"/>
            <p:cNvSpPr txBox="1">
              <a:spLocks noChangeArrowheads="1"/>
            </p:cNvSpPr>
            <p:nvPr/>
          </p:nvSpPr>
          <p:spPr bwMode="auto">
            <a:xfrm>
              <a:off x="0" y="2121"/>
              <a:ext cx="425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A</a:t>
              </a:r>
            </a:p>
          </p:txBody>
        </p:sp>
        <p:sp>
          <p:nvSpPr>
            <p:cNvPr id="24643" name="Text Box 10"/>
            <p:cNvSpPr txBox="1">
              <a:spLocks noChangeArrowheads="1"/>
            </p:cNvSpPr>
            <p:nvPr/>
          </p:nvSpPr>
          <p:spPr bwMode="auto">
            <a:xfrm>
              <a:off x="1433" y="2152"/>
              <a:ext cx="425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N</a:t>
              </a: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5470924" y="2558656"/>
            <a:ext cx="2249090" cy="957584"/>
            <a:chOff x="936" y="924"/>
            <a:chExt cx="3370" cy="1878"/>
          </a:xfrm>
        </p:grpSpPr>
        <p:sp>
          <p:nvSpPr>
            <p:cNvPr id="24635" name="Line 12"/>
            <p:cNvSpPr>
              <a:spLocks noChangeShapeType="1"/>
            </p:cNvSpPr>
            <p:nvPr/>
          </p:nvSpPr>
          <p:spPr bwMode="auto">
            <a:xfrm flipH="1" flipV="1">
              <a:off x="1326" y="1017"/>
              <a:ext cx="1037" cy="10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500"/>
            </a:p>
          </p:txBody>
        </p:sp>
        <p:sp>
          <p:nvSpPr>
            <p:cNvPr id="24636" name="Line 13"/>
            <p:cNvSpPr>
              <a:spLocks noChangeShapeType="1"/>
            </p:cNvSpPr>
            <p:nvPr/>
          </p:nvSpPr>
          <p:spPr bwMode="auto">
            <a:xfrm>
              <a:off x="2364" y="2025"/>
              <a:ext cx="163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500"/>
            </a:p>
          </p:txBody>
        </p:sp>
        <p:sp>
          <p:nvSpPr>
            <p:cNvPr id="24637" name="Text Box 14"/>
            <p:cNvSpPr txBox="1">
              <a:spLocks noChangeArrowheads="1"/>
            </p:cNvSpPr>
            <p:nvPr/>
          </p:nvSpPr>
          <p:spPr bwMode="auto">
            <a:xfrm>
              <a:off x="936" y="924"/>
              <a:ext cx="523" cy="8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G</a:t>
              </a:r>
            </a:p>
          </p:txBody>
        </p:sp>
        <p:sp>
          <p:nvSpPr>
            <p:cNvPr id="24638" name="Text Box 15"/>
            <p:cNvSpPr txBox="1">
              <a:spLocks noChangeArrowheads="1"/>
            </p:cNvSpPr>
            <p:nvPr/>
          </p:nvSpPr>
          <p:spPr bwMode="auto">
            <a:xfrm>
              <a:off x="1980" y="1935"/>
              <a:ext cx="522" cy="8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O</a:t>
              </a:r>
            </a:p>
          </p:txBody>
        </p:sp>
        <p:sp>
          <p:nvSpPr>
            <p:cNvPr id="24639" name="Text Box 16"/>
            <p:cNvSpPr txBox="1">
              <a:spLocks noChangeArrowheads="1"/>
            </p:cNvSpPr>
            <p:nvPr/>
          </p:nvSpPr>
          <p:spPr bwMode="auto">
            <a:xfrm>
              <a:off x="3783" y="1987"/>
              <a:ext cx="523" cy="8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H</a:t>
              </a:r>
            </a:p>
          </p:txBody>
        </p:sp>
      </p:grpSp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1340644" y="2972996"/>
            <a:ext cx="2724150" cy="460772"/>
            <a:chOff x="2368" y="3012"/>
            <a:chExt cx="3178" cy="387"/>
          </a:xfrm>
        </p:grpSpPr>
        <p:grpSp>
          <p:nvGrpSpPr>
            <p:cNvPr id="24629" name="Group 18"/>
            <p:cNvGrpSpPr>
              <a:grpSpLocks/>
            </p:cNvGrpSpPr>
            <p:nvPr/>
          </p:nvGrpSpPr>
          <p:grpSpPr bwMode="auto">
            <a:xfrm>
              <a:off x="2368" y="3012"/>
              <a:ext cx="3178" cy="387"/>
              <a:chOff x="0" y="2001"/>
              <a:chExt cx="3178" cy="387"/>
            </a:xfrm>
          </p:grpSpPr>
          <p:sp>
            <p:nvSpPr>
              <p:cNvPr id="24631" name="Text Box 19"/>
              <p:cNvSpPr txBox="1">
                <a:spLocks noChangeArrowheads="1"/>
              </p:cNvSpPr>
              <p:nvPr/>
            </p:nvSpPr>
            <p:spPr bwMode="auto">
              <a:xfrm>
                <a:off x="0" y="2014"/>
                <a:ext cx="524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2100" b="1">
                    <a:solidFill>
                      <a:srgbClr val="FF3300"/>
                    </a:solidFill>
                  </a:rPr>
                  <a:t>X</a:t>
                </a:r>
              </a:p>
            </p:txBody>
          </p:sp>
          <p:sp>
            <p:nvSpPr>
              <p:cNvPr id="24632" name="Text Box 20"/>
              <p:cNvSpPr txBox="1">
                <a:spLocks noChangeArrowheads="1"/>
              </p:cNvSpPr>
              <p:nvPr/>
            </p:nvSpPr>
            <p:spPr bwMode="auto">
              <a:xfrm>
                <a:off x="1453" y="2039"/>
                <a:ext cx="524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2100" b="1">
                    <a:solidFill>
                      <a:srgbClr val="FF3300"/>
                    </a:solidFill>
                  </a:rPr>
                  <a:t>E</a:t>
                </a:r>
              </a:p>
            </p:txBody>
          </p:sp>
          <p:sp>
            <p:nvSpPr>
              <p:cNvPr id="24633" name="Text Box 21"/>
              <p:cNvSpPr txBox="1">
                <a:spLocks noChangeArrowheads="1"/>
              </p:cNvSpPr>
              <p:nvPr/>
            </p:nvSpPr>
            <p:spPr bwMode="auto">
              <a:xfrm>
                <a:off x="2654" y="2001"/>
                <a:ext cx="524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2100" b="1">
                    <a:solidFill>
                      <a:srgbClr val="FF3300"/>
                    </a:solidFill>
                  </a:rPr>
                  <a:t>Y</a:t>
                </a:r>
              </a:p>
            </p:txBody>
          </p:sp>
          <p:sp>
            <p:nvSpPr>
              <p:cNvPr id="24634" name="Line 22"/>
              <p:cNvSpPr>
                <a:spLocks noChangeShapeType="1"/>
              </p:cNvSpPr>
              <p:nvPr/>
            </p:nvSpPr>
            <p:spPr bwMode="auto">
              <a:xfrm>
                <a:off x="346" y="2048"/>
                <a:ext cx="247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500"/>
              </a:p>
            </p:txBody>
          </p:sp>
        </p:grpSp>
        <p:sp>
          <p:nvSpPr>
            <p:cNvPr id="24630" name="Oval 23"/>
            <p:cNvSpPr>
              <a:spLocks noChangeArrowheads="1"/>
            </p:cNvSpPr>
            <p:nvPr/>
          </p:nvSpPr>
          <p:spPr bwMode="auto">
            <a:xfrm>
              <a:off x="4045" y="3033"/>
              <a:ext cx="56" cy="5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vi-VN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7" name="Group 24"/>
          <p:cNvGrpSpPr>
            <a:grpSpLocks/>
          </p:cNvGrpSpPr>
          <p:nvPr/>
        </p:nvGrpSpPr>
        <p:grpSpPr bwMode="auto">
          <a:xfrm>
            <a:off x="5444729" y="1050131"/>
            <a:ext cx="1933575" cy="1540669"/>
            <a:chOff x="3344" y="1241"/>
            <a:chExt cx="1624" cy="1294"/>
          </a:xfrm>
        </p:grpSpPr>
        <p:grpSp>
          <p:nvGrpSpPr>
            <p:cNvPr id="24623" name="Group 25"/>
            <p:cNvGrpSpPr>
              <a:grpSpLocks/>
            </p:cNvGrpSpPr>
            <p:nvPr/>
          </p:nvGrpSpPr>
          <p:grpSpPr bwMode="auto">
            <a:xfrm>
              <a:off x="3733" y="1371"/>
              <a:ext cx="989" cy="808"/>
              <a:chOff x="442" y="2042"/>
              <a:chExt cx="1272" cy="1179"/>
            </a:xfrm>
          </p:grpSpPr>
          <p:sp>
            <p:nvSpPr>
              <p:cNvPr id="24627" name="Line 26"/>
              <p:cNvSpPr>
                <a:spLocks noChangeShapeType="1"/>
              </p:cNvSpPr>
              <p:nvPr/>
            </p:nvSpPr>
            <p:spPr bwMode="auto">
              <a:xfrm>
                <a:off x="442" y="2042"/>
                <a:ext cx="0" cy="1179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500"/>
              </a:p>
            </p:txBody>
          </p:sp>
          <p:sp>
            <p:nvSpPr>
              <p:cNvPr id="24628" name="Line 27"/>
              <p:cNvSpPr>
                <a:spLocks noChangeShapeType="1"/>
              </p:cNvSpPr>
              <p:nvPr/>
            </p:nvSpPr>
            <p:spPr bwMode="auto">
              <a:xfrm>
                <a:off x="443" y="3214"/>
                <a:ext cx="127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500"/>
              </a:p>
            </p:txBody>
          </p:sp>
        </p:grpSp>
        <p:sp>
          <p:nvSpPr>
            <p:cNvPr id="24624" name="Text Box 28"/>
            <p:cNvSpPr txBox="1">
              <a:spLocks noChangeArrowheads="1"/>
            </p:cNvSpPr>
            <p:nvPr/>
          </p:nvSpPr>
          <p:spPr bwMode="auto">
            <a:xfrm>
              <a:off x="3344" y="1241"/>
              <a:ext cx="564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I</a:t>
              </a:r>
            </a:p>
          </p:txBody>
        </p:sp>
        <p:sp>
          <p:nvSpPr>
            <p:cNvPr id="24625" name="Text Box 29"/>
            <p:cNvSpPr txBox="1">
              <a:spLocks noChangeArrowheads="1"/>
            </p:cNvSpPr>
            <p:nvPr/>
          </p:nvSpPr>
          <p:spPr bwMode="auto">
            <a:xfrm>
              <a:off x="3459" y="2186"/>
              <a:ext cx="564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C</a:t>
              </a:r>
            </a:p>
          </p:txBody>
        </p:sp>
        <p:sp>
          <p:nvSpPr>
            <p:cNvPr id="24626" name="Text Box 30"/>
            <p:cNvSpPr txBox="1">
              <a:spLocks noChangeArrowheads="1"/>
            </p:cNvSpPr>
            <p:nvPr/>
          </p:nvSpPr>
          <p:spPr bwMode="auto">
            <a:xfrm>
              <a:off x="4404" y="2169"/>
              <a:ext cx="564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K</a:t>
              </a:r>
            </a:p>
          </p:txBody>
        </p:sp>
      </p:grpSp>
      <p:grpSp>
        <p:nvGrpSpPr>
          <p:cNvPr id="9" name="Group 31"/>
          <p:cNvGrpSpPr>
            <a:grpSpLocks/>
          </p:cNvGrpSpPr>
          <p:nvPr/>
        </p:nvGrpSpPr>
        <p:grpSpPr bwMode="auto">
          <a:xfrm>
            <a:off x="5399486" y="3609976"/>
            <a:ext cx="2157413" cy="1559719"/>
            <a:chOff x="2500" y="3032"/>
            <a:chExt cx="1812" cy="1310"/>
          </a:xfrm>
        </p:grpSpPr>
        <p:sp>
          <p:nvSpPr>
            <p:cNvPr id="24618" name="Line 32"/>
            <p:cNvSpPr>
              <a:spLocks noChangeShapeType="1"/>
            </p:cNvSpPr>
            <p:nvPr/>
          </p:nvSpPr>
          <p:spPr bwMode="auto">
            <a:xfrm rot="12272378" flipV="1">
              <a:off x="2709" y="3603"/>
              <a:ext cx="1170" cy="67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500"/>
            </a:p>
          </p:txBody>
        </p:sp>
        <p:sp>
          <p:nvSpPr>
            <p:cNvPr id="24619" name="Line 33"/>
            <p:cNvSpPr>
              <a:spLocks noChangeShapeType="1"/>
            </p:cNvSpPr>
            <p:nvPr/>
          </p:nvSpPr>
          <p:spPr bwMode="auto">
            <a:xfrm rot="-9327622">
              <a:off x="2696" y="3600"/>
              <a:ext cx="132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500"/>
            </a:p>
          </p:txBody>
        </p:sp>
        <p:sp>
          <p:nvSpPr>
            <p:cNvPr id="24620" name="Text Box 34"/>
            <p:cNvSpPr txBox="1">
              <a:spLocks noChangeArrowheads="1"/>
            </p:cNvSpPr>
            <p:nvPr/>
          </p:nvSpPr>
          <p:spPr bwMode="auto">
            <a:xfrm>
              <a:off x="2552" y="3032"/>
              <a:ext cx="425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V</a:t>
              </a:r>
            </a:p>
          </p:txBody>
        </p:sp>
        <p:sp>
          <p:nvSpPr>
            <p:cNvPr id="24621" name="Text Box 35"/>
            <p:cNvSpPr txBox="1">
              <a:spLocks noChangeArrowheads="1"/>
            </p:cNvSpPr>
            <p:nvPr/>
          </p:nvSpPr>
          <p:spPr bwMode="auto">
            <a:xfrm>
              <a:off x="3887" y="3726"/>
              <a:ext cx="425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D</a:t>
              </a:r>
            </a:p>
          </p:txBody>
        </p:sp>
        <p:sp>
          <p:nvSpPr>
            <p:cNvPr id="24622" name="Text Box 36"/>
            <p:cNvSpPr txBox="1">
              <a:spLocks noChangeArrowheads="1"/>
            </p:cNvSpPr>
            <p:nvPr/>
          </p:nvSpPr>
          <p:spPr bwMode="auto">
            <a:xfrm>
              <a:off x="2500" y="3993"/>
              <a:ext cx="425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U</a:t>
              </a:r>
            </a:p>
          </p:txBody>
        </p:sp>
      </p:grpSp>
      <p:grpSp>
        <p:nvGrpSpPr>
          <p:cNvPr id="10" name="Group 37"/>
          <p:cNvGrpSpPr>
            <a:grpSpLocks/>
          </p:cNvGrpSpPr>
          <p:nvPr/>
        </p:nvGrpSpPr>
        <p:grpSpPr bwMode="auto">
          <a:xfrm>
            <a:off x="1601393" y="3526632"/>
            <a:ext cx="2431256" cy="1137048"/>
            <a:chOff x="219" y="3232"/>
            <a:chExt cx="2042" cy="955"/>
          </a:xfrm>
        </p:grpSpPr>
        <p:grpSp>
          <p:nvGrpSpPr>
            <p:cNvPr id="24612" name="Group 38"/>
            <p:cNvGrpSpPr>
              <a:grpSpLocks/>
            </p:cNvGrpSpPr>
            <p:nvPr/>
          </p:nvGrpSpPr>
          <p:grpSpPr bwMode="auto">
            <a:xfrm flipH="1">
              <a:off x="386" y="3419"/>
              <a:ext cx="1500" cy="432"/>
              <a:chOff x="1372" y="3188"/>
              <a:chExt cx="1500" cy="432"/>
            </a:xfrm>
          </p:grpSpPr>
          <p:sp>
            <p:nvSpPr>
              <p:cNvPr id="24616" name="Line 39"/>
              <p:cNvSpPr>
                <a:spLocks noChangeShapeType="1"/>
              </p:cNvSpPr>
              <p:nvPr/>
            </p:nvSpPr>
            <p:spPr bwMode="auto">
              <a:xfrm flipH="1" flipV="1">
                <a:off x="1372" y="3188"/>
                <a:ext cx="581" cy="43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500"/>
              </a:p>
            </p:txBody>
          </p:sp>
          <p:sp>
            <p:nvSpPr>
              <p:cNvPr id="24617" name="Line 40"/>
              <p:cNvSpPr>
                <a:spLocks noChangeShapeType="1"/>
              </p:cNvSpPr>
              <p:nvPr/>
            </p:nvSpPr>
            <p:spPr bwMode="auto">
              <a:xfrm>
                <a:off x="1953" y="3620"/>
                <a:ext cx="919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500"/>
              </a:p>
            </p:txBody>
          </p:sp>
        </p:grpSp>
        <p:sp>
          <p:nvSpPr>
            <p:cNvPr id="24613" name="Text Box 41"/>
            <p:cNvSpPr txBox="1">
              <a:spLocks noChangeArrowheads="1"/>
            </p:cNvSpPr>
            <p:nvPr/>
          </p:nvSpPr>
          <p:spPr bwMode="auto">
            <a:xfrm>
              <a:off x="219" y="3838"/>
              <a:ext cx="293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P</a:t>
              </a:r>
            </a:p>
          </p:txBody>
        </p:sp>
        <p:sp>
          <p:nvSpPr>
            <p:cNvPr id="24614" name="Text Box 42"/>
            <p:cNvSpPr txBox="1">
              <a:spLocks noChangeArrowheads="1"/>
            </p:cNvSpPr>
            <p:nvPr/>
          </p:nvSpPr>
          <p:spPr bwMode="auto">
            <a:xfrm>
              <a:off x="1201" y="3837"/>
              <a:ext cx="293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B</a:t>
              </a:r>
            </a:p>
          </p:txBody>
        </p:sp>
        <p:sp>
          <p:nvSpPr>
            <p:cNvPr id="24615" name="Text Box 43"/>
            <p:cNvSpPr txBox="1">
              <a:spLocks noChangeArrowheads="1"/>
            </p:cNvSpPr>
            <p:nvPr/>
          </p:nvSpPr>
          <p:spPr bwMode="auto">
            <a:xfrm>
              <a:off x="1968" y="3232"/>
              <a:ext cx="293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Q</a:t>
              </a:r>
            </a:p>
          </p:txBody>
        </p:sp>
      </p:grpSp>
      <p:sp>
        <p:nvSpPr>
          <p:cNvPr id="74796" name="Rectangle 44"/>
          <p:cNvSpPr>
            <a:spLocks noChangeArrowheads="1"/>
          </p:cNvSpPr>
          <p:nvPr/>
        </p:nvSpPr>
        <p:spPr bwMode="auto">
          <a:xfrm>
            <a:off x="2688434" y="1621634"/>
            <a:ext cx="1594247" cy="469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686" tIns="34843" rIns="69686" bIns="34843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2100" b="1" dirty="0">
                <a:solidFill>
                  <a:srgbClr val="0000FF"/>
                </a:solidFill>
                <a:latin typeface="HP001 4 hàng" panose="020B0604020202020204" charset="0"/>
              </a:rPr>
              <a:t>Góc nhọn</a:t>
            </a:r>
            <a:endParaRPr lang="en-US" altLang="en-US" sz="2100" b="1" i="1" dirty="0">
              <a:solidFill>
                <a:srgbClr val="FF3300"/>
              </a:solidFill>
              <a:latin typeface="HP001 4 hàng" panose="020B0604020202020204" charset="0"/>
            </a:endParaRPr>
          </a:p>
        </p:txBody>
      </p:sp>
      <p:sp>
        <p:nvSpPr>
          <p:cNvPr id="74797" name="Rectangle 45"/>
          <p:cNvSpPr>
            <a:spLocks noChangeArrowheads="1"/>
          </p:cNvSpPr>
          <p:nvPr/>
        </p:nvSpPr>
        <p:spPr bwMode="auto">
          <a:xfrm>
            <a:off x="3532587" y="2459832"/>
            <a:ext cx="1594247" cy="469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686" tIns="34843" rIns="69686" bIns="34843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2100" b="1" dirty="0">
                <a:solidFill>
                  <a:srgbClr val="0000FF"/>
                </a:solidFill>
                <a:latin typeface="HP001 4 hàng" panose="020B0604020202020204" charset="0"/>
              </a:rPr>
              <a:t>Góc bẹt</a:t>
            </a:r>
            <a:endParaRPr lang="en-US" altLang="en-US" sz="2100" b="1" i="1" dirty="0">
              <a:solidFill>
                <a:srgbClr val="FF3300"/>
              </a:solidFill>
              <a:latin typeface="HP001 4 hàng" panose="020B0604020202020204" charset="0"/>
            </a:endParaRPr>
          </a:p>
        </p:txBody>
      </p:sp>
      <p:sp>
        <p:nvSpPr>
          <p:cNvPr id="74798" name="Rectangle 46"/>
          <p:cNvSpPr>
            <a:spLocks noChangeArrowheads="1"/>
          </p:cNvSpPr>
          <p:nvPr/>
        </p:nvSpPr>
        <p:spPr bwMode="auto">
          <a:xfrm>
            <a:off x="1803798" y="4412459"/>
            <a:ext cx="1594247" cy="469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686" tIns="34843" rIns="69686" bIns="34843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2100" b="1" dirty="0">
                <a:solidFill>
                  <a:srgbClr val="0000FF"/>
                </a:solidFill>
                <a:latin typeface="HP001 4 hàng" panose="020B0604020202020204" charset="0"/>
              </a:rPr>
              <a:t>Góc tù</a:t>
            </a:r>
          </a:p>
          <a:p>
            <a:pPr algn="just" eaLnBrk="1" fontAlgn="base" hangingPunct="1">
              <a:spcBef>
                <a:spcPct val="20000"/>
              </a:spcBef>
              <a:spcAft>
                <a:spcPct val="0"/>
              </a:spcAft>
            </a:pPr>
            <a:endParaRPr lang="en-US" altLang="en-US" sz="2100" b="1" i="1" dirty="0">
              <a:solidFill>
                <a:srgbClr val="FF3300"/>
              </a:solidFill>
              <a:latin typeface=".VnArial" pitchFamily="34" charset="0"/>
            </a:endParaRPr>
          </a:p>
        </p:txBody>
      </p:sp>
      <p:sp>
        <p:nvSpPr>
          <p:cNvPr id="74799" name="Rectangle 47"/>
          <p:cNvSpPr>
            <a:spLocks noChangeArrowheads="1"/>
          </p:cNvSpPr>
          <p:nvPr/>
        </p:nvSpPr>
        <p:spPr bwMode="auto">
          <a:xfrm>
            <a:off x="7444154" y="2490789"/>
            <a:ext cx="1594247" cy="469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686" tIns="34843" rIns="69686" bIns="34843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2100" b="1" dirty="0">
                <a:solidFill>
                  <a:srgbClr val="0000FF"/>
                </a:solidFill>
                <a:latin typeface="HP001 4 hàng" panose="020B0604020202020204" charset="0"/>
              </a:rPr>
              <a:t>Góc tù</a:t>
            </a:r>
            <a:endParaRPr lang="en-US" altLang="en-US" sz="2100" b="1" i="1" dirty="0">
              <a:solidFill>
                <a:srgbClr val="FF3300"/>
              </a:solidFill>
              <a:latin typeface="HP001 4 hàng" panose="020B0604020202020204" charset="0"/>
            </a:endParaRPr>
          </a:p>
        </p:txBody>
      </p:sp>
      <p:sp>
        <p:nvSpPr>
          <p:cNvPr id="74800" name="Rectangle 48"/>
          <p:cNvSpPr>
            <a:spLocks noChangeArrowheads="1"/>
          </p:cNvSpPr>
          <p:nvPr/>
        </p:nvSpPr>
        <p:spPr bwMode="auto">
          <a:xfrm>
            <a:off x="5126834" y="4227913"/>
            <a:ext cx="1594247" cy="469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686" tIns="34843" rIns="69686" bIns="34843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2100" b="1" dirty="0">
                <a:solidFill>
                  <a:srgbClr val="0000FF"/>
                </a:solidFill>
                <a:latin typeface="HP001 4 hàng" panose="020B0604020202020204" charset="0"/>
              </a:rPr>
              <a:t>Góc nhọn</a:t>
            </a:r>
            <a:endParaRPr lang="en-US" altLang="en-US" sz="2100" b="1" i="1" dirty="0">
              <a:solidFill>
                <a:srgbClr val="FF3300"/>
              </a:solidFill>
              <a:latin typeface="HP001 4 hàng" panose="020B0604020202020204" charset="0"/>
            </a:endParaRPr>
          </a:p>
        </p:txBody>
      </p:sp>
      <p:grpSp>
        <p:nvGrpSpPr>
          <p:cNvPr id="12" name="Group 49"/>
          <p:cNvGrpSpPr>
            <a:grpSpLocks/>
          </p:cNvGrpSpPr>
          <p:nvPr/>
        </p:nvGrpSpPr>
        <p:grpSpPr bwMode="auto">
          <a:xfrm>
            <a:off x="1713311" y="887016"/>
            <a:ext cx="581025" cy="1266825"/>
            <a:chOff x="977" y="1102"/>
            <a:chExt cx="488" cy="1064"/>
          </a:xfrm>
          <a:solidFill>
            <a:srgbClr val="FFFF00"/>
          </a:solidFill>
        </p:grpSpPr>
        <p:sp>
          <p:nvSpPr>
            <p:cNvPr id="24610" name="AutoShape 50"/>
            <p:cNvSpPr>
              <a:spLocks noChangeArrowheads="1"/>
            </p:cNvSpPr>
            <p:nvPr/>
          </p:nvSpPr>
          <p:spPr bwMode="auto">
            <a:xfrm>
              <a:off x="977" y="1102"/>
              <a:ext cx="488" cy="1064"/>
            </a:xfrm>
            <a:prstGeom prst="rtTriangle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vi-VN" altLang="en-US">
                <a:solidFill>
                  <a:srgbClr val="000000"/>
                </a:solidFill>
              </a:endParaRPr>
            </a:p>
          </p:txBody>
        </p:sp>
        <p:sp>
          <p:nvSpPr>
            <p:cNvPr id="24611" name="AutoShape 51" descr="Stationery"/>
            <p:cNvSpPr>
              <a:spLocks noChangeArrowheads="1"/>
            </p:cNvSpPr>
            <p:nvPr/>
          </p:nvSpPr>
          <p:spPr bwMode="auto">
            <a:xfrm>
              <a:off x="1087" y="1589"/>
              <a:ext cx="202" cy="450"/>
            </a:xfrm>
            <a:prstGeom prst="rtTriangle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vi-VN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13" name="Group 52"/>
          <p:cNvGrpSpPr>
            <a:grpSpLocks/>
          </p:cNvGrpSpPr>
          <p:nvPr/>
        </p:nvGrpSpPr>
        <p:grpSpPr bwMode="auto">
          <a:xfrm>
            <a:off x="5920980" y="887016"/>
            <a:ext cx="581025" cy="1266825"/>
            <a:chOff x="977" y="1102"/>
            <a:chExt cx="488" cy="1064"/>
          </a:xfrm>
          <a:solidFill>
            <a:srgbClr val="FFFF00"/>
          </a:solidFill>
        </p:grpSpPr>
        <p:sp>
          <p:nvSpPr>
            <p:cNvPr id="24608" name="AutoShape 53"/>
            <p:cNvSpPr>
              <a:spLocks noChangeArrowheads="1"/>
            </p:cNvSpPr>
            <p:nvPr/>
          </p:nvSpPr>
          <p:spPr bwMode="auto">
            <a:xfrm>
              <a:off x="977" y="1102"/>
              <a:ext cx="488" cy="1064"/>
            </a:xfrm>
            <a:prstGeom prst="rtTriangle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vi-VN" altLang="en-US">
                <a:solidFill>
                  <a:srgbClr val="000000"/>
                </a:solidFill>
              </a:endParaRPr>
            </a:p>
          </p:txBody>
        </p:sp>
        <p:sp>
          <p:nvSpPr>
            <p:cNvPr id="24609" name="AutoShape 54" descr="Stationery"/>
            <p:cNvSpPr>
              <a:spLocks noChangeArrowheads="1"/>
            </p:cNvSpPr>
            <p:nvPr/>
          </p:nvSpPr>
          <p:spPr bwMode="auto">
            <a:xfrm>
              <a:off x="1087" y="1589"/>
              <a:ext cx="202" cy="450"/>
            </a:xfrm>
            <a:prstGeom prst="rtTriangle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vi-VN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14" name="Group 55"/>
          <p:cNvGrpSpPr>
            <a:grpSpLocks/>
          </p:cNvGrpSpPr>
          <p:nvPr/>
        </p:nvGrpSpPr>
        <p:grpSpPr bwMode="auto">
          <a:xfrm>
            <a:off x="2788457" y="1740101"/>
            <a:ext cx="581025" cy="1266825"/>
            <a:chOff x="977" y="1102"/>
            <a:chExt cx="488" cy="1064"/>
          </a:xfrm>
          <a:solidFill>
            <a:srgbClr val="FFFF00"/>
          </a:solidFill>
        </p:grpSpPr>
        <p:sp>
          <p:nvSpPr>
            <p:cNvPr id="24606" name="AutoShape 56"/>
            <p:cNvSpPr>
              <a:spLocks noChangeArrowheads="1"/>
            </p:cNvSpPr>
            <p:nvPr/>
          </p:nvSpPr>
          <p:spPr bwMode="auto">
            <a:xfrm>
              <a:off x="977" y="1102"/>
              <a:ext cx="488" cy="1064"/>
            </a:xfrm>
            <a:prstGeom prst="rtTriangle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vi-VN" altLang="en-US">
                <a:solidFill>
                  <a:srgbClr val="000000"/>
                </a:solidFill>
              </a:endParaRPr>
            </a:p>
          </p:txBody>
        </p:sp>
        <p:sp>
          <p:nvSpPr>
            <p:cNvPr id="24607" name="AutoShape 57" descr="Stationery"/>
            <p:cNvSpPr>
              <a:spLocks noChangeArrowheads="1"/>
            </p:cNvSpPr>
            <p:nvPr/>
          </p:nvSpPr>
          <p:spPr bwMode="auto">
            <a:xfrm>
              <a:off x="1087" y="1589"/>
              <a:ext cx="202" cy="450"/>
            </a:xfrm>
            <a:prstGeom prst="rtTriangle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vi-VN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15" name="Group 58"/>
          <p:cNvGrpSpPr>
            <a:grpSpLocks/>
          </p:cNvGrpSpPr>
          <p:nvPr/>
        </p:nvGrpSpPr>
        <p:grpSpPr bwMode="auto">
          <a:xfrm rot="-5400000">
            <a:off x="1850231" y="2091930"/>
            <a:ext cx="581025" cy="1266825"/>
            <a:chOff x="977" y="1102"/>
            <a:chExt cx="488" cy="1064"/>
          </a:xfrm>
          <a:solidFill>
            <a:srgbClr val="FFFF00"/>
          </a:solidFill>
        </p:grpSpPr>
        <p:sp>
          <p:nvSpPr>
            <p:cNvPr id="24604" name="AutoShape 59"/>
            <p:cNvSpPr>
              <a:spLocks noChangeArrowheads="1"/>
            </p:cNvSpPr>
            <p:nvPr/>
          </p:nvSpPr>
          <p:spPr bwMode="auto">
            <a:xfrm>
              <a:off x="977" y="1102"/>
              <a:ext cx="488" cy="1064"/>
            </a:xfrm>
            <a:prstGeom prst="rtTriangle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vi-VN" altLang="en-US">
                <a:solidFill>
                  <a:srgbClr val="000000"/>
                </a:solidFill>
              </a:endParaRPr>
            </a:p>
          </p:txBody>
        </p:sp>
        <p:sp>
          <p:nvSpPr>
            <p:cNvPr id="24605" name="AutoShape 60" descr="Stationery"/>
            <p:cNvSpPr>
              <a:spLocks noChangeArrowheads="1"/>
            </p:cNvSpPr>
            <p:nvPr/>
          </p:nvSpPr>
          <p:spPr bwMode="auto">
            <a:xfrm>
              <a:off x="1087" y="1589"/>
              <a:ext cx="202" cy="450"/>
            </a:xfrm>
            <a:prstGeom prst="rtTriangle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vi-VN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16" name="Group 61"/>
          <p:cNvGrpSpPr>
            <a:grpSpLocks/>
          </p:cNvGrpSpPr>
          <p:nvPr/>
        </p:nvGrpSpPr>
        <p:grpSpPr bwMode="auto">
          <a:xfrm>
            <a:off x="6436520" y="1846660"/>
            <a:ext cx="581025" cy="1266825"/>
            <a:chOff x="977" y="1102"/>
            <a:chExt cx="488" cy="1064"/>
          </a:xfrm>
          <a:solidFill>
            <a:srgbClr val="FFFF00"/>
          </a:solidFill>
        </p:grpSpPr>
        <p:sp>
          <p:nvSpPr>
            <p:cNvPr id="24602" name="AutoShape 62"/>
            <p:cNvSpPr>
              <a:spLocks noChangeArrowheads="1"/>
            </p:cNvSpPr>
            <p:nvPr/>
          </p:nvSpPr>
          <p:spPr bwMode="auto">
            <a:xfrm>
              <a:off x="977" y="1102"/>
              <a:ext cx="488" cy="1064"/>
            </a:xfrm>
            <a:prstGeom prst="rtTriangle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vi-VN" altLang="en-US">
                <a:solidFill>
                  <a:srgbClr val="000000"/>
                </a:solidFill>
              </a:endParaRPr>
            </a:p>
          </p:txBody>
        </p:sp>
        <p:sp>
          <p:nvSpPr>
            <p:cNvPr id="24603" name="AutoShape 63" descr="Stationery"/>
            <p:cNvSpPr>
              <a:spLocks noChangeArrowheads="1"/>
            </p:cNvSpPr>
            <p:nvPr/>
          </p:nvSpPr>
          <p:spPr bwMode="auto">
            <a:xfrm>
              <a:off x="1087" y="1589"/>
              <a:ext cx="202" cy="450"/>
            </a:xfrm>
            <a:prstGeom prst="rtTriangle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vi-VN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17" name="Group 64"/>
          <p:cNvGrpSpPr>
            <a:grpSpLocks/>
          </p:cNvGrpSpPr>
          <p:nvPr/>
        </p:nvGrpSpPr>
        <p:grpSpPr bwMode="auto">
          <a:xfrm flipH="1">
            <a:off x="2321720" y="2975372"/>
            <a:ext cx="581025" cy="1266825"/>
            <a:chOff x="977" y="1102"/>
            <a:chExt cx="488" cy="1064"/>
          </a:xfrm>
          <a:solidFill>
            <a:srgbClr val="FFFF00"/>
          </a:solidFill>
        </p:grpSpPr>
        <p:sp>
          <p:nvSpPr>
            <p:cNvPr id="24600" name="AutoShape 65"/>
            <p:cNvSpPr>
              <a:spLocks noChangeArrowheads="1"/>
            </p:cNvSpPr>
            <p:nvPr/>
          </p:nvSpPr>
          <p:spPr bwMode="auto">
            <a:xfrm>
              <a:off x="977" y="1102"/>
              <a:ext cx="488" cy="1064"/>
            </a:xfrm>
            <a:prstGeom prst="rtTriangle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vi-VN" altLang="en-US">
                <a:solidFill>
                  <a:srgbClr val="000000"/>
                </a:solidFill>
              </a:endParaRPr>
            </a:p>
          </p:txBody>
        </p:sp>
        <p:sp>
          <p:nvSpPr>
            <p:cNvPr id="24601" name="AutoShape 66" descr="Stationery"/>
            <p:cNvSpPr>
              <a:spLocks noChangeArrowheads="1"/>
            </p:cNvSpPr>
            <p:nvPr/>
          </p:nvSpPr>
          <p:spPr bwMode="auto">
            <a:xfrm>
              <a:off x="1087" y="1589"/>
              <a:ext cx="202" cy="450"/>
            </a:xfrm>
            <a:prstGeom prst="rtTriangle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vi-VN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18" name="Group 67"/>
          <p:cNvGrpSpPr>
            <a:grpSpLocks/>
          </p:cNvGrpSpPr>
          <p:nvPr/>
        </p:nvGrpSpPr>
        <p:grpSpPr bwMode="auto">
          <a:xfrm rot="21230755" flipH="1">
            <a:off x="6469857" y="3374231"/>
            <a:ext cx="581025" cy="1266825"/>
            <a:chOff x="977" y="1102"/>
            <a:chExt cx="488" cy="1064"/>
          </a:xfrm>
          <a:solidFill>
            <a:srgbClr val="FFFF00"/>
          </a:solidFill>
        </p:grpSpPr>
        <p:sp>
          <p:nvSpPr>
            <p:cNvPr id="24598" name="AutoShape 68"/>
            <p:cNvSpPr>
              <a:spLocks noChangeArrowheads="1"/>
            </p:cNvSpPr>
            <p:nvPr/>
          </p:nvSpPr>
          <p:spPr bwMode="auto">
            <a:xfrm>
              <a:off x="977" y="1102"/>
              <a:ext cx="488" cy="1064"/>
            </a:xfrm>
            <a:prstGeom prst="rtTriangle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vi-VN" altLang="en-US">
                <a:solidFill>
                  <a:srgbClr val="000000"/>
                </a:solidFill>
              </a:endParaRPr>
            </a:p>
          </p:txBody>
        </p:sp>
        <p:sp>
          <p:nvSpPr>
            <p:cNvPr id="24599" name="AutoShape 69" descr="Stationery"/>
            <p:cNvSpPr>
              <a:spLocks noChangeArrowheads="1"/>
            </p:cNvSpPr>
            <p:nvPr/>
          </p:nvSpPr>
          <p:spPr bwMode="auto">
            <a:xfrm>
              <a:off x="1087" y="1589"/>
              <a:ext cx="202" cy="450"/>
            </a:xfrm>
            <a:prstGeom prst="rtTriangle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vi-VN" altLang="en-US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72020780"/>
      </p:ext>
    </p:extLst>
  </p:cSld>
  <p:clrMapOvr>
    <a:masterClrMapping/>
  </p:clrMapOvr>
  <p:transition spd="slow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1" dur="2000"/>
                                        <p:tgtEl>
                                          <p:spTgt spid="74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0" dur="2000"/>
                                        <p:tgtEl>
                                          <p:spTgt spid="74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2000"/>
                                        <p:tgtEl>
                                          <p:spTgt spid="74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0" dur="2000"/>
                                        <p:tgtEl>
                                          <p:spTgt spid="74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479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479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47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8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480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480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48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5" grpId="0"/>
      <p:bldP spid="74796" grpId="0"/>
      <p:bldP spid="74797" grpId="0"/>
      <p:bldP spid="74798" grpId="0"/>
      <p:bldP spid="74799" grpId="0"/>
      <p:bldP spid="74800" grpId="0"/>
    </p:bldLst>
  </p:timing>
</p:sld>
</file>

<file path=ppt/theme/theme1.xml><?xml version="1.0" encoding="utf-8"?>
<a:theme xmlns:a="http://schemas.openxmlformats.org/drawingml/2006/main" name="Nuclear Energy for Elementary Minitheme by Slidesgo">
  <a:themeElements>
    <a:clrScheme name="Simple Light">
      <a:dk1>
        <a:srgbClr val="05BABF"/>
      </a:dk1>
      <a:lt1>
        <a:srgbClr val="FFAE5A"/>
      </a:lt1>
      <a:dk2>
        <a:srgbClr val="FFFFFF"/>
      </a:dk2>
      <a:lt2>
        <a:srgbClr val="FFF9E8"/>
      </a:lt2>
      <a:accent1>
        <a:srgbClr val="05BABF"/>
      </a:accent1>
      <a:accent2>
        <a:srgbClr val="FFAE5A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9E8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</TotalTime>
  <Words>517</Words>
  <Application>Microsoft Office PowerPoint</Application>
  <PresentationFormat>On-screen Show (16:9)</PresentationFormat>
  <Paragraphs>167</Paragraphs>
  <Slides>15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HP001 4 hàng</vt:lpstr>
      <vt:lpstr>Balsamiq Sans</vt:lpstr>
      <vt:lpstr>Times New Roman</vt:lpstr>
      <vt:lpstr>.VnArial</vt:lpstr>
      <vt:lpstr>Arial</vt:lpstr>
      <vt:lpstr>Libre Franklin</vt:lpstr>
      <vt:lpstr>Nuclear Energy for Elementary Minitheme by Slidesgo</vt:lpstr>
      <vt:lpstr>Toán  </vt:lpstr>
      <vt:lpstr>PowerPoint Presentation</vt:lpstr>
      <vt:lpstr>Kiểm tra bằng ê ke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Tiết học đến đây là hết rồi ! Các em chuẩn bị để vào tiết toán tiếp theo. Thời gian giải lao của các bạn là 5 phút.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TOÁN LỚP 4</dc:title>
  <dc:creator>ADMIN</dc:creator>
  <cp:lastModifiedBy>Thuy Ninh</cp:lastModifiedBy>
  <cp:revision>13</cp:revision>
  <dcterms:modified xsi:type="dcterms:W3CDTF">2022-10-23T04:36:02Z</dcterms:modified>
</cp:coreProperties>
</file>