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96" r:id="rId2"/>
    <p:sldMasterId id="2147483813" r:id="rId3"/>
  </p:sldMasterIdLst>
  <p:notesMasterIdLst>
    <p:notesMasterId r:id="rId15"/>
  </p:notesMasterIdLst>
  <p:sldIdLst>
    <p:sldId id="310" r:id="rId4"/>
    <p:sldId id="31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28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Đoàn Mai" userId="7ca45f3efbfd4957" providerId="LiveId" clId="{607FC93F-9E72-46CE-904B-4F22CAB7B54E}"/>
    <pc:docChg chg="undo custSel addSld delSld modSld delMainMaster">
      <pc:chgData name="Đoàn Mai" userId="7ca45f3efbfd4957" providerId="LiveId" clId="{607FC93F-9E72-46CE-904B-4F22CAB7B54E}" dt="2022-03-05T15:27:28.589" v="469" actId="47"/>
      <pc:docMkLst>
        <pc:docMk/>
      </pc:docMkLst>
      <pc:sldChg chg="del">
        <pc:chgData name="Đoàn Mai" userId="7ca45f3efbfd4957" providerId="LiveId" clId="{607FC93F-9E72-46CE-904B-4F22CAB7B54E}" dt="2022-03-05T15:13:40.957" v="71" actId="47"/>
        <pc:sldMkLst>
          <pc:docMk/>
          <pc:sldMk cId="0" sldId="257"/>
        </pc:sldMkLst>
      </pc:sldChg>
      <pc:sldChg chg="del">
        <pc:chgData name="Đoàn Mai" userId="7ca45f3efbfd4957" providerId="LiveId" clId="{607FC93F-9E72-46CE-904B-4F22CAB7B54E}" dt="2022-03-05T15:18:11.940" v="302" actId="47"/>
        <pc:sldMkLst>
          <pc:docMk/>
          <pc:sldMk cId="0" sldId="258"/>
        </pc:sldMkLst>
      </pc:sldChg>
      <pc:sldChg chg="del">
        <pc:chgData name="Đoàn Mai" userId="7ca45f3efbfd4957" providerId="LiveId" clId="{607FC93F-9E72-46CE-904B-4F22CAB7B54E}" dt="2022-03-05T15:18:13.370" v="303" actId="47"/>
        <pc:sldMkLst>
          <pc:docMk/>
          <pc:sldMk cId="0" sldId="259"/>
        </pc:sldMkLst>
      </pc:sldChg>
      <pc:sldChg chg="del">
        <pc:chgData name="Đoàn Mai" userId="7ca45f3efbfd4957" providerId="LiveId" clId="{607FC93F-9E72-46CE-904B-4F22CAB7B54E}" dt="2022-03-05T15:18:50.748" v="312" actId="47"/>
        <pc:sldMkLst>
          <pc:docMk/>
          <pc:sldMk cId="0" sldId="260"/>
        </pc:sldMkLst>
      </pc:sldChg>
      <pc:sldChg chg="del">
        <pc:chgData name="Đoàn Mai" userId="7ca45f3efbfd4957" providerId="LiveId" clId="{607FC93F-9E72-46CE-904B-4F22CAB7B54E}" dt="2022-03-05T15:18:52.318" v="313" actId="47"/>
        <pc:sldMkLst>
          <pc:docMk/>
          <pc:sldMk cId="0" sldId="261"/>
        </pc:sldMkLst>
      </pc:sldChg>
      <pc:sldChg chg="del">
        <pc:chgData name="Đoàn Mai" userId="7ca45f3efbfd4957" providerId="LiveId" clId="{607FC93F-9E72-46CE-904B-4F22CAB7B54E}" dt="2022-03-05T15:21:30.844" v="384" actId="47"/>
        <pc:sldMkLst>
          <pc:docMk/>
          <pc:sldMk cId="0" sldId="262"/>
        </pc:sldMkLst>
      </pc:sldChg>
      <pc:sldChg chg="del">
        <pc:chgData name="Đoàn Mai" userId="7ca45f3efbfd4957" providerId="LiveId" clId="{607FC93F-9E72-46CE-904B-4F22CAB7B54E}" dt="2022-03-05T15:21:33.133" v="385" actId="47"/>
        <pc:sldMkLst>
          <pc:docMk/>
          <pc:sldMk cId="0" sldId="263"/>
        </pc:sldMkLst>
      </pc:sldChg>
      <pc:sldChg chg="modSp del mod">
        <pc:chgData name="Đoàn Mai" userId="7ca45f3efbfd4957" providerId="LiveId" clId="{607FC93F-9E72-46CE-904B-4F22CAB7B54E}" dt="2022-03-05T15:23:16.312" v="396" actId="47"/>
        <pc:sldMkLst>
          <pc:docMk/>
          <pc:sldMk cId="0" sldId="265"/>
        </pc:sldMkLst>
        <pc:spChg chg="mod">
          <ac:chgData name="Đoàn Mai" userId="7ca45f3efbfd4957" providerId="LiveId" clId="{607FC93F-9E72-46CE-904B-4F22CAB7B54E}" dt="2022-03-05T15:22:08.139" v="390" actId="14100"/>
          <ac:spMkLst>
            <pc:docMk/>
            <pc:sldMk cId="0" sldId="265"/>
            <ac:spMk id="15379" creationId="{00000000-0000-0000-0000-000000000000}"/>
          </ac:spMkLst>
        </pc:spChg>
      </pc:sldChg>
      <pc:sldChg chg="del">
        <pc:chgData name="Đoàn Mai" userId="7ca45f3efbfd4957" providerId="LiveId" clId="{607FC93F-9E72-46CE-904B-4F22CAB7B54E}" dt="2022-03-05T15:17:02.486" v="288" actId="47"/>
        <pc:sldMkLst>
          <pc:docMk/>
          <pc:sldMk cId="0" sldId="276"/>
        </pc:sldMkLst>
      </pc:sldChg>
      <pc:sldChg chg="addSp modSp del modAnim">
        <pc:chgData name="Đoàn Mai" userId="7ca45f3efbfd4957" providerId="LiveId" clId="{607FC93F-9E72-46CE-904B-4F22CAB7B54E}" dt="2022-03-05T15:25:11.889" v="424" actId="47"/>
        <pc:sldMkLst>
          <pc:docMk/>
          <pc:sldMk cId="0" sldId="277"/>
        </pc:sldMkLst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17" creationId="{D3F7EEF3-7F7D-4FE6-985E-2586E6C711D7}"/>
          </ac:spMkLst>
        </pc:spChg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18" creationId="{28C4DE5C-E8A7-443D-9315-7D983C606230}"/>
          </ac:spMkLst>
        </pc:spChg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19" creationId="{B6444CF7-284C-43C6-9FA1-D980471153A4}"/>
          </ac:spMkLst>
        </pc:spChg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20" creationId="{E8C14070-D9D0-4F4B-A8CE-F95BF406B700}"/>
          </ac:spMkLst>
        </pc:spChg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21" creationId="{6B6C9B5B-8EEC-44E2-A2C8-0FAC75DEC7C7}"/>
          </ac:spMkLst>
        </pc:spChg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22" creationId="{979AE41D-430F-4DF6-B0D6-31D77DA9B1C3}"/>
          </ac:spMkLst>
        </pc:spChg>
        <pc:spChg chg="add mod">
          <ac:chgData name="Đoàn Mai" userId="7ca45f3efbfd4957" providerId="LiveId" clId="{607FC93F-9E72-46CE-904B-4F22CAB7B54E}" dt="2022-03-05T15:24:21.349" v="414" actId="571"/>
          <ac:spMkLst>
            <pc:docMk/>
            <pc:sldMk cId="0" sldId="277"/>
            <ac:spMk id="23" creationId="{6944DED8-FA60-4572-B346-C92ACDFAF35C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24" creationId="{9759B284-04BF-49E1-946C-A914244225E3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25" creationId="{89BD2EB2-4B29-4D61-847C-CEEEBAA416C6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26" creationId="{D30AFF25-5A03-47D2-805E-BA0C13AFFE4A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27" creationId="{9C8180A9-21FF-49CB-992F-79539C1BB59A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28" creationId="{B06AE1DE-F761-4B50-88B0-5138682EE911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29" creationId="{9623F4F1-B2EA-49FD-96DC-B238C9873E1F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30" creationId="{88108099-BE7A-488B-B4A7-11155DFDFBE2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31" creationId="{F91353C6-57FE-4826-9391-CB330CAF9E89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32" creationId="{DDDAE8B4-8650-4989-B921-529B7D4CAA10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33" creationId="{7DBD491D-C651-42C1-8DFE-994F19D219BC}"/>
          </ac:spMkLst>
        </pc:spChg>
        <pc:spChg chg="add mod">
          <ac:chgData name="Đoàn Mai" userId="7ca45f3efbfd4957" providerId="LiveId" clId="{607FC93F-9E72-46CE-904B-4F22CAB7B54E}" dt="2022-03-05T15:24:24.850" v="415" actId="571"/>
          <ac:spMkLst>
            <pc:docMk/>
            <pc:sldMk cId="0" sldId="277"/>
            <ac:spMk id="34" creationId="{3C572BDB-5EB6-4E7A-82D1-7E3C0AD1271E}"/>
          </ac:spMkLst>
        </pc:spChg>
      </pc:sldChg>
      <pc:sldChg chg="modSp del mod">
        <pc:chgData name="Đoàn Mai" userId="7ca45f3efbfd4957" providerId="LiveId" clId="{607FC93F-9E72-46CE-904B-4F22CAB7B54E}" dt="2022-03-05T15:27:28.589" v="469" actId="47"/>
        <pc:sldMkLst>
          <pc:docMk/>
          <pc:sldMk cId="0" sldId="278"/>
        </pc:sldMkLst>
        <pc:spChg chg="mod">
          <ac:chgData name="Đoàn Mai" userId="7ca45f3efbfd4957" providerId="LiveId" clId="{607FC93F-9E72-46CE-904B-4F22CAB7B54E}" dt="2022-03-05T15:26:47.121" v="456" actId="14100"/>
          <ac:spMkLst>
            <pc:docMk/>
            <pc:sldMk cId="0" sldId="278"/>
            <ac:spMk id="17427" creationId="{00000000-0000-0000-0000-000000000000}"/>
          </ac:spMkLst>
        </pc:spChg>
      </pc:sldChg>
      <pc:sldChg chg="addSp delSp modSp add mod modAnim">
        <pc:chgData name="Đoàn Mai" userId="7ca45f3efbfd4957" providerId="LiveId" clId="{607FC93F-9E72-46CE-904B-4F22CAB7B54E}" dt="2022-03-05T15:14:46.076" v="80" actId="1076"/>
        <pc:sldMkLst>
          <pc:docMk/>
          <pc:sldMk cId="1079100454" sldId="310"/>
        </pc:sldMkLst>
        <pc:spChg chg="mod">
          <ac:chgData name="Đoàn Mai" userId="7ca45f3efbfd4957" providerId="LiveId" clId="{607FC93F-9E72-46CE-904B-4F22CAB7B54E}" dt="2022-03-05T15:13:33.238" v="70" actId="207"/>
          <ac:spMkLst>
            <pc:docMk/>
            <pc:sldMk cId="1079100454" sldId="310"/>
            <ac:spMk id="5" creationId="{A93F42F3-319B-41E5-94C8-B5FFF6DE7CBF}"/>
          </ac:spMkLst>
        </pc:spChg>
        <pc:spChg chg="add mod">
          <ac:chgData name="Đoàn Mai" userId="7ca45f3efbfd4957" providerId="LiveId" clId="{607FC93F-9E72-46CE-904B-4F22CAB7B54E}" dt="2022-03-05T15:14:46.076" v="80" actId="1076"/>
          <ac:spMkLst>
            <pc:docMk/>
            <pc:sldMk cId="1079100454" sldId="310"/>
            <ac:spMk id="6" creationId="{8CD5FE4D-B05B-48E6-A6FD-F9BD002D4D9E}"/>
          </ac:spMkLst>
        </pc:spChg>
        <pc:spChg chg="add mod">
          <ac:chgData name="Đoàn Mai" userId="7ca45f3efbfd4957" providerId="LiveId" clId="{607FC93F-9E72-46CE-904B-4F22CAB7B54E}" dt="2022-03-05T15:14:42.772" v="79" actId="14100"/>
          <ac:spMkLst>
            <pc:docMk/>
            <pc:sldMk cId="1079100454" sldId="310"/>
            <ac:spMk id="7" creationId="{940ABBD4-14A8-4D9D-8729-A45C3FB3FAD0}"/>
          </ac:spMkLst>
        </pc:spChg>
        <pc:picChg chg="del">
          <ac:chgData name="Đoàn Mai" userId="7ca45f3efbfd4957" providerId="LiveId" clId="{607FC93F-9E72-46CE-904B-4F22CAB7B54E}" dt="2022-03-05T15:12:58.093" v="1" actId="478"/>
          <ac:picMkLst>
            <pc:docMk/>
            <pc:sldMk cId="1079100454" sldId="310"/>
            <ac:picMk id="4" creationId="{1771B1E6-35CC-4D6B-BAB6-12ECA0F2C6C9}"/>
          </ac:picMkLst>
        </pc:picChg>
      </pc:sldChg>
      <pc:sldChg chg="addSp delSp modSp add del mod delAnim modAnim">
        <pc:chgData name="Đoàn Mai" userId="7ca45f3efbfd4957" providerId="LiveId" clId="{607FC93F-9E72-46CE-904B-4F22CAB7B54E}" dt="2022-03-05T15:17:08.789" v="290" actId="2696"/>
        <pc:sldMkLst>
          <pc:docMk/>
          <pc:sldMk cId="1433414209" sldId="311"/>
        </pc:sldMkLst>
        <pc:spChg chg="del">
          <ac:chgData name="Đoàn Mai" userId="7ca45f3efbfd4957" providerId="LiveId" clId="{607FC93F-9E72-46CE-904B-4F22CAB7B54E}" dt="2022-03-05T15:14:56.498" v="83" actId="478"/>
          <ac:spMkLst>
            <pc:docMk/>
            <pc:sldMk cId="1433414209" sldId="311"/>
            <ac:spMk id="6" creationId="{8CD5FE4D-B05B-48E6-A6FD-F9BD002D4D9E}"/>
          </ac:spMkLst>
        </pc:spChg>
        <pc:spChg chg="del">
          <ac:chgData name="Đoàn Mai" userId="7ca45f3efbfd4957" providerId="LiveId" clId="{607FC93F-9E72-46CE-904B-4F22CAB7B54E}" dt="2022-03-05T15:14:54.477" v="82" actId="478"/>
          <ac:spMkLst>
            <pc:docMk/>
            <pc:sldMk cId="1433414209" sldId="311"/>
            <ac:spMk id="7" creationId="{940ABBD4-14A8-4D9D-8729-A45C3FB3FAD0}"/>
          </ac:spMkLst>
        </pc:spChg>
        <pc:spChg chg="add del mod">
          <ac:chgData name="Đoàn Mai" userId="7ca45f3efbfd4957" providerId="LiveId" clId="{607FC93F-9E72-46CE-904B-4F22CAB7B54E}" dt="2022-03-05T15:15:33.121" v="91" actId="478"/>
          <ac:spMkLst>
            <pc:docMk/>
            <pc:sldMk cId="1433414209" sldId="311"/>
            <ac:spMk id="8" creationId="{8B1D15F3-3C57-4DFF-9FE2-46A8AE0ACBAB}"/>
          </ac:spMkLst>
        </pc:spChg>
        <pc:spChg chg="add del mod">
          <ac:chgData name="Đoàn Mai" userId="7ca45f3efbfd4957" providerId="LiveId" clId="{607FC93F-9E72-46CE-904B-4F22CAB7B54E}" dt="2022-03-05T15:16:13.910" v="173" actId="478"/>
          <ac:spMkLst>
            <pc:docMk/>
            <pc:sldMk cId="1433414209" sldId="311"/>
            <ac:spMk id="9" creationId="{DAAA611E-FC2B-4B52-8ECD-475E8084A1C8}"/>
          </ac:spMkLst>
        </pc:spChg>
        <pc:spChg chg="add del mod">
          <ac:chgData name="Đoàn Mai" userId="7ca45f3efbfd4957" providerId="LiveId" clId="{607FC93F-9E72-46CE-904B-4F22CAB7B54E}" dt="2022-03-05T15:16:53.244" v="286" actId="478"/>
          <ac:spMkLst>
            <pc:docMk/>
            <pc:sldMk cId="1433414209" sldId="311"/>
            <ac:spMk id="10" creationId="{7036A33B-53CC-49CE-B7ED-F9F7E49FB660}"/>
          </ac:spMkLst>
        </pc:spChg>
        <pc:spChg chg="add mod">
          <ac:chgData name="Đoàn Mai" userId="7ca45f3efbfd4957" providerId="LiveId" clId="{607FC93F-9E72-46CE-904B-4F22CAB7B54E}" dt="2022-03-05T15:15:53.182" v="171" actId="14100"/>
          <ac:spMkLst>
            <pc:docMk/>
            <pc:sldMk cId="1433414209" sldId="311"/>
            <ac:spMk id="11" creationId="{A8A7EA47-9182-48FA-9186-96B19640B115}"/>
          </ac:spMkLst>
        </pc:spChg>
        <pc:spChg chg="add mod">
          <ac:chgData name="Đoàn Mai" userId="7ca45f3efbfd4957" providerId="LiveId" clId="{607FC93F-9E72-46CE-904B-4F22CAB7B54E}" dt="2022-03-05T15:16:27.086" v="232" actId="20577"/>
          <ac:spMkLst>
            <pc:docMk/>
            <pc:sldMk cId="1433414209" sldId="311"/>
            <ac:spMk id="12" creationId="{1F502FFE-20BC-4DE5-83C6-3CBFB73514B5}"/>
          </ac:spMkLst>
        </pc:spChg>
        <pc:spChg chg="add mod">
          <ac:chgData name="Đoàn Mai" userId="7ca45f3efbfd4957" providerId="LiveId" clId="{607FC93F-9E72-46CE-904B-4F22CAB7B54E}" dt="2022-03-05T15:16:55.764" v="287" actId="20577"/>
          <ac:spMkLst>
            <pc:docMk/>
            <pc:sldMk cId="1433414209" sldId="311"/>
            <ac:spMk id="13" creationId="{0D135CD1-CE5E-4EDB-B39F-685B8EA5877D}"/>
          </ac:spMkLst>
        </pc:spChg>
      </pc:sldChg>
      <pc:sldChg chg="addSp delSp modSp add mod delAnim modAnim">
        <pc:chgData name="Đoàn Mai" userId="7ca45f3efbfd4957" providerId="LiveId" clId="{607FC93F-9E72-46CE-904B-4F22CAB7B54E}" dt="2022-03-05T15:18:00.451" v="301" actId="207"/>
        <pc:sldMkLst>
          <pc:docMk/>
          <pc:sldMk cId="743880378" sldId="312"/>
        </pc:sldMkLst>
        <pc:spChg chg="add mod">
          <ac:chgData name="Đoàn Mai" userId="7ca45f3efbfd4957" providerId="LiveId" clId="{607FC93F-9E72-46CE-904B-4F22CAB7B54E}" dt="2022-03-05T15:17:23.887" v="296" actId="1076"/>
          <ac:spMkLst>
            <pc:docMk/>
            <pc:sldMk cId="743880378" sldId="312"/>
            <ac:spMk id="6" creationId="{6627624C-4CB5-41B1-84B9-438465C4B0A2}"/>
          </ac:spMkLst>
        </pc:spChg>
        <pc:spChg chg="add mod">
          <ac:chgData name="Đoàn Mai" userId="7ca45f3efbfd4957" providerId="LiveId" clId="{607FC93F-9E72-46CE-904B-4F22CAB7B54E}" dt="2022-03-05T15:17:37.603" v="298" actId="1076"/>
          <ac:spMkLst>
            <pc:docMk/>
            <pc:sldMk cId="743880378" sldId="312"/>
            <ac:spMk id="7" creationId="{F18CE11C-7665-40DD-BF66-CFFAAE258302}"/>
          </ac:spMkLst>
        </pc:spChg>
        <pc:spChg chg="add mod">
          <ac:chgData name="Đoàn Mai" userId="7ca45f3efbfd4957" providerId="LiveId" clId="{607FC93F-9E72-46CE-904B-4F22CAB7B54E}" dt="2022-03-05T15:18:00.451" v="301" actId="207"/>
          <ac:spMkLst>
            <pc:docMk/>
            <pc:sldMk cId="743880378" sldId="312"/>
            <ac:spMk id="8" creationId="{6E70C1B3-7905-4EF5-98E2-C9CF6F330299}"/>
          </ac:spMkLst>
        </pc:spChg>
        <pc:spChg chg="add mod">
          <ac:chgData name="Đoàn Mai" userId="7ca45f3efbfd4957" providerId="LiveId" clId="{607FC93F-9E72-46CE-904B-4F22CAB7B54E}" dt="2022-03-05T15:17:37.603" v="298" actId="1076"/>
          <ac:spMkLst>
            <pc:docMk/>
            <pc:sldMk cId="743880378" sldId="312"/>
            <ac:spMk id="9" creationId="{44F8EA54-102F-4B60-9EC5-2FFA45C7249B}"/>
          </ac:spMkLst>
        </pc:spChg>
        <pc:spChg chg="add mod">
          <ac:chgData name="Đoàn Mai" userId="7ca45f3efbfd4957" providerId="LiveId" clId="{607FC93F-9E72-46CE-904B-4F22CAB7B54E}" dt="2022-03-05T15:17:37.603" v="298" actId="1076"/>
          <ac:spMkLst>
            <pc:docMk/>
            <pc:sldMk cId="743880378" sldId="312"/>
            <ac:spMk id="10" creationId="{66DDE174-42F0-4230-B28C-99D70CC7437D}"/>
          </ac:spMkLst>
        </pc:spChg>
        <pc:spChg chg="del">
          <ac:chgData name="Đoàn Mai" userId="7ca45f3efbfd4957" providerId="LiveId" clId="{607FC93F-9E72-46CE-904B-4F22CAB7B54E}" dt="2022-03-05T15:17:13.622" v="292" actId="478"/>
          <ac:spMkLst>
            <pc:docMk/>
            <pc:sldMk cId="743880378" sldId="312"/>
            <ac:spMk id="11" creationId="{A8A7EA47-9182-48FA-9186-96B19640B115}"/>
          </ac:spMkLst>
        </pc:spChg>
        <pc:spChg chg="del">
          <ac:chgData name="Đoàn Mai" userId="7ca45f3efbfd4957" providerId="LiveId" clId="{607FC93F-9E72-46CE-904B-4F22CAB7B54E}" dt="2022-03-05T15:17:14.758" v="293" actId="478"/>
          <ac:spMkLst>
            <pc:docMk/>
            <pc:sldMk cId="743880378" sldId="312"/>
            <ac:spMk id="12" creationId="{1F502FFE-20BC-4DE5-83C6-3CBFB73514B5}"/>
          </ac:spMkLst>
        </pc:spChg>
        <pc:spChg chg="del">
          <ac:chgData name="Đoàn Mai" userId="7ca45f3efbfd4957" providerId="LiveId" clId="{607FC93F-9E72-46CE-904B-4F22CAB7B54E}" dt="2022-03-05T15:17:16.133" v="294" actId="478"/>
          <ac:spMkLst>
            <pc:docMk/>
            <pc:sldMk cId="743880378" sldId="312"/>
            <ac:spMk id="13" creationId="{0D135CD1-CE5E-4EDB-B39F-685B8EA5877D}"/>
          </ac:spMkLst>
        </pc:spChg>
      </pc:sldChg>
      <pc:sldChg chg="addSp delSp modSp add mod delAnim">
        <pc:chgData name="Đoàn Mai" userId="7ca45f3efbfd4957" providerId="LiveId" clId="{607FC93F-9E72-46CE-904B-4F22CAB7B54E}" dt="2022-03-05T15:18:37.762" v="311" actId="1076"/>
        <pc:sldMkLst>
          <pc:docMk/>
          <pc:sldMk cId="1366820650" sldId="313"/>
        </pc:sldMkLst>
        <pc:spChg chg="del">
          <ac:chgData name="Đoàn Mai" userId="7ca45f3efbfd4957" providerId="LiveId" clId="{607FC93F-9E72-46CE-904B-4F22CAB7B54E}" dt="2022-03-05T15:18:30.374" v="309" actId="478"/>
          <ac:spMkLst>
            <pc:docMk/>
            <pc:sldMk cId="1366820650" sldId="313"/>
            <ac:spMk id="6" creationId="{6627624C-4CB5-41B1-84B9-438465C4B0A2}"/>
          </ac:spMkLst>
        </pc:spChg>
        <pc:spChg chg="del">
          <ac:chgData name="Đoàn Mai" userId="7ca45f3efbfd4957" providerId="LiveId" clId="{607FC93F-9E72-46CE-904B-4F22CAB7B54E}" dt="2022-03-05T15:18:26.405" v="306" actId="478"/>
          <ac:spMkLst>
            <pc:docMk/>
            <pc:sldMk cId="1366820650" sldId="313"/>
            <ac:spMk id="7" creationId="{F18CE11C-7665-40DD-BF66-CFFAAE258302}"/>
          </ac:spMkLst>
        </pc:spChg>
        <pc:spChg chg="del">
          <ac:chgData name="Đoàn Mai" userId="7ca45f3efbfd4957" providerId="LiveId" clId="{607FC93F-9E72-46CE-904B-4F22CAB7B54E}" dt="2022-03-05T15:18:24.877" v="305" actId="478"/>
          <ac:spMkLst>
            <pc:docMk/>
            <pc:sldMk cId="1366820650" sldId="313"/>
            <ac:spMk id="8" creationId="{6E70C1B3-7905-4EF5-98E2-C9CF6F330299}"/>
          </ac:spMkLst>
        </pc:spChg>
        <pc:spChg chg="del">
          <ac:chgData name="Đoàn Mai" userId="7ca45f3efbfd4957" providerId="LiveId" clId="{607FC93F-9E72-46CE-904B-4F22CAB7B54E}" dt="2022-03-05T15:18:27.640" v="307" actId="478"/>
          <ac:spMkLst>
            <pc:docMk/>
            <pc:sldMk cId="1366820650" sldId="313"/>
            <ac:spMk id="9" creationId="{44F8EA54-102F-4B60-9EC5-2FFA45C7249B}"/>
          </ac:spMkLst>
        </pc:spChg>
        <pc:spChg chg="del">
          <ac:chgData name="Đoàn Mai" userId="7ca45f3efbfd4957" providerId="LiveId" clId="{607FC93F-9E72-46CE-904B-4F22CAB7B54E}" dt="2022-03-05T15:18:29.164" v="308" actId="478"/>
          <ac:spMkLst>
            <pc:docMk/>
            <pc:sldMk cId="1366820650" sldId="313"/>
            <ac:spMk id="10" creationId="{66DDE174-42F0-4230-B28C-99D70CC7437D}"/>
          </ac:spMkLst>
        </pc:spChg>
        <pc:spChg chg="add mod">
          <ac:chgData name="Đoàn Mai" userId="7ca45f3efbfd4957" providerId="LiveId" clId="{607FC93F-9E72-46CE-904B-4F22CAB7B54E}" dt="2022-03-05T15:18:37.762" v="311" actId="1076"/>
          <ac:spMkLst>
            <pc:docMk/>
            <pc:sldMk cId="1366820650" sldId="313"/>
            <ac:spMk id="11" creationId="{4BD18B01-9E76-44C3-B6FF-AB4724B504F5}"/>
          </ac:spMkLst>
        </pc:spChg>
      </pc:sldChg>
      <pc:sldChg chg="addSp delSp modSp add mod modAnim">
        <pc:chgData name="Đoàn Mai" userId="7ca45f3efbfd4957" providerId="LiveId" clId="{607FC93F-9E72-46CE-904B-4F22CAB7B54E}" dt="2022-03-05T15:20:40.833" v="330"/>
        <pc:sldMkLst>
          <pc:docMk/>
          <pc:sldMk cId="3763768711" sldId="314"/>
        </pc:sldMkLst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4" creationId="{C2961FA6-ADBB-4B73-ADCA-BE846091536C}"/>
          </ac:spMkLst>
        </pc:spChg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6" creationId="{D5FA9B52-27B6-4733-9946-08B5C227B3A4}"/>
          </ac:spMkLst>
        </pc:spChg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7" creationId="{75276292-1564-43EE-92FE-3AF549AF3E0A}"/>
          </ac:spMkLst>
        </pc:spChg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8" creationId="{D069AA06-8BD8-41A3-A499-F5509D56EC36}"/>
          </ac:spMkLst>
        </pc:spChg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9" creationId="{17D2D657-C3AC-40CC-8CEC-80472BA3CF99}"/>
          </ac:spMkLst>
        </pc:spChg>
        <pc:spChg chg="add mod">
          <ac:chgData name="Đoàn Mai" userId="7ca45f3efbfd4957" providerId="LiveId" clId="{607FC93F-9E72-46CE-904B-4F22CAB7B54E}" dt="2022-03-05T15:19:36.274" v="320" actId="207"/>
          <ac:spMkLst>
            <pc:docMk/>
            <pc:sldMk cId="3763768711" sldId="314"/>
            <ac:spMk id="10" creationId="{420A0A9C-DDE8-4AF2-AF9D-71B9514F8F93}"/>
          </ac:spMkLst>
        </pc:spChg>
        <pc:spChg chg="del">
          <ac:chgData name="Đoàn Mai" userId="7ca45f3efbfd4957" providerId="LiveId" clId="{607FC93F-9E72-46CE-904B-4F22CAB7B54E}" dt="2022-03-05T15:19:08.476" v="315" actId="478"/>
          <ac:spMkLst>
            <pc:docMk/>
            <pc:sldMk cId="3763768711" sldId="314"/>
            <ac:spMk id="11" creationId="{4BD18B01-9E76-44C3-B6FF-AB4724B504F5}"/>
          </ac:spMkLst>
        </pc:spChg>
        <pc:spChg chg="add mod">
          <ac:chgData name="Đoàn Mai" userId="7ca45f3efbfd4957" providerId="LiveId" clId="{607FC93F-9E72-46CE-904B-4F22CAB7B54E}" dt="2022-03-05T15:19:39.673" v="321" actId="207"/>
          <ac:spMkLst>
            <pc:docMk/>
            <pc:sldMk cId="3763768711" sldId="314"/>
            <ac:spMk id="12" creationId="{12293443-151D-47E7-8766-74782565B084}"/>
          </ac:spMkLst>
        </pc:spChg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13" creationId="{6E5BC3DB-0C38-4F70-9656-FD010419008B}"/>
          </ac:spMkLst>
        </pc:spChg>
        <pc:spChg chg="add mod">
          <ac:chgData name="Đoàn Mai" userId="7ca45f3efbfd4957" providerId="LiveId" clId="{607FC93F-9E72-46CE-904B-4F22CAB7B54E}" dt="2022-03-05T15:19:30.698" v="318" actId="1076"/>
          <ac:spMkLst>
            <pc:docMk/>
            <pc:sldMk cId="3763768711" sldId="314"/>
            <ac:spMk id="14" creationId="{EC98D947-F580-448F-8843-C5B9F22FA522}"/>
          </ac:spMkLst>
        </pc:spChg>
        <pc:spChg chg="add mod">
          <ac:chgData name="Đoàn Mai" userId="7ca45f3efbfd4957" providerId="LiveId" clId="{607FC93F-9E72-46CE-904B-4F22CAB7B54E}" dt="2022-03-05T15:19:41.913" v="322" actId="14100"/>
          <ac:spMkLst>
            <pc:docMk/>
            <pc:sldMk cId="3763768711" sldId="314"/>
            <ac:spMk id="15" creationId="{92E4F2ED-96D1-4C72-8890-B58C00330BC3}"/>
          </ac:spMkLst>
        </pc:spChg>
        <pc:spChg chg="add mod">
          <ac:chgData name="Đoàn Mai" userId="7ca45f3efbfd4957" providerId="LiveId" clId="{607FC93F-9E72-46CE-904B-4F22CAB7B54E}" dt="2022-03-05T15:19:51.999" v="325" actId="207"/>
          <ac:spMkLst>
            <pc:docMk/>
            <pc:sldMk cId="3763768711" sldId="314"/>
            <ac:spMk id="16" creationId="{72FA1CD3-E926-430F-AA45-6B5FAAA39034}"/>
          </ac:spMkLst>
        </pc:spChg>
      </pc:sldChg>
      <pc:sldChg chg="modSp add">
        <pc:chgData name="Đoàn Mai" userId="7ca45f3efbfd4957" providerId="LiveId" clId="{607FC93F-9E72-46CE-904B-4F22CAB7B54E}" dt="2022-03-05T15:21:26.260" v="383" actId="20577"/>
        <pc:sldMkLst>
          <pc:docMk/>
          <pc:sldMk cId="0" sldId="315"/>
        </pc:sldMkLst>
        <pc:spChg chg="mod">
          <ac:chgData name="Đoàn Mai" userId="7ca45f3efbfd4957" providerId="LiveId" clId="{607FC93F-9E72-46CE-904B-4F22CAB7B54E}" dt="2022-03-05T15:21:26.260" v="383" actId="20577"/>
          <ac:spMkLst>
            <pc:docMk/>
            <pc:sldMk cId="0" sldId="315"/>
            <ac:spMk id="4102" creationId="{D1937EAC-9CC2-4F79-BB64-E4061696279E}"/>
          </ac:spMkLst>
        </pc:spChg>
      </pc:sldChg>
      <pc:sldChg chg="addSp delSp modSp new mod modAnim">
        <pc:chgData name="Đoàn Mai" userId="7ca45f3efbfd4957" providerId="LiveId" clId="{607FC93F-9E72-46CE-904B-4F22CAB7B54E}" dt="2022-03-05T15:27:25.013" v="468" actId="14734"/>
        <pc:sldMkLst>
          <pc:docMk/>
          <pc:sldMk cId="241320552" sldId="316"/>
        </pc:sldMkLst>
        <pc:spChg chg="del">
          <ac:chgData name="Đoàn Mai" userId="7ca45f3efbfd4957" providerId="LiveId" clId="{607FC93F-9E72-46CE-904B-4F22CAB7B54E}" dt="2022-03-05T15:21:43.333" v="388" actId="478"/>
          <ac:spMkLst>
            <pc:docMk/>
            <pc:sldMk cId="241320552" sldId="316"/>
            <ac:spMk id="2" creationId="{73BCDA26-A0B9-4300-BCFD-F23154E306F3}"/>
          </ac:spMkLst>
        </pc:spChg>
        <pc:spChg chg="del">
          <ac:chgData name="Đoàn Mai" userId="7ca45f3efbfd4957" providerId="LiveId" clId="{607FC93F-9E72-46CE-904B-4F22CAB7B54E}" dt="2022-03-05T15:21:41.960" v="387" actId="478"/>
          <ac:spMkLst>
            <pc:docMk/>
            <pc:sldMk cId="241320552" sldId="316"/>
            <ac:spMk id="3" creationId="{E289A88D-3C82-4DB4-A3B2-8658BB0FCF67}"/>
          </ac:spMkLst>
        </pc:spChg>
        <pc:spChg chg="add mod">
          <ac:chgData name="Đoàn Mai" userId="7ca45f3efbfd4957" providerId="LiveId" clId="{607FC93F-9E72-46CE-904B-4F22CAB7B54E}" dt="2022-03-05T15:21:47.905" v="389"/>
          <ac:spMkLst>
            <pc:docMk/>
            <pc:sldMk cId="241320552" sldId="316"/>
            <ac:spMk id="4" creationId="{1D8F1914-3BB0-45DF-85CA-DDE100D97132}"/>
          </ac:spMkLst>
        </pc:spChg>
        <pc:spChg chg="add mod">
          <ac:chgData name="Đoàn Mai" userId="7ca45f3efbfd4957" providerId="LiveId" clId="{607FC93F-9E72-46CE-904B-4F22CAB7B54E}" dt="2022-03-05T15:22:55.561" v="395"/>
          <ac:spMkLst>
            <pc:docMk/>
            <pc:sldMk cId="241320552" sldId="316"/>
            <ac:spMk id="6" creationId="{32672D03-BECA-4B92-8933-CF2EF00210E3}"/>
          </ac:spMkLst>
        </pc:spChg>
        <pc:spChg chg="add mod">
          <ac:chgData name="Đoàn Mai" userId="7ca45f3efbfd4957" providerId="LiveId" clId="{607FC93F-9E72-46CE-904B-4F22CAB7B54E}" dt="2022-03-05T15:22:55.561" v="395"/>
          <ac:spMkLst>
            <pc:docMk/>
            <pc:sldMk cId="241320552" sldId="316"/>
            <ac:spMk id="7" creationId="{86B92294-CD67-4164-AD35-875C417C157E}"/>
          </ac:spMkLst>
        </pc:spChg>
        <pc:spChg chg="add mod">
          <ac:chgData name="Đoàn Mai" userId="7ca45f3efbfd4957" providerId="LiveId" clId="{607FC93F-9E72-46CE-904B-4F22CAB7B54E}" dt="2022-03-05T15:27:17.555" v="465" actId="1076"/>
          <ac:spMkLst>
            <pc:docMk/>
            <pc:sldMk cId="241320552" sldId="316"/>
            <ac:spMk id="8" creationId="{FB62052F-2C40-4788-8146-798EF1080655}"/>
          </ac:spMkLst>
        </pc:spChg>
        <pc:spChg chg="add mod">
          <ac:chgData name="Đoàn Mai" userId="7ca45f3efbfd4957" providerId="LiveId" clId="{607FC93F-9E72-46CE-904B-4F22CAB7B54E}" dt="2022-03-05T15:22:55.561" v="395"/>
          <ac:spMkLst>
            <pc:docMk/>
            <pc:sldMk cId="241320552" sldId="316"/>
            <ac:spMk id="9" creationId="{0A31E7D3-63C9-4D60-A545-C54811B35251}"/>
          </ac:spMkLst>
        </pc:spChg>
        <pc:spChg chg="add mod">
          <ac:chgData name="Đoàn Mai" userId="7ca45f3efbfd4957" providerId="LiveId" clId="{607FC93F-9E72-46CE-904B-4F22CAB7B54E}" dt="2022-03-05T15:22:55.561" v="395"/>
          <ac:spMkLst>
            <pc:docMk/>
            <pc:sldMk cId="241320552" sldId="316"/>
            <ac:spMk id="10" creationId="{BF453434-E4BD-4C1F-BAAB-BDEDEA345541}"/>
          </ac:spMkLst>
        </pc:spChg>
        <pc:spChg chg="add mod">
          <ac:chgData name="Đoàn Mai" userId="7ca45f3efbfd4957" providerId="LiveId" clId="{607FC93F-9E72-46CE-904B-4F22CAB7B54E}" dt="2022-03-05T15:27:19.765" v="466" actId="1076"/>
          <ac:spMkLst>
            <pc:docMk/>
            <pc:sldMk cId="241320552" sldId="316"/>
            <ac:spMk id="11" creationId="{B6AEA775-609D-4780-8629-12B42B063FBB}"/>
          </ac:spMkLst>
        </pc:spChg>
        <pc:spChg chg="add mod">
          <ac:chgData name="Đoàn Mai" userId="7ca45f3efbfd4957" providerId="LiveId" clId="{607FC93F-9E72-46CE-904B-4F22CAB7B54E}" dt="2022-03-05T15:22:55.561" v="395"/>
          <ac:spMkLst>
            <pc:docMk/>
            <pc:sldMk cId="241320552" sldId="316"/>
            <ac:spMk id="12" creationId="{63271769-3BA8-4A23-9EC8-0D436D2F2C07}"/>
          </ac:spMkLst>
        </pc:spChg>
        <pc:spChg chg="add mod">
          <ac:chgData name="Đoàn Mai" userId="7ca45f3efbfd4957" providerId="LiveId" clId="{607FC93F-9E72-46CE-904B-4F22CAB7B54E}" dt="2022-03-05T15:22:55.561" v="395"/>
          <ac:spMkLst>
            <pc:docMk/>
            <pc:sldMk cId="241320552" sldId="316"/>
            <ac:spMk id="13" creationId="{184824D5-C46B-474E-9531-AA423EB368E8}"/>
          </ac:spMkLst>
        </pc:spChg>
        <pc:spChg chg="add mod">
          <ac:chgData name="Đoàn Mai" userId="7ca45f3efbfd4957" providerId="LiveId" clId="{607FC93F-9E72-46CE-904B-4F22CAB7B54E}" dt="2022-03-05T15:27:22.049" v="467" actId="1076"/>
          <ac:spMkLst>
            <pc:docMk/>
            <pc:sldMk cId="241320552" sldId="316"/>
            <ac:spMk id="14" creationId="{AF70C4BE-2AAE-4BFF-B379-44B75F985B78}"/>
          </ac:spMkLst>
        </pc:spChg>
        <pc:graphicFrameChg chg="add mod modGraphic">
          <ac:chgData name="Đoàn Mai" userId="7ca45f3efbfd4957" providerId="LiveId" clId="{607FC93F-9E72-46CE-904B-4F22CAB7B54E}" dt="2022-03-05T15:27:25.013" v="468" actId="14734"/>
          <ac:graphicFrameMkLst>
            <pc:docMk/>
            <pc:sldMk cId="241320552" sldId="316"/>
            <ac:graphicFrameMk id="5" creationId="{912D77A0-C063-461D-B656-1F2F257DBFA5}"/>
          </ac:graphicFrameMkLst>
        </pc:graphicFrameChg>
      </pc:sldChg>
      <pc:sldChg chg="addSp delSp modSp add mod delAnim modAnim">
        <pc:chgData name="Đoàn Mai" userId="7ca45f3efbfd4957" providerId="LiveId" clId="{607FC93F-9E72-46CE-904B-4F22CAB7B54E}" dt="2022-03-05T15:27:08.744" v="463" actId="207"/>
        <pc:sldMkLst>
          <pc:docMk/>
          <pc:sldMk cId="238719688" sldId="317"/>
        </pc:sldMkLst>
        <pc:spChg chg="del">
          <ac:chgData name="Đoàn Mai" userId="7ca45f3efbfd4957" providerId="LiveId" clId="{607FC93F-9E72-46CE-904B-4F22CAB7B54E}" dt="2022-03-05T15:23:31.210" v="398" actId="478"/>
          <ac:spMkLst>
            <pc:docMk/>
            <pc:sldMk cId="238719688" sldId="317"/>
            <ac:spMk id="6" creationId="{32672D03-BECA-4B92-8933-CF2EF00210E3}"/>
          </ac:spMkLst>
        </pc:spChg>
        <pc:spChg chg="del">
          <ac:chgData name="Đoàn Mai" userId="7ca45f3efbfd4957" providerId="LiveId" clId="{607FC93F-9E72-46CE-904B-4F22CAB7B54E}" dt="2022-03-05T15:23:32.215" v="399" actId="478"/>
          <ac:spMkLst>
            <pc:docMk/>
            <pc:sldMk cId="238719688" sldId="317"/>
            <ac:spMk id="7" creationId="{86B92294-CD67-4164-AD35-875C417C157E}"/>
          </ac:spMkLst>
        </pc:spChg>
        <pc:spChg chg="del mod">
          <ac:chgData name="Đoàn Mai" userId="7ca45f3efbfd4957" providerId="LiveId" clId="{607FC93F-9E72-46CE-904B-4F22CAB7B54E}" dt="2022-03-05T15:23:35.483" v="402" actId="478"/>
          <ac:spMkLst>
            <pc:docMk/>
            <pc:sldMk cId="238719688" sldId="317"/>
            <ac:spMk id="8" creationId="{FB62052F-2C40-4788-8146-798EF1080655}"/>
          </ac:spMkLst>
        </pc:spChg>
        <pc:spChg chg="del mod">
          <ac:chgData name="Đoàn Mai" userId="7ca45f3efbfd4957" providerId="LiveId" clId="{607FC93F-9E72-46CE-904B-4F22CAB7B54E}" dt="2022-03-05T15:23:36.852" v="403" actId="478"/>
          <ac:spMkLst>
            <pc:docMk/>
            <pc:sldMk cId="238719688" sldId="317"/>
            <ac:spMk id="9" creationId="{0A31E7D3-63C9-4D60-A545-C54811B35251}"/>
          </ac:spMkLst>
        </pc:spChg>
        <pc:spChg chg="del">
          <ac:chgData name="Đoàn Mai" userId="7ca45f3efbfd4957" providerId="LiveId" clId="{607FC93F-9E72-46CE-904B-4F22CAB7B54E}" dt="2022-03-05T15:23:37.968" v="404" actId="478"/>
          <ac:spMkLst>
            <pc:docMk/>
            <pc:sldMk cId="238719688" sldId="317"/>
            <ac:spMk id="10" creationId="{BF453434-E4BD-4C1F-BAAB-BDEDEA345541}"/>
          </ac:spMkLst>
        </pc:spChg>
        <pc:spChg chg="del">
          <ac:chgData name="Đoàn Mai" userId="7ca45f3efbfd4957" providerId="LiveId" clId="{607FC93F-9E72-46CE-904B-4F22CAB7B54E}" dt="2022-03-05T15:23:39.422" v="405" actId="478"/>
          <ac:spMkLst>
            <pc:docMk/>
            <pc:sldMk cId="238719688" sldId="317"/>
            <ac:spMk id="11" creationId="{B6AEA775-609D-4780-8629-12B42B063FBB}"/>
          </ac:spMkLst>
        </pc:spChg>
        <pc:spChg chg="del">
          <ac:chgData name="Đoàn Mai" userId="7ca45f3efbfd4957" providerId="LiveId" clId="{607FC93F-9E72-46CE-904B-4F22CAB7B54E}" dt="2022-03-05T15:23:40.832" v="406" actId="478"/>
          <ac:spMkLst>
            <pc:docMk/>
            <pc:sldMk cId="238719688" sldId="317"/>
            <ac:spMk id="12" creationId="{63271769-3BA8-4A23-9EC8-0D436D2F2C07}"/>
          </ac:spMkLst>
        </pc:spChg>
        <pc:spChg chg="del">
          <ac:chgData name="Đoàn Mai" userId="7ca45f3efbfd4957" providerId="LiveId" clId="{607FC93F-9E72-46CE-904B-4F22CAB7B54E}" dt="2022-03-05T15:23:43.564" v="409" actId="478"/>
          <ac:spMkLst>
            <pc:docMk/>
            <pc:sldMk cId="238719688" sldId="317"/>
            <ac:spMk id="13" creationId="{184824D5-C46B-474E-9531-AA423EB368E8}"/>
          </ac:spMkLst>
        </pc:spChg>
        <pc:spChg chg="del mod">
          <ac:chgData name="Đoàn Mai" userId="7ca45f3efbfd4957" providerId="LiveId" clId="{607FC93F-9E72-46CE-904B-4F22CAB7B54E}" dt="2022-03-05T15:23:42.522" v="408" actId="478"/>
          <ac:spMkLst>
            <pc:docMk/>
            <pc:sldMk cId="238719688" sldId="317"/>
            <ac:spMk id="14" creationId="{AF70C4BE-2AAE-4BFF-B379-44B75F985B78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15" creationId="{7FDDC658-35C6-415E-8D09-0F7AD45CFEF8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16" creationId="{4D34E8C0-B22C-43B8-9FF4-991E9EE4BAA4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17" creationId="{22B53D68-742B-46A4-80C4-E9ADDAE088D2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18" creationId="{939B9A6B-4D25-4981-BF01-C240B5AE6D07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19" creationId="{DCA84C3B-8C84-473C-8947-1B6CBCACE6CF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0" creationId="{EA5CDCCF-2EA0-412D-90CD-D2A75BB4E0E7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1" creationId="{E0BE2BBE-D6DF-493C-8741-3CC589E8FA4E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2" creationId="{B1FBD17E-E23C-4EE5-A523-21E704487DB3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3" creationId="{55F86BD8-9DF3-41BA-BFF8-A9874FF6FA73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4" creationId="{D37AC2CD-0B6C-43B1-8608-AB090C16E0BA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5" creationId="{CB8C98DD-0B6C-46C5-9289-39F9C5F833AA}"/>
          </ac:spMkLst>
        </pc:spChg>
        <pc:spChg chg="add del mod">
          <ac:chgData name="Đoàn Mai" userId="7ca45f3efbfd4957" providerId="LiveId" clId="{607FC93F-9E72-46CE-904B-4F22CAB7B54E}" dt="2022-03-05T15:24:07.936" v="412"/>
          <ac:spMkLst>
            <pc:docMk/>
            <pc:sldMk cId="238719688" sldId="317"/>
            <ac:spMk id="26" creationId="{52860F07-F55F-4560-89C1-4A4C5AE48F87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27" creationId="{32D53242-B32F-4DDC-83D9-F098FA98AB7E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28" creationId="{3FEA2C5E-2BC8-422C-A120-22BEC8DC9B9F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29" creationId="{54C769A1-8B02-47BF-9017-7038CE371261}"/>
          </ac:spMkLst>
        </pc:spChg>
        <pc:spChg chg="add mod">
          <ac:chgData name="Đoàn Mai" userId="7ca45f3efbfd4957" providerId="LiveId" clId="{607FC93F-9E72-46CE-904B-4F22CAB7B54E}" dt="2022-03-05T15:24:44.141" v="419" actId="1076"/>
          <ac:spMkLst>
            <pc:docMk/>
            <pc:sldMk cId="238719688" sldId="317"/>
            <ac:spMk id="30" creationId="{984F3FBE-6D21-4267-9B26-38060F8AA7D9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1" creationId="{6C21FB63-8CC7-41D2-B0A6-64EEF91C0A0D}"/>
          </ac:spMkLst>
        </pc:spChg>
        <pc:spChg chg="add mod">
          <ac:chgData name="Đoàn Mai" userId="7ca45f3efbfd4957" providerId="LiveId" clId="{607FC93F-9E72-46CE-904B-4F22CAB7B54E}" dt="2022-03-05T15:24:52.640" v="420" actId="1076"/>
          <ac:spMkLst>
            <pc:docMk/>
            <pc:sldMk cId="238719688" sldId="317"/>
            <ac:spMk id="32" creationId="{0BFDE48B-5B08-4B1F-8869-ACDAAD865C50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3" creationId="{EE867E12-2066-46B4-AF9D-D31C823E04AB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4" creationId="{16E1DB0B-5C94-433A-8768-5449AE738801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5" creationId="{09FE07DF-5F56-4C03-BDAC-CAB98ECFEF03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6" creationId="{61443D30-F47B-486A-AD80-C8302F76D977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7" creationId="{DB15008B-DFF5-473D-9520-E3A976FC1480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8" creationId="{7823120B-770C-44B0-8FC1-F47EF36D6788}"/>
          </ac:spMkLst>
        </pc:spChg>
        <pc:spChg chg="add mod">
          <ac:chgData name="Đoàn Mai" userId="7ca45f3efbfd4957" providerId="LiveId" clId="{607FC93F-9E72-46CE-904B-4F22CAB7B54E}" dt="2022-03-05T15:24:34.297" v="417" actId="1076"/>
          <ac:spMkLst>
            <pc:docMk/>
            <pc:sldMk cId="238719688" sldId="317"/>
            <ac:spMk id="39" creationId="{700212D8-6DCC-498B-BB29-015FEA33C535}"/>
          </ac:spMkLst>
        </pc:spChg>
        <pc:spChg chg="add mod">
          <ac:chgData name="Đoàn Mai" userId="7ca45f3efbfd4957" providerId="LiveId" clId="{607FC93F-9E72-46CE-904B-4F22CAB7B54E}" dt="2022-03-05T15:25:10.015" v="423" actId="1076"/>
          <ac:spMkLst>
            <pc:docMk/>
            <pc:sldMk cId="238719688" sldId="317"/>
            <ac:spMk id="40" creationId="{845115BF-A5FA-4513-B8DC-8A20AC13D6BA}"/>
          </ac:spMkLst>
        </pc:spChg>
        <pc:graphicFrameChg chg="mod modGraphic">
          <ac:chgData name="Đoàn Mai" userId="7ca45f3efbfd4957" providerId="LiveId" clId="{607FC93F-9E72-46CE-904B-4F22CAB7B54E}" dt="2022-03-05T15:27:08.744" v="463" actId="207"/>
          <ac:graphicFrameMkLst>
            <pc:docMk/>
            <pc:sldMk cId="238719688" sldId="317"/>
            <ac:graphicFrameMk id="5" creationId="{912D77A0-C063-461D-B656-1F2F257DBFA5}"/>
          </ac:graphicFrameMkLst>
        </pc:graphicFrameChg>
      </pc:sldChg>
      <pc:sldChg chg="addSp delSp modSp add mod delAnim modAnim">
        <pc:chgData name="Đoàn Mai" userId="7ca45f3efbfd4957" providerId="LiveId" clId="{607FC93F-9E72-46CE-904B-4F22CAB7B54E}" dt="2022-03-05T15:27:05.997" v="462" actId="207"/>
        <pc:sldMkLst>
          <pc:docMk/>
          <pc:sldMk cId="3545233724" sldId="318"/>
        </pc:sldMkLst>
        <pc:spChg chg="mod">
          <ac:chgData name="Đoàn Mai" userId="7ca45f3efbfd4957" providerId="LiveId" clId="{607FC93F-9E72-46CE-904B-4F22CAB7B54E}" dt="2022-03-05T15:26:57.976" v="460" actId="1076"/>
          <ac:spMkLst>
            <pc:docMk/>
            <pc:sldMk cId="3545233724" sldId="318"/>
            <ac:spMk id="4" creationId="{1D8F1914-3BB0-45DF-85CA-DDE100D97132}"/>
          </ac:spMkLst>
        </pc:spChg>
        <pc:spChg chg="add mod">
          <ac:chgData name="Đoàn Mai" userId="7ca45f3efbfd4957" providerId="LiveId" clId="{607FC93F-9E72-46CE-904B-4F22CAB7B54E}" dt="2022-03-05T15:26:31.550" v="451" actId="1076"/>
          <ac:spMkLst>
            <pc:docMk/>
            <pc:sldMk cId="3545233724" sldId="318"/>
            <ac:spMk id="18" creationId="{F7027610-E188-490C-B889-489EBAF88A58}"/>
          </ac:spMkLst>
        </pc:spChg>
        <pc:spChg chg="add mod">
          <ac:chgData name="Đoàn Mai" userId="7ca45f3efbfd4957" providerId="LiveId" clId="{607FC93F-9E72-46CE-904B-4F22CAB7B54E}" dt="2022-03-05T15:26:29.354" v="450" actId="1076"/>
          <ac:spMkLst>
            <pc:docMk/>
            <pc:sldMk cId="3545233724" sldId="318"/>
            <ac:spMk id="19" creationId="{10C22A31-5A40-4D01-8918-656DEEF477C6}"/>
          </ac:spMkLst>
        </pc:spChg>
        <pc:spChg chg="add mod">
          <ac:chgData name="Đoàn Mai" userId="7ca45f3efbfd4957" providerId="LiveId" clId="{607FC93F-9E72-46CE-904B-4F22CAB7B54E}" dt="2022-03-05T15:26:42.812" v="455" actId="14100"/>
          <ac:spMkLst>
            <pc:docMk/>
            <pc:sldMk cId="3545233724" sldId="318"/>
            <ac:spMk id="20" creationId="{66034B12-38C6-46FD-8214-0DAF1E799CA2}"/>
          </ac:spMkLst>
        </pc:spChg>
        <pc:spChg chg="add mod">
          <ac:chgData name="Đoàn Mai" userId="7ca45f3efbfd4957" providerId="LiveId" clId="{607FC93F-9E72-46CE-904B-4F22CAB7B54E}" dt="2022-03-05T15:26:00.684" v="443" actId="1076"/>
          <ac:spMkLst>
            <pc:docMk/>
            <pc:sldMk cId="3545233724" sldId="318"/>
            <ac:spMk id="21" creationId="{E13B976A-B4B6-4BDA-BC33-E71D9F6E2CDE}"/>
          </ac:spMkLst>
        </pc:spChg>
        <pc:spChg chg="add mod">
          <ac:chgData name="Đoàn Mai" userId="7ca45f3efbfd4957" providerId="LiveId" clId="{607FC93F-9E72-46CE-904B-4F22CAB7B54E}" dt="2022-03-05T15:26:00.684" v="443" actId="1076"/>
          <ac:spMkLst>
            <pc:docMk/>
            <pc:sldMk cId="3545233724" sldId="318"/>
            <ac:spMk id="22" creationId="{86D46AC8-A516-4B85-AF0B-8F2E2B3A067A}"/>
          </ac:spMkLst>
        </pc:spChg>
        <pc:spChg chg="add mod">
          <ac:chgData name="Đoàn Mai" userId="7ca45f3efbfd4957" providerId="LiveId" clId="{607FC93F-9E72-46CE-904B-4F22CAB7B54E}" dt="2022-03-05T15:26:37.060" v="453" actId="1076"/>
          <ac:spMkLst>
            <pc:docMk/>
            <pc:sldMk cId="3545233724" sldId="318"/>
            <ac:spMk id="23" creationId="{EB271860-4F5D-43C2-846C-0A297D6B84D2}"/>
          </ac:spMkLst>
        </pc:spChg>
        <pc:spChg chg="add mod">
          <ac:chgData name="Đoàn Mai" userId="7ca45f3efbfd4957" providerId="LiveId" clId="{607FC93F-9E72-46CE-904B-4F22CAB7B54E}" dt="2022-03-05T15:27:00.076" v="461" actId="1076"/>
          <ac:spMkLst>
            <pc:docMk/>
            <pc:sldMk cId="3545233724" sldId="318"/>
            <ac:spMk id="24" creationId="{66A66AE0-51C0-4AFD-9163-69C83FBB21A3}"/>
          </ac:spMkLst>
        </pc:spChg>
        <pc:spChg chg="del">
          <ac:chgData name="Đoàn Mai" userId="7ca45f3efbfd4957" providerId="LiveId" clId="{607FC93F-9E72-46CE-904B-4F22CAB7B54E}" dt="2022-03-05T15:25:32.651" v="430" actId="478"/>
          <ac:spMkLst>
            <pc:docMk/>
            <pc:sldMk cId="3545233724" sldId="318"/>
            <ac:spMk id="27" creationId="{32D53242-B32F-4DDC-83D9-F098FA98AB7E}"/>
          </ac:spMkLst>
        </pc:spChg>
        <pc:spChg chg="del mod">
          <ac:chgData name="Đoàn Mai" userId="7ca45f3efbfd4957" providerId="LiveId" clId="{607FC93F-9E72-46CE-904B-4F22CAB7B54E}" dt="2022-03-05T15:25:34.198" v="432" actId="478"/>
          <ac:spMkLst>
            <pc:docMk/>
            <pc:sldMk cId="3545233724" sldId="318"/>
            <ac:spMk id="28" creationId="{3FEA2C5E-2BC8-422C-A120-22BEC8DC9B9F}"/>
          </ac:spMkLst>
        </pc:spChg>
        <pc:spChg chg="del">
          <ac:chgData name="Đoàn Mai" userId="7ca45f3efbfd4957" providerId="LiveId" clId="{607FC93F-9E72-46CE-904B-4F22CAB7B54E}" dt="2022-03-05T15:25:29.969" v="428" actId="478"/>
          <ac:spMkLst>
            <pc:docMk/>
            <pc:sldMk cId="3545233724" sldId="318"/>
            <ac:spMk id="29" creationId="{54C769A1-8B02-47BF-9017-7038CE371261}"/>
          </ac:spMkLst>
        </pc:spChg>
        <pc:spChg chg="del">
          <ac:chgData name="Đoàn Mai" userId="7ca45f3efbfd4957" providerId="LiveId" clId="{607FC93F-9E72-46CE-904B-4F22CAB7B54E}" dt="2022-03-05T15:25:30.880" v="429" actId="478"/>
          <ac:spMkLst>
            <pc:docMk/>
            <pc:sldMk cId="3545233724" sldId="318"/>
            <ac:spMk id="30" creationId="{984F3FBE-6D21-4267-9B26-38060F8AA7D9}"/>
          </ac:spMkLst>
        </pc:spChg>
        <pc:spChg chg="del">
          <ac:chgData name="Đoàn Mai" userId="7ca45f3efbfd4957" providerId="LiveId" clId="{607FC93F-9E72-46CE-904B-4F22CAB7B54E}" dt="2022-03-05T15:25:36.894" v="434" actId="478"/>
          <ac:spMkLst>
            <pc:docMk/>
            <pc:sldMk cId="3545233724" sldId="318"/>
            <ac:spMk id="31" creationId="{6C21FB63-8CC7-41D2-B0A6-64EEF91C0A0D}"/>
          </ac:spMkLst>
        </pc:spChg>
        <pc:spChg chg="del">
          <ac:chgData name="Đoàn Mai" userId="7ca45f3efbfd4957" providerId="LiveId" clId="{607FC93F-9E72-46CE-904B-4F22CAB7B54E}" dt="2022-03-05T15:25:41.982" v="438" actId="478"/>
          <ac:spMkLst>
            <pc:docMk/>
            <pc:sldMk cId="3545233724" sldId="318"/>
            <ac:spMk id="32" creationId="{0BFDE48B-5B08-4B1F-8869-ACDAAD865C50}"/>
          </ac:spMkLst>
        </pc:spChg>
        <pc:spChg chg="del">
          <ac:chgData name="Đoàn Mai" userId="7ca45f3efbfd4957" providerId="LiveId" clId="{607FC93F-9E72-46CE-904B-4F22CAB7B54E}" dt="2022-03-05T15:25:39.661" v="436" actId="478"/>
          <ac:spMkLst>
            <pc:docMk/>
            <pc:sldMk cId="3545233724" sldId="318"/>
            <ac:spMk id="33" creationId="{EE867E12-2066-46B4-AF9D-D31C823E04AB}"/>
          </ac:spMkLst>
        </pc:spChg>
        <pc:spChg chg="del">
          <ac:chgData name="Đoàn Mai" userId="7ca45f3efbfd4957" providerId="LiveId" clId="{607FC93F-9E72-46CE-904B-4F22CAB7B54E}" dt="2022-03-05T15:25:41.184" v="437" actId="478"/>
          <ac:spMkLst>
            <pc:docMk/>
            <pc:sldMk cId="3545233724" sldId="318"/>
            <ac:spMk id="34" creationId="{16E1DB0B-5C94-433A-8768-5449AE738801}"/>
          </ac:spMkLst>
        </pc:spChg>
        <pc:spChg chg="del">
          <ac:chgData name="Đoàn Mai" userId="7ca45f3efbfd4957" providerId="LiveId" clId="{607FC93F-9E72-46CE-904B-4F22CAB7B54E}" dt="2022-03-05T15:25:43.067" v="439" actId="478"/>
          <ac:spMkLst>
            <pc:docMk/>
            <pc:sldMk cId="3545233724" sldId="318"/>
            <ac:spMk id="35" creationId="{09FE07DF-5F56-4C03-BDAC-CAB98ECFEF03}"/>
          </ac:spMkLst>
        </pc:spChg>
        <pc:spChg chg="del">
          <ac:chgData name="Đoàn Mai" userId="7ca45f3efbfd4957" providerId="LiveId" clId="{607FC93F-9E72-46CE-904B-4F22CAB7B54E}" dt="2022-03-05T15:25:44.736" v="440" actId="478"/>
          <ac:spMkLst>
            <pc:docMk/>
            <pc:sldMk cId="3545233724" sldId="318"/>
            <ac:spMk id="36" creationId="{61443D30-F47B-486A-AD80-C8302F76D977}"/>
          </ac:spMkLst>
        </pc:spChg>
        <pc:spChg chg="del">
          <ac:chgData name="Đoàn Mai" userId="7ca45f3efbfd4957" providerId="LiveId" clId="{607FC93F-9E72-46CE-904B-4F22CAB7B54E}" dt="2022-03-05T15:25:35.281" v="433" actId="478"/>
          <ac:spMkLst>
            <pc:docMk/>
            <pc:sldMk cId="3545233724" sldId="318"/>
            <ac:spMk id="37" creationId="{DB15008B-DFF5-473D-9520-E3A976FC1480}"/>
          </ac:spMkLst>
        </pc:spChg>
        <pc:spChg chg="del">
          <ac:chgData name="Đoàn Mai" userId="7ca45f3efbfd4957" providerId="LiveId" clId="{607FC93F-9E72-46CE-904B-4F22CAB7B54E}" dt="2022-03-05T15:25:38.434" v="435" actId="478"/>
          <ac:spMkLst>
            <pc:docMk/>
            <pc:sldMk cId="3545233724" sldId="318"/>
            <ac:spMk id="38" creationId="{7823120B-770C-44B0-8FC1-F47EF36D6788}"/>
          </ac:spMkLst>
        </pc:spChg>
        <pc:spChg chg="del">
          <ac:chgData name="Đoàn Mai" userId="7ca45f3efbfd4957" providerId="LiveId" clId="{607FC93F-9E72-46CE-904B-4F22CAB7B54E}" dt="2022-03-05T15:25:46.008" v="441" actId="478"/>
          <ac:spMkLst>
            <pc:docMk/>
            <pc:sldMk cId="3545233724" sldId="318"/>
            <ac:spMk id="39" creationId="{700212D8-6DCC-498B-BB29-015FEA33C535}"/>
          </ac:spMkLst>
        </pc:spChg>
        <pc:spChg chg="del">
          <ac:chgData name="Đoàn Mai" userId="7ca45f3efbfd4957" providerId="LiveId" clId="{607FC93F-9E72-46CE-904B-4F22CAB7B54E}" dt="2022-03-05T15:25:24.237" v="426" actId="478"/>
          <ac:spMkLst>
            <pc:docMk/>
            <pc:sldMk cId="3545233724" sldId="318"/>
            <ac:spMk id="40" creationId="{845115BF-A5FA-4513-B8DC-8A20AC13D6BA}"/>
          </ac:spMkLst>
        </pc:spChg>
        <pc:graphicFrameChg chg="mod modGraphic">
          <ac:chgData name="Đoàn Mai" userId="7ca45f3efbfd4957" providerId="LiveId" clId="{607FC93F-9E72-46CE-904B-4F22CAB7B54E}" dt="2022-03-05T15:27:05.997" v="462" actId="207"/>
          <ac:graphicFrameMkLst>
            <pc:docMk/>
            <pc:sldMk cId="3545233724" sldId="318"/>
            <ac:graphicFrameMk id="5" creationId="{912D77A0-C063-461D-B656-1F2F257DBFA5}"/>
          </ac:graphicFrameMkLst>
        </pc:graphicFrameChg>
      </pc:sldChg>
      <pc:sldMasterChg chg="del delSldLayout">
        <pc:chgData name="Đoàn Mai" userId="7ca45f3efbfd4957" providerId="LiveId" clId="{607FC93F-9E72-46CE-904B-4F22CAB7B54E}" dt="2022-03-05T15:27:28.589" v="469" actId="47"/>
        <pc:sldMasterMkLst>
          <pc:docMk/>
          <pc:sldMasterMk cId="0" sldId="2147483650"/>
        </pc:sldMasterMkLst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3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4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5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6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7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8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79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80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81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82"/>
          </pc:sldLayoutMkLst>
        </pc:sldLayoutChg>
        <pc:sldLayoutChg chg="del">
          <pc:chgData name="Đoàn Mai" userId="7ca45f3efbfd4957" providerId="LiveId" clId="{607FC93F-9E72-46CE-904B-4F22CAB7B54E}" dt="2022-03-05T15:27:28.589" v="469" actId="47"/>
          <pc:sldLayoutMkLst>
            <pc:docMk/>
            <pc:sldMasterMk cId="0" sldId="2147483650"/>
            <pc:sldLayoutMk cId="0" sldId="2147483794"/>
          </pc:sldLayoutMkLst>
        </pc:sldLayoutChg>
      </pc:sldMasterChg>
      <pc:sldMasterChg chg="del delSldLayout">
        <pc:chgData name="Đoàn Mai" userId="7ca45f3efbfd4957" providerId="LiveId" clId="{607FC93F-9E72-46CE-904B-4F22CAB7B54E}" dt="2022-03-05T15:17:02.486" v="288" actId="47"/>
        <pc:sldMasterMkLst>
          <pc:docMk/>
          <pc:sldMasterMk cId="0" sldId="2147483652"/>
        </pc:sldMasterMkLst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3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4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5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6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7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8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89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90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91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92"/>
          </pc:sldLayoutMkLst>
        </pc:sldLayoutChg>
        <pc:sldLayoutChg chg="del">
          <pc:chgData name="Đoàn Mai" userId="7ca45f3efbfd4957" providerId="LiveId" clId="{607FC93F-9E72-46CE-904B-4F22CAB7B54E}" dt="2022-03-05T15:17:02.486" v="288" actId="47"/>
          <pc:sldLayoutMkLst>
            <pc:docMk/>
            <pc:sldMasterMk cId="0" sldId="2147483652"/>
            <pc:sldLayoutMk cId="0" sldId="214748379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561827-0495-46C6-9254-5FA02BC30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912C5-C9D3-44FD-A6BE-FFF5A3C33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271F9-14DC-4391-9D3F-70B972D90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E6F66-EDCB-4D72-9E36-7FFD21C1F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04E40-EA1B-41F5-BD2B-974135DD5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5338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0561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808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7469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6438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834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054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8B5F2-DF14-4D70-B5FB-4B027D475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536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273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0064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59602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4413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2890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48590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45404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1F40-01CA-41E1-B2F6-61E2B29A6641}" type="datetimeFigureOut">
              <a:rPr lang="vi-VN" smtClean="0"/>
              <a:t>11/05/2022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B6482-AE72-4519-94BC-91CE5468202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9273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76F81C-0CB4-4BCA-A524-0C3113E17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A93426-5AE5-4ABA-9FB4-FA67AE9E9A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21DD7-2E25-4C33-ADB5-E271FB5A0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79E66-4DEE-46D7-925F-9CAADAFA23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38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AA53-250D-4FF6-AE49-DA4F971BC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52C60E-19D0-4053-85BA-E38639E0E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3982B6-AF53-4482-8AE7-83895ADC6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35FBDC-118A-4C00-A583-0EED38F45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4B4E4-53D3-494F-8003-BB01694D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8671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FCC81D-FA1D-4F31-8223-0892FDD4D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173C2-F6FB-4DAF-B4F8-49858EB33A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0DF0E7-4A4F-4C23-9A9E-65482B8B5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4EEF6-1E65-4975-A0CB-63F9EDEC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104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4CBF83-12C2-45E3-AE31-DF73EE857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858B97-70ED-4666-A10D-81A1BF01B7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787F89-4A8F-47E8-96BF-8C0090D91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43E1F-C7F7-4E35-BF37-7FB697D0B3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5078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6B000B-751A-46F2-BD48-4AD553505F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F4CDF67-8CCA-4C43-B312-63EEBA9F57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D33C56-EB91-4355-B2C2-306E27DB9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7F498-7C60-441B-AF8F-70D6BEDB4F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9914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7B1E52-B61E-4146-9DC1-19D4681A6B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DBA7EE-250C-43FB-8E8D-D9D54280EF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7282ABA-264D-4E2A-84ED-1644FBA84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9D5AC-C416-4FB5-9EBA-511A8CB5AA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6385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5C60DA2-EF9B-42CE-B7FA-D7C46BB2D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40FAD79-23E7-4781-82AA-1605E81E4F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79826B5-B1FC-49AF-90D3-980CD78530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F7BE9-B63F-44B9-A39E-5C5B62CD1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8947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C1BDF9-8F9D-4114-9E24-782EEB57F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B9361A-3319-4403-8130-5320F10745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C909B0-5130-412F-A27E-3E97EE1B96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ACB71-259D-4775-B2D9-5FE313C654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1576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6FC78B-A7E0-42BA-A5EB-0627019366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5255F3-597C-487D-A7F6-CFBE310BE0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FAFFA7-80D8-4353-9D0D-E8F7D544F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E1F1C-FBB0-4EF8-920A-FB70240F3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7071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9DAFA1-7F11-4693-90BE-8DC0CB367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75F571-0BD2-477C-80BD-7A37A8A7E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FDA1E6-78FD-496A-8C0F-2D127886B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6A2E7-B1AB-4AAC-9F9B-D9993EC73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388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06579F-F891-422A-B5A6-9E096782A0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1DB0CA-1E61-4205-AEFD-E1F774ACC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BF2C9F-99C6-425F-812B-28B44786C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55C63-00D3-4410-95F9-E439825B3C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30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1483D-4963-449F-93B0-78BE361B8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E9826-6C88-426C-AB1B-CFEFE9FFF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37977-FFED-46A7-8B1D-644965592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48C2B-B5E7-42D0-9AB2-5C9271ED1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DB72-A2B4-41EF-AE62-A37F150E9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EADF-3C97-4B00-9451-4FB523E6E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563AF966-D90B-464E-A2E2-7B95E87E7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1F40-01CA-41E1-B2F6-61E2B29A6641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11/05/2022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32BB6482-AE72-4519-94BC-91CE5468202B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93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AD86637-B8A1-4194-A2DF-8A313FC9A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09DAD9-810E-435B-8C3F-9374D26FE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F97285-80E5-49ED-B88C-D9A757155C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56433F-C5E0-487B-823E-01DAF7ABC8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F63841-00F3-4118-87FF-75E881A5DC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/>
              </a:defRPr>
            </a:lvl1pPr>
          </a:lstStyle>
          <a:p>
            <a:pPr>
              <a:defRPr/>
            </a:pPr>
            <a:fld id="{2A0D2642-71D9-4A85-8636-90DD41741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97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48AABD-A636-4ACA-9ECB-B82C061D13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B0745A-9653-587B-B13B-1280DE74A83A}"/>
              </a:ext>
            </a:extLst>
          </p:cNvPr>
          <p:cNvSpPr txBox="1"/>
          <p:nvPr/>
        </p:nvSpPr>
        <p:spPr>
          <a:xfrm>
            <a:off x="76200" y="1499759"/>
            <a:ext cx="9144000" cy="1958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</a:p>
          <a:p>
            <a:pPr algn="ctr">
              <a:lnSpc>
                <a:spcPct val="150000"/>
              </a:lnSpc>
            </a:pPr>
            <a:r>
              <a:rPr lang="en-US" sz="4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BÀI VĂN MIÊU TẢ CON VẬT</a:t>
            </a:r>
            <a:endParaRPr lang="vi-VN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100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9CEAAE-B6C6-478F-A2FE-A5269E19F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graphicFrame>
        <p:nvGraphicFramePr>
          <p:cNvPr id="5" name="Group 29">
            <a:extLst>
              <a:ext uri="{FF2B5EF4-FFF2-40B4-BE49-F238E27FC236}">
                <a16:creationId xmlns:a16="http://schemas.microsoft.com/office/drawing/2014/main" id="{912D77A0-C063-461D-B656-1F2F257DB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448915"/>
              </p:ext>
            </p:extLst>
          </p:nvPr>
        </p:nvGraphicFramePr>
        <p:xfrm>
          <a:off x="238822" y="1295400"/>
          <a:ext cx="8666356" cy="4541839"/>
        </p:xfrm>
        <a:graphic>
          <a:graphicData uri="http://schemas.openxmlformats.org/drawingml/2006/table">
            <a:tbl>
              <a:tblPr/>
              <a:tblGrid>
                <a:gridCol w="4125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1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lại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đúng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46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 Box 20">
            <a:extLst>
              <a:ext uri="{FF2B5EF4-FFF2-40B4-BE49-F238E27FC236}">
                <a16:creationId xmlns:a16="http://schemas.microsoft.com/office/drawing/2014/main" id="{F7027610-E188-490C-B889-489EBAF88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44" y="2187576"/>
            <a:ext cx="3124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10C22A31-5A40-4D01-8918-656DEEF47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44" y="3357564"/>
            <a:ext cx="289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66034B12-38C6-46FD-8214-0DAF1E799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4637089"/>
            <a:ext cx="3868544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E13B976A-B4B6-4BDA-BC33-E71D9F6E2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981201"/>
            <a:ext cx="396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Con mèo nhà em thích ăn vụng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 Box 24">
            <a:extLst>
              <a:ext uri="{FF2B5EF4-FFF2-40B4-BE49-F238E27FC236}">
                <a16:creationId xmlns:a16="http://schemas.microsoft.com/office/drawing/2014/main" id="{86D46AC8-A516-4B85-AF0B-8F2E2B3A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429001"/>
            <a:ext cx="388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Mỗi sáng, chú gáy đánh thức mọi người dậy.</a:t>
            </a: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EB271860-4F5D-43C2-846C-0A297D6B8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456" y="4795045"/>
            <a:ext cx="44958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WordArt 19">
            <a:extLst>
              <a:ext uri="{FF2B5EF4-FFF2-40B4-BE49-F238E27FC236}">
                <a16:creationId xmlns:a16="http://schemas.microsoft.com/office/drawing/2014/main" id="{66A66AE0-51C0-4AFD-9163-69C83FBB21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5152" y="310756"/>
            <a:ext cx="1593695" cy="3961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3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BCBF9C-EF7D-49E6-9425-CAC3BD752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8450" name="WordArt 18"/>
          <p:cNvSpPr>
            <a:spLocks noChangeArrowheads="1" noChangeShapeType="1" noTextEdit="1"/>
          </p:cNvSpPr>
          <p:nvPr/>
        </p:nvSpPr>
        <p:spPr bwMode="auto">
          <a:xfrm>
            <a:off x="1219200" y="2736055"/>
            <a:ext cx="6858000" cy="1385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Học tập những bài văn hay</a:t>
            </a:r>
            <a:endParaRPr lang="en-US" sz="3600" b="1" kern="10" dirty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FE2FF7-0CA1-46DF-A470-C29C31253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8CD5FE4D-B05B-48E6-A6FD-F9BD002D4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1828800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+mn-cs"/>
              </a:rPr>
              <a:t>Đề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+mn-cs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+mn-cs"/>
              </a:rPr>
              <a:t>gợi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ý 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940ABBD4-14A8-4D9D-8729-A45C3FB3F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767280"/>
            <a:ext cx="72860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Tả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một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con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vật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nuôi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trong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nhà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17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832FC2-34AE-4CAB-987B-2A703C9FA2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1" name="Text Box 13">
            <a:extLst>
              <a:ext uri="{FF2B5EF4-FFF2-40B4-BE49-F238E27FC236}">
                <a16:creationId xmlns:a16="http://schemas.microsoft.com/office/drawing/2014/main" id="{A8A7EA47-9182-48FA-9186-96B19640B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541" y="1888938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1.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Nhận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xét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chung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bài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làm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của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học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sinh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1F502FFE-20BC-4DE5-83C6-3CBFB7351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966156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2.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Hướng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dẫn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học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sinh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sửa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bài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D135CD1-CE5E-4EDB-B39F-685B8EA58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278" y="3862108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3.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Hướng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dẫn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học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tập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những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bài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+mn-cs"/>
              </a:rPr>
              <a:t>văn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+mn-cs"/>
              </a:rPr>
              <a:t> hay</a:t>
            </a:r>
          </a:p>
        </p:txBody>
      </p:sp>
    </p:spTree>
    <p:extLst>
      <p:ext uri="{BB962C8B-B14F-4D97-AF65-F5344CB8AC3E}">
        <p14:creationId xmlns:p14="http://schemas.microsoft.com/office/powerpoint/2010/main" val="143341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5C355-FF0A-46F0-A75E-9C3B4AA1E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F18CE11C-7665-40DD-BF66-CFFAAE258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31224"/>
            <a:ext cx="43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>
            <a:scene3d>
              <a:camera prst="perspectiveFront"/>
              <a:lightRig rig="threePt" dir="t"/>
            </a:scene3d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70C1B3-7905-4EF5-98E2-C9CF6F330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5351"/>
            <a:ext cx="9289526" cy="176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>
            <a:scene3d>
              <a:camera prst="perspectiveFront"/>
              <a:lightRig rig="threePt" dir="t"/>
            </a:scene3d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defRPr/>
            </a:pP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4F8EA54-102F-4B60-9EC5-2FFA45C72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53722"/>
            <a:ext cx="297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>
            <a:scene3d>
              <a:camera prst="perspectiveFront"/>
              <a:lightRig rig="threePt" dir="t"/>
            </a:scene3d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66DDE174-42F0-4230-B28C-99D70CC74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43" y="4755176"/>
            <a:ext cx="87741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0322" dir="20493903" algn="ctr" rotWithShape="0">
              <a:srgbClr val="FFFF00"/>
            </a:outerShdw>
          </a:effectLst>
        </p:spPr>
        <p:txBody>
          <a:bodyPr anchor="ctr">
            <a:scene3d>
              <a:camera prst="perspectiveFront"/>
              <a:lightRig rig="threePt" dir="t"/>
            </a:scene3d>
          </a:bodyPr>
          <a:lstStyle/>
          <a:p>
            <a:pPr>
              <a:buFontTx/>
              <a:buChar char="-"/>
              <a:defRPr/>
            </a:pP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A0A10C-81E7-D506-DFBF-D33C6AC5AE45}"/>
              </a:ext>
            </a:extLst>
          </p:cNvPr>
          <p:cNvSpPr txBox="1"/>
          <p:nvPr/>
        </p:nvSpPr>
        <p:spPr>
          <a:xfrm>
            <a:off x="609600" y="-36523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 CHUNG BÀI LÀM CỦA LỚP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8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6D3F17-7F52-489B-9966-A7EFFB544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C82101-2F81-9674-312A-E513E64AA263}"/>
              </a:ext>
            </a:extLst>
          </p:cNvPr>
          <p:cNvSpPr txBox="1"/>
          <p:nvPr/>
        </p:nvSpPr>
        <p:spPr>
          <a:xfrm>
            <a:off x="723900" y="19812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SINH SỬA BÀI</a:t>
            </a:r>
          </a:p>
        </p:txBody>
      </p:sp>
    </p:spTree>
    <p:extLst>
      <p:ext uri="{BB962C8B-B14F-4D97-AF65-F5344CB8AC3E}">
        <p14:creationId xmlns:p14="http://schemas.microsoft.com/office/powerpoint/2010/main" val="136682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3FAD11-DC6A-4FFB-AC59-D09A72931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823" y="0"/>
            <a:ext cx="9144000" cy="6857999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C2961FA6-ADBB-4B73-ADCA-BE8460915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77" y="342901"/>
            <a:ext cx="876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5FA9B52-27B6-4733-9946-08B5C227B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77" y="3733801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75276292-1564-43EE-92FE-3AF549AF3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95" y="1562686"/>
            <a:ext cx="617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D069AA06-8BD8-41A3-A499-F5509D56E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95" y="2343153"/>
            <a:ext cx="617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17D2D657-C3AC-40CC-8CEC-80472BA3C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71" y="3117171"/>
            <a:ext cx="617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420A0A9C-DDE8-4AF2-AF9D-71B9514F8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63" y="1562686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12293443-151D-47E7-8766-74782565B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165" y="3117171"/>
            <a:ext cx="472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6E5BC3DB-0C38-4F70-9656-FD0104190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979658"/>
            <a:ext cx="609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EC98D947-F580-448F-8843-C5B9F22FA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989232"/>
            <a:ext cx="35814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7">
            <a:extLst>
              <a:ext uri="{FF2B5EF4-FFF2-40B4-BE49-F238E27FC236}">
                <a16:creationId xmlns:a16="http://schemas.microsoft.com/office/drawing/2014/main" id="{92E4F2ED-96D1-4C72-8890-B58C00330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40" y="3958934"/>
            <a:ext cx="67511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72FA1CD3-E926-430F-AA45-6B5FAAA39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582" y="2329768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6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 animBg="1"/>
      <p:bldP spid="14" grpId="0" animBg="1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D5A77D-1FAB-4B3C-B2F0-BF34DA23D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49513" name="Text Box 9">
            <a:extLst>
              <a:ext uri="{FF2B5EF4-FFF2-40B4-BE49-F238E27FC236}">
                <a16:creationId xmlns:a16="http://schemas.microsoft.com/office/drawing/2014/main" id="{C50469FA-CE89-41B2-B8DA-002A26303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634" y="-4831"/>
            <a:ext cx="47012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Dàn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ý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9514" name="Text Box 10">
            <a:extLst>
              <a:ext uri="{FF2B5EF4-FFF2-40B4-BE49-F238E27FC236}">
                <a16:creationId xmlns:a16="http://schemas.microsoft.com/office/drawing/2014/main" id="{0017608B-EA0A-48CA-9F5B-B18EDB57B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50" y="765688"/>
            <a:ext cx="9144000" cy="88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Mở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thiệu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sát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biệt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…).</a:t>
            </a:r>
          </a:p>
        </p:txBody>
      </p:sp>
      <p:sp>
        <p:nvSpPr>
          <p:cNvPr id="149515" name="Text Box 11">
            <a:extLst>
              <a:ext uri="{FF2B5EF4-FFF2-40B4-BE49-F238E27FC236}">
                <a16:creationId xmlns:a16="http://schemas.microsoft.com/office/drawing/2014/main" id="{2FA449FF-7292-4D28-ACB5-188DC364A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63593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Thân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ngoại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lông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                    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đầu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Chân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Móng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vuốt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Đuôi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Tả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Khi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bắt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rình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đùa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giỡn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…)</a:t>
            </a:r>
          </a:p>
        </p:txBody>
      </p:sp>
      <p:sp>
        <p:nvSpPr>
          <p:cNvPr id="149516" name="Text Box 12">
            <a:extLst>
              <a:ext uri="{FF2B5EF4-FFF2-40B4-BE49-F238E27FC236}">
                <a16:creationId xmlns:a16="http://schemas.microsoft.com/office/drawing/2014/main" id="{00CB381E-D5E0-4CA1-A97D-C441FD891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91313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BE0E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Kết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luận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nghĩ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chung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3" grpId="0"/>
      <p:bldP spid="149514" grpId="0"/>
      <p:bldP spid="149515" grpId="0"/>
      <p:bldP spid="1495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896167-0F29-4E83-A6E5-9A1587EBD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graphicFrame>
        <p:nvGraphicFramePr>
          <p:cNvPr id="5" name="Group 29">
            <a:extLst>
              <a:ext uri="{FF2B5EF4-FFF2-40B4-BE49-F238E27FC236}">
                <a16:creationId xmlns:a16="http://schemas.microsoft.com/office/drawing/2014/main" id="{912D77A0-C063-461D-B656-1F2F257DB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98721"/>
              </p:ext>
            </p:extLst>
          </p:nvPr>
        </p:nvGraphicFramePr>
        <p:xfrm>
          <a:off x="342900" y="990600"/>
          <a:ext cx="8458200" cy="4287838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Sửa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lại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đúng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20">
            <a:extLst>
              <a:ext uri="{FF2B5EF4-FFF2-40B4-BE49-F238E27FC236}">
                <a16:creationId xmlns:a16="http://schemas.microsoft.com/office/drawing/2014/main" id="{32672D03-BECA-4B92-8933-CF2EF0021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752600"/>
            <a:ext cx="3124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Line 21">
            <a:extLst>
              <a:ext uri="{FF2B5EF4-FFF2-40B4-BE49-F238E27FC236}">
                <a16:creationId xmlns:a16="http://schemas.microsoft.com/office/drawing/2014/main" id="{86B92294-CD67-4164-AD35-875C417C157E}"/>
              </a:ext>
            </a:extLst>
          </p:cNvPr>
          <p:cNvSpPr>
            <a:spLocks noChangeShapeType="1"/>
          </p:cNvSpPr>
          <p:nvPr/>
        </p:nvSpPr>
        <p:spPr bwMode="auto">
          <a:xfrm>
            <a:off x="952500" y="2616200"/>
            <a:ext cx="1028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2">
            <a:extLst>
              <a:ext uri="{FF2B5EF4-FFF2-40B4-BE49-F238E27FC236}">
                <a16:creationId xmlns:a16="http://schemas.microsoft.com/office/drawing/2014/main" id="{FB62052F-2C40-4788-8146-798EF1080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935956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ria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0A31E7D3-63C9-4D60-A545-C54811B35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2997200"/>
            <a:ext cx="289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BF453434-E4BD-4C1F-BAAB-BDEDEA3455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" y="38862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25">
            <a:extLst>
              <a:ext uri="{FF2B5EF4-FFF2-40B4-BE49-F238E27FC236}">
                <a16:creationId xmlns:a16="http://schemas.microsoft.com/office/drawing/2014/main" id="{B6AEA775-609D-4780-8629-12B42B063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232101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6">
            <a:extLst>
              <a:ext uri="{FF2B5EF4-FFF2-40B4-BE49-F238E27FC236}">
                <a16:creationId xmlns:a16="http://schemas.microsoft.com/office/drawing/2014/main" id="{63271769-3BA8-4A23-9EC8-0D436D2F2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4450381"/>
            <a:ext cx="3429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Line 27">
            <a:extLst>
              <a:ext uri="{FF2B5EF4-FFF2-40B4-BE49-F238E27FC236}">
                <a16:creationId xmlns:a16="http://schemas.microsoft.com/office/drawing/2014/main" id="{184824D5-C46B-474E-9531-AA423EB368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2100" y="4830958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8">
            <a:extLst>
              <a:ext uri="{FF2B5EF4-FFF2-40B4-BE49-F238E27FC236}">
                <a16:creationId xmlns:a16="http://schemas.microsoft.com/office/drawing/2014/main" id="{AF70C4BE-2AAE-4BFF-B379-44B75F985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4374356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8F8038-F1C6-4799-B088-310946DD7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graphicFrame>
        <p:nvGraphicFramePr>
          <p:cNvPr id="5" name="Group 29">
            <a:extLst>
              <a:ext uri="{FF2B5EF4-FFF2-40B4-BE49-F238E27FC236}">
                <a16:creationId xmlns:a16="http://schemas.microsoft.com/office/drawing/2014/main" id="{912D77A0-C063-461D-B656-1F2F257DB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4564"/>
              </p:ext>
            </p:extLst>
          </p:nvPr>
        </p:nvGraphicFramePr>
        <p:xfrm>
          <a:off x="533400" y="1524000"/>
          <a:ext cx="8458200" cy="4287838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Lỗi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sai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Sửa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lại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đúng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Text Box 29">
            <a:extLst>
              <a:ext uri="{FF2B5EF4-FFF2-40B4-BE49-F238E27FC236}">
                <a16:creationId xmlns:a16="http://schemas.microsoft.com/office/drawing/2014/main" id="{3FEA2C5E-2BC8-422C-A120-22BEC8DC9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51" y="2540038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đáng yêu ,</a:t>
            </a: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54C769A1-8B02-47BF-9017-7038CE371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59" y="2286000"/>
            <a:ext cx="3124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" name="Line 21">
            <a:extLst>
              <a:ext uri="{FF2B5EF4-FFF2-40B4-BE49-F238E27FC236}">
                <a16:creationId xmlns:a16="http://schemas.microsoft.com/office/drawing/2014/main" id="{984F3FBE-6D21-4267-9B26-38060F8AA7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9875" y="3176224"/>
            <a:ext cx="1372123" cy="1437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23">
            <a:extLst>
              <a:ext uri="{FF2B5EF4-FFF2-40B4-BE49-F238E27FC236}">
                <a16:creationId xmlns:a16="http://schemas.microsoft.com/office/drawing/2014/main" id="{6C21FB63-8CC7-41D2-B0A6-64EEF91C0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259" y="3581400"/>
            <a:ext cx="358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Bộ lông chú chó nhà em bóng lộn.</a:t>
            </a:r>
          </a:p>
        </p:txBody>
      </p:sp>
      <p:sp>
        <p:nvSpPr>
          <p:cNvPr id="32" name="Line 24">
            <a:extLst>
              <a:ext uri="{FF2B5EF4-FFF2-40B4-BE49-F238E27FC236}">
                <a16:creationId xmlns:a16="http://schemas.microsoft.com/office/drawing/2014/main" id="{0BFDE48B-5B08-4B1F-8869-ACDAAD865C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0259" y="4509746"/>
            <a:ext cx="1268141" cy="1780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25">
            <a:extLst>
              <a:ext uri="{FF2B5EF4-FFF2-40B4-BE49-F238E27FC236}">
                <a16:creationId xmlns:a16="http://schemas.microsoft.com/office/drawing/2014/main" id="{EE867E12-2066-46B4-AF9D-D31C823E0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9059" y="38100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mượt mà</a:t>
            </a:r>
          </a:p>
        </p:txBody>
      </p:sp>
      <p:sp>
        <p:nvSpPr>
          <p:cNvPr id="34" name="Text Box 26">
            <a:extLst>
              <a:ext uri="{FF2B5EF4-FFF2-40B4-BE49-F238E27FC236}">
                <a16:creationId xmlns:a16="http://schemas.microsoft.com/office/drawing/2014/main" id="{16E1DB0B-5C94-433A-8768-5449AE738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659" y="4724400"/>
            <a:ext cx="289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Trông nó thật hung.</a:t>
            </a:r>
          </a:p>
        </p:txBody>
      </p:sp>
      <p:sp>
        <p:nvSpPr>
          <p:cNvPr id="35" name="Line 27">
            <a:extLst>
              <a:ext uri="{FF2B5EF4-FFF2-40B4-BE49-F238E27FC236}">
                <a16:creationId xmlns:a16="http://schemas.microsoft.com/office/drawing/2014/main" id="{09FE07DF-5F56-4C03-BDAC-CAB98ECFEF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1159" y="56134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28">
            <a:extLst>
              <a:ext uri="{FF2B5EF4-FFF2-40B4-BE49-F238E27FC236}">
                <a16:creationId xmlns:a16="http://schemas.microsoft.com/office/drawing/2014/main" id="{61443D30-F47B-486A-AD80-C8302F76D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9059" y="50292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hung dữ</a:t>
            </a:r>
          </a:p>
        </p:txBody>
      </p:sp>
      <p:sp>
        <p:nvSpPr>
          <p:cNvPr id="37" name="Text Box 30">
            <a:extLst>
              <a:ext uri="{FF2B5EF4-FFF2-40B4-BE49-F238E27FC236}">
                <a16:creationId xmlns:a16="http://schemas.microsoft.com/office/drawing/2014/main" id="{DB15008B-DFF5-473D-9520-E3A976FC1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528887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dễ thương</a:t>
            </a:r>
          </a:p>
        </p:txBody>
      </p:sp>
      <p:sp>
        <p:nvSpPr>
          <p:cNvPr id="38" name="Text Box 31">
            <a:extLst>
              <a:ext uri="{FF2B5EF4-FFF2-40B4-BE49-F238E27FC236}">
                <a16:creationId xmlns:a16="http://schemas.microsoft.com/office/drawing/2014/main" id="{7823120B-770C-44B0-8FC1-F47EF36D6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989" y="3787058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 bóng mượt </a:t>
            </a:r>
          </a:p>
        </p:txBody>
      </p:sp>
      <p:sp>
        <p:nvSpPr>
          <p:cNvPr id="39" name="Text Box 32">
            <a:extLst>
              <a:ext uri="{FF2B5EF4-FFF2-40B4-BE49-F238E27FC236}">
                <a16:creationId xmlns:a16="http://schemas.microsoft.com/office/drawing/2014/main" id="{700212D8-6DCC-498B-BB29-015FEA33C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459" y="50292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 dữ tợn</a:t>
            </a:r>
          </a:p>
        </p:txBody>
      </p:sp>
      <p:sp>
        <p:nvSpPr>
          <p:cNvPr id="40" name="WordArt 19">
            <a:extLst>
              <a:ext uri="{FF2B5EF4-FFF2-40B4-BE49-F238E27FC236}">
                <a16:creationId xmlns:a16="http://schemas.microsoft.com/office/drawing/2014/main" id="{845115BF-A5FA-4513-B8DC-8A20AC13D6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324921" y="152400"/>
            <a:ext cx="2059259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  <p:bldP spid="35" grpId="0" animBg="1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474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Century Gothic</vt:lpstr>
      <vt:lpstr>Tahoma</vt:lpstr>
      <vt:lpstr>Times New Roman</vt:lpstr>
      <vt:lpstr>Verdana</vt:lpstr>
      <vt:lpstr>Wingdings</vt:lpstr>
      <vt:lpstr>Wingdings 3</vt:lpstr>
      <vt:lpstr>Profile</vt:lpstr>
      <vt:lpstr>Wisp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Tran Thi Huong</cp:lastModifiedBy>
  <cp:revision>25</cp:revision>
  <dcterms:created xsi:type="dcterms:W3CDTF">2009-12-11T04:06:57Z</dcterms:created>
  <dcterms:modified xsi:type="dcterms:W3CDTF">2022-05-11T02:42:23Z</dcterms:modified>
</cp:coreProperties>
</file>