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8" r:id="rId1"/>
  </p:sldMasterIdLst>
  <p:notesMasterIdLst>
    <p:notesMasterId r:id="rId11"/>
  </p:notesMasterIdLst>
  <p:sldIdLst>
    <p:sldId id="256" r:id="rId2"/>
    <p:sldId id="311" r:id="rId3"/>
    <p:sldId id="258" r:id="rId4"/>
    <p:sldId id="257" r:id="rId5"/>
    <p:sldId id="309" r:id="rId6"/>
    <p:sldId id="259" r:id="rId7"/>
    <p:sldId id="308" r:id="rId8"/>
    <p:sldId id="310" r:id="rId9"/>
    <p:sldId id="286" r:id="rId10"/>
  </p:sldIdLst>
  <p:sldSz cx="9144000" cy="5143500" type="screen16x9"/>
  <p:notesSz cx="6858000" cy="9144000"/>
  <p:embeddedFontLst>
    <p:embeddedFont>
      <p:font typeface="SimSun" panose="02010600030101010101" pitchFamily="2" charset="-122"/>
      <p:regular r:id="rId12"/>
    </p:embeddedFont>
    <p:embeddedFont>
      <p:font typeface="Jua" panose="020B0604020202020204" charset="-127"/>
      <p:regular r:id="rId13"/>
    </p:embeddedFont>
    <p:embeddedFont>
      <p:font typeface="Quicksand Light" panose="020B0604020202020204"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838B8AC-BAE0-4CE5-8579-93703714EF8B}">
  <a:tblStyle styleId="{1838B8AC-BAE0-4CE5-8579-93703714EF8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72" autoAdjust="0"/>
    <p:restoredTop sz="70147" autoAdjust="0"/>
  </p:normalViewPr>
  <p:slideViewPr>
    <p:cSldViewPr snapToGrid="0">
      <p:cViewPr varScale="1">
        <p:scale>
          <a:sx n="69" d="100"/>
          <a:sy n="69" d="100"/>
        </p:scale>
        <p:origin x="17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092492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6"/>
        <p:cNvGrpSpPr/>
        <p:nvPr/>
      </p:nvGrpSpPr>
      <p:grpSpPr>
        <a:xfrm>
          <a:off x="0" y="0"/>
          <a:ext cx="0" cy="0"/>
          <a:chOff x="0" y="0"/>
          <a:chExt cx="0" cy="0"/>
        </a:xfrm>
      </p:grpSpPr>
      <p:sp>
        <p:nvSpPr>
          <p:cNvPr id="1727" name="Google Shape;172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8" name="Google Shape;172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8494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8"/>
        <p:cNvGrpSpPr/>
        <p:nvPr/>
      </p:nvGrpSpPr>
      <p:grpSpPr>
        <a:xfrm>
          <a:off x="0" y="0"/>
          <a:ext cx="0" cy="0"/>
          <a:chOff x="0" y="0"/>
          <a:chExt cx="0" cy="0"/>
        </a:xfrm>
      </p:grpSpPr>
      <p:sp>
        <p:nvSpPr>
          <p:cNvPr id="1739" name="Google Shape;1739;gad73ba19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0" name="Google Shape;1740;gad73ba19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6120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2"/>
        <p:cNvGrpSpPr/>
        <p:nvPr/>
      </p:nvGrpSpPr>
      <p:grpSpPr>
        <a:xfrm>
          <a:off x="0" y="0"/>
          <a:ext cx="0" cy="0"/>
          <a:chOff x="0" y="0"/>
          <a:chExt cx="0" cy="0"/>
        </a:xfrm>
      </p:grpSpPr>
      <p:sp>
        <p:nvSpPr>
          <p:cNvPr id="1733" name="Google Shape;1733;g898feb88a6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4" name="Google Shape;1734;g898feb88a6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15753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mtClean="0"/>
              <a:t>GV cho HS quan sát</a:t>
            </a:r>
            <a:r>
              <a:rPr lang="en-US" baseline="0" smtClean="0"/>
              <a:t> hình ảnh em bé</a:t>
            </a:r>
            <a:endParaRPr lang="en-US"/>
          </a:p>
        </p:txBody>
      </p:sp>
    </p:spTree>
    <p:extLst>
      <p:ext uri="{BB962C8B-B14F-4D97-AF65-F5344CB8AC3E}">
        <p14:creationId xmlns:p14="http://schemas.microsoft.com/office/powerpoint/2010/main" val="1529569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7336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1"/>
        <p:cNvGrpSpPr/>
        <p:nvPr/>
      </p:nvGrpSpPr>
      <p:grpSpPr>
        <a:xfrm>
          <a:off x="0" y="0"/>
          <a:ext cx="0" cy="0"/>
          <a:chOff x="0" y="0"/>
          <a:chExt cx="0" cy="0"/>
        </a:xfrm>
      </p:grpSpPr>
      <p:sp>
        <p:nvSpPr>
          <p:cNvPr id="1762" name="Google Shape;1762;g898feb88a6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3" name="Google Shape;1763;g898feb88a6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1523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3"/>
        <p:cNvGrpSpPr/>
        <p:nvPr/>
      </p:nvGrpSpPr>
      <p:grpSpPr>
        <a:xfrm>
          <a:off x="0" y="0"/>
          <a:ext cx="0" cy="0"/>
          <a:chOff x="0" y="0"/>
          <a:chExt cx="0" cy="0"/>
        </a:xfrm>
      </p:grpSpPr>
      <p:sp>
        <p:nvSpPr>
          <p:cNvPr id="4844" name="Google Shape;4844;gb0babbdd12_1_27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45" name="Google Shape;4845;gb0babbdd12_1_27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6852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41543" y="2282008"/>
            <a:ext cx="569676" cy="380612"/>
            <a:chOff x="8341543" y="2282008"/>
            <a:chExt cx="569676" cy="380612"/>
          </a:xfrm>
        </p:grpSpPr>
        <p:sp>
          <p:nvSpPr>
            <p:cNvPr id="12" name="Google Shape;12;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8341543" y="1721094"/>
            <a:ext cx="569676" cy="380612"/>
            <a:chOff x="8341543" y="1721094"/>
            <a:chExt cx="569676" cy="380612"/>
          </a:xfrm>
        </p:grpSpPr>
        <p:sp>
          <p:nvSpPr>
            <p:cNvPr id="15" name="Google Shape;15;p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8346273" y="1183592"/>
            <a:ext cx="568486" cy="388014"/>
            <a:chOff x="8346273" y="1183592"/>
            <a:chExt cx="568486" cy="388014"/>
          </a:xfrm>
        </p:grpSpPr>
        <p:sp>
          <p:nvSpPr>
            <p:cNvPr id="18" name="Google Shape;18;p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8341543" y="606635"/>
            <a:ext cx="569676" cy="388014"/>
            <a:chOff x="8341543" y="606635"/>
            <a:chExt cx="569676" cy="388014"/>
          </a:xfrm>
        </p:grpSpPr>
        <p:sp>
          <p:nvSpPr>
            <p:cNvPr id="21" name="Google Shape;21;p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341543" y="2842933"/>
            <a:ext cx="569676" cy="380612"/>
            <a:chOff x="8341543" y="2282008"/>
            <a:chExt cx="569676" cy="380612"/>
          </a:xfrm>
        </p:grpSpPr>
        <p:sp>
          <p:nvSpPr>
            <p:cNvPr id="24" name="Google Shape;24;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8341543" y="3403858"/>
            <a:ext cx="569676" cy="380612"/>
            <a:chOff x="8341543" y="2282008"/>
            <a:chExt cx="569676" cy="380612"/>
          </a:xfrm>
        </p:grpSpPr>
        <p:sp>
          <p:nvSpPr>
            <p:cNvPr id="27" name="Google Shape;27;p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txBox="1">
            <a:spLocks noGrp="1"/>
          </p:cNvSpPr>
          <p:nvPr>
            <p:ph type="ctrTitle"/>
          </p:nvPr>
        </p:nvSpPr>
        <p:spPr>
          <a:xfrm>
            <a:off x="967700" y="1345750"/>
            <a:ext cx="7208700" cy="1918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7200"/>
              <a:buFont typeface="Jua"/>
              <a:buNone/>
              <a:defRPr sz="7400">
                <a:latin typeface="Jua"/>
                <a:ea typeface="Jua"/>
                <a:cs typeface="Jua"/>
                <a:sym typeface="Jua"/>
              </a:defRPr>
            </a:lvl1pPr>
            <a:lvl2pPr lvl="1" algn="ctr">
              <a:lnSpc>
                <a:spcPct val="80000"/>
              </a:lnSpc>
              <a:spcBef>
                <a:spcPts val="0"/>
              </a:spcBef>
              <a:spcAft>
                <a:spcPts val="0"/>
              </a:spcAft>
              <a:buSzPts val="7200"/>
              <a:buFont typeface="Jua"/>
              <a:buNone/>
              <a:defRPr sz="7200">
                <a:latin typeface="Jua"/>
                <a:ea typeface="Jua"/>
                <a:cs typeface="Jua"/>
                <a:sym typeface="Jua"/>
              </a:defRPr>
            </a:lvl2pPr>
            <a:lvl3pPr lvl="2" algn="ctr">
              <a:lnSpc>
                <a:spcPct val="80000"/>
              </a:lnSpc>
              <a:spcBef>
                <a:spcPts val="0"/>
              </a:spcBef>
              <a:spcAft>
                <a:spcPts val="0"/>
              </a:spcAft>
              <a:buSzPts val="7200"/>
              <a:buFont typeface="Jua"/>
              <a:buNone/>
              <a:defRPr sz="7200">
                <a:latin typeface="Jua"/>
                <a:ea typeface="Jua"/>
                <a:cs typeface="Jua"/>
                <a:sym typeface="Jua"/>
              </a:defRPr>
            </a:lvl3pPr>
            <a:lvl4pPr lvl="3" algn="ctr">
              <a:lnSpc>
                <a:spcPct val="80000"/>
              </a:lnSpc>
              <a:spcBef>
                <a:spcPts val="0"/>
              </a:spcBef>
              <a:spcAft>
                <a:spcPts val="0"/>
              </a:spcAft>
              <a:buSzPts val="7200"/>
              <a:buFont typeface="Jua"/>
              <a:buNone/>
              <a:defRPr sz="7200">
                <a:latin typeface="Jua"/>
                <a:ea typeface="Jua"/>
                <a:cs typeface="Jua"/>
                <a:sym typeface="Jua"/>
              </a:defRPr>
            </a:lvl4pPr>
            <a:lvl5pPr lvl="4" algn="ctr">
              <a:lnSpc>
                <a:spcPct val="80000"/>
              </a:lnSpc>
              <a:spcBef>
                <a:spcPts val="0"/>
              </a:spcBef>
              <a:spcAft>
                <a:spcPts val="0"/>
              </a:spcAft>
              <a:buSzPts val="7200"/>
              <a:buFont typeface="Jua"/>
              <a:buNone/>
              <a:defRPr sz="7200">
                <a:latin typeface="Jua"/>
                <a:ea typeface="Jua"/>
                <a:cs typeface="Jua"/>
                <a:sym typeface="Jua"/>
              </a:defRPr>
            </a:lvl5pPr>
            <a:lvl6pPr lvl="5" algn="ctr">
              <a:lnSpc>
                <a:spcPct val="80000"/>
              </a:lnSpc>
              <a:spcBef>
                <a:spcPts val="0"/>
              </a:spcBef>
              <a:spcAft>
                <a:spcPts val="0"/>
              </a:spcAft>
              <a:buSzPts val="7200"/>
              <a:buFont typeface="Jua"/>
              <a:buNone/>
              <a:defRPr sz="7200">
                <a:latin typeface="Jua"/>
                <a:ea typeface="Jua"/>
                <a:cs typeface="Jua"/>
                <a:sym typeface="Jua"/>
              </a:defRPr>
            </a:lvl6pPr>
            <a:lvl7pPr lvl="6" algn="ctr">
              <a:lnSpc>
                <a:spcPct val="80000"/>
              </a:lnSpc>
              <a:spcBef>
                <a:spcPts val="0"/>
              </a:spcBef>
              <a:spcAft>
                <a:spcPts val="0"/>
              </a:spcAft>
              <a:buSzPts val="7200"/>
              <a:buFont typeface="Jua"/>
              <a:buNone/>
              <a:defRPr sz="7200">
                <a:latin typeface="Jua"/>
                <a:ea typeface="Jua"/>
                <a:cs typeface="Jua"/>
                <a:sym typeface="Jua"/>
              </a:defRPr>
            </a:lvl7pPr>
            <a:lvl8pPr lvl="7" algn="ctr">
              <a:lnSpc>
                <a:spcPct val="80000"/>
              </a:lnSpc>
              <a:spcBef>
                <a:spcPts val="0"/>
              </a:spcBef>
              <a:spcAft>
                <a:spcPts val="0"/>
              </a:spcAft>
              <a:buSzPts val="7200"/>
              <a:buFont typeface="Jua"/>
              <a:buNone/>
              <a:defRPr sz="7200">
                <a:latin typeface="Jua"/>
                <a:ea typeface="Jua"/>
                <a:cs typeface="Jua"/>
                <a:sym typeface="Jua"/>
              </a:defRPr>
            </a:lvl8pPr>
            <a:lvl9pPr lvl="8" algn="ctr">
              <a:lnSpc>
                <a:spcPct val="80000"/>
              </a:lnSpc>
              <a:spcBef>
                <a:spcPts val="0"/>
              </a:spcBef>
              <a:spcAft>
                <a:spcPts val="0"/>
              </a:spcAft>
              <a:buSzPts val="7200"/>
              <a:buFont typeface="Jua"/>
              <a:buNone/>
              <a:defRPr sz="7200">
                <a:latin typeface="Jua"/>
                <a:ea typeface="Jua"/>
                <a:cs typeface="Jua"/>
                <a:sym typeface="Jua"/>
              </a:defRPr>
            </a:lvl9pPr>
          </a:lstStyle>
          <a:p>
            <a:endParaRPr/>
          </a:p>
        </p:txBody>
      </p:sp>
      <p:sp>
        <p:nvSpPr>
          <p:cNvPr id="84" name="Google Shape;84;p2"/>
          <p:cNvSpPr txBox="1">
            <a:spLocks noGrp="1"/>
          </p:cNvSpPr>
          <p:nvPr>
            <p:ph type="subTitle" idx="1"/>
          </p:nvPr>
        </p:nvSpPr>
        <p:spPr>
          <a:xfrm>
            <a:off x="1138725" y="3114175"/>
            <a:ext cx="6866700" cy="5949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1"/>
              </a:buClr>
              <a:buSzPts val="2400"/>
              <a:buFont typeface="Quicksand Light"/>
              <a:buNone/>
              <a:defRPr sz="2200">
                <a:solidFill>
                  <a:schemeClr val="accent1"/>
                </a:solidFill>
                <a:latin typeface="Quicksand Light"/>
                <a:ea typeface="Quicksand Light"/>
                <a:cs typeface="Quicksand Light"/>
                <a:sym typeface="Quicksand Light"/>
              </a:defRPr>
            </a:lvl1pPr>
            <a:lvl2pPr lvl="1"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2pPr>
            <a:lvl3pPr lvl="2"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3pPr>
            <a:lvl4pPr lvl="3"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4pPr>
            <a:lvl5pPr lvl="4"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5pPr>
            <a:lvl6pPr lvl="5"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6pPr>
            <a:lvl7pPr lvl="6"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7pPr>
            <a:lvl8pPr lvl="7"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8pPr>
            <a:lvl9pPr lvl="8" algn="ctr">
              <a:lnSpc>
                <a:spcPct val="100000"/>
              </a:lnSpc>
              <a:spcBef>
                <a:spcPts val="0"/>
              </a:spcBef>
              <a:spcAft>
                <a:spcPts val="0"/>
              </a:spcAft>
              <a:buClr>
                <a:schemeClr val="accent1"/>
              </a:buClr>
              <a:buSzPts val="2400"/>
              <a:buFont typeface="Quicksand Light"/>
              <a:buNone/>
              <a:defRPr sz="2400">
                <a:solidFill>
                  <a:schemeClr val="accent1"/>
                </a:solidFill>
                <a:latin typeface="Quicksand Light"/>
                <a:ea typeface="Quicksand Light"/>
                <a:cs typeface="Quicksand Light"/>
                <a:sym typeface="Quicksand Light"/>
              </a:defRPr>
            </a:lvl9pPr>
          </a:lstStyle>
          <a:p>
            <a:endParaRPr/>
          </a:p>
        </p:txBody>
      </p:sp>
      <p:grpSp>
        <p:nvGrpSpPr>
          <p:cNvPr id="85" name="Google Shape;85;p2"/>
          <p:cNvGrpSpPr/>
          <p:nvPr/>
        </p:nvGrpSpPr>
        <p:grpSpPr>
          <a:xfrm>
            <a:off x="7480525" y="1448400"/>
            <a:ext cx="444275" cy="398525"/>
            <a:chOff x="2495125" y="2142250"/>
            <a:chExt cx="444275" cy="398525"/>
          </a:xfrm>
        </p:grpSpPr>
        <p:sp>
          <p:nvSpPr>
            <p:cNvPr id="86" name="Google Shape;86;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 name="Google Shape;88;p2"/>
          <p:cNvGrpSpPr/>
          <p:nvPr/>
        </p:nvGrpSpPr>
        <p:grpSpPr>
          <a:xfrm>
            <a:off x="1018050" y="1506975"/>
            <a:ext cx="291375" cy="281375"/>
            <a:chOff x="3243875" y="2372825"/>
            <a:chExt cx="291375" cy="281375"/>
          </a:xfrm>
        </p:grpSpPr>
        <p:sp>
          <p:nvSpPr>
            <p:cNvPr id="89" name="Google Shape;8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 name="Google Shape;99;p2"/>
          <p:cNvGrpSpPr/>
          <p:nvPr/>
        </p:nvGrpSpPr>
        <p:grpSpPr>
          <a:xfrm>
            <a:off x="2071475" y="615963"/>
            <a:ext cx="166675" cy="168575"/>
            <a:chOff x="4954425" y="2036375"/>
            <a:chExt cx="166675" cy="168575"/>
          </a:xfrm>
        </p:grpSpPr>
        <p:sp>
          <p:nvSpPr>
            <p:cNvPr id="100" name="Google Shape;100;p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2"/>
          <p:cNvSpPr/>
          <p:nvPr/>
        </p:nvSpPr>
        <p:spPr>
          <a:xfrm>
            <a:off x="7571875" y="991013"/>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rot="9553842">
            <a:off x="2124651" y="4191357"/>
            <a:ext cx="60324" cy="43049"/>
          </a:xfrm>
          <a:custGeom>
            <a:avLst/>
            <a:gdLst/>
            <a:ahLst/>
            <a:cxnLst/>
            <a:rect l="l" t="t" r="r" b="b"/>
            <a:pathLst>
              <a:path w="2413" h="1722" extrusionOk="0">
                <a:moveTo>
                  <a:pt x="1429" y="1"/>
                </a:moveTo>
                <a:cubicBezTo>
                  <a:pt x="1351" y="1"/>
                  <a:pt x="1268" y="12"/>
                  <a:pt x="1179" y="34"/>
                </a:cubicBezTo>
                <a:cubicBezTo>
                  <a:pt x="1156" y="33"/>
                  <a:pt x="1133" y="32"/>
                  <a:pt x="1110" y="32"/>
                </a:cubicBezTo>
                <a:cubicBezTo>
                  <a:pt x="20" y="32"/>
                  <a:pt x="1" y="1722"/>
                  <a:pt x="1114" y="1722"/>
                </a:cubicBezTo>
                <a:cubicBezTo>
                  <a:pt x="1159" y="1722"/>
                  <a:pt x="1206" y="1719"/>
                  <a:pt x="1254" y="1714"/>
                </a:cubicBezTo>
                <a:cubicBezTo>
                  <a:pt x="2412" y="1575"/>
                  <a:pt x="2372" y="1"/>
                  <a:pt x="14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8" name="Google Shape;108;p2"/>
          <p:cNvGrpSpPr/>
          <p:nvPr/>
        </p:nvGrpSpPr>
        <p:grpSpPr>
          <a:xfrm>
            <a:off x="6355050" y="709650"/>
            <a:ext cx="291375" cy="281375"/>
            <a:chOff x="3243875" y="2372825"/>
            <a:chExt cx="291375" cy="281375"/>
          </a:xfrm>
        </p:grpSpPr>
        <p:sp>
          <p:nvSpPr>
            <p:cNvPr id="109" name="Google Shape;109;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2"/>
          <p:cNvGrpSpPr/>
          <p:nvPr/>
        </p:nvGrpSpPr>
        <p:grpSpPr>
          <a:xfrm>
            <a:off x="1105050" y="4149150"/>
            <a:ext cx="444275" cy="398525"/>
            <a:chOff x="2495125" y="2142250"/>
            <a:chExt cx="444275" cy="398525"/>
          </a:xfrm>
        </p:grpSpPr>
        <p:sp>
          <p:nvSpPr>
            <p:cNvPr id="120" name="Google Shape;120;p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2"/>
          <p:cNvGrpSpPr/>
          <p:nvPr/>
        </p:nvGrpSpPr>
        <p:grpSpPr>
          <a:xfrm>
            <a:off x="6975800" y="4368950"/>
            <a:ext cx="291375" cy="281375"/>
            <a:chOff x="3243875" y="2372825"/>
            <a:chExt cx="291375" cy="281375"/>
          </a:xfrm>
        </p:grpSpPr>
        <p:sp>
          <p:nvSpPr>
            <p:cNvPr id="123" name="Google Shape;123;p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877"/>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1">
  <p:cSld name="CUSTOM_3_1">
    <p:spTree>
      <p:nvGrpSpPr>
        <p:cNvPr id="1" name="Shape 878"/>
        <p:cNvGrpSpPr/>
        <p:nvPr/>
      </p:nvGrpSpPr>
      <p:grpSpPr>
        <a:xfrm>
          <a:off x="0" y="0"/>
          <a:ext cx="0" cy="0"/>
          <a:chOff x="0" y="0"/>
          <a:chExt cx="0" cy="0"/>
        </a:xfrm>
      </p:grpSpPr>
      <p:sp>
        <p:nvSpPr>
          <p:cNvPr id="879" name="Google Shape;879;p1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1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2" name="Google Shape;882;p13"/>
          <p:cNvGrpSpPr/>
          <p:nvPr/>
        </p:nvGrpSpPr>
        <p:grpSpPr>
          <a:xfrm>
            <a:off x="8341543" y="2282008"/>
            <a:ext cx="569676" cy="380612"/>
            <a:chOff x="8341543" y="2282008"/>
            <a:chExt cx="569676" cy="380612"/>
          </a:xfrm>
        </p:grpSpPr>
        <p:sp>
          <p:nvSpPr>
            <p:cNvPr id="883" name="Google Shape;883;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13"/>
          <p:cNvGrpSpPr/>
          <p:nvPr/>
        </p:nvGrpSpPr>
        <p:grpSpPr>
          <a:xfrm>
            <a:off x="8341543" y="1721094"/>
            <a:ext cx="569676" cy="380612"/>
            <a:chOff x="8341543" y="1721094"/>
            <a:chExt cx="569676" cy="380612"/>
          </a:xfrm>
        </p:grpSpPr>
        <p:sp>
          <p:nvSpPr>
            <p:cNvPr id="886" name="Google Shape;886;p1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8" name="Google Shape;888;p13"/>
          <p:cNvGrpSpPr/>
          <p:nvPr/>
        </p:nvGrpSpPr>
        <p:grpSpPr>
          <a:xfrm>
            <a:off x="8346273" y="1183592"/>
            <a:ext cx="568486" cy="388014"/>
            <a:chOff x="8346273" y="1183592"/>
            <a:chExt cx="568486" cy="388014"/>
          </a:xfrm>
        </p:grpSpPr>
        <p:sp>
          <p:nvSpPr>
            <p:cNvPr id="889" name="Google Shape;889;p1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1" name="Google Shape;891;p13"/>
          <p:cNvGrpSpPr/>
          <p:nvPr/>
        </p:nvGrpSpPr>
        <p:grpSpPr>
          <a:xfrm>
            <a:off x="8341543" y="606635"/>
            <a:ext cx="569676" cy="388014"/>
            <a:chOff x="8341543" y="606635"/>
            <a:chExt cx="569676" cy="388014"/>
          </a:xfrm>
        </p:grpSpPr>
        <p:sp>
          <p:nvSpPr>
            <p:cNvPr id="892" name="Google Shape;892;p1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1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4" name="Google Shape;894;p13"/>
          <p:cNvGrpSpPr/>
          <p:nvPr/>
        </p:nvGrpSpPr>
        <p:grpSpPr>
          <a:xfrm>
            <a:off x="8341543" y="2842933"/>
            <a:ext cx="569676" cy="380612"/>
            <a:chOff x="8341543" y="2282008"/>
            <a:chExt cx="569676" cy="380612"/>
          </a:xfrm>
        </p:grpSpPr>
        <p:sp>
          <p:nvSpPr>
            <p:cNvPr id="895" name="Google Shape;895;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7" name="Google Shape;897;p13"/>
          <p:cNvGrpSpPr/>
          <p:nvPr/>
        </p:nvGrpSpPr>
        <p:grpSpPr>
          <a:xfrm>
            <a:off x="8341543" y="3403858"/>
            <a:ext cx="569676" cy="380612"/>
            <a:chOff x="8341543" y="2282008"/>
            <a:chExt cx="569676" cy="380612"/>
          </a:xfrm>
        </p:grpSpPr>
        <p:sp>
          <p:nvSpPr>
            <p:cNvPr id="898" name="Google Shape;898;p1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1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0" name="Google Shape;900;p1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1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1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1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1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1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1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1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1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1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1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1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1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1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1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1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1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1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1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1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1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1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1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1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1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1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1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1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1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1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1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1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1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1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1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1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1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1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1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1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1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1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1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1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1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1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1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1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1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1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1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13"/>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1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13"/>
          <p:cNvSpPr txBox="1">
            <a:spLocks noGrp="1"/>
          </p:cNvSpPr>
          <p:nvPr>
            <p:ph type="title"/>
          </p:nvPr>
        </p:nvSpPr>
        <p:spPr>
          <a:xfrm>
            <a:off x="718750" y="438312"/>
            <a:ext cx="7706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954" name="Google Shape;954;p13">
            <a:hlinkClick r:id="rId2" action="ppaction://hlinksldjump"/>
          </p:cNvPr>
          <p:cNvSpPr txBox="1">
            <a:spLocks noGrp="1"/>
          </p:cNvSpPr>
          <p:nvPr>
            <p:ph type="subTitle" idx="1"/>
          </p:nvPr>
        </p:nvSpPr>
        <p:spPr>
          <a:xfrm>
            <a:off x="1796843" y="1229700"/>
            <a:ext cx="27288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5" name="Google Shape;955;p13"/>
          <p:cNvSpPr txBox="1">
            <a:spLocks noGrp="1"/>
          </p:cNvSpPr>
          <p:nvPr>
            <p:ph type="subTitle" idx="2"/>
          </p:nvPr>
        </p:nvSpPr>
        <p:spPr>
          <a:xfrm>
            <a:off x="1796034" y="1542315"/>
            <a:ext cx="2730000" cy="5694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6" name="Google Shape;956;p13">
            <a:hlinkClick r:id="rId2" action="ppaction://hlinksldjump"/>
          </p:cNvPr>
          <p:cNvSpPr txBox="1">
            <a:spLocks noGrp="1"/>
          </p:cNvSpPr>
          <p:nvPr>
            <p:ph type="title" idx="3" hasCustomPrompt="1"/>
          </p:nvPr>
        </p:nvSpPr>
        <p:spPr>
          <a:xfrm>
            <a:off x="1182965" y="1544397"/>
            <a:ext cx="632700" cy="422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57" name="Google Shape;957;p13"/>
          <p:cNvSpPr txBox="1">
            <a:spLocks noGrp="1"/>
          </p:cNvSpPr>
          <p:nvPr>
            <p:ph type="subTitle" idx="4"/>
          </p:nvPr>
        </p:nvSpPr>
        <p:spPr>
          <a:xfrm>
            <a:off x="1799701" y="2422672"/>
            <a:ext cx="27369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58" name="Google Shape;958;p13"/>
          <p:cNvSpPr txBox="1">
            <a:spLocks noGrp="1"/>
          </p:cNvSpPr>
          <p:nvPr>
            <p:ph type="subTitle" idx="5"/>
          </p:nvPr>
        </p:nvSpPr>
        <p:spPr>
          <a:xfrm>
            <a:off x="1794612" y="2737363"/>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59" name="Google Shape;959;p13"/>
          <p:cNvSpPr txBox="1">
            <a:spLocks noGrp="1"/>
          </p:cNvSpPr>
          <p:nvPr>
            <p:ph type="title" idx="6" hasCustomPrompt="1"/>
          </p:nvPr>
        </p:nvSpPr>
        <p:spPr>
          <a:xfrm>
            <a:off x="1183878"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0" name="Google Shape;960;p13"/>
          <p:cNvSpPr txBox="1">
            <a:spLocks noGrp="1"/>
          </p:cNvSpPr>
          <p:nvPr>
            <p:ph type="subTitle" idx="7"/>
          </p:nvPr>
        </p:nvSpPr>
        <p:spPr>
          <a:xfrm>
            <a:off x="1801331" y="3617146"/>
            <a:ext cx="2730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1" name="Google Shape;961;p13"/>
          <p:cNvSpPr txBox="1">
            <a:spLocks noGrp="1"/>
          </p:cNvSpPr>
          <p:nvPr>
            <p:ph type="subTitle" idx="8"/>
          </p:nvPr>
        </p:nvSpPr>
        <p:spPr>
          <a:xfrm>
            <a:off x="1794612" y="3932456"/>
            <a:ext cx="27339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2" name="Google Shape;962;p13"/>
          <p:cNvSpPr txBox="1">
            <a:spLocks noGrp="1"/>
          </p:cNvSpPr>
          <p:nvPr>
            <p:ph type="title" idx="9" hasCustomPrompt="1"/>
          </p:nvPr>
        </p:nvSpPr>
        <p:spPr>
          <a:xfrm>
            <a:off x="1183878"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3" name="Google Shape;963;p13"/>
          <p:cNvSpPr txBox="1">
            <a:spLocks noGrp="1"/>
          </p:cNvSpPr>
          <p:nvPr>
            <p:ph type="subTitle" idx="13"/>
          </p:nvPr>
        </p:nvSpPr>
        <p:spPr>
          <a:xfrm>
            <a:off x="5218933" y="1231500"/>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4" name="Google Shape;964;p13"/>
          <p:cNvSpPr txBox="1">
            <a:spLocks noGrp="1"/>
          </p:cNvSpPr>
          <p:nvPr>
            <p:ph type="subTitle" idx="14"/>
          </p:nvPr>
        </p:nvSpPr>
        <p:spPr>
          <a:xfrm>
            <a:off x="5212184" y="1540665"/>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5" name="Google Shape;965;p13"/>
          <p:cNvSpPr txBox="1">
            <a:spLocks noGrp="1"/>
          </p:cNvSpPr>
          <p:nvPr>
            <p:ph type="title" idx="15" hasCustomPrompt="1"/>
          </p:nvPr>
        </p:nvSpPr>
        <p:spPr>
          <a:xfrm>
            <a:off x="4621067" y="1545297"/>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6" name="Google Shape;966;p13"/>
          <p:cNvSpPr txBox="1">
            <a:spLocks noGrp="1"/>
          </p:cNvSpPr>
          <p:nvPr>
            <p:ph type="subTitle" idx="16"/>
          </p:nvPr>
        </p:nvSpPr>
        <p:spPr>
          <a:xfrm>
            <a:off x="5218933" y="2422672"/>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67" name="Google Shape;967;p13"/>
          <p:cNvSpPr txBox="1">
            <a:spLocks noGrp="1"/>
          </p:cNvSpPr>
          <p:nvPr>
            <p:ph type="subTitle" idx="17"/>
          </p:nvPr>
        </p:nvSpPr>
        <p:spPr>
          <a:xfrm>
            <a:off x="5212188" y="2737363"/>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68" name="Google Shape;968;p13"/>
          <p:cNvSpPr txBox="1">
            <a:spLocks noGrp="1"/>
          </p:cNvSpPr>
          <p:nvPr>
            <p:ph type="title" idx="18" hasCustomPrompt="1"/>
          </p:nvPr>
        </p:nvSpPr>
        <p:spPr>
          <a:xfrm>
            <a:off x="4621067" y="2756608"/>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sp>
        <p:nvSpPr>
          <p:cNvPr id="969" name="Google Shape;969;p13"/>
          <p:cNvSpPr txBox="1">
            <a:spLocks noGrp="1"/>
          </p:cNvSpPr>
          <p:nvPr>
            <p:ph type="subTitle" idx="19"/>
          </p:nvPr>
        </p:nvSpPr>
        <p:spPr>
          <a:xfrm>
            <a:off x="5218933" y="3617146"/>
            <a:ext cx="2742000" cy="393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b="1">
                <a:solidFill>
                  <a:schemeClr val="accent1"/>
                </a:solidFill>
              </a:defRPr>
            </a:lvl1pPr>
            <a:lvl2pPr lvl="1" rtl="0">
              <a:spcBef>
                <a:spcPts val="0"/>
              </a:spcBef>
              <a:spcAft>
                <a:spcPts val="0"/>
              </a:spcAft>
              <a:buNone/>
              <a:defRPr sz="1800" b="1">
                <a:solidFill>
                  <a:schemeClr val="accent1"/>
                </a:solidFill>
              </a:defRPr>
            </a:lvl2pPr>
            <a:lvl3pPr lvl="2" rtl="0">
              <a:spcBef>
                <a:spcPts val="0"/>
              </a:spcBef>
              <a:spcAft>
                <a:spcPts val="0"/>
              </a:spcAft>
              <a:buNone/>
              <a:defRPr sz="1800" b="1">
                <a:solidFill>
                  <a:schemeClr val="accent1"/>
                </a:solidFill>
              </a:defRPr>
            </a:lvl3pPr>
            <a:lvl4pPr lvl="3" rtl="0">
              <a:spcBef>
                <a:spcPts val="0"/>
              </a:spcBef>
              <a:spcAft>
                <a:spcPts val="0"/>
              </a:spcAft>
              <a:buNone/>
              <a:defRPr sz="1800" b="1">
                <a:solidFill>
                  <a:schemeClr val="accent1"/>
                </a:solidFill>
              </a:defRPr>
            </a:lvl4pPr>
            <a:lvl5pPr lvl="4" rtl="0">
              <a:spcBef>
                <a:spcPts val="0"/>
              </a:spcBef>
              <a:spcAft>
                <a:spcPts val="0"/>
              </a:spcAft>
              <a:buNone/>
              <a:defRPr sz="1800" b="1">
                <a:solidFill>
                  <a:schemeClr val="accent1"/>
                </a:solidFill>
              </a:defRPr>
            </a:lvl5pPr>
            <a:lvl6pPr lvl="5" rtl="0">
              <a:spcBef>
                <a:spcPts val="0"/>
              </a:spcBef>
              <a:spcAft>
                <a:spcPts val="0"/>
              </a:spcAft>
              <a:buNone/>
              <a:defRPr sz="1800" b="1">
                <a:solidFill>
                  <a:schemeClr val="accent1"/>
                </a:solidFill>
              </a:defRPr>
            </a:lvl6pPr>
            <a:lvl7pPr lvl="6" rtl="0">
              <a:spcBef>
                <a:spcPts val="0"/>
              </a:spcBef>
              <a:spcAft>
                <a:spcPts val="0"/>
              </a:spcAft>
              <a:buNone/>
              <a:defRPr sz="1800" b="1">
                <a:solidFill>
                  <a:schemeClr val="accent1"/>
                </a:solidFill>
              </a:defRPr>
            </a:lvl7pPr>
            <a:lvl8pPr lvl="7" rtl="0">
              <a:spcBef>
                <a:spcPts val="0"/>
              </a:spcBef>
              <a:spcAft>
                <a:spcPts val="0"/>
              </a:spcAft>
              <a:buNone/>
              <a:defRPr sz="1800" b="1">
                <a:solidFill>
                  <a:schemeClr val="accent1"/>
                </a:solidFill>
              </a:defRPr>
            </a:lvl8pPr>
            <a:lvl9pPr lvl="8" rtl="0">
              <a:spcBef>
                <a:spcPts val="0"/>
              </a:spcBef>
              <a:spcAft>
                <a:spcPts val="0"/>
              </a:spcAft>
              <a:buNone/>
              <a:defRPr sz="1800" b="1">
                <a:solidFill>
                  <a:schemeClr val="accent1"/>
                </a:solidFill>
              </a:defRPr>
            </a:lvl9pPr>
          </a:lstStyle>
          <a:p>
            <a:endParaRPr/>
          </a:p>
        </p:txBody>
      </p:sp>
      <p:sp>
        <p:nvSpPr>
          <p:cNvPr id="970" name="Google Shape;970;p13"/>
          <p:cNvSpPr txBox="1">
            <a:spLocks noGrp="1"/>
          </p:cNvSpPr>
          <p:nvPr>
            <p:ph type="subTitle" idx="20"/>
          </p:nvPr>
        </p:nvSpPr>
        <p:spPr>
          <a:xfrm>
            <a:off x="5212188" y="3932456"/>
            <a:ext cx="2742000" cy="572700"/>
          </a:xfrm>
          <a:prstGeom prst="rect">
            <a:avLst/>
          </a:prstGeom>
        </p:spPr>
        <p:txBody>
          <a:bodyPr spcFirstLastPara="1" wrap="square" lIns="91425" tIns="91425" rIns="91425" bIns="91425" anchor="t" anchorCtr="0">
            <a:noAutofit/>
          </a:bodyPr>
          <a:lstStyle>
            <a:lvl1pPr lvl="0" rtl="0">
              <a:spcBef>
                <a:spcPts val="0"/>
              </a:spcBef>
              <a:spcAft>
                <a:spcPts val="0"/>
              </a:spcAft>
              <a:buNone/>
              <a:defRPr>
                <a:solidFill>
                  <a:schemeClr val="dk1"/>
                </a:solidFill>
              </a:defRPr>
            </a:lvl1pPr>
            <a:lvl2pPr lvl="1" rtl="0">
              <a:spcBef>
                <a:spcPts val="0"/>
              </a:spcBef>
              <a:spcAft>
                <a:spcPts val="0"/>
              </a:spcAft>
              <a:buNone/>
              <a:defRPr>
                <a:solidFill>
                  <a:schemeClr val="dk1"/>
                </a:solidFill>
              </a:defRPr>
            </a:lvl2pPr>
            <a:lvl3pPr lvl="2" rtl="0">
              <a:spcBef>
                <a:spcPts val="0"/>
              </a:spcBef>
              <a:spcAft>
                <a:spcPts val="0"/>
              </a:spcAft>
              <a:buNone/>
              <a:defRPr>
                <a:solidFill>
                  <a:schemeClr val="dk1"/>
                </a:solidFill>
              </a:defRPr>
            </a:lvl3pPr>
            <a:lvl4pPr lvl="3" rtl="0">
              <a:spcBef>
                <a:spcPts val="0"/>
              </a:spcBef>
              <a:spcAft>
                <a:spcPts val="0"/>
              </a:spcAft>
              <a:buNone/>
              <a:defRPr>
                <a:solidFill>
                  <a:schemeClr val="dk1"/>
                </a:solidFill>
              </a:defRPr>
            </a:lvl4pPr>
            <a:lvl5pPr lvl="4" rtl="0">
              <a:spcBef>
                <a:spcPts val="0"/>
              </a:spcBef>
              <a:spcAft>
                <a:spcPts val="0"/>
              </a:spcAft>
              <a:buNone/>
              <a:defRPr>
                <a:solidFill>
                  <a:schemeClr val="dk1"/>
                </a:solidFill>
              </a:defRPr>
            </a:lvl5pPr>
            <a:lvl6pPr lvl="5" rtl="0">
              <a:spcBef>
                <a:spcPts val="0"/>
              </a:spcBef>
              <a:spcAft>
                <a:spcPts val="0"/>
              </a:spcAft>
              <a:buNone/>
              <a:defRPr>
                <a:solidFill>
                  <a:schemeClr val="dk1"/>
                </a:solidFill>
              </a:defRPr>
            </a:lvl6pPr>
            <a:lvl7pPr lvl="6" rtl="0">
              <a:spcBef>
                <a:spcPts val="0"/>
              </a:spcBef>
              <a:spcAft>
                <a:spcPts val="0"/>
              </a:spcAft>
              <a:buNone/>
              <a:defRPr>
                <a:solidFill>
                  <a:schemeClr val="dk1"/>
                </a:solidFill>
              </a:defRPr>
            </a:lvl7pPr>
            <a:lvl8pPr lvl="7" rtl="0">
              <a:spcBef>
                <a:spcPts val="0"/>
              </a:spcBef>
              <a:spcAft>
                <a:spcPts val="0"/>
              </a:spcAft>
              <a:buNone/>
              <a:defRPr>
                <a:solidFill>
                  <a:schemeClr val="dk1"/>
                </a:solidFill>
              </a:defRPr>
            </a:lvl8pPr>
            <a:lvl9pPr lvl="8" rtl="0">
              <a:spcBef>
                <a:spcPts val="0"/>
              </a:spcBef>
              <a:spcAft>
                <a:spcPts val="0"/>
              </a:spcAft>
              <a:buNone/>
              <a:defRPr>
                <a:solidFill>
                  <a:schemeClr val="dk1"/>
                </a:solidFill>
              </a:defRPr>
            </a:lvl9pPr>
          </a:lstStyle>
          <a:p>
            <a:endParaRPr/>
          </a:p>
        </p:txBody>
      </p:sp>
      <p:sp>
        <p:nvSpPr>
          <p:cNvPr id="971" name="Google Shape;971;p13"/>
          <p:cNvSpPr txBox="1">
            <a:spLocks noGrp="1"/>
          </p:cNvSpPr>
          <p:nvPr>
            <p:ph type="title" idx="21" hasCustomPrompt="1"/>
          </p:nvPr>
        </p:nvSpPr>
        <p:spPr>
          <a:xfrm>
            <a:off x="4621067" y="3926170"/>
            <a:ext cx="630900" cy="420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r>
              <a:t>xx%</a:t>
            </a:r>
          </a:p>
        </p:txBody>
      </p:sp>
      <p:grpSp>
        <p:nvGrpSpPr>
          <p:cNvPr id="972" name="Google Shape;972;p13"/>
          <p:cNvGrpSpPr/>
          <p:nvPr/>
        </p:nvGrpSpPr>
        <p:grpSpPr>
          <a:xfrm>
            <a:off x="1063250" y="831175"/>
            <a:ext cx="444275" cy="398525"/>
            <a:chOff x="2495125" y="2142250"/>
            <a:chExt cx="444275" cy="398525"/>
          </a:xfrm>
        </p:grpSpPr>
        <p:sp>
          <p:nvSpPr>
            <p:cNvPr id="973" name="Google Shape;973;p1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1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13"/>
          <p:cNvGrpSpPr/>
          <p:nvPr/>
        </p:nvGrpSpPr>
        <p:grpSpPr>
          <a:xfrm>
            <a:off x="7814250" y="4463750"/>
            <a:ext cx="291375" cy="281375"/>
            <a:chOff x="3243875" y="2372825"/>
            <a:chExt cx="291375" cy="281375"/>
          </a:xfrm>
        </p:grpSpPr>
        <p:sp>
          <p:nvSpPr>
            <p:cNvPr id="976" name="Google Shape;976;p1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1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1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1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1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1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1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1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1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1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13"/>
          <p:cNvGrpSpPr/>
          <p:nvPr/>
        </p:nvGrpSpPr>
        <p:grpSpPr>
          <a:xfrm>
            <a:off x="7553550" y="700850"/>
            <a:ext cx="166675" cy="168575"/>
            <a:chOff x="4954425" y="2036375"/>
            <a:chExt cx="166675" cy="168575"/>
          </a:xfrm>
        </p:grpSpPr>
        <p:sp>
          <p:nvSpPr>
            <p:cNvPr id="987" name="Google Shape;987;p1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1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9" name="Google Shape;989;p13"/>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13"/>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3">
  <p:cSld name="CUSTOM_12_1">
    <p:spTree>
      <p:nvGrpSpPr>
        <p:cNvPr id="1" name="Shape 1088"/>
        <p:cNvGrpSpPr/>
        <p:nvPr/>
      </p:nvGrpSpPr>
      <p:grpSpPr>
        <a:xfrm>
          <a:off x="0" y="0"/>
          <a:ext cx="0" cy="0"/>
          <a:chOff x="0" y="0"/>
          <a:chExt cx="0" cy="0"/>
        </a:xfrm>
      </p:grpSpPr>
      <p:grpSp>
        <p:nvGrpSpPr>
          <p:cNvPr id="1089" name="Google Shape;1089;p15"/>
          <p:cNvGrpSpPr/>
          <p:nvPr/>
        </p:nvGrpSpPr>
        <p:grpSpPr>
          <a:xfrm>
            <a:off x="395894" y="219519"/>
            <a:ext cx="8518865" cy="4788281"/>
            <a:chOff x="395894" y="219519"/>
            <a:chExt cx="8518865" cy="4788281"/>
          </a:xfrm>
        </p:grpSpPr>
        <p:sp>
          <p:nvSpPr>
            <p:cNvPr id="1090" name="Google Shape;1090;p1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1" name="Google Shape;1091;p15"/>
            <p:cNvGrpSpPr/>
            <p:nvPr/>
          </p:nvGrpSpPr>
          <p:grpSpPr>
            <a:xfrm>
              <a:off x="8341543" y="2282008"/>
              <a:ext cx="569676" cy="380612"/>
              <a:chOff x="8341543" y="2282008"/>
              <a:chExt cx="569676" cy="380612"/>
            </a:xfrm>
          </p:grpSpPr>
          <p:sp>
            <p:nvSpPr>
              <p:cNvPr id="1092" name="Google Shape;1092;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4" name="Google Shape;1094;p1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5" name="Google Shape;1095;p15"/>
            <p:cNvGrpSpPr/>
            <p:nvPr/>
          </p:nvGrpSpPr>
          <p:grpSpPr>
            <a:xfrm>
              <a:off x="8341543" y="1721094"/>
              <a:ext cx="569676" cy="380612"/>
              <a:chOff x="8341543" y="1721094"/>
              <a:chExt cx="569676" cy="380612"/>
            </a:xfrm>
          </p:grpSpPr>
          <p:sp>
            <p:nvSpPr>
              <p:cNvPr id="1096" name="Google Shape;1096;p1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1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8" name="Google Shape;1098;p15"/>
            <p:cNvGrpSpPr/>
            <p:nvPr/>
          </p:nvGrpSpPr>
          <p:grpSpPr>
            <a:xfrm>
              <a:off x="8346273" y="1183592"/>
              <a:ext cx="568486" cy="388014"/>
              <a:chOff x="8346273" y="1183592"/>
              <a:chExt cx="568486" cy="388014"/>
            </a:xfrm>
          </p:grpSpPr>
          <p:sp>
            <p:nvSpPr>
              <p:cNvPr id="1099" name="Google Shape;1099;p1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1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1" name="Google Shape;1101;p15"/>
            <p:cNvGrpSpPr/>
            <p:nvPr/>
          </p:nvGrpSpPr>
          <p:grpSpPr>
            <a:xfrm>
              <a:off x="8341543" y="606635"/>
              <a:ext cx="569676" cy="388014"/>
              <a:chOff x="8341543" y="606635"/>
              <a:chExt cx="569676" cy="388014"/>
            </a:xfrm>
          </p:grpSpPr>
          <p:sp>
            <p:nvSpPr>
              <p:cNvPr id="1102" name="Google Shape;1102;p1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1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4" name="Google Shape;1104;p15"/>
            <p:cNvGrpSpPr/>
            <p:nvPr/>
          </p:nvGrpSpPr>
          <p:grpSpPr>
            <a:xfrm>
              <a:off x="8341543" y="2842933"/>
              <a:ext cx="569676" cy="380612"/>
              <a:chOff x="8341543" y="2282008"/>
              <a:chExt cx="569676" cy="380612"/>
            </a:xfrm>
          </p:grpSpPr>
          <p:sp>
            <p:nvSpPr>
              <p:cNvPr id="1105" name="Google Shape;1105;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7" name="Google Shape;1107;p15"/>
            <p:cNvGrpSpPr/>
            <p:nvPr/>
          </p:nvGrpSpPr>
          <p:grpSpPr>
            <a:xfrm>
              <a:off x="8341543" y="3403858"/>
              <a:ext cx="569676" cy="380612"/>
              <a:chOff x="8341543" y="2282008"/>
              <a:chExt cx="569676" cy="380612"/>
            </a:xfrm>
          </p:grpSpPr>
          <p:sp>
            <p:nvSpPr>
              <p:cNvPr id="1108" name="Google Shape;1108;p1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1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0" name="Google Shape;1110;p1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1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2" name="Google Shape;1112;p1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1113" name="Google Shape;1113;p15"/>
          <p:cNvGrpSpPr/>
          <p:nvPr/>
        </p:nvGrpSpPr>
        <p:grpSpPr>
          <a:xfrm>
            <a:off x="504088" y="319075"/>
            <a:ext cx="444275" cy="398525"/>
            <a:chOff x="2495125" y="2142250"/>
            <a:chExt cx="444275" cy="398525"/>
          </a:xfrm>
        </p:grpSpPr>
        <p:sp>
          <p:nvSpPr>
            <p:cNvPr id="1114" name="Google Shape;1114;p1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1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6" name="Google Shape;1116;p15"/>
          <p:cNvGrpSpPr/>
          <p:nvPr/>
        </p:nvGrpSpPr>
        <p:grpSpPr>
          <a:xfrm>
            <a:off x="7942288" y="4463763"/>
            <a:ext cx="291375" cy="281375"/>
            <a:chOff x="3243875" y="2372825"/>
            <a:chExt cx="291375" cy="281375"/>
          </a:xfrm>
        </p:grpSpPr>
        <p:sp>
          <p:nvSpPr>
            <p:cNvPr id="1117" name="Google Shape;1117;p1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1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1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1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1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1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1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1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1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1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7" name="Google Shape;1127;p15"/>
          <p:cNvGrpSpPr/>
          <p:nvPr/>
        </p:nvGrpSpPr>
        <p:grpSpPr>
          <a:xfrm>
            <a:off x="1236250" y="319063"/>
            <a:ext cx="166675" cy="168575"/>
            <a:chOff x="4954425" y="2036375"/>
            <a:chExt cx="166675" cy="168575"/>
          </a:xfrm>
        </p:grpSpPr>
        <p:sp>
          <p:nvSpPr>
            <p:cNvPr id="1128" name="Google Shape;1128;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0" name="Google Shape;1130;p15"/>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15"/>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2" name="Google Shape;1132;p15"/>
          <p:cNvGrpSpPr/>
          <p:nvPr/>
        </p:nvGrpSpPr>
        <p:grpSpPr>
          <a:xfrm>
            <a:off x="7442275" y="4651625"/>
            <a:ext cx="166675" cy="168575"/>
            <a:chOff x="4954425" y="2036375"/>
            <a:chExt cx="166675" cy="168575"/>
          </a:xfrm>
        </p:grpSpPr>
        <p:sp>
          <p:nvSpPr>
            <p:cNvPr id="1133" name="Google Shape;1133;p1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4" name="Google Shape;1134;p1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5" name="Google Shape;1135;p1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1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1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1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1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1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1" name="Google Shape;1141;p1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2" name="Google Shape;1142;p1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1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1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1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1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7" name="Google Shape;1147;p1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8" name="Google Shape;1148;p1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9" name="Google Shape;1149;p1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1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1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1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1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1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1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1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1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1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1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1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1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1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1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1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1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1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1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1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1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1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1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1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1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1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1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1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1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1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1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1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1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1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1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1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1">
  <p:cSld name="CUSTOM_10_1_1_1">
    <p:spTree>
      <p:nvGrpSpPr>
        <p:cNvPr id="1" name="Shape 1185"/>
        <p:cNvGrpSpPr/>
        <p:nvPr/>
      </p:nvGrpSpPr>
      <p:grpSpPr>
        <a:xfrm>
          <a:off x="0" y="0"/>
          <a:ext cx="0" cy="0"/>
          <a:chOff x="0" y="0"/>
          <a:chExt cx="0" cy="0"/>
        </a:xfrm>
      </p:grpSpPr>
      <p:grpSp>
        <p:nvGrpSpPr>
          <p:cNvPr id="1186" name="Google Shape;1186;p16"/>
          <p:cNvGrpSpPr/>
          <p:nvPr/>
        </p:nvGrpSpPr>
        <p:grpSpPr>
          <a:xfrm>
            <a:off x="395894" y="219519"/>
            <a:ext cx="8518865" cy="4788281"/>
            <a:chOff x="395894" y="219519"/>
            <a:chExt cx="8518865" cy="4788281"/>
          </a:xfrm>
        </p:grpSpPr>
        <p:sp>
          <p:nvSpPr>
            <p:cNvPr id="1187" name="Google Shape;1187;p1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8" name="Google Shape;1188;p16"/>
            <p:cNvGrpSpPr/>
            <p:nvPr/>
          </p:nvGrpSpPr>
          <p:grpSpPr>
            <a:xfrm>
              <a:off x="8341543" y="2282008"/>
              <a:ext cx="569676" cy="380612"/>
              <a:chOff x="8341543" y="2282008"/>
              <a:chExt cx="569676" cy="380612"/>
            </a:xfrm>
          </p:grpSpPr>
          <p:sp>
            <p:nvSpPr>
              <p:cNvPr id="1189" name="Google Shape;1189;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1" name="Google Shape;1191;p1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2" name="Google Shape;1192;p16"/>
            <p:cNvGrpSpPr/>
            <p:nvPr/>
          </p:nvGrpSpPr>
          <p:grpSpPr>
            <a:xfrm>
              <a:off x="8341543" y="1721094"/>
              <a:ext cx="569676" cy="380612"/>
              <a:chOff x="8341543" y="1721094"/>
              <a:chExt cx="569676" cy="380612"/>
            </a:xfrm>
          </p:grpSpPr>
          <p:sp>
            <p:nvSpPr>
              <p:cNvPr id="1193" name="Google Shape;1193;p1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1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5" name="Google Shape;1195;p16"/>
            <p:cNvGrpSpPr/>
            <p:nvPr/>
          </p:nvGrpSpPr>
          <p:grpSpPr>
            <a:xfrm>
              <a:off x="8346273" y="1183592"/>
              <a:ext cx="568486" cy="388014"/>
              <a:chOff x="8346273" y="1183592"/>
              <a:chExt cx="568486" cy="388014"/>
            </a:xfrm>
          </p:grpSpPr>
          <p:sp>
            <p:nvSpPr>
              <p:cNvPr id="1196" name="Google Shape;1196;p1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1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8" name="Google Shape;1198;p16"/>
            <p:cNvGrpSpPr/>
            <p:nvPr/>
          </p:nvGrpSpPr>
          <p:grpSpPr>
            <a:xfrm>
              <a:off x="8341543" y="606635"/>
              <a:ext cx="569676" cy="388014"/>
              <a:chOff x="8341543" y="606635"/>
              <a:chExt cx="569676" cy="388014"/>
            </a:xfrm>
          </p:grpSpPr>
          <p:sp>
            <p:nvSpPr>
              <p:cNvPr id="1199" name="Google Shape;1199;p1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1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1" name="Google Shape;1201;p16"/>
            <p:cNvGrpSpPr/>
            <p:nvPr/>
          </p:nvGrpSpPr>
          <p:grpSpPr>
            <a:xfrm>
              <a:off x="8341543" y="2842933"/>
              <a:ext cx="569676" cy="380612"/>
              <a:chOff x="8341543" y="2282008"/>
              <a:chExt cx="569676" cy="380612"/>
            </a:xfrm>
          </p:grpSpPr>
          <p:sp>
            <p:nvSpPr>
              <p:cNvPr id="1202" name="Google Shape;1202;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04" name="Google Shape;1204;p16"/>
            <p:cNvGrpSpPr/>
            <p:nvPr/>
          </p:nvGrpSpPr>
          <p:grpSpPr>
            <a:xfrm>
              <a:off x="8341543" y="3403858"/>
              <a:ext cx="569676" cy="380612"/>
              <a:chOff x="8341543" y="2282008"/>
              <a:chExt cx="569676" cy="380612"/>
            </a:xfrm>
          </p:grpSpPr>
          <p:sp>
            <p:nvSpPr>
              <p:cNvPr id="1205" name="Google Shape;1205;p1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1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7" name="Google Shape;1207;p1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1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09" name="Google Shape;1209;p16"/>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16"/>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16"/>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16"/>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16"/>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16"/>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16"/>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16"/>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16"/>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16"/>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16"/>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16"/>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16"/>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16"/>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16"/>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16"/>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16"/>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16"/>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16"/>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16"/>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16"/>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16"/>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16"/>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16"/>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16"/>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16"/>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16"/>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16"/>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16"/>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16"/>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16"/>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16"/>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16"/>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16"/>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16"/>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16"/>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16"/>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16"/>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16"/>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16"/>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16"/>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16"/>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16"/>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16"/>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16"/>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16"/>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16"/>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16"/>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16"/>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16"/>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9" name="Google Shape;1259;p16"/>
          <p:cNvGrpSpPr/>
          <p:nvPr/>
        </p:nvGrpSpPr>
        <p:grpSpPr>
          <a:xfrm>
            <a:off x="726213" y="4500425"/>
            <a:ext cx="291375" cy="281375"/>
            <a:chOff x="3243875" y="2372825"/>
            <a:chExt cx="291375" cy="281375"/>
          </a:xfrm>
        </p:grpSpPr>
        <p:sp>
          <p:nvSpPr>
            <p:cNvPr id="1260" name="Google Shape;1260;p1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1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1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1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1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1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1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1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1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1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0" name="Google Shape;1270;p16"/>
          <p:cNvSpPr/>
          <p:nvPr/>
        </p:nvSpPr>
        <p:spPr>
          <a:xfrm>
            <a:off x="7335600" y="5080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1" name="Google Shape;1271;p16"/>
          <p:cNvGrpSpPr/>
          <p:nvPr/>
        </p:nvGrpSpPr>
        <p:grpSpPr>
          <a:xfrm>
            <a:off x="1514950" y="454750"/>
            <a:ext cx="166675" cy="168575"/>
            <a:chOff x="4954425" y="2036375"/>
            <a:chExt cx="166675" cy="168575"/>
          </a:xfrm>
        </p:grpSpPr>
        <p:sp>
          <p:nvSpPr>
            <p:cNvPr id="1272" name="Google Shape;1272;p1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1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74" name="Google Shape;1274;p16"/>
          <p:cNvSpPr/>
          <p:nvPr/>
        </p:nvSpPr>
        <p:spPr>
          <a:xfrm>
            <a:off x="1427950" y="47817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CUSTOM_10_1_1_1_1">
    <p:spTree>
      <p:nvGrpSpPr>
        <p:cNvPr id="1" name="Shape 1275"/>
        <p:cNvGrpSpPr/>
        <p:nvPr/>
      </p:nvGrpSpPr>
      <p:grpSpPr>
        <a:xfrm>
          <a:off x="0" y="0"/>
          <a:ext cx="0" cy="0"/>
          <a:chOff x="0" y="0"/>
          <a:chExt cx="0" cy="0"/>
        </a:xfrm>
      </p:grpSpPr>
      <p:grpSp>
        <p:nvGrpSpPr>
          <p:cNvPr id="1276" name="Google Shape;1276;p17"/>
          <p:cNvGrpSpPr/>
          <p:nvPr/>
        </p:nvGrpSpPr>
        <p:grpSpPr>
          <a:xfrm>
            <a:off x="395894" y="219519"/>
            <a:ext cx="8518865" cy="4788281"/>
            <a:chOff x="395894" y="219519"/>
            <a:chExt cx="8518865" cy="4788281"/>
          </a:xfrm>
        </p:grpSpPr>
        <p:sp>
          <p:nvSpPr>
            <p:cNvPr id="1277" name="Google Shape;1277;p1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8" name="Google Shape;1278;p17"/>
            <p:cNvGrpSpPr/>
            <p:nvPr/>
          </p:nvGrpSpPr>
          <p:grpSpPr>
            <a:xfrm>
              <a:off x="8341543" y="2282008"/>
              <a:ext cx="569676" cy="380612"/>
              <a:chOff x="8341543" y="2282008"/>
              <a:chExt cx="569676" cy="380612"/>
            </a:xfrm>
          </p:grpSpPr>
          <p:sp>
            <p:nvSpPr>
              <p:cNvPr id="1279" name="Google Shape;1279;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1" name="Google Shape;1281;p1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2" name="Google Shape;1282;p17"/>
            <p:cNvGrpSpPr/>
            <p:nvPr/>
          </p:nvGrpSpPr>
          <p:grpSpPr>
            <a:xfrm>
              <a:off x="8341543" y="1721094"/>
              <a:ext cx="569676" cy="380612"/>
              <a:chOff x="8341543" y="1721094"/>
              <a:chExt cx="569676" cy="380612"/>
            </a:xfrm>
          </p:grpSpPr>
          <p:sp>
            <p:nvSpPr>
              <p:cNvPr id="1283" name="Google Shape;1283;p1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1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5" name="Google Shape;1285;p17"/>
            <p:cNvGrpSpPr/>
            <p:nvPr/>
          </p:nvGrpSpPr>
          <p:grpSpPr>
            <a:xfrm>
              <a:off x="8346273" y="1183592"/>
              <a:ext cx="568486" cy="388014"/>
              <a:chOff x="8346273" y="1183592"/>
              <a:chExt cx="568486" cy="388014"/>
            </a:xfrm>
          </p:grpSpPr>
          <p:sp>
            <p:nvSpPr>
              <p:cNvPr id="1286" name="Google Shape;1286;p1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1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8" name="Google Shape;1288;p17"/>
            <p:cNvGrpSpPr/>
            <p:nvPr/>
          </p:nvGrpSpPr>
          <p:grpSpPr>
            <a:xfrm>
              <a:off x="8341543" y="606635"/>
              <a:ext cx="569676" cy="388014"/>
              <a:chOff x="8341543" y="606635"/>
              <a:chExt cx="569676" cy="388014"/>
            </a:xfrm>
          </p:grpSpPr>
          <p:sp>
            <p:nvSpPr>
              <p:cNvPr id="1289" name="Google Shape;1289;p1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1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1" name="Google Shape;1291;p17"/>
            <p:cNvGrpSpPr/>
            <p:nvPr/>
          </p:nvGrpSpPr>
          <p:grpSpPr>
            <a:xfrm>
              <a:off x="8341543" y="2842933"/>
              <a:ext cx="569676" cy="380612"/>
              <a:chOff x="8341543" y="2282008"/>
              <a:chExt cx="569676" cy="380612"/>
            </a:xfrm>
          </p:grpSpPr>
          <p:sp>
            <p:nvSpPr>
              <p:cNvPr id="1292" name="Google Shape;1292;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4" name="Google Shape;1294;p17"/>
            <p:cNvGrpSpPr/>
            <p:nvPr/>
          </p:nvGrpSpPr>
          <p:grpSpPr>
            <a:xfrm>
              <a:off x="8341543" y="3403858"/>
              <a:ext cx="569676" cy="380612"/>
              <a:chOff x="8341543" y="2282008"/>
              <a:chExt cx="569676" cy="380612"/>
            </a:xfrm>
          </p:grpSpPr>
          <p:sp>
            <p:nvSpPr>
              <p:cNvPr id="1295" name="Google Shape;1295;p1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1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7" name="Google Shape;1297;p1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1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9" name="Google Shape;1299;p1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1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1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1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1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1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1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1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1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1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1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1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1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1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1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1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1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1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1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1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1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1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1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1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1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1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1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1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1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1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1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1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1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1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1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1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1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1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1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1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1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1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1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1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1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1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1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1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1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1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9" name="Google Shape;1349;p17"/>
          <p:cNvGrpSpPr/>
          <p:nvPr/>
        </p:nvGrpSpPr>
        <p:grpSpPr>
          <a:xfrm>
            <a:off x="504088" y="319075"/>
            <a:ext cx="444275" cy="398525"/>
            <a:chOff x="2495125" y="2142250"/>
            <a:chExt cx="444275" cy="398525"/>
          </a:xfrm>
        </p:grpSpPr>
        <p:sp>
          <p:nvSpPr>
            <p:cNvPr id="1350" name="Google Shape;1350;p1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1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52" name="Google Shape;1352;p17"/>
          <p:cNvGrpSpPr/>
          <p:nvPr/>
        </p:nvGrpSpPr>
        <p:grpSpPr>
          <a:xfrm>
            <a:off x="7942288" y="4463763"/>
            <a:ext cx="291375" cy="281375"/>
            <a:chOff x="3243875" y="2372825"/>
            <a:chExt cx="291375" cy="281375"/>
          </a:xfrm>
        </p:grpSpPr>
        <p:sp>
          <p:nvSpPr>
            <p:cNvPr id="1353" name="Google Shape;1353;p1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1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1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1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1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1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1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1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1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1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3" name="Google Shape;1363;p17"/>
          <p:cNvGrpSpPr/>
          <p:nvPr/>
        </p:nvGrpSpPr>
        <p:grpSpPr>
          <a:xfrm>
            <a:off x="1236250" y="319063"/>
            <a:ext cx="166675" cy="168575"/>
            <a:chOff x="4954425" y="2036375"/>
            <a:chExt cx="166675" cy="168575"/>
          </a:xfrm>
        </p:grpSpPr>
        <p:sp>
          <p:nvSpPr>
            <p:cNvPr id="1364" name="Google Shape;1364;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66" name="Google Shape;1366;p17"/>
          <p:cNvSpPr/>
          <p:nvPr/>
        </p:nvSpPr>
        <p:spPr>
          <a:xfrm>
            <a:off x="8028425" y="362763"/>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17"/>
          <p:cNvSpPr/>
          <p:nvPr/>
        </p:nvSpPr>
        <p:spPr>
          <a:xfrm>
            <a:off x="8149363" y="4193975"/>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8" name="Google Shape;1368;p17"/>
          <p:cNvGrpSpPr/>
          <p:nvPr/>
        </p:nvGrpSpPr>
        <p:grpSpPr>
          <a:xfrm>
            <a:off x="7442275" y="4651625"/>
            <a:ext cx="166675" cy="168575"/>
            <a:chOff x="4954425" y="2036375"/>
            <a:chExt cx="166675" cy="168575"/>
          </a:xfrm>
        </p:grpSpPr>
        <p:sp>
          <p:nvSpPr>
            <p:cNvPr id="1369" name="Google Shape;1369;p1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1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CUSTOM_10_1_1_1_1_1">
    <p:spTree>
      <p:nvGrpSpPr>
        <p:cNvPr id="1" name="Shape 1371"/>
        <p:cNvGrpSpPr/>
        <p:nvPr/>
      </p:nvGrpSpPr>
      <p:grpSpPr>
        <a:xfrm>
          <a:off x="0" y="0"/>
          <a:ext cx="0" cy="0"/>
          <a:chOff x="0" y="0"/>
          <a:chExt cx="0" cy="0"/>
        </a:xfrm>
      </p:grpSpPr>
      <p:grpSp>
        <p:nvGrpSpPr>
          <p:cNvPr id="1372" name="Google Shape;1372;p18"/>
          <p:cNvGrpSpPr/>
          <p:nvPr/>
        </p:nvGrpSpPr>
        <p:grpSpPr>
          <a:xfrm>
            <a:off x="395894" y="219519"/>
            <a:ext cx="8518865" cy="4788281"/>
            <a:chOff x="395894" y="219519"/>
            <a:chExt cx="8518865" cy="4788281"/>
          </a:xfrm>
        </p:grpSpPr>
        <p:sp>
          <p:nvSpPr>
            <p:cNvPr id="1373" name="Google Shape;1373;p1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4" name="Google Shape;1374;p18"/>
            <p:cNvGrpSpPr/>
            <p:nvPr/>
          </p:nvGrpSpPr>
          <p:grpSpPr>
            <a:xfrm>
              <a:off x="8341543" y="2282008"/>
              <a:ext cx="569676" cy="380612"/>
              <a:chOff x="8341543" y="2282008"/>
              <a:chExt cx="569676" cy="380612"/>
            </a:xfrm>
          </p:grpSpPr>
          <p:sp>
            <p:nvSpPr>
              <p:cNvPr id="1375" name="Google Shape;1375;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7" name="Google Shape;1377;p1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8" name="Google Shape;1378;p18"/>
            <p:cNvGrpSpPr/>
            <p:nvPr/>
          </p:nvGrpSpPr>
          <p:grpSpPr>
            <a:xfrm>
              <a:off x="8341543" y="1721094"/>
              <a:ext cx="569676" cy="380612"/>
              <a:chOff x="8341543" y="1721094"/>
              <a:chExt cx="569676" cy="380612"/>
            </a:xfrm>
          </p:grpSpPr>
          <p:sp>
            <p:nvSpPr>
              <p:cNvPr id="1379" name="Google Shape;1379;p1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1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1" name="Google Shape;1381;p18"/>
            <p:cNvGrpSpPr/>
            <p:nvPr/>
          </p:nvGrpSpPr>
          <p:grpSpPr>
            <a:xfrm>
              <a:off x="8346273" y="1183592"/>
              <a:ext cx="568486" cy="388014"/>
              <a:chOff x="8346273" y="1183592"/>
              <a:chExt cx="568486" cy="388014"/>
            </a:xfrm>
          </p:grpSpPr>
          <p:sp>
            <p:nvSpPr>
              <p:cNvPr id="1382" name="Google Shape;1382;p1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1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4" name="Google Shape;1384;p18"/>
            <p:cNvGrpSpPr/>
            <p:nvPr/>
          </p:nvGrpSpPr>
          <p:grpSpPr>
            <a:xfrm>
              <a:off x="8341543" y="606635"/>
              <a:ext cx="569676" cy="388014"/>
              <a:chOff x="8341543" y="606635"/>
              <a:chExt cx="569676" cy="388014"/>
            </a:xfrm>
          </p:grpSpPr>
          <p:sp>
            <p:nvSpPr>
              <p:cNvPr id="1385" name="Google Shape;1385;p1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1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7" name="Google Shape;1387;p18"/>
            <p:cNvGrpSpPr/>
            <p:nvPr/>
          </p:nvGrpSpPr>
          <p:grpSpPr>
            <a:xfrm>
              <a:off x="8341543" y="2842933"/>
              <a:ext cx="569676" cy="380612"/>
              <a:chOff x="8341543" y="2282008"/>
              <a:chExt cx="569676" cy="380612"/>
            </a:xfrm>
          </p:grpSpPr>
          <p:sp>
            <p:nvSpPr>
              <p:cNvPr id="1388" name="Google Shape;1388;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0" name="Google Shape;1390;p18"/>
            <p:cNvGrpSpPr/>
            <p:nvPr/>
          </p:nvGrpSpPr>
          <p:grpSpPr>
            <a:xfrm>
              <a:off x="8341543" y="3403858"/>
              <a:ext cx="569676" cy="380612"/>
              <a:chOff x="8341543" y="2282008"/>
              <a:chExt cx="569676" cy="380612"/>
            </a:xfrm>
          </p:grpSpPr>
          <p:sp>
            <p:nvSpPr>
              <p:cNvPr id="1391" name="Google Shape;1391;p1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1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3" name="Google Shape;1393;p1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1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5" name="Google Shape;1395;p1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1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1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1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1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1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1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1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1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1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1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1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1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1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1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1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1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1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1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1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1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1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1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1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1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1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1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1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1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1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1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1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1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1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1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1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1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1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1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1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1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1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1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1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1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1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1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1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1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1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18"/>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6" name="Google Shape;1446;p18"/>
          <p:cNvGrpSpPr/>
          <p:nvPr/>
        </p:nvGrpSpPr>
        <p:grpSpPr>
          <a:xfrm>
            <a:off x="1063250" y="831175"/>
            <a:ext cx="444275" cy="398525"/>
            <a:chOff x="2495125" y="2142250"/>
            <a:chExt cx="444275" cy="398525"/>
          </a:xfrm>
        </p:grpSpPr>
        <p:sp>
          <p:nvSpPr>
            <p:cNvPr id="1447" name="Google Shape;1447;p1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1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9" name="Google Shape;1449;p18"/>
          <p:cNvGrpSpPr/>
          <p:nvPr/>
        </p:nvGrpSpPr>
        <p:grpSpPr>
          <a:xfrm>
            <a:off x="7814250" y="4463750"/>
            <a:ext cx="291375" cy="281375"/>
            <a:chOff x="3243875" y="2372825"/>
            <a:chExt cx="291375" cy="281375"/>
          </a:xfrm>
        </p:grpSpPr>
        <p:sp>
          <p:nvSpPr>
            <p:cNvPr id="1450" name="Google Shape;1450;p1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1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1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1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1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1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1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1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1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1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0" name="Google Shape;1460;p18"/>
          <p:cNvGrpSpPr/>
          <p:nvPr/>
        </p:nvGrpSpPr>
        <p:grpSpPr>
          <a:xfrm>
            <a:off x="7553550" y="700850"/>
            <a:ext cx="166675" cy="168575"/>
            <a:chOff x="4954425" y="2036375"/>
            <a:chExt cx="166675" cy="168575"/>
          </a:xfrm>
        </p:grpSpPr>
        <p:sp>
          <p:nvSpPr>
            <p:cNvPr id="1461" name="Google Shape;1461;p1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1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3" name="Google Shape;1463;p18"/>
          <p:cNvSpPr/>
          <p:nvPr/>
        </p:nvSpPr>
        <p:spPr>
          <a:xfrm>
            <a:off x="1877550" y="539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18"/>
          <p:cNvSpPr/>
          <p:nvPr/>
        </p:nvSpPr>
        <p:spPr>
          <a:xfrm>
            <a:off x="8218500" y="406500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4">
  <p:cSld name="CUSTOM_10_1_1_1_1_1_1">
    <p:spTree>
      <p:nvGrpSpPr>
        <p:cNvPr id="1" name="Shape 1465"/>
        <p:cNvGrpSpPr/>
        <p:nvPr/>
      </p:nvGrpSpPr>
      <p:grpSpPr>
        <a:xfrm>
          <a:off x="0" y="0"/>
          <a:ext cx="0" cy="0"/>
          <a:chOff x="0" y="0"/>
          <a:chExt cx="0" cy="0"/>
        </a:xfrm>
      </p:grpSpPr>
      <p:grpSp>
        <p:nvGrpSpPr>
          <p:cNvPr id="1466" name="Google Shape;1466;p19"/>
          <p:cNvGrpSpPr/>
          <p:nvPr/>
        </p:nvGrpSpPr>
        <p:grpSpPr>
          <a:xfrm>
            <a:off x="395894" y="219519"/>
            <a:ext cx="8518865" cy="4788281"/>
            <a:chOff x="395894" y="219519"/>
            <a:chExt cx="8518865" cy="4788281"/>
          </a:xfrm>
        </p:grpSpPr>
        <p:sp>
          <p:nvSpPr>
            <p:cNvPr id="1467" name="Google Shape;1467;p1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8" name="Google Shape;1468;p19"/>
            <p:cNvGrpSpPr/>
            <p:nvPr/>
          </p:nvGrpSpPr>
          <p:grpSpPr>
            <a:xfrm>
              <a:off x="8341543" y="2282008"/>
              <a:ext cx="569676" cy="380612"/>
              <a:chOff x="8341543" y="2282008"/>
              <a:chExt cx="569676" cy="380612"/>
            </a:xfrm>
          </p:grpSpPr>
          <p:sp>
            <p:nvSpPr>
              <p:cNvPr id="1469" name="Google Shape;1469;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1" name="Google Shape;1471;p1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72" name="Google Shape;1472;p19"/>
            <p:cNvGrpSpPr/>
            <p:nvPr/>
          </p:nvGrpSpPr>
          <p:grpSpPr>
            <a:xfrm>
              <a:off x="8341543" y="1721094"/>
              <a:ext cx="569676" cy="380612"/>
              <a:chOff x="8341543" y="1721094"/>
              <a:chExt cx="569676" cy="380612"/>
            </a:xfrm>
          </p:grpSpPr>
          <p:sp>
            <p:nvSpPr>
              <p:cNvPr id="1473" name="Google Shape;1473;p1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1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5" name="Google Shape;1475;p19"/>
            <p:cNvGrpSpPr/>
            <p:nvPr/>
          </p:nvGrpSpPr>
          <p:grpSpPr>
            <a:xfrm>
              <a:off x="8346273" y="1183592"/>
              <a:ext cx="568486" cy="388014"/>
              <a:chOff x="8346273" y="1183592"/>
              <a:chExt cx="568486" cy="388014"/>
            </a:xfrm>
          </p:grpSpPr>
          <p:sp>
            <p:nvSpPr>
              <p:cNvPr id="1476" name="Google Shape;1476;p1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1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8" name="Google Shape;1478;p19"/>
            <p:cNvGrpSpPr/>
            <p:nvPr/>
          </p:nvGrpSpPr>
          <p:grpSpPr>
            <a:xfrm>
              <a:off x="8341543" y="606635"/>
              <a:ext cx="569676" cy="388014"/>
              <a:chOff x="8341543" y="606635"/>
              <a:chExt cx="569676" cy="388014"/>
            </a:xfrm>
          </p:grpSpPr>
          <p:sp>
            <p:nvSpPr>
              <p:cNvPr id="1479" name="Google Shape;1479;p1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1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1" name="Google Shape;1481;p19"/>
            <p:cNvGrpSpPr/>
            <p:nvPr/>
          </p:nvGrpSpPr>
          <p:grpSpPr>
            <a:xfrm>
              <a:off x="8341543" y="2842933"/>
              <a:ext cx="569676" cy="380612"/>
              <a:chOff x="8341543" y="2282008"/>
              <a:chExt cx="569676" cy="380612"/>
            </a:xfrm>
          </p:grpSpPr>
          <p:sp>
            <p:nvSpPr>
              <p:cNvPr id="1482" name="Google Shape;1482;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19"/>
            <p:cNvGrpSpPr/>
            <p:nvPr/>
          </p:nvGrpSpPr>
          <p:grpSpPr>
            <a:xfrm>
              <a:off x="8341543" y="3403858"/>
              <a:ext cx="569676" cy="380612"/>
              <a:chOff x="8341543" y="2282008"/>
              <a:chExt cx="569676" cy="380612"/>
            </a:xfrm>
          </p:grpSpPr>
          <p:sp>
            <p:nvSpPr>
              <p:cNvPr id="1485" name="Google Shape;1485;p1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1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1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1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9" name="Google Shape;1489;p1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1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1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1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1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1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1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1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1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1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1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1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1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1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1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1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1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1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1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1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1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1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1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1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1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1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1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1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1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1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1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1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1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1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1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1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1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1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1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1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1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1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1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1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1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1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1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1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1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1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9" name="Google Shape;1539;p19"/>
          <p:cNvGrpSpPr/>
          <p:nvPr/>
        </p:nvGrpSpPr>
        <p:grpSpPr>
          <a:xfrm>
            <a:off x="7658900" y="2949438"/>
            <a:ext cx="444275" cy="398525"/>
            <a:chOff x="2495125" y="2142250"/>
            <a:chExt cx="444275" cy="398525"/>
          </a:xfrm>
        </p:grpSpPr>
        <p:sp>
          <p:nvSpPr>
            <p:cNvPr id="1540" name="Google Shape;154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19"/>
          <p:cNvGrpSpPr/>
          <p:nvPr/>
        </p:nvGrpSpPr>
        <p:grpSpPr>
          <a:xfrm>
            <a:off x="1018050" y="1506975"/>
            <a:ext cx="291375" cy="281375"/>
            <a:chOff x="3243875" y="2372825"/>
            <a:chExt cx="291375" cy="281375"/>
          </a:xfrm>
        </p:grpSpPr>
        <p:sp>
          <p:nvSpPr>
            <p:cNvPr id="1543" name="Google Shape;1543;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19"/>
          <p:cNvGrpSpPr/>
          <p:nvPr/>
        </p:nvGrpSpPr>
        <p:grpSpPr>
          <a:xfrm>
            <a:off x="2071475" y="615963"/>
            <a:ext cx="166675" cy="168575"/>
            <a:chOff x="4954425" y="2036375"/>
            <a:chExt cx="166675" cy="168575"/>
          </a:xfrm>
        </p:grpSpPr>
        <p:sp>
          <p:nvSpPr>
            <p:cNvPr id="1554" name="Google Shape;1554;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6" name="Google Shape;1556;p19"/>
          <p:cNvSpPr/>
          <p:nvPr/>
        </p:nvSpPr>
        <p:spPr>
          <a:xfrm>
            <a:off x="7006975" y="659650"/>
            <a:ext cx="119125" cy="81200"/>
          </a:xfrm>
          <a:custGeom>
            <a:avLst/>
            <a:gdLst/>
            <a:ahLst/>
            <a:cxnLst/>
            <a:rect l="l" t="t" r="r" b="b"/>
            <a:pathLst>
              <a:path w="4765" h="3248" extrusionOk="0">
                <a:moveTo>
                  <a:pt x="2253" y="0"/>
                </a:moveTo>
                <a:cubicBezTo>
                  <a:pt x="255" y="0"/>
                  <a:pt x="1" y="2834"/>
                  <a:pt x="2006" y="3221"/>
                </a:cubicBezTo>
                <a:cubicBezTo>
                  <a:pt x="2122" y="3239"/>
                  <a:pt x="2233" y="3247"/>
                  <a:pt x="2340" y="3247"/>
                </a:cubicBezTo>
                <a:cubicBezTo>
                  <a:pt x="4296" y="3247"/>
                  <a:pt x="4764" y="345"/>
                  <a:pt x="2483" y="12"/>
                </a:cubicBezTo>
                <a:cubicBezTo>
                  <a:pt x="2404" y="4"/>
                  <a:pt x="2327" y="0"/>
                  <a:pt x="22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9"/>
          <p:cNvSpPr/>
          <p:nvPr/>
        </p:nvSpPr>
        <p:spPr>
          <a:xfrm>
            <a:off x="1821125" y="128462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9"/>
          <p:cNvSpPr/>
          <p:nvPr/>
        </p:nvSpPr>
        <p:spPr>
          <a:xfrm>
            <a:off x="1018050" y="1000650"/>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9"/>
          <p:cNvSpPr/>
          <p:nvPr/>
        </p:nvSpPr>
        <p:spPr>
          <a:xfrm>
            <a:off x="7527700" y="418191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9"/>
          <p:cNvSpPr/>
          <p:nvPr/>
        </p:nvSpPr>
        <p:spPr>
          <a:xfrm>
            <a:off x="1104175" y="3709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61" name="Google Shape;1561;p19"/>
          <p:cNvGrpSpPr/>
          <p:nvPr/>
        </p:nvGrpSpPr>
        <p:grpSpPr>
          <a:xfrm>
            <a:off x="1529750" y="4285375"/>
            <a:ext cx="291375" cy="281375"/>
            <a:chOff x="3243875" y="2372825"/>
            <a:chExt cx="291375" cy="281375"/>
          </a:xfrm>
        </p:grpSpPr>
        <p:sp>
          <p:nvSpPr>
            <p:cNvPr id="1562" name="Google Shape;1562;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2" name="Google Shape;1572;p19"/>
          <p:cNvGrpSpPr/>
          <p:nvPr/>
        </p:nvGrpSpPr>
        <p:grpSpPr>
          <a:xfrm>
            <a:off x="1254238" y="2592525"/>
            <a:ext cx="444275" cy="398525"/>
            <a:chOff x="2495125" y="2142250"/>
            <a:chExt cx="444275" cy="398525"/>
          </a:xfrm>
        </p:grpSpPr>
        <p:sp>
          <p:nvSpPr>
            <p:cNvPr id="1573" name="Google Shape;1573;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5" name="Google Shape;1575;p19"/>
          <p:cNvGrpSpPr/>
          <p:nvPr/>
        </p:nvGrpSpPr>
        <p:grpSpPr>
          <a:xfrm>
            <a:off x="6975800" y="4368950"/>
            <a:ext cx="291375" cy="281375"/>
            <a:chOff x="3243875" y="2372825"/>
            <a:chExt cx="291375" cy="281375"/>
          </a:xfrm>
        </p:grpSpPr>
        <p:sp>
          <p:nvSpPr>
            <p:cNvPr id="1576" name="Google Shape;1576;p1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6" name="Google Shape;1586;p19"/>
          <p:cNvGrpSpPr/>
          <p:nvPr/>
        </p:nvGrpSpPr>
        <p:grpSpPr>
          <a:xfrm>
            <a:off x="7185250" y="2202150"/>
            <a:ext cx="166675" cy="168575"/>
            <a:chOff x="4954425" y="2036375"/>
            <a:chExt cx="166675" cy="168575"/>
          </a:xfrm>
        </p:grpSpPr>
        <p:sp>
          <p:nvSpPr>
            <p:cNvPr id="1587" name="Google Shape;1587;p1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9" name="Google Shape;1589;p19"/>
          <p:cNvGrpSpPr/>
          <p:nvPr/>
        </p:nvGrpSpPr>
        <p:grpSpPr>
          <a:xfrm>
            <a:off x="7658888" y="1125963"/>
            <a:ext cx="444275" cy="398525"/>
            <a:chOff x="2495125" y="2142250"/>
            <a:chExt cx="444275" cy="398525"/>
          </a:xfrm>
        </p:grpSpPr>
        <p:sp>
          <p:nvSpPr>
            <p:cNvPr id="1590" name="Google Shape;1590;p1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3"/>
        <p:cNvGrpSpPr/>
        <p:nvPr/>
      </p:nvGrpSpPr>
      <p:grpSpPr>
        <a:xfrm>
          <a:off x="0" y="0"/>
          <a:ext cx="0" cy="0"/>
          <a:chOff x="0" y="0"/>
          <a:chExt cx="0" cy="0"/>
        </a:xfrm>
      </p:grpSpPr>
      <p:sp>
        <p:nvSpPr>
          <p:cNvPr id="134" name="Google Shape;134;p3"/>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 name="Google Shape;135;p3"/>
          <p:cNvGrpSpPr/>
          <p:nvPr/>
        </p:nvGrpSpPr>
        <p:grpSpPr>
          <a:xfrm>
            <a:off x="395894" y="219519"/>
            <a:ext cx="8518865" cy="4788281"/>
            <a:chOff x="395894" y="219519"/>
            <a:chExt cx="8518865" cy="4788281"/>
          </a:xfrm>
        </p:grpSpPr>
        <p:sp>
          <p:nvSpPr>
            <p:cNvPr id="136" name="Google Shape;136;p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7" name="Google Shape;137;p3"/>
            <p:cNvGrpSpPr/>
            <p:nvPr/>
          </p:nvGrpSpPr>
          <p:grpSpPr>
            <a:xfrm>
              <a:off x="8341543" y="2282008"/>
              <a:ext cx="569676" cy="380612"/>
              <a:chOff x="8341543" y="2282008"/>
              <a:chExt cx="569676" cy="380612"/>
            </a:xfrm>
          </p:grpSpPr>
          <p:sp>
            <p:nvSpPr>
              <p:cNvPr id="138" name="Google Shape;138;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0" name="Google Shape;140;p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 name="Google Shape;141;p3"/>
            <p:cNvGrpSpPr/>
            <p:nvPr/>
          </p:nvGrpSpPr>
          <p:grpSpPr>
            <a:xfrm>
              <a:off x="8341543" y="1721094"/>
              <a:ext cx="569676" cy="380612"/>
              <a:chOff x="8341543" y="1721094"/>
              <a:chExt cx="569676" cy="380612"/>
            </a:xfrm>
          </p:grpSpPr>
          <p:sp>
            <p:nvSpPr>
              <p:cNvPr id="142" name="Google Shape;142;p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 name="Google Shape;144;p3"/>
            <p:cNvGrpSpPr/>
            <p:nvPr/>
          </p:nvGrpSpPr>
          <p:grpSpPr>
            <a:xfrm>
              <a:off x="8346273" y="1183592"/>
              <a:ext cx="568486" cy="388014"/>
              <a:chOff x="8346273" y="1183592"/>
              <a:chExt cx="568486" cy="388014"/>
            </a:xfrm>
          </p:grpSpPr>
          <p:sp>
            <p:nvSpPr>
              <p:cNvPr id="145" name="Google Shape;145;p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 name="Google Shape;147;p3"/>
            <p:cNvGrpSpPr/>
            <p:nvPr/>
          </p:nvGrpSpPr>
          <p:grpSpPr>
            <a:xfrm>
              <a:off x="8341543" y="606635"/>
              <a:ext cx="569676" cy="388014"/>
              <a:chOff x="8341543" y="606635"/>
              <a:chExt cx="569676" cy="388014"/>
            </a:xfrm>
          </p:grpSpPr>
          <p:sp>
            <p:nvSpPr>
              <p:cNvPr id="148" name="Google Shape;148;p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 name="Google Shape;150;p3"/>
            <p:cNvGrpSpPr/>
            <p:nvPr/>
          </p:nvGrpSpPr>
          <p:grpSpPr>
            <a:xfrm>
              <a:off x="8341543" y="2842933"/>
              <a:ext cx="569676" cy="380612"/>
              <a:chOff x="8341543" y="2282008"/>
              <a:chExt cx="569676" cy="380612"/>
            </a:xfrm>
          </p:grpSpPr>
          <p:sp>
            <p:nvSpPr>
              <p:cNvPr id="151" name="Google Shape;151;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 name="Google Shape;153;p3"/>
            <p:cNvGrpSpPr/>
            <p:nvPr/>
          </p:nvGrpSpPr>
          <p:grpSpPr>
            <a:xfrm>
              <a:off x="8341543" y="3403858"/>
              <a:ext cx="569676" cy="380612"/>
              <a:chOff x="8341543" y="2282008"/>
              <a:chExt cx="569676" cy="380612"/>
            </a:xfrm>
          </p:grpSpPr>
          <p:sp>
            <p:nvSpPr>
              <p:cNvPr id="154" name="Google Shape;154;p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3"/>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3"/>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3"/>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3"/>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3"/>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3"/>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3"/>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3"/>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3"/>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3"/>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3"/>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3"/>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3"/>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3"/>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3"/>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3"/>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3"/>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3"/>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3"/>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3"/>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
          <p:cNvSpPr txBox="1">
            <a:spLocks noGrp="1"/>
          </p:cNvSpPr>
          <p:nvPr>
            <p:ph type="title"/>
          </p:nvPr>
        </p:nvSpPr>
        <p:spPr>
          <a:xfrm>
            <a:off x="2497874" y="2156593"/>
            <a:ext cx="3968100" cy="65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56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
        <p:nvSpPr>
          <p:cNvPr id="209" name="Google Shape;209;p3"/>
          <p:cNvSpPr txBox="1">
            <a:spLocks noGrp="1"/>
          </p:cNvSpPr>
          <p:nvPr>
            <p:ph type="title" idx="2" hasCustomPrompt="1"/>
          </p:nvPr>
        </p:nvSpPr>
        <p:spPr>
          <a:xfrm>
            <a:off x="3965650" y="1122450"/>
            <a:ext cx="1032600" cy="656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1"/>
              </a:buClr>
              <a:buSzPts val="7200"/>
              <a:buNone/>
              <a:defRPr sz="4300">
                <a:solidFill>
                  <a:schemeClr val="accent1"/>
                </a:solidFill>
              </a:defRPr>
            </a:lvl1pPr>
            <a:lvl2pPr lvl="1" algn="ctr" rtl="0">
              <a:spcBef>
                <a:spcPts val="0"/>
              </a:spcBef>
              <a:spcAft>
                <a:spcPts val="0"/>
              </a:spcAft>
              <a:buClr>
                <a:schemeClr val="accent1"/>
              </a:buClr>
              <a:buSzPts val="7200"/>
              <a:buNone/>
              <a:defRPr sz="7200">
                <a:solidFill>
                  <a:schemeClr val="accent1"/>
                </a:solidFill>
              </a:defRPr>
            </a:lvl2pPr>
            <a:lvl3pPr lvl="2" algn="ctr" rtl="0">
              <a:spcBef>
                <a:spcPts val="0"/>
              </a:spcBef>
              <a:spcAft>
                <a:spcPts val="0"/>
              </a:spcAft>
              <a:buClr>
                <a:schemeClr val="accent1"/>
              </a:buClr>
              <a:buSzPts val="7200"/>
              <a:buNone/>
              <a:defRPr sz="7200">
                <a:solidFill>
                  <a:schemeClr val="accent1"/>
                </a:solidFill>
              </a:defRPr>
            </a:lvl3pPr>
            <a:lvl4pPr lvl="3" algn="ctr" rtl="0">
              <a:spcBef>
                <a:spcPts val="0"/>
              </a:spcBef>
              <a:spcAft>
                <a:spcPts val="0"/>
              </a:spcAft>
              <a:buClr>
                <a:schemeClr val="accent1"/>
              </a:buClr>
              <a:buSzPts val="7200"/>
              <a:buNone/>
              <a:defRPr sz="7200">
                <a:solidFill>
                  <a:schemeClr val="accent1"/>
                </a:solidFill>
              </a:defRPr>
            </a:lvl4pPr>
            <a:lvl5pPr lvl="4" algn="ctr" rtl="0">
              <a:spcBef>
                <a:spcPts val="0"/>
              </a:spcBef>
              <a:spcAft>
                <a:spcPts val="0"/>
              </a:spcAft>
              <a:buClr>
                <a:schemeClr val="accent1"/>
              </a:buClr>
              <a:buSzPts val="7200"/>
              <a:buNone/>
              <a:defRPr sz="7200">
                <a:solidFill>
                  <a:schemeClr val="accent1"/>
                </a:solidFill>
              </a:defRPr>
            </a:lvl5pPr>
            <a:lvl6pPr lvl="5" algn="ctr" rtl="0">
              <a:spcBef>
                <a:spcPts val="0"/>
              </a:spcBef>
              <a:spcAft>
                <a:spcPts val="0"/>
              </a:spcAft>
              <a:buClr>
                <a:schemeClr val="accent1"/>
              </a:buClr>
              <a:buSzPts val="7200"/>
              <a:buNone/>
              <a:defRPr sz="7200">
                <a:solidFill>
                  <a:schemeClr val="accent1"/>
                </a:solidFill>
              </a:defRPr>
            </a:lvl6pPr>
            <a:lvl7pPr lvl="6" algn="ctr" rtl="0">
              <a:spcBef>
                <a:spcPts val="0"/>
              </a:spcBef>
              <a:spcAft>
                <a:spcPts val="0"/>
              </a:spcAft>
              <a:buClr>
                <a:schemeClr val="accent1"/>
              </a:buClr>
              <a:buSzPts val="7200"/>
              <a:buNone/>
              <a:defRPr sz="7200">
                <a:solidFill>
                  <a:schemeClr val="accent1"/>
                </a:solidFill>
              </a:defRPr>
            </a:lvl7pPr>
            <a:lvl8pPr lvl="7" algn="ctr" rtl="0">
              <a:spcBef>
                <a:spcPts val="0"/>
              </a:spcBef>
              <a:spcAft>
                <a:spcPts val="0"/>
              </a:spcAft>
              <a:buClr>
                <a:schemeClr val="accent1"/>
              </a:buClr>
              <a:buSzPts val="7200"/>
              <a:buNone/>
              <a:defRPr sz="7200">
                <a:solidFill>
                  <a:schemeClr val="accent1"/>
                </a:solidFill>
              </a:defRPr>
            </a:lvl8pPr>
            <a:lvl9pPr lvl="8" algn="ctr" rtl="0">
              <a:spcBef>
                <a:spcPts val="0"/>
              </a:spcBef>
              <a:spcAft>
                <a:spcPts val="0"/>
              </a:spcAft>
              <a:buClr>
                <a:schemeClr val="accent1"/>
              </a:buClr>
              <a:buSzPts val="7200"/>
              <a:buNone/>
              <a:defRPr sz="7200">
                <a:solidFill>
                  <a:schemeClr val="accent1"/>
                </a:solidFill>
              </a:defRPr>
            </a:lvl9pPr>
          </a:lstStyle>
          <a:p>
            <a:r>
              <a:t>xx%</a:t>
            </a:r>
          </a:p>
        </p:txBody>
      </p:sp>
      <p:sp>
        <p:nvSpPr>
          <p:cNvPr id="210" name="Google Shape;210;p3"/>
          <p:cNvSpPr txBox="1">
            <a:spLocks noGrp="1"/>
          </p:cNvSpPr>
          <p:nvPr>
            <p:ph type="subTitle" idx="1"/>
          </p:nvPr>
        </p:nvSpPr>
        <p:spPr>
          <a:xfrm>
            <a:off x="2233575" y="3144850"/>
            <a:ext cx="4496700" cy="6561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defRPr>
            </a:lvl1pPr>
            <a:lvl2pPr lvl="1" algn="ctr" rtl="0">
              <a:spcBef>
                <a:spcPts val="0"/>
              </a:spcBef>
              <a:spcAft>
                <a:spcPts val="0"/>
              </a:spcAft>
              <a:buNone/>
              <a:defRPr>
                <a:solidFill>
                  <a:schemeClr val="dk1"/>
                </a:solidFill>
              </a:defRPr>
            </a:lvl2pPr>
            <a:lvl3pPr lvl="2" algn="ctr" rtl="0">
              <a:spcBef>
                <a:spcPts val="0"/>
              </a:spcBef>
              <a:spcAft>
                <a:spcPts val="0"/>
              </a:spcAft>
              <a:buNone/>
              <a:defRPr>
                <a:solidFill>
                  <a:schemeClr val="dk1"/>
                </a:solidFill>
              </a:defRPr>
            </a:lvl3pPr>
            <a:lvl4pPr lvl="3" algn="ctr" rtl="0">
              <a:spcBef>
                <a:spcPts val="0"/>
              </a:spcBef>
              <a:spcAft>
                <a:spcPts val="0"/>
              </a:spcAft>
              <a:buNone/>
              <a:defRPr>
                <a:solidFill>
                  <a:schemeClr val="dk1"/>
                </a:solidFill>
              </a:defRPr>
            </a:lvl4pPr>
            <a:lvl5pPr lvl="4" algn="ctr" rtl="0">
              <a:spcBef>
                <a:spcPts val="0"/>
              </a:spcBef>
              <a:spcAft>
                <a:spcPts val="0"/>
              </a:spcAft>
              <a:buNone/>
              <a:defRPr>
                <a:solidFill>
                  <a:schemeClr val="dk1"/>
                </a:solidFill>
              </a:defRPr>
            </a:lvl5pPr>
            <a:lvl6pPr lvl="5" algn="ctr" rtl="0">
              <a:spcBef>
                <a:spcPts val="0"/>
              </a:spcBef>
              <a:spcAft>
                <a:spcPts val="0"/>
              </a:spcAft>
              <a:buNone/>
              <a:defRPr>
                <a:solidFill>
                  <a:schemeClr val="dk1"/>
                </a:solidFill>
              </a:defRPr>
            </a:lvl6pPr>
            <a:lvl7pPr lvl="6" algn="ctr" rtl="0">
              <a:spcBef>
                <a:spcPts val="0"/>
              </a:spcBef>
              <a:spcAft>
                <a:spcPts val="0"/>
              </a:spcAft>
              <a:buNone/>
              <a:defRPr>
                <a:solidFill>
                  <a:schemeClr val="dk1"/>
                </a:solidFill>
              </a:defRPr>
            </a:lvl7pPr>
            <a:lvl8pPr lvl="7" algn="ctr" rtl="0">
              <a:spcBef>
                <a:spcPts val="0"/>
              </a:spcBef>
              <a:spcAft>
                <a:spcPts val="0"/>
              </a:spcAft>
              <a:buNone/>
              <a:defRPr>
                <a:solidFill>
                  <a:schemeClr val="dk1"/>
                </a:solidFill>
              </a:defRPr>
            </a:lvl8pPr>
            <a:lvl9pPr lvl="8" algn="ctr" rtl="0">
              <a:spcBef>
                <a:spcPts val="0"/>
              </a:spcBef>
              <a:spcAft>
                <a:spcPts val="0"/>
              </a:spcAft>
              <a:buNone/>
              <a:defRPr>
                <a:solidFill>
                  <a:schemeClr val="dk1"/>
                </a:solidFill>
              </a:defRPr>
            </a:lvl9pPr>
          </a:lstStyle>
          <a:p>
            <a:endParaRPr/>
          </a:p>
        </p:txBody>
      </p:sp>
      <p:grpSp>
        <p:nvGrpSpPr>
          <p:cNvPr id="211" name="Google Shape;211;p3"/>
          <p:cNvGrpSpPr/>
          <p:nvPr/>
        </p:nvGrpSpPr>
        <p:grpSpPr>
          <a:xfrm>
            <a:off x="1030175" y="1581350"/>
            <a:ext cx="444275" cy="398525"/>
            <a:chOff x="2495125" y="2142250"/>
            <a:chExt cx="444275" cy="398525"/>
          </a:xfrm>
        </p:grpSpPr>
        <p:sp>
          <p:nvSpPr>
            <p:cNvPr id="212" name="Google Shape;212;p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3"/>
          <p:cNvGrpSpPr/>
          <p:nvPr/>
        </p:nvGrpSpPr>
        <p:grpSpPr>
          <a:xfrm>
            <a:off x="7353450" y="3955275"/>
            <a:ext cx="291375" cy="281375"/>
            <a:chOff x="3243875" y="2372825"/>
            <a:chExt cx="291375" cy="281375"/>
          </a:xfrm>
        </p:grpSpPr>
        <p:sp>
          <p:nvSpPr>
            <p:cNvPr id="215" name="Google Shape;215;p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5" name="Google Shape;225;p3"/>
          <p:cNvGrpSpPr/>
          <p:nvPr/>
        </p:nvGrpSpPr>
        <p:grpSpPr>
          <a:xfrm>
            <a:off x="7510400" y="1254438"/>
            <a:ext cx="166675" cy="168575"/>
            <a:chOff x="4954425" y="2036375"/>
            <a:chExt cx="166675" cy="168575"/>
          </a:xfrm>
        </p:grpSpPr>
        <p:sp>
          <p:nvSpPr>
            <p:cNvPr id="226" name="Google Shape;226;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8" name="Google Shape;228;p3"/>
          <p:cNvSpPr/>
          <p:nvPr/>
        </p:nvSpPr>
        <p:spPr>
          <a:xfrm>
            <a:off x="1531350" y="30170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
          <p:cNvSpPr/>
          <p:nvPr/>
        </p:nvSpPr>
        <p:spPr>
          <a:xfrm>
            <a:off x="8069225" y="270838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0" name="Google Shape;230;p3"/>
          <p:cNvGrpSpPr/>
          <p:nvPr/>
        </p:nvGrpSpPr>
        <p:grpSpPr>
          <a:xfrm>
            <a:off x="1168975" y="4065000"/>
            <a:ext cx="166675" cy="168575"/>
            <a:chOff x="4954425" y="2036375"/>
            <a:chExt cx="166675" cy="168575"/>
          </a:xfrm>
        </p:grpSpPr>
        <p:sp>
          <p:nvSpPr>
            <p:cNvPr id="231" name="Google Shape;231;p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3"/>
        <p:cNvGrpSpPr/>
        <p:nvPr/>
      </p:nvGrpSpPr>
      <p:grpSpPr>
        <a:xfrm>
          <a:off x="0" y="0"/>
          <a:ext cx="0" cy="0"/>
          <a:chOff x="0" y="0"/>
          <a:chExt cx="0" cy="0"/>
        </a:xfrm>
      </p:grpSpPr>
      <p:sp>
        <p:nvSpPr>
          <p:cNvPr id="234" name="Google Shape;234;p4"/>
          <p:cNvSpPr/>
          <p:nvPr/>
        </p:nvSpPr>
        <p:spPr>
          <a:xfrm>
            <a:off x="395925" y="291324"/>
            <a:ext cx="8336062"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7" name="Google Shape;237;p4"/>
          <p:cNvGrpSpPr/>
          <p:nvPr/>
        </p:nvGrpSpPr>
        <p:grpSpPr>
          <a:xfrm>
            <a:off x="8341543" y="2282008"/>
            <a:ext cx="569676" cy="380612"/>
            <a:chOff x="8341543" y="2282008"/>
            <a:chExt cx="569676" cy="380612"/>
          </a:xfrm>
        </p:grpSpPr>
        <p:sp>
          <p:nvSpPr>
            <p:cNvPr id="238" name="Google Shape;238;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 name="Google Shape;240;p4"/>
          <p:cNvGrpSpPr/>
          <p:nvPr/>
        </p:nvGrpSpPr>
        <p:grpSpPr>
          <a:xfrm>
            <a:off x="8341543" y="1721094"/>
            <a:ext cx="569676" cy="380612"/>
            <a:chOff x="8341543" y="1721094"/>
            <a:chExt cx="569676" cy="380612"/>
          </a:xfrm>
        </p:grpSpPr>
        <p:sp>
          <p:nvSpPr>
            <p:cNvPr id="241" name="Google Shape;241;p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4"/>
          <p:cNvGrpSpPr/>
          <p:nvPr/>
        </p:nvGrpSpPr>
        <p:grpSpPr>
          <a:xfrm>
            <a:off x="8346273" y="1183592"/>
            <a:ext cx="568486" cy="388014"/>
            <a:chOff x="8346273" y="1183592"/>
            <a:chExt cx="568486" cy="388014"/>
          </a:xfrm>
        </p:grpSpPr>
        <p:sp>
          <p:nvSpPr>
            <p:cNvPr id="244" name="Google Shape;244;p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4"/>
          <p:cNvGrpSpPr/>
          <p:nvPr/>
        </p:nvGrpSpPr>
        <p:grpSpPr>
          <a:xfrm>
            <a:off x="8341543" y="606635"/>
            <a:ext cx="569676" cy="388014"/>
            <a:chOff x="8341543" y="606635"/>
            <a:chExt cx="569676" cy="388014"/>
          </a:xfrm>
        </p:grpSpPr>
        <p:sp>
          <p:nvSpPr>
            <p:cNvPr id="247" name="Google Shape;247;p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4"/>
          <p:cNvGrpSpPr/>
          <p:nvPr/>
        </p:nvGrpSpPr>
        <p:grpSpPr>
          <a:xfrm>
            <a:off x="8341543" y="2842933"/>
            <a:ext cx="569676" cy="380612"/>
            <a:chOff x="8341543" y="2282008"/>
            <a:chExt cx="569676" cy="380612"/>
          </a:xfrm>
        </p:grpSpPr>
        <p:sp>
          <p:nvSpPr>
            <p:cNvPr id="250" name="Google Shape;250;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 name="Google Shape;252;p4"/>
          <p:cNvGrpSpPr/>
          <p:nvPr/>
        </p:nvGrpSpPr>
        <p:grpSpPr>
          <a:xfrm>
            <a:off x="8341543" y="3403858"/>
            <a:ext cx="569676" cy="380612"/>
            <a:chOff x="8341543" y="2282008"/>
            <a:chExt cx="569676" cy="380612"/>
          </a:xfrm>
        </p:grpSpPr>
        <p:sp>
          <p:nvSpPr>
            <p:cNvPr id="253" name="Google Shape;253;p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5" name="Google Shape;255;p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4"/>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4"/>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4"/>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4"/>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4"/>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4"/>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4"/>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4"/>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4"/>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4"/>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4"/>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4"/>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4"/>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4"/>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4"/>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4"/>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4"/>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4"/>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4"/>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4"/>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4"/>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4"/>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4"/>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4"/>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4"/>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4"/>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4"/>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4"/>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4"/>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4"/>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4"/>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4"/>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4"/>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4"/>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4"/>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4"/>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4"/>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
          <p:cNvSpPr/>
          <p:nvPr/>
        </p:nvSpPr>
        <p:spPr>
          <a:xfrm>
            <a:off x="228900" y="135685"/>
            <a:ext cx="794715" cy="68671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4"/>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9" name="Google Shape;309;p4"/>
          <p:cNvSpPr txBox="1">
            <a:spLocks noGrp="1"/>
          </p:cNvSpPr>
          <p:nvPr>
            <p:ph type="subTitle" idx="1"/>
          </p:nvPr>
        </p:nvSpPr>
        <p:spPr>
          <a:xfrm>
            <a:off x="821325" y="1232150"/>
            <a:ext cx="7501200" cy="3321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200"/>
            </a:lvl1pPr>
            <a:lvl2pPr lvl="1" algn="ctr" rtl="0">
              <a:spcBef>
                <a:spcPts val="0"/>
              </a:spcBef>
              <a:spcAft>
                <a:spcPts val="0"/>
              </a:spcAft>
              <a:buNone/>
              <a:defRPr sz="1200"/>
            </a:lvl2pPr>
            <a:lvl3pPr lvl="2" algn="ctr" rtl="0">
              <a:spcBef>
                <a:spcPts val="0"/>
              </a:spcBef>
              <a:spcAft>
                <a:spcPts val="0"/>
              </a:spcAft>
              <a:buNone/>
              <a:defRPr sz="1200"/>
            </a:lvl3pPr>
            <a:lvl4pPr lvl="3" algn="ctr" rtl="0">
              <a:spcBef>
                <a:spcPts val="0"/>
              </a:spcBef>
              <a:spcAft>
                <a:spcPts val="0"/>
              </a:spcAft>
              <a:buNone/>
              <a:defRPr sz="1200"/>
            </a:lvl4pPr>
            <a:lvl5pPr lvl="4" algn="ctr" rtl="0">
              <a:spcBef>
                <a:spcPts val="0"/>
              </a:spcBef>
              <a:spcAft>
                <a:spcPts val="0"/>
              </a:spcAft>
              <a:buNone/>
              <a:defRPr sz="1200"/>
            </a:lvl5pPr>
            <a:lvl6pPr lvl="5" algn="ctr" rtl="0">
              <a:spcBef>
                <a:spcPts val="0"/>
              </a:spcBef>
              <a:spcAft>
                <a:spcPts val="0"/>
              </a:spcAft>
              <a:buNone/>
              <a:defRPr sz="1200"/>
            </a:lvl6pPr>
            <a:lvl7pPr lvl="6" algn="ctr" rtl="0">
              <a:spcBef>
                <a:spcPts val="0"/>
              </a:spcBef>
              <a:spcAft>
                <a:spcPts val="0"/>
              </a:spcAft>
              <a:buNone/>
              <a:defRPr sz="1200"/>
            </a:lvl7pPr>
            <a:lvl8pPr lvl="7" algn="ctr" rtl="0">
              <a:spcBef>
                <a:spcPts val="0"/>
              </a:spcBef>
              <a:spcAft>
                <a:spcPts val="0"/>
              </a:spcAft>
              <a:buNone/>
              <a:defRPr sz="1200"/>
            </a:lvl8pPr>
            <a:lvl9pPr lvl="8" algn="ctr" rtl="0">
              <a:spcBef>
                <a:spcPts val="0"/>
              </a:spcBef>
              <a:spcAft>
                <a:spcPts val="0"/>
              </a:spcAft>
              <a:buNone/>
              <a:defRPr sz="1200"/>
            </a:lvl9pPr>
          </a:lstStyle>
          <a:p>
            <a:endParaRPr/>
          </a:p>
        </p:txBody>
      </p:sp>
      <p:sp>
        <p:nvSpPr>
          <p:cNvPr id="310" name="Google Shape;310;p4"/>
          <p:cNvSpPr/>
          <p:nvPr/>
        </p:nvSpPr>
        <p:spPr>
          <a:xfrm rot="4238894">
            <a:off x="287196" y="4383386"/>
            <a:ext cx="794710" cy="686759"/>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4"/>
          <p:cNvSpPr/>
          <p:nvPr/>
        </p:nvSpPr>
        <p:spPr>
          <a:xfrm>
            <a:off x="7109750" y="732675"/>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
          <p:cNvSpPr/>
          <p:nvPr/>
        </p:nvSpPr>
        <p:spPr>
          <a:xfrm>
            <a:off x="1324400" y="551063"/>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3" name="Google Shape;313;p4"/>
          <p:cNvGrpSpPr/>
          <p:nvPr/>
        </p:nvGrpSpPr>
        <p:grpSpPr>
          <a:xfrm>
            <a:off x="7636900" y="441350"/>
            <a:ext cx="291375" cy="281375"/>
            <a:chOff x="3243875" y="2372825"/>
            <a:chExt cx="291375" cy="281375"/>
          </a:xfrm>
        </p:grpSpPr>
        <p:sp>
          <p:nvSpPr>
            <p:cNvPr id="314" name="Google Shape;314;p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4" name="Google Shape;324;p4"/>
          <p:cNvSpPr/>
          <p:nvPr/>
        </p:nvSpPr>
        <p:spPr>
          <a:xfrm>
            <a:off x="8088375" y="1232138"/>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
          <p:cNvSpPr/>
          <p:nvPr/>
        </p:nvSpPr>
        <p:spPr>
          <a:xfrm>
            <a:off x="1023000" y="1014050"/>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6"/>
        <p:cNvGrpSpPr/>
        <p:nvPr/>
      </p:nvGrpSpPr>
      <p:grpSpPr>
        <a:xfrm>
          <a:off x="0" y="0"/>
          <a:ext cx="0" cy="0"/>
          <a:chOff x="0" y="0"/>
          <a:chExt cx="0" cy="0"/>
        </a:xfrm>
      </p:grpSpPr>
      <p:grpSp>
        <p:nvGrpSpPr>
          <p:cNvPr id="327" name="Google Shape;327;p5"/>
          <p:cNvGrpSpPr/>
          <p:nvPr/>
        </p:nvGrpSpPr>
        <p:grpSpPr>
          <a:xfrm>
            <a:off x="395894" y="219519"/>
            <a:ext cx="8518865" cy="4788281"/>
            <a:chOff x="395894" y="219519"/>
            <a:chExt cx="8518865" cy="4788281"/>
          </a:xfrm>
        </p:grpSpPr>
        <p:sp>
          <p:nvSpPr>
            <p:cNvPr id="328" name="Google Shape;328;p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5"/>
            <p:cNvGrpSpPr/>
            <p:nvPr/>
          </p:nvGrpSpPr>
          <p:grpSpPr>
            <a:xfrm>
              <a:off x="8341543" y="2282008"/>
              <a:ext cx="569676" cy="380612"/>
              <a:chOff x="8341543" y="2282008"/>
              <a:chExt cx="569676" cy="380612"/>
            </a:xfrm>
          </p:grpSpPr>
          <p:sp>
            <p:nvSpPr>
              <p:cNvPr id="330" name="Google Shape;330;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2" name="Google Shape;332;p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3" name="Google Shape;333;p5"/>
            <p:cNvGrpSpPr/>
            <p:nvPr/>
          </p:nvGrpSpPr>
          <p:grpSpPr>
            <a:xfrm>
              <a:off x="8341543" y="1721094"/>
              <a:ext cx="569676" cy="380612"/>
              <a:chOff x="8341543" y="1721094"/>
              <a:chExt cx="569676" cy="380612"/>
            </a:xfrm>
          </p:grpSpPr>
          <p:sp>
            <p:nvSpPr>
              <p:cNvPr id="334" name="Google Shape;334;p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6" name="Google Shape;336;p5"/>
            <p:cNvGrpSpPr/>
            <p:nvPr/>
          </p:nvGrpSpPr>
          <p:grpSpPr>
            <a:xfrm>
              <a:off x="8346273" y="1183592"/>
              <a:ext cx="568486" cy="388014"/>
              <a:chOff x="8346273" y="1183592"/>
              <a:chExt cx="568486" cy="388014"/>
            </a:xfrm>
          </p:grpSpPr>
          <p:sp>
            <p:nvSpPr>
              <p:cNvPr id="337" name="Google Shape;337;p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 name="Google Shape;339;p5"/>
            <p:cNvGrpSpPr/>
            <p:nvPr/>
          </p:nvGrpSpPr>
          <p:grpSpPr>
            <a:xfrm>
              <a:off x="8341543" y="606635"/>
              <a:ext cx="569676" cy="388014"/>
              <a:chOff x="8341543" y="606635"/>
              <a:chExt cx="569676" cy="388014"/>
            </a:xfrm>
          </p:grpSpPr>
          <p:sp>
            <p:nvSpPr>
              <p:cNvPr id="340" name="Google Shape;340;p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 name="Google Shape;342;p5"/>
            <p:cNvGrpSpPr/>
            <p:nvPr/>
          </p:nvGrpSpPr>
          <p:grpSpPr>
            <a:xfrm>
              <a:off x="8341543" y="2842933"/>
              <a:ext cx="569676" cy="380612"/>
              <a:chOff x="8341543" y="2282008"/>
              <a:chExt cx="569676" cy="380612"/>
            </a:xfrm>
          </p:grpSpPr>
          <p:sp>
            <p:nvSpPr>
              <p:cNvPr id="343" name="Google Shape;343;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 name="Google Shape;345;p5"/>
            <p:cNvGrpSpPr/>
            <p:nvPr/>
          </p:nvGrpSpPr>
          <p:grpSpPr>
            <a:xfrm>
              <a:off x="8341543" y="3403858"/>
              <a:ext cx="569676" cy="380612"/>
              <a:chOff x="8341543" y="2282008"/>
              <a:chExt cx="569676" cy="380612"/>
            </a:xfrm>
          </p:grpSpPr>
          <p:sp>
            <p:nvSpPr>
              <p:cNvPr id="346" name="Google Shape;346;p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8" name="Google Shape;348;p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0" name="Google Shape;350;p5"/>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
        <p:nvSpPr>
          <p:cNvPr id="351" name="Google Shape;351;p5"/>
          <p:cNvSpPr txBox="1">
            <a:spLocks noGrp="1"/>
          </p:cNvSpPr>
          <p:nvPr>
            <p:ph type="subTitle" idx="1"/>
          </p:nvPr>
        </p:nvSpPr>
        <p:spPr>
          <a:xfrm>
            <a:off x="1979838"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2" name="Google Shape;352;p5"/>
          <p:cNvSpPr txBox="1">
            <a:spLocks noGrp="1"/>
          </p:cNvSpPr>
          <p:nvPr>
            <p:ph type="subTitle" idx="2"/>
          </p:nvPr>
        </p:nvSpPr>
        <p:spPr>
          <a:xfrm>
            <a:off x="1979838" y="2603400"/>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3" name="Google Shape;353;p5"/>
          <p:cNvSpPr txBox="1">
            <a:spLocks noGrp="1"/>
          </p:cNvSpPr>
          <p:nvPr>
            <p:ph type="subTitle" idx="3"/>
          </p:nvPr>
        </p:nvSpPr>
        <p:spPr>
          <a:xfrm>
            <a:off x="4821463" y="2245525"/>
            <a:ext cx="2342700" cy="3969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b="1">
                <a:solidFill>
                  <a:schemeClr val="accent1"/>
                </a:solidFill>
              </a:defRPr>
            </a:lvl1pPr>
            <a:lvl2pPr lvl="1" algn="ctr" rtl="0">
              <a:spcBef>
                <a:spcPts val="0"/>
              </a:spcBef>
              <a:spcAft>
                <a:spcPts val="0"/>
              </a:spcAft>
              <a:buNone/>
              <a:defRPr sz="1800">
                <a:solidFill>
                  <a:schemeClr val="accent1"/>
                </a:solidFill>
              </a:defRPr>
            </a:lvl2pPr>
            <a:lvl3pPr lvl="2" algn="ctr" rtl="0">
              <a:spcBef>
                <a:spcPts val="0"/>
              </a:spcBef>
              <a:spcAft>
                <a:spcPts val="0"/>
              </a:spcAft>
              <a:buNone/>
              <a:defRPr sz="1800">
                <a:solidFill>
                  <a:schemeClr val="accent1"/>
                </a:solidFill>
              </a:defRPr>
            </a:lvl3pPr>
            <a:lvl4pPr lvl="3" algn="ctr" rtl="0">
              <a:spcBef>
                <a:spcPts val="0"/>
              </a:spcBef>
              <a:spcAft>
                <a:spcPts val="0"/>
              </a:spcAft>
              <a:buNone/>
              <a:defRPr sz="1800">
                <a:solidFill>
                  <a:schemeClr val="accent1"/>
                </a:solidFill>
              </a:defRPr>
            </a:lvl4pPr>
            <a:lvl5pPr lvl="4" algn="ctr" rtl="0">
              <a:spcBef>
                <a:spcPts val="0"/>
              </a:spcBef>
              <a:spcAft>
                <a:spcPts val="0"/>
              </a:spcAft>
              <a:buNone/>
              <a:defRPr sz="1800">
                <a:solidFill>
                  <a:schemeClr val="accent1"/>
                </a:solidFill>
              </a:defRPr>
            </a:lvl5pPr>
            <a:lvl6pPr lvl="5" algn="ctr" rtl="0">
              <a:spcBef>
                <a:spcPts val="0"/>
              </a:spcBef>
              <a:spcAft>
                <a:spcPts val="0"/>
              </a:spcAft>
              <a:buNone/>
              <a:defRPr sz="1800">
                <a:solidFill>
                  <a:schemeClr val="accent1"/>
                </a:solidFill>
              </a:defRPr>
            </a:lvl6pPr>
            <a:lvl7pPr lvl="6" algn="ctr" rtl="0">
              <a:spcBef>
                <a:spcPts val="0"/>
              </a:spcBef>
              <a:spcAft>
                <a:spcPts val="0"/>
              </a:spcAft>
              <a:buNone/>
              <a:defRPr sz="1800">
                <a:solidFill>
                  <a:schemeClr val="accent1"/>
                </a:solidFill>
              </a:defRPr>
            </a:lvl7pPr>
            <a:lvl8pPr lvl="7" algn="ctr" rtl="0">
              <a:spcBef>
                <a:spcPts val="0"/>
              </a:spcBef>
              <a:spcAft>
                <a:spcPts val="0"/>
              </a:spcAft>
              <a:buNone/>
              <a:defRPr sz="1800">
                <a:solidFill>
                  <a:schemeClr val="accent1"/>
                </a:solidFill>
              </a:defRPr>
            </a:lvl8pPr>
            <a:lvl9pPr lvl="8" algn="ctr" rtl="0">
              <a:spcBef>
                <a:spcPts val="0"/>
              </a:spcBef>
              <a:spcAft>
                <a:spcPts val="0"/>
              </a:spcAft>
              <a:buNone/>
              <a:defRPr sz="1800">
                <a:solidFill>
                  <a:schemeClr val="accent1"/>
                </a:solidFill>
              </a:defRPr>
            </a:lvl9pPr>
          </a:lstStyle>
          <a:p>
            <a:endParaRPr/>
          </a:p>
        </p:txBody>
      </p:sp>
      <p:sp>
        <p:nvSpPr>
          <p:cNvPr id="354" name="Google Shape;354;p5"/>
          <p:cNvSpPr txBox="1">
            <a:spLocks noGrp="1"/>
          </p:cNvSpPr>
          <p:nvPr>
            <p:ph type="subTitle" idx="4"/>
          </p:nvPr>
        </p:nvSpPr>
        <p:spPr>
          <a:xfrm>
            <a:off x="4821463" y="2603404"/>
            <a:ext cx="2342700" cy="985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355" name="Google Shape;355;p5"/>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5"/>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5"/>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5"/>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5"/>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5"/>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5"/>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5"/>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5"/>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5"/>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5"/>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5"/>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5"/>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5"/>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5"/>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5"/>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5"/>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5"/>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5"/>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5"/>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5"/>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5"/>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5"/>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5"/>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5"/>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5"/>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5"/>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5"/>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5"/>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5"/>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5"/>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5"/>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5"/>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5"/>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5"/>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5"/>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5"/>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5"/>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5"/>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5"/>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5"/>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5"/>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5"/>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5"/>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5"/>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5"/>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5"/>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5"/>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5"/>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5"/>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97"/>
        <p:cNvGrpSpPr/>
        <p:nvPr/>
      </p:nvGrpSpPr>
      <p:grpSpPr>
        <a:xfrm>
          <a:off x="0" y="0"/>
          <a:ext cx="0" cy="0"/>
          <a:chOff x="0" y="0"/>
          <a:chExt cx="0" cy="0"/>
        </a:xfrm>
      </p:grpSpPr>
      <p:grpSp>
        <p:nvGrpSpPr>
          <p:cNvPr id="498" name="Google Shape;498;p7"/>
          <p:cNvGrpSpPr/>
          <p:nvPr/>
        </p:nvGrpSpPr>
        <p:grpSpPr>
          <a:xfrm>
            <a:off x="395894" y="219519"/>
            <a:ext cx="8518865" cy="4788281"/>
            <a:chOff x="395894" y="219519"/>
            <a:chExt cx="8518865" cy="4788281"/>
          </a:xfrm>
        </p:grpSpPr>
        <p:sp>
          <p:nvSpPr>
            <p:cNvPr id="499" name="Google Shape;499;p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0" name="Google Shape;500;p7"/>
            <p:cNvGrpSpPr/>
            <p:nvPr/>
          </p:nvGrpSpPr>
          <p:grpSpPr>
            <a:xfrm>
              <a:off x="8341543" y="2282008"/>
              <a:ext cx="569676" cy="380612"/>
              <a:chOff x="8341543" y="2282008"/>
              <a:chExt cx="569676" cy="380612"/>
            </a:xfrm>
          </p:grpSpPr>
          <p:sp>
            <p:nvSpPr>
              <p:cNvPr id="501" name="Google Shape;501;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3" name="Google Shape;503;p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4" name="Google Shape;504;p7"/>
            <p:cNvGrpSpPr/>
            <p:nvPr/>
          </p:nvGrpSpPr>
          <p:grpSpPr>
            <a:xfrm>
              <a:off x="8341543" y="1721094"/>
              <a:ext cx="569676" cy="380612"/>
              <a:chOff x="8341543" y="1721094"/>
              <a:chExt cx="569676" cy="380612"/>
            </a:xfrm>
          </p:grpSpPr>
          <p:sp>
            <p:nvSpPr>
              <p:cNvPr id="505" name="Google Shape;505;p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7" name="Google Shape;507;p7"/>
            <p:cNvGrpSpPr/>
            <p:nvPr/>
          </p:nvGrpSpPr>
          <p:grpSpPr>
            <a:xfrm>
              <a:off x="8346273" y="1183592"/>
              <a:ext cx="568486" cy="388014"/>
              <a:chOff x="8346273" y="1183592"/>
              <a:chExt cx="568486" cy="388014"/>
            </a:xfrm>
          </p:grpSpPr>
          <p:sp>
            <p:nvSpPr>
              <p:cNvPr id="508" name="Google Shape;508;p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0" name="Google Shape;510;p7"/>
            <p:cNvGrpSpPr/>
            <p:nvPr/>
          </p:nvGrpSpPr>
          <p:grpSpPr>
            <a:xfrm>
              <a:off x="8341543" y="606635"/>
              <a:ext cx="569676" cy="388014"/>
              <a:chOff x="8341543" y="606635"/>
              <a:chExt cx="569676" cy="388014"/>
            </a:xfrm>
          </p:grpSpPr>
          <p:sp>
            <p:nvSpPr>
              <p:cNvPr id="511" name="Google Shape;511;p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3" name="Google Shape;513;p7"/>
            <p:cNvGrpSpPr/>
            <p:nvPr/>
          </p:nvGrpSpPr>
          <p:grpSpPr>
            <a:xfrm>
              <a:off x="8341543" y="2842933"/>
              <a:ext cx="569676" cy="380612"/>
              <a:chOff x="8341543" y="2282008"/>
              <a:chExt cx="569676" cy="380612"/>
            </a:xfrm>
          </p:grpSpPr>
          <p:sp>
            <p:nvSpPr>
              <p:cNvPr id="514" name="Google Shape;514;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 name="Google Shape;516;p7"/>
            <p:cNvGrpSpPr/>
            <p:nvPr/>
          </p:nvGrpSpPr>
          <p:grpSpPr>
            <a:xfrm>
              <a:off x="8341543" y="3403858"/>
              <a:ext cx="569676" cy="380612"/>
              <a:chOff x="8341543" y="2282008"/>
              <a:chExt cx="569676" cy="380612"/>
            </a:xfrm>
          </p:grpSpPr>
          <p:sp>
            <p:nvSpPr>
              <p:cNvPr id="517" name="Google Shape;517;p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 name="Google Shape;519;p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1" name="Google Shape;521;p7"/>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22" name="Google Shape;522;p7"/>
          <p:cNvSpPr txBox="1">
            <a:spLocks noGrp="1"/>
          </p:cNvSpPr>
          <p:nvPr>
            <p:ph type="subTitle" idx="1"/>
          </p:nvPr>
        </p:nvSpPr>
        <p:spPr>
          <a:xfrm>
            <a:off x="5558685" y="2109350"/>
            <a:ext cx="2417400" cy="396900"/>
          </a:xfrm>
          <a:prstGeom prst="rect">
            <a:avLst/>
          </a:prstGeom>
        </p:spPr>
        <p:txBody>
          <a:bodyPr spcFirstLastPara="1" wrap="square" lIns="91425" tIns="91425" rIns="91425" bIns="91425" anchor="t" anchorCtr="0">
            <a:noAutofit/>
          </a:bodyPr>
          <a:lstStyle>
            <a:lvl1pPr lvl="0" rtl="0">
              <a:spcBef>
                <a:spcPts val="0"/>
              </a:spcBef>
              <a:spcAft>
                <a:spcPts val="0"/>
              </a:spcAft>
              <a:buNone/>
              <a:defRPr sz="2000" b="1">
                <a:solidFill>
                  <a:schemeClr val="accent1"/>
                </a:solidFill>
              </a:defRPr>
            </a:lvl1pPr>
            <a:lvl2pPr lvl="1" rtl="0">
              <a:spcBef>
                <a:spcPts val="0"/>
              </a:spcBef>
              <a:spcAft>
                <a:spcPts val="0"/>
              </a:spcAft>
              <a:buNone/>
              <a:defRPr sz="2000" b="1">
                <a:solidFill>
                  <a:schemeClr val="accent1"/>
                </a:solidFill>
              </a:defRPr>
            </a:lvl2pPr>
            <a:lvl3pPr lvl="2" rtl="0">
              <a:spcBef>
                <a:spcPts val="0"/>
              </a:spcBef>
              <a:spcAft>
                <a:spcPts val="0"/>
              </a:spcAft>
              <a:buNone/>
              <a:defRPr sz="2000" b="1">
                <a:solidFill>
                  <a:schemeClr val="accent1"/>
                </a:solidFill>
              </a:defRPr>
            </a:lvl3pPr>
            <a:lvl4pPr lvl="3" rtl="0">
              <a:spcBef>
                <a:spcPts val="0"/>
              </a:spcBef>
              <a:spcAft>
                <a:spcPts val="0"/>
              </a:spcAft>
              <a:buNone/>
              <a:defRPr sz="2000" b="1">
                <a:solidFill>
                  <a:schemeClr val="accent1"/>
                </a:solidFill>
              </a:defRPr>
            </a:lvl4pPr>
            <a:lvl5pPr lvl="4" rtl="0">
              <a:spcBef>
                <a:spcPts val="0"/>
              </a:spcBef>
              <a:spcAft>
                <a:spcPts val="0"/>
              </a:spcAft>
              <a:buNone/>
              <a:defRPr sz="2000" b="1">
                <a:solidFill>
                  <a:schemeClr val="accent1"/>
                </a:solidFill>
              </a:defRPr>
            </a:lvl5pPr>
            <a:lvl6pPr lvl="5" rtl="0">
              <a:spcBef>
                <a:spcPts val="0"/>
              </a:spcBef>
              <a:spcAft>
                <a:spcPts val="0"/>
              </a:spcAft>
              <a:buNone/>
              <a:defRPr sz="2000" b="1">
                <a:solidFill>
                  <a:schemeClr val="accent1"/>
                </a:solidFill>
              </a:defRPr>
            </a:lvl6pPr>
            <a:lvl7pPr lvl="6" rtl="0">
              <a:spcBef>
                <a:spcPts val="0"/>
              </a:spcBef>
              <a:spcAft>
                <a:spcPts val="0"/>
              </a:spcAft>
              <a:buNone/>
              <a:defRPr sz="2000" b="1">
                <a:solidFill>
                  <a:schemeClr val="accent1"/>
                </a:solidFill>
              </a:defRPr>
            </a:lvl7pPr>
            <a:lvl8pPr lvl="7" rtl="0">
              <a:spcBef>
                <a:spcPts val="0"/>
              </a:spcBef>
              <a:spcAft>
                <a:spcPts val="0"/>
              </a:spcAft>
              <a:buNone/>
              <a:defRPr sz="2000" b="1">
                <a:solidFill>
                  <a:schemeClr val="accent1"/>
                </a:solidFill>
              </a:defRPr>
            </a:lvl8pPr>
            <a:lvl9pPr lvl="8" rtl="0">
              <a:spcBef>
                <a:spcPts val="0"/>
              </a:spcBef>
              <a:spcAft>
                <a:spcPts val="0"/>
              </a:spcAft>
              <a:buNone/>
              <a:defRPr sz="2000" b="1">
                <a:solidFill>
                  <a:schemeClr val="accent1"/>
                </a:solidFill>
              </a:defRPr>
            </a:lvl9pPr>
          </a:lstStyle>
          <a:p>
            <a:endParaRPr/>
          </a:p>
        </p:txBody>
      </p:sp>
      <p:sp>
        <p:nvSpPr>
          <p:cNvPr id="523" name="Google Shape;523;p7"/>
          <p:cNvSpPr txBox="1">
            <a:spLocks noGrp="1"/>
          </p:cNvSpPr>
          <p:nvPr>
            <p:ph type="subTitle" idx="2"/>
          </p:nvPr>
        </p:nvSpPr>
        <p:spPr>
          <a:xfrm>
            <a:off x="5556263" y="2463297"/>
            <a:ext cx="2417400" cy="13263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800"/>
            </a:lvl1pPr>
            <a:lvl2pPr lvl="1" rtl="0">
              <a:spcBef>
                <a:spcPts val="0"/>
              </a:spcBef>
              <a:spcAft>
                <a:spcPts val="0"/>
              </a:spcAft>
              <a:buNone/>
              <a:defRPr sz="1800"/>
            </a:lvl2pPr>
            <a:lvl3pPr lvl="2" rtl="0">
              <a:spcBef>
                <a:spcPts val="0"/>
              </a:spcBef>
              <a:spcAft>
                <a:spcPts val="0"/>
              </a:spcAft>
              <a:buNone/>
              <a:defRPr sz="1800"/>
            </a:lvl3pPr>
            <a:lvl4pPr lvl="3" rtl="0">
              <a:spcBef>
                <a:spcPts val="0"/>
              </a:spcBef>
              <a:spcAft>
                <a:spcPts val="0"/>
              </a:spcAft>
              <a:buNone/>
              <a:defRPr sz="1800"/>
            </a:lvl4pPr>
            <a:lvl5pPr lvl="4" rtl="0">
              <a:spcBef>
                <a:spcPts val="0"/>
              </a:spcBef>
              <a:spcAft>
                <a:spcPts val="0"/>
              </a:spcAft>
              <a:buNone/>
              <a:defRPr sz="1800"/>
            </a:lvl5pPr>
            <a:lvl6pPr lvl="5" rtl="0">
              <a:spcBef>
                <a:spcPts val="0"/>
              </a:spcBef>
              <a:spcAft>
                <a:spcPts val="0"/>
              </a:spcAft>
              <a:buNone/>
              <a:defRPr sz="1800"/>
            </a:lvl6pPr>
            <a:lvl7pPr lvl="6" rtl="0">
              <a:spcBef>
                <a:spcPts val="0"/>
              </a:spcBef>
              <a:spcAft>
                <a:spcPts val="0"/>
              </a:spcAft>
              <a:buNone/>
              <a:defRPr sz="1800"/>
            </a:lvl7pPr>
            <a:lvl8pPr lvl="7" rtl="0">
              <a:spcBef>
                <a:spcPts val="0"/>
              </a:spcBef>
              <a:spcAft>
                <a:spcPts val="0"/>
              </a:spcAft>
              <a:buNone/>
              <a:defRPr sz="1800"/>
            </a:lvl8pPr>
            <a:lvl9pPr lvl="8" rtl="0">
              <a:spcBef>
                <a:spcPts val="0"/>
              </a:spcBef>
              <a:spcAft>
                <a:spcPts val="0"/>
              </a:spcAft>
              <a:buNone/>
              <a:defRPr sz="1800"/>
            </a:lvl9pPr>
          </a:lstStyle>
          <a:p>
            <a:endParaRPr/>
          </a:p>
        </p:txBody>
      </p:sp>
      <p:sp>
        <p:nvSpPr>
          <p:cNvPr id="524" name="Google Shape;524;p7"/>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7"/>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7"/>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7"/>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7"/>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7"/>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7"/>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7"/>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7"/>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7"/>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7"/>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7"/>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7"/>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7"/>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7"/>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7"/>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7"/>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7"/>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7"/>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7"/>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7"/>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7"/>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7"/>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7"/>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7"/>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7"/>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7"/>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7"/>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7"/>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7"/>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7"/>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7"/>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7"/>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7"/>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7"/>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7"/>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7"/>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7"/>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7"/>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74"/>
        <p:cNvGrpSpPr/>
        <p:nvPr/>
      </p:nvGrpSpPr>
      <p:grpSpPr>
        <a:xfrm>
          <a:off x="0" y="0"/>
          <a:ext cx="0" cy="0"/>
          <a:chOff x="0" y="0"/>
          <a:chExt cx="0" cy="0"/>
        </a:xfrm>
      </p:grpSpPr>
      <p:grpSp>
        <p:nvGrpSpPr>
          <p:cNvPr id="575" name="Google Shape;575;p8"/>
          <p:cNvGrpSpPr/>
          <p:nvPr/>
        </p:nvGrpSpPr>
        <p:grpSpPr>
          <a:xfrm>
            <a:off x="395894" y="219519"/>
            <a:ext cx="8518865" cy="4788281"/>
            <a:chOff x="395894" y="219519"/>
            <a:chExt cx="8518865" cy="4788281"/>
          </a:xfrm>
        </p:grpSpPr>
        <p:sp>
          <p:nvSpPr>
            <p:cNvPr id="576" name="Google Shape;576;p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7" name="Google Shape;577;p8"/>
            <p:cNvGrpSpPr/>
            <p:nvPr/>
          </p:nvGrpSpPr>
          <p:grpSpPr>
            <a:xfrm>
              <a:off x="8341543" y="2282008"/>
              <a:ext cx="569676" cy="380612"/>
              <a:chOff x="8341543" y="2282008"/>
              <a:chExt cx="569676" cy="380612"/>
            </a:xfrm>
          </p:grpSpPr>
          <p:sp>
            <p:nvSpPr>
              <p:cNvPr id="578" name="Google Shape;578;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0" name="Google Shape;580;p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1" name="Google Shape;581;p8"/>
            <p:cNvGrpSpPr/>
            <p:nvPr/>
          </p:nvGrpSpPr>
          <p:grpSpPr>
            <a:xfrm>
              <a:off x="8341543" y="1721094"/>
              <a:ext cx="569676" cy="380612"/>
              <a:chOff x="8341543" y="1721094"/>
              <a:chExt cx="569676" cy="380612"/>
            </a:xfrm>
          </p:grpSpPr>
          <p:sp>
            <p:nvSpPr>
              <p:cNvPr id="582" name="Google Shape;582;p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8"/>
            <p:cNvGrpSpPr/>
            <p:nvPr/>
          </p:nvGrpSpPr>
          <p:grpSpPr>
            <a:xfrm>
              <a:off x="8346273" y="1183592"/>
              <a:ext cx="568486" cy="388014"/>
              <a:chOff x="8346273" y="1183592"/>
              <a:chExt cx="568486" cy="388014"/>
            </a:xfrm>
          </p:grpSpPr>
          <p:sp>
            <p:nvSpPr>
              <p:cNvPr id="585" name="Google Shape;585;p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7" name="Google Shape;587;p8"/>
            <p:cNvGrpSpPr/>
            <p:nvPr/>
          </p:nvGrpSpPr>
          <p:grpSpPr>
            <a:xfrm>
              <a:off x="8341543" y="606635"/>
              <a:ext cx="569676" cy="388014"/>
              <a:chOff x="8341543" y="606635"/>
              <a:chExt cx="569676" cy="388014"/>
            </a:xfrm>
          </p:grpSpPr>
          <p:sp>
            <p:nvSpPr>
              <p:cNvPr id="588" name="Google Shape;588;p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8"/>
            <p:cNvGrpSpPr/>
            <p:nvPr/>
          </p:nvGrpSpPr>
          <p:grpSpPr>
            <a:xfrm>
              <a:off x="8341543" y="2842933"/>
              <a:ext cx="569676" cy="380612"/>
              <a:chOff x="8341543" y="2282008"/>
              <a:chExt cx="569676" cy="380612"/>
            </a:xfrm>
          </p:grpSpPr>
          <p:sp>
            <p:nvSpPr>
              <p:cNvPr id="591" name="Google Shape;591;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3" name="Google Shape;593;p8"/>
            <p:cNvGrpSpPr/>
            <p:nvPr/>
          </p:nvGrpSpPr>
          <p:grpSpPr>
            <a:xfrm>
              <a:off x="8341543" y="3403858"/>
              <a:ext cx="569676" cy="380612"/>
              <a:chOff x="8341543" y="2282008"/>
              <a:chExt cx="569676" cy="380612"/>
            </a:xfrm>
          </p:grpSpPr>
          <p:sp>
            <p:nvSpPr>
              <p:cNvPr id="594" name="Google Shape;594;p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6" name="Google Shape;596;p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8" name="Google Shape;598;p8"/>
          <p:cNvSpPr txBox="1">
            <a:spLocks noGrp="1"/>
          </p:cNvSpPr>
          <p:nvPr>
            <p:ph type="title"/>
          </p:nvPr>
        </p:nvSpPr>
        <p:spPr>
          <a:xfrm>
            <a:off x="1529550" y="1682550"/>
            <a:ext cx="6084900" cy="7227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1"/>
              </a:buClr>
              <a:buSzPts val="7200"/>
              <a:buNone/>
              <a:defRPr sz="72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endParaRPr/>
          </a:p>
        </p:txBody>
      </p:sp>
      <p:sp>
        <p:nvSpPr>
          <p:cNvPr id="599" name="Google Shape;599;p8"/>
          <p:cNvSpPr txBox="1">
            <a:spLocks noGrp="1"/>
          </p:cNvSpPr>
          <p:nvPr>
            <p:ph type="subTitle" idx="1"/>
          </p:nvPr>
        </p:nvSpPr>
        <p:spPr>
          <a:xfrm>
            <a:off x="1534825" y="2405250"/>
            <a:ext cx="6084900" cy="1055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600" name="Google Shape;600;p8"/>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8"/>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8"/>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8"/>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8"/>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8"/>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8"/>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8"/>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8"/>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8"/>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8"/>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8"/>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8"/>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8"/>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8"/>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8"/>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8"/>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8"/>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8"/>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8"/>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8"/>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8"/>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8"/>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8"/>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8"/>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8"/>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8"/>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8"/>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8"/>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8"/>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8"/>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8"/>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8"/>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8"/>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8"/>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8"/>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8"/>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8"/>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8"/>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8"/>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8"/>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8"/>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8"/>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8"/>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8"/>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8"/>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8"/>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8"/>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8"/>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8"/>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50"/>
        <p:cNvGrpSpPr/>
        <p:nvPr/>
      </p:nvGrpSpPr>
      <p:grpSpPr>
        <a:xfrm>
          <a:off x="0" y="0"/>
          <a:ext cx="0" cy="0"/>
          <a:chOff x="0" y="0"/>
          <a:chExt cx="0" cy="0"/>
        </a:xfrm>
      </p:grpSpPr>
      <p:grpSp>
        <p:nvGrpSpPr>
          <p:cNvPr id="651" name="Google Shape;651;p9"/>
          <p:cNvGrpSpPr/>
          <p:nvPr/>
        </p:nvGrpSpPr>
        <p:grpSpPr>
          <a:xfrm>
            <a:off x="395894" y="219519"/>
            <a:ext cx="8518865" cy="4788281"/>
            <a:chOff x="395894" y="219519"/>
            <a:chExt cx="8518865" cy="4788281"/>
          </a:xfrm>
        </p:grpSpPr>
        <p:sp>
          <p:nvSpPr>
            <p:cNvPr id="652" name="Google Shape;652;p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3" name="Google Shape;653;p9"/>
            <p:cNvGrpSpPr/>
            <p:nvPr/>
          </p:nvGrpSpPr>
          <p:grpSpPr>
            <a:xfrm>
              <a:off x="8341543" y="2282008"/>
              <a:ext cx="569676" cy="380612"/>
              <a:chOff x="8341543" y="2282008"/>
              <a:chExt cx="569676" cy="380612"/>
            </a:xfrm>
          </p:grpSpPr>
          <p:sp>
            <p:nvSpPr>
              <p:cNvPr id="654" name="Google Shape;654;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6" name="Google Shape;656;p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7" name="Google Shape;657;p9"/>
            <p:cNvGrpSpPr/>
            <p:nvPr/>
          </p:nvGrpSpPr>
          <p:grpSpPr>
            <a:xfrm>
              <a:off x="8341543" y="1721094"/>
              <a:ext cx="569676" cy="380612"/>
              <a:chOff x="8341543" y="1721094"/>
              <a:chExt cx="569676" cy="380612"/>
            </a:xfrm>
          </p:grpSpPr>
          <p:sp>
            <p:nvSpPr>
              <p:cNvPr id="658" name="Google Shape;658;p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0" name="Google Shape;660;p9"/>
            <p:cNvGrpSpPr/>
            <p:nvPr/>
          </p:nvGrpSpPr>
          <p:grpSpPr>
            <a:xfrm>
              <a:off x="8346273" y="1183592"/>
              <a:ext cx="568486" cy="388014"/>
              <a:chOff x="8346273" y="1183592"/>
              <a:chExt cx="568486" cy="388014"/>
            </a:xfrm>
          </p:grpSpPr>
          <p:sp>
            <p:nvSpPr>
              <p:cNvPr id="661" name="Google Shape;661;p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3" name="Google Shape;663;p9"/>
            <p:cNvGrpSpPr/>
            <p:nvPr/>
          </p:nvGrpSpPr>
          <p:grpSpPr>
            <a:xfrm>
              <a:off x="8341543" y="606635"/>
              <a:ext cx="569676" cy="388014"/>
              <a:chOff x="8341543" y="606635"/>
              <a:chExt cx="569676" cy="388014"/>
            </a:xfrm>
          </p:grpSpPr>
          <p:sp>
            <p:nvSpPr>
              <p:cNvPr id="664" name="Google Shape;664;p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 name="Google Shape;666;p9"/>
            <p:cNvGrpSpPr/>
            <p:nvPr/>
          </p:nvGrpSpPr>
          <p:grpSpPr>
            <a:xfrm>
              <a:off x="8341543" y="2842933"/>
              <a:ext cx="569676" cy="380612"/>
              <a:chOff x="8341543" y="2282008"/>
              <a:chExt cx="569676" cy="380612"/>
            </a:xfrm>
          </p:grpSpPr>
          <p:sp>
            <p:nvSpPr>
              <p:cNvPr id="667" name="Google Shape;667;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9" name="Google Shape;669;p9"/>
            <p:cNvGrpSpPr/>
            <p:nvPr/>
          </p:nvGrpSpPr>
          <p:grpSpPr>
            <a:xfrm>
              <a:off x="8341543" y="3403858"/>
              <a:ext cx="569676" cy="380612"/>
              <a:chOff x="8341543" y="2282008"/>
              <a:chExt cx="569676" cy="380612"/>
            </a:xfrm>
          </p:grpSpPr>
          <p:sp>
            <p:nvSpPr>
              <p:cNvPr id="670" name="Google Shape;670;p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2" name="Google Shape;672;p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4" name="Google Shape;674;p9"/>
          <p:cNvSpPr txBox="1">
            <a:spLocks noGrp="1"/>
          </p:cNvSpPr>
          <p:nvPr>
            <p:ph type="title"/>
          </p:nvPr>
        </p:nvSpPr>
        <p:spPr>
          <a:xfrm>
            <a:off x="2014800" y="1482700"/>
            <a:ext cx="5114400" cy="13899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107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75" name="Google Shape;675;p9"/>
          <p:cNvSpPr txBox="1">
            <a:spLocks noGrp="1"/>
          </p:cNvSpPr>
          <p:nvPr>
            <p:ph type="subTitle" idx="1"/>
          </p:nvPr>
        </p:nvSpPr>
        <p:spPr>
          <a:xfrm>
            <a:off x="2594250" y="2750800"/>
            <a:ext cx="3955500" cy="9942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1800"/>
            </a:lvl1pPr>
            <a:lvl2pPr lvl="1" algn="ctr" rtl="0">
              <a:spcBef>
                <a:spcPts val="0"/>
              </a:spcBef>
              <a:spcAft>
                <a:spcPts val="0"/>
              </a:spcAft>
              <a:buNone/>
              <a:defRPr sz="1800"/>
            </a:lvl2pPr>
            <a:lvl3pPr lvl="2" algn="ctr" rtl="0">
              <a:spcBef>
                <a:spcPts val="0"/>
              </a:spcBef>
              <a:spcAft>
                <a:spcPts val="0"/>
              </a:spcAft>
              <a:buNone/>
              <a:defRPr sz="1800"/>
            </a:lvl3pPr>
            <a:lvl4pPr lvl="3" algn="ctr" rtl="0">
              <a:spcBef>
                <a:spcPts val="0"/>
              </a:spcBef>
              <a:spcAft>
                <a:spcPts val="0"/>
              </a:spcAft>
              <a:buNone/>
              <a:defRPr sz="1800"/>
            </a:lvl4pPr>
            <a:lvl5pPr lvl="4" algn="ctr" rtl="0">
              <a:spcBef>
                <a:spcPts val="0"/>
              </a:spcBef>
              <a:spcAft>
                <a:spcPts val="0"/>
              </a:spcAft>
              <a:buNone/>
              <a:defRPr sz="1800"/>
            </a:lvl5pPr>
            <a:lvl6pPr lvl="5" algn="ctr" rtl="0">
              <a:spcBef>
                <a:spcPts val="0"/>
              </a:spcBef>
              <a:spcAft>
                <a:spcPts val="0"/>
              </a:spcAft>
              <a:buNone/>
              <a:defRPr sz="1800"/>
            </a:lvl6pPr>
            <a:lvl7pPr lvl="6" algn="ctr" rtl="0">
              <a:spcBef>
                <a:spcPts val="0"/>
              </a:spcBef>
              <a:spcAft>
                <a:spcPts val="0"/>
              </a:spcAft>
              <a:buNone/>
              <a:defRPr sz="1800"/>
            </a:lvl7pPr>
            <a:lvl8pPr lvl="7" algn="ctr" rtl="0">
              <a:spcBef>
                <a:spcPts val="0"/>
              </a:spcBef>
              <a:spcAft>
                <a:spcPts val="0"/>
              </a:spcAft>
              <a:buNone/>
              <a:defRPr sz="1800"/>
            </a:lvl8pPr>
            <a:lvl9pPr lvl="8" algn="ctr" rtl="0">
              <a:spcBef>
                <a:spcPts val="0"/>
              </a:spcBef>
              <a:spcAft>
                <a:spcPts val="0"/>
              </a:spcAft>
              <a:buNone/>
              <a:defRPr sz="1800"/>
            </a:lvl9pPr>
          </a:lstStyle>
          <a:p>
            <a:endParaRPr/>
          </a:p>
        </p:txBody>
      </p:sp>
      <p:sp>
        <p:nvSpPr>
          <p:cNvPr id="676" name="Google Shape;676;p9"/>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9"/>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9"/>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9"/>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9"/>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9"/>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9"/>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9"/>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9"/>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9"/>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9"/>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9"/>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9"/>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9"/>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9"/>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9"/>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9"/>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9"/>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9"/>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9"/>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9"/>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9"/>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9"/>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9"/>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9"/>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9"/>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9"/>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9"/>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9"/>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9"/>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9"/>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9"/>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9"/>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9"/>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9"/>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9"/>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9"/>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9"/>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9"/>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9"/>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9"/>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9"/>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9"/>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9"/>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9"/>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9"/>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9"/>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9"/>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9"/>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9"/>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26"/>
        <p:cNvGrpSpPr/>
        <p:nvPr/>
      </p:nvGrpSpPr>
      <p:grpSpPr>
        <a:xfrm>
          <a:off x="0" y="0"/>
          <a:ext cx="0" cy="0"/>
          <a:chOff x="0" y="0"/>
          <a:chExt cx="0" cy="0"/>
        </a:xfrm>
      </p:grpSpPr>
      <p:grpSp>
        <p:nvGrpSpPr>
          <p:cNvPr id="727" name="Google Shape;727;p10"/>
          <p:cNvGrpSpPr/>
          <p:nvPr/>
        </p:nvGrpSpPr>
        <p:grpSpPr>
          <a:xfrm>
            <a:off x="395894" y="219519"/>
            <a:ext cx="8518865" cy="4788281"/>
            <a:chOff x="395894" y="219519"/>
            <a:chExt cx="8518865" cy="4788281"/>
          </a:xfrm>
        </p:grpSpPr>
        <p:sp>
          <p:nvSpPr>
            <p:cNvPr id="728" name="Google Shape;728;p1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9" name="Google Shape;729;p10"/>
            <p:cNvGrpSpPr/>
            <p:nvPr/>
          </p:nvGrpSpPr>
          <p:grpSpPr>
            <a:xfrm>
              <a:off x="8341543" y="2282008"/>
              <a:ext cx="569676" cy="380612"/>
              <a:chOff x="8341543" y="2282008"/>
              <a:chExt cx="569676" cy="380612"/>
            </a:xfrm>
          </p:grpSpPr>
          <p:sp>
            <p:nvSpPr>
              <p:cNvPr id="730" name="Google Shape;730;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2" name="Google Shape;732;p1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3" name="Google Shape;733;p10"/>
            <p:cNvGrpSpPr/>
            <p:nvPr/>
          </p:nvGrpSpPr>
          <p:grpSpPr>
            <a:xfrm>
              <a:off x="8341543" y="1721094"/>
              <a:ext cx="569676" cy="380612"/>
              <a:chOff x="8341543" y="1721094"/>
              <a:chExt cx="569676" cy="380612"/>
            </a:xfrm>
          </p:grpSpPr>
          <p:sp>
            <p:nvSpPr>
              <p:cNvPr id="734" name="Google Shape;734;p1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6" name="Google Shape;736;p10"/>
            <p:cNvGrpSpPr/>
            <p:nvPr/>
          </p:nvGrpSpPr>
          <p:grpSpPr>
            <a:xfrm>
              <a:off x="8346273" y="1183592"/>
              <a:ext cx="568486" cy="388014"/>
              <a:chOff x="8346273" y="1183592"/>
              <a:chExt cx="568486" cy="388014"/>
            </a:xfrm>
          </p:grpSpPr>
          <p:sp>
            <p:nvSpPr>
              <p:cNvPr id="737" name="Google Shape;737;p1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9" name="Google Shape;739;p10"/>
            <p:cNvGrpSpPr/>
            <p:nvPr/>
          </p:nvGrpSpPr>
          <p:grpSpPr>
            <a:xfrm>
              <a:off x="8341543" y="606635"/>
              <a:ext cx="569676" cy="388014"/>
              <a:chOff x="8341543" y="606635"/>
              <a:chExt cx="569676" cy="388014"/>
            </a:xfrm>
          </p:grpSpPr>
          <p:sp>
            <p:nvSpPr>
              <p:cNvPr id="740" name="Google Shape;740;p1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2" name="Google Shape;742;p10"/>
            <p:cNvGrpSpPr/>
            <p:nvPr/>
          </p:nvGrpSpPr>
          <p:grpSpPr>
            <a:xfrm>
              <a:off x="8341543" y="2842933"/>
              <a:ext cx="569676" cy="380612"/>
              <a:chOff x="8341543" y="2282008"/>
              <a:chExt cx="569676" cy="380612"/>
            </a:xfrm>
          </p:grpSpPr>
          <p:sp>
            <p:nvSpPr>
              <p:cNvPr id="743" name="Google Shape;743;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10"/>
            <p:cNvGrpSpPr/>
            <p:nvPr/>
          </p:nvGrpSpPr>
          <p:grpSpPr>
            <a:xfrm>
              <a:off x="8341543" y="3403858"/>
              <a:ext cx="569676" cy="380612"/>
              <a:chOff x="8341543" y="2282008"/>
              <a:chExt cx="569676" cy="380612"/>
            </a:xfrm>
          </p:grpSpPr>
          <p:sp>
            <p:nvSpPr>
              <p:cNvPr id="746" name="Google Shape;746;p1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8" name="Google Shape;748;p1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0" name="Google Shape;750;p10"/>
          <p:cNvSpPr txBox="1">
            <a:spLocks noGrp="1"/>
          </p:cNvSpPr>
          <p:nvPr>
            <p:ph type="title"/>
          </p:nvPr>
        </p:nvSpPr>
        <p:spPr>
          <a:xfrm>
            <a:off x="3438550" y="2009550"/>
            <a:ext cx="4979400" cy="1124400"/>
          </a:xfrm>
          <a:prstGeom prst="rect">
            <a:avLst/>
          </a:prstGeom>
        </p:spPr>
        <p:txBody>
          <a:bodyPr spcFirstLastPara="1" wrap="square" lIns="91425" tIns="91425" rIns="91425" bIns="91425" anchor="t" anchorCtr="0">
            <a:noAutofit/>
          </a:bodyPr>
          <a:lstStyle>
            <a:lvl1pPr lvl="0" algn="l" rtl="0">
              <a:spcBef>
                <a:spcPts val="0"/>
              </a:spcBef>
              <a:spcAft>
                <a:spcPts val="0"/>
              </a:spcAft>
              <a:buSzPts val="2800"/>
              <a:buNone/>
              <a:defRPr sz="4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1" name="Google Shape;751;p10"/>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0"/>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0"/>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0"/>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0"/>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0"/>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0"/>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0"/>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0"/>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0"/>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0"/>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0"/>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0"/>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0"/>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0"/>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0"/>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0"/>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0"/>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0"/>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0"/>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0"/>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0"/>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0"/>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0"/>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0"/>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0"/>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0"/>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0"/>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0"/>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0"/>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0"/>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0"/>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0"/>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0"/>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0"/>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10"/>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10"/>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10"/>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10"/>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10"/>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10"/>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10"/>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10"/>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10"/>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10"/>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10"/>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10"/>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10"/>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10"/>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10"/>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01"/>
        <p:cNvGrpSpPr/>
        <p:nvPr/>
      </p:nvGrpSpPr>
      <p:grpSpPr>
        <a:xfrm>
          <a:off x="0" y="0"/>
          <a:ext cx="0" cy="0"/>
          <a:chOff x="0" y="0"/>
          <a:chExt cx="0" cy="0"/>
        </a:xfrm>
      </p:grpSpPr>
      <p:grpSp>
        <p:nvGrpSpPr>
          <p:cNvPr id="802" name="Google Shape;802;p11"/>
          <p:cNvGrpSpPr/>
          <p:nvPr/>
        </p:nvGrpSpPr>
        <p:grpSpPr>
          <a:xfrm>
            <a:off x="395894" y="219519"/>
            <a:ext cx="8518865" cy="4788281"/>
            <a:chOff x="395894" y="219519"/>
            <a:chExt cx="8518865" cy="4788281"/>
          </a:xfrm>
        </p:grpSpPr>
        <p:sp>
          <p:nvSpPr>
            <p:cNvPr id="803" name="Google Shape;803;p1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4" name="Google Shape;804;p11"/>
            <p:cNvGrpSpPr/>
            <p:nvPr/>
          </p:nvGrpSpPr>
          <p:grpSpPr>
            <a:xfrm>
              <a:off x="8341543" y="2282008"/>
              <a:ext cx="569676" cy="380612"/>
              <a:chOff x="8341543" y="2282008"/>
              <a:chExt cx="569676" cy="380612"/>
            </a:xfrm>
          </p:grpSpPr>
          <p:sp>
            <p:nvSpPr>
              <p:cNvPr id="805" name="Google Shape;805;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7" name="Google Shape;807;p1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8" name="Google Shape;808;p11"/>
            <p:cNvGrpSpPr/>
            <p:nvPr/>
          </p:nvGrpSpPr>
          <p:grpSpPr>
            <a:xfrm>
              <a:off x="8341543" y="1721094"/>
              <a:ext cx="569676" cy="380612"/>
              <a:chOff x="8341543" y="1721094"/>
              <a:chExt cx="569676" cy="380612"/>
            </a:xfrm>
          </p:grpSpPr>
          <p:sp>
            <p:nvSpPr>
              <p:cNvPr id="809" name="Google Shape;809;p1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1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1" name="Google Shape;811;p11"/>
            <p:cNvGrpSpPr/>
            <p:nvPr/>
          </p:nvGrpSpPr>
          <p:grpSpPr>
            <a:xfrm>
              <a:off x="8346273" y="1183592"/>
              <a:ext cx="568486" cy="388014"/>
              <a:chOff x="8346273" y="1183592"/>
              <a:chExt cx="568486" cy="388014"/>
            </a:xfrm>
          </p:grpSpPr>
          <p:sp>
            <p:nvSpPr>
              <p:cNvPr id="812" name="Google Shape;812;p1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1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4" name="Google Shape;814;p11"/>
            <p:cNvGrpSpPr/>
            <p:nvPr/>
          </p:nvGrpSpPr>
          <p:grpSpPr>
            <a:xfrm>
              <a:off x="8341543" y="606635"/>
              <a:ext cx="569676" cy="388014"/>
              <a:chOff x="8341543" y="606635"/>
              <a:chExt cx="569676" cy="388014"/>
            </a:xfrm>
          </p:grpSpPr>
          <p:sp>
            <p:nvSpPr>
              <p:cNvPr id="815" name="Google Shape;815;p1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1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7" name="Google Shape;817;p11"/>
            <p:cNvGrpSpPr/>
            <p:nvPr/>
          </p:nvGrpSpPr>
          <p:grpSpPr>
            <a:xfrm>
              <a:off x="8341543" y="2842933"/>
              <a:ext cx="569676" cy="380612"/>
              <a:chOff x="8341543" y="2282008"/>
              <a:chExt cx="569676" cy="380612"/>
            </a:xfrm>
          </p:grpSpPr>
          <p:sp>
            <p:nvSpPr>
              <p:cNvPr id="818" name="Google Shape;818;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11"/>
            <p:cNvGrpSpPr/>
            <p:nvPr/>
          </p:nvGrpSpPr>
          <p:grpSpPr>
            <a:xfrm>
              <a:off x="8341543" y="3403858"/>
              <a:ext cx="569676" cy="380612"/>
              <a:chOff x="8341543" y="2282008"/>
              <a:chExt cx="569676" cy="380612"/>
            </a:xfrm>
          </p:grpSpPr>
          <p:sp>
            <p:nvSpPr>
              <p:cNvPr id="821" name="Google Shape;821;p1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1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 name="Google Shape;823;p1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1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5" name="Google Shape;825;p11"/>
          <p:cNvSpPr txBox="1">
            <a:spLocks noGrp="1"/>
          </p:cNvSpPr>
          <p:nvPr>
            <p:ph type="title" hasCustomPrompt="1"/>
          </p:nvPr>
        </p:nvSpPr>
        <p:spPr>
          <a:xfrm>
            <a:off x="1816863" y="1707588"/>
            <a:ext cx="5511600" cy="1401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accent1"/>
              </a:buClr>
              <a:buSzPts val="7200"/>
              <a:buNone/>
              <a:defRPr sz="9000">
                <a:solidFill>
                  <a:schemeClr val="accent1"/>
                </a:solidFill>
              </a:defRPr>
            </a:lvl1pPr>
            <a:lvl2pPr lvl="1" algn="ctr">
              <a:spcBef>
                <a:spcPts val="0"/>
              </a:spcBef>
              <a:spcAft>
                <a:spcPts val="0"/>
              </a:spcAft>
              <a:buClr>
                <a:schemeClr val="accent1"/>
              </a:buClr>
              <a:buSzPts val="7200"/>
              <a:buNone/>
              <a:defRPr sz="7200">
                <a:solidFill>
                  <a:schemeClr val="accent1"/>
                </a:solidFill>
              </a:defRPr>
            </a:lvl2pPr>
            <a:lvl3pPr lvl="2" algn="ctr">
              <a:spcBef>
                <a:spcPts val="0"/>
              </a:spcBef>
              <a:spcAft>
                <a:spcPts val="0"/>
              </a:spcAft>
              <a:buClr>
                <a:schemeClr val="accent1"/>
              </a:buClr>
              <a:buSzPts val="7200"/>
              <a:buNone/>
              <a:defRPr sz="7200">
                <a:solidFill>
                  <a:schemeClr val="accent1"/>
                </a:solidFill>
              </a:defRPr>
            </a:lvl3pPr>
            <a:lvl4pPr lvl="3" algn="ctr">
              <a:spcBef>
                <a:spcPts val="0"/>
              </a:spcBef>
              <a:spcAft>
                <a:spcPts val="0"/>
              </a:spcAft>
              <a:buClr>
                <a:schemeClr val="accent1"/>
              </a:buClr>
              <a:buSzPts val="7200"/>
              <a:buNone/>
              <a:defRPr sz="7200">
                <a:solidFill>
                  <a:schemeClr val="accent1"/>
                </a:solidFill>
              </a:defRPr>
            </a:lvl4pPr>
            <a:lvl5pPr lvl="4" algn="ctr">
              <a:spcBef>
                <a:spcPts val="0"/>
              </a:spcBef>
              <a:spcAft>
                <a:spcPts val="0"/>
              </a:spcAft>
              <a:buClr>
                <a:schemeClr val="accent1"/>
              </a:buClr>
              <a:buSzPts val="7200"/>
              <a:buNone/>
              <a:defRPr sz="7200">
                <a:solidFill>
                  <a:schemeClr val="accent1"/>
                </a:solidFill>
              </a:defRPr>
            </a:lvl5pPr>
            <a:lvl6pPr lvl="5" algn="ctr">
              <a:spcBef>
                <a:spcPts val="0"/>
              </a:spcBef>
              <a:spcAft>
                <a:spcPts val="0"/>
              </a:spcAft>
              <a:buClr>
                <a:schemeClr val="accent1"/>
              </a:buClr>
              <a:buSzPts val="7200"/>
              <a:buNone/>
              <a:defRPr sz="7200">
                <a:solidFill>
                  <a:schemeClr val="accent1"/>
                </a:solidFill>
              </a:defRPr>
            </a:lvl6pPr>
            <a:lvl7pPr lvl="6" algn="ctr">
              <a:spcBef>
                <a:spcPts val="0"/>
              </a:spcBef>
              <a:spcAft>
                <a:spcPts val="0"/>
              </a:spcAft>
              <a:buClr>
                <a:schemeClr val="accent1"/>
              </a:buClr>
              <a:buSzPts val="7200"/>
              <a:buNone/>
              <a:defRPr sz="7200">
                <a:solidFill>
                  <a:schemeClr val="accent1"/>
                </a:solidFill>
              </a:defRPr>
            </a:lvl7pPr>
            <a:lvl8pPr lvl="7" algn="ctr">
              <a:spcBef>
                <a:spcPts val="0"/>
              </a:spcBef>
              <a:spcAft>
                <a:spcPts val="0"/>
              </a:spcAft>
              <a:buClr>
                <a:schemeClr val="accent1"/>
              </a:buClr>
              <a:buSzPts val="7200"/>
              <a:buNone/>
              <a:defRPr sz="7200">
                <a:solidFill>
                  <a:schemeClr val="accent1"/>
                </a:solidFill>
              </a:defRPr>
            </a:lvl8pPr>
            <a:lvl9pPr lvl="8" algn="ctr">
              <a:spcBef>
                <a:spcPts val="0"/>
              </a:spcBef>
              <a:spcAft>
                <a:spcPts val="0"/>
              </a:spcAft>
              <a:buClr>
                <a:schemeClr val="accent1"/>
              </a:buClr>
              <a:buSzPts val="7200"/>
              <a:buNone/>
              <a:defRPr sz="7200">
                <a:solidFill>
                  <a:schemeClr val="accent1"/>
                </a:solidFill>
              </a:defRPr>
            </a:lvl9pPr>
          </a:lstStyle>
          <a:p>
            <a:r>
              <a:t>xx%</a:t>
            </a:r>
          </a:p>
        </p:txBody>
      </p:sp>
      <p:sp>
        <p:nvSpPr>
          <p:cNvPr id="826" name="Google Shape;826;p11"/>
          <p:cNvSpPr txBox="1">
            <a:spLocks noGrp="1"/>
          </p:cNvSpPr>
          <p:nvPr>
            <p:ph type="subTitle" idx="1"/>
          </p:nvPr>
        </p:nvSpPr>
        <p:spPr>
          <a:xfrm>
            <a:off x="1815538" y="2971813"/>
            <a:ext cx="5511600" cy="4641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sz="2000"/>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827" name="Google Shape;827;p11"/>
          <p:cNvSpPr/>
          <p:nvPr/>
        </p:nvSpPr>
        <p:spPr>
          <a:xfrm>
            <a:off x="546317" y="94193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11"/>
          <p:cNvSpPr/>
          <p:nvPr/>
        </p:nvSpPr>
        <p:spPr>
          <a:xfrm>
            <a:off x="281025" y="966589"/>
            <a:ext cx="324527" cy="82660"/>
          </a:xfrm>
          <a:custGeom>
            <a:avLst/>
            <a:gdLst/>
            <a:ahLst/>
            <a:cxnLst/>
            <a:rect l="l" t="t" r="r" b="b"/>
            <a:pathLst>
              <a:path w="10360" h="2535"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11"/>
          <p:cNvSpPr/>
          <p:nvPr/>
        </p:nvSpPr>
        <p:spPr>
          <a:xfrm>
            <a:off x="304707" y="104921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11"/>
          <p:cNvSpPr/>
          <p:nvPr/>
        </p:nvSpPr>
        <p:spPr>
          <a:xfrm>
            <a:off x="605521" y="100728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11"/>
          <p:cNvSpPr/>
          <p:nvPr/>
        </p:nvSpPr>
        <p:spPr>
          <a:xfrm>
            <a:off x="546317" y="1298240"/>
            <a:ext cx="79378" cy="133169"/>
          </a:xfrm>
          <a:custGeom>
            <a:avLst/>
            <a:gdLst/>
            <a:ahLst/>
            <a:cxnLst/>
            <a:rect l="l" t="t" r="r" b="b"/>
            <a:pathLst>
              <a:path w="2534" h="4084" extrusionOk="0">
                <a:moveTo>
                  <a:pt x="1286" y="0"/>
                </a:moveTo>
                <a:cubicBezTo>
                  <a:pt x="567" y="0"/>
                  <a:pt x="0" y="908"/>
                  <a:pt x="0" y="2042"/>
                </a:cubicBezTo>
                <a:cubicBezTo>
                  <a:pt x="0" y="3176"/>
                  <a:pt x="567" y="4083"/>
                  <a:pt x="1286" y="4083"/>
                </a:cubicBezTo>
                <a:cubicBezTo>
                  <a:pt x="1966" y="4083"/>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1"/>
          <p:cNvSpPr/>
          <p:nvPr/>
        </p:nvSpPr>
        <p:spPr>
          <a:xfrm>
            <a:off x="281025" y="1324130"/>
            <a:ext cx="324527" cy="81388"/>
          </a:xfrm>
          <a:custGeom>
            <a:avLst/>
            <a:gdLst/>
            <a:ahLst/>
            <a:cxnLst/>
            <a:rect l="l" t="t" r="r" b="b"/>
            <a:pathLst>
              <a:path w="10360" h="2496" extrusionOk="0">
                <a:moveTo>
                  <a:pt x="794" y="0"/>
                </a:moveTo>
                <a:cubicBezTo>
                  <a:pt x="341" y="0"/>
                  <a:pt x="0" y="567"/>
                  <a:pt x="0" y="1248"/>
                </a:cubicBezTo>
                <a:cubicBezTo>
                  <a:pt x="0" y="1928"/>
                  <a:pt x="341" y="2495"/>
                  <a:pt x="794" y="2495"/>
                </a:cubicBezTo>
                <a:lnTo>
                  <a:pt x="9566" y="2495"/>
                </a:lnTo>
                <a:cubicBezTo>
                  <a:pt x="10019" y="2495"/>
                  <a:pt x="10360" y="1928"/>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1"/>
          <p:cNvSpPr/>
          <p:nvPr/>
        </p:nvSpPr>
        <p:spPr>
          <a:xfrm>
            <a:off x="304707" y="14054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1"/>
          <p:cNvSpPr/>
          <p:nvPr/>
        </p:nvSpPr>
        <p:spPr>
          <a:xfrm>
            <a:off x="605521" y="136479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1"/>
          <p:cNvSpPr/>
          <p:nvPr/>
        </p:nvSpPr>
        <p:spPr>
          <a:xfrm>
            <a:off x="282216" y="1335217"/>
            <a:ext cx="323337" cy="70302"/>
          </a:xfrm>
          <a:custGeom>
            <a:avLst/>
            <a:gdLst/>
            <a:ahLst/>
            <a:cxnLst/>
            <a:rect l="l" t="t" r="r" b="b"/>
            <a:pathLst>
              <a:path w="10322" h="2156" extrusionOk="0">
                <a:moveTo>
                  <a:pt x="10057" y="0"/>
                </a:moveTo>
                <a:lnTo>
                  <a:pt x="10057" y="0"/>
                </a:lnTo>
                <a:cubicBezTo>
                  <a:pt x="10095" y="76"/>
                  <a:pt x="10095" y="190"/>
                  <a:pt x="10095" y="303"/>
                </a:cubicBezTo>
                <a:cubicBezTo>
                  <a:pt x="10095" y="983"/>
                  <a:pt x="9755" y="1551"/>
                  <a:pt x="9301" y="1551"/>
                </a:cubicBezTo>
                <a:lnTo>
                  <a:pt x="530" y="1551"/>
                </a:lnTo>
                <a:cubicBezTo>
                  <a:pt x="303" y="1551"/>
                  <a:pt x="114" y="1437"/>
                  <a:pt x="0" y="1210"/>
                </a:cubicBezTo>
                <a:lnTo>
                  <a:pt x="0" y="1210"/>
                </a:lnTo>
                <a:cubicBezTo>
                  <a:pt x="76" y="1740"/>
                  <a:pt x="378" y="2118"/>
                  <a:pt x="719" y="2155"/>
                </a:cubicBezTo>
                <a:lnTo>
                  <a:pt x="9528" y="2155"/>
                </a:lnTo>
                <a:cubicBezTo>
                  <a:pt x="9981" y="2155"/>
                  <a:pt x="10322" y="1588"/>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1"/>
          <p:cNvSpPr/>
          <p:nvPr/>
        </p:nvSpPr>
        <p:spPr>
          <a:xfrm>
            <a:off x="546317" y="1655749"/>
            <a:ext cx="79378" cy="131930"/>
          </a:xfrm>
          <a:custGeom>
            <a:avLst/>
            <a:gdLst/>
            <a:ahLst/>
            <a:cxnLst/>
            <a:rect l="l" t="t" r="r" b="b"/>
            <a:pathLst>
              <a:path w="2534" h="4046" extrusionOk="0">
                <a:moveTo>
                  <a:pt x="1286" y="0"/>
                </a:moveTo>
                <a:cubicBezTo>
                  <a:pt x="567" y="0"/>
                  <a:pt x="0" y="908"/>
                  <a:pt x="0" y="2004"/>
                </a:cubicBezTo>
                <a:cubicBezTo>
                  <a:pt x="0" y="3138"/>
                  <a:pt x="567" y="4046"/>
                  <a:pt x="1286" y="4046"/>
                </a:cubicBezTo>
                <a:cubicBezTo>
                  <a:pt x="1966" y="4046"/>
                  <a:pt x="2533" y="3138"/>
                  <a:pt x="2533" y="2004"/>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1"/>
          <p:cNvSpPr/>
          <p:nvPr/>
        </p:nvSpPr>
        <p:spPr>
          <a:xfrm>
            <a:off x="281025" y="1680400"/>
            <a:ext cx="324527" cy="82627"/>
          </a:xfrm>
          <a:custGeom>
            <a:avLst/>
            <a:gdLst/>
            <a:ahLst/>
            <a:cxnLst/>
            <a:rect l="l" t="t" r="r" b="b"/>
            <a:pathLst>
              <a:path w="10360" h="2534" extrusionOk="0">
                <a:moveTo>
                  <a:pt x="794" y="1"/>
                </a:moveTo>
                <a:cubicBezTo>
                  <a:pt x="341" y="1"/>
                  <a:pt x="0" y="568"/>
                  <a:pt x="0" y="1248"/>
                </a:cubicBezTo>
                <a:cubicBezTo>
                  <a:pt x="0" y="1967"/>
                  <a:pt x="341" y="2534"/>
                  <a:pt x="794" y="2534"/>
                </a:cubicBezTo>
                <a:lnTo>
                  <a:pt x="9566" y="2534"/>
                </a:lnTo>
                <a:cubicBezTo>
                  <a:pt x="10019" y="2534"/>
                  <a:pt x="10360" y="1967"/>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11"/>
          <p:cNvSpPr/>
          <p:nvPr/>
        </p:nvSpPr>
        <p:spPr>
          <a:xfrm>
            <a:off x="304707" y="1761756"/>
            <a:ext cx="32014" cy="1272"/>
          </a:xfrm>
          <a:custGeom>
            <a:avLst/>
            <a:gdLst/>
            <a:ahLst/>
            <a:cxnLst/>
            <a:rect l="l" t="t" r="r" b="b"/>
            <a:pathLst>
              <a:path w="1022" h="39" extrusionOk="0">
                <a:moveTo>
                  <a:pt x="1021" y="39"/>
                </a:moveTo>
                <a:lnTo>
                  <a:pt x="38" y="39"/>
                </a:lnTo>
                <a:cubicBezTo>
                  <a:pt x="38" y="39"/>
                  <a:pt x="38" y="39"/>
                  <a:pt x="38" y="39"/>
                </a:cubicBezTo>
                <a:cubicBezTo>
                  <a:pt x="38" y="39"/>
                  <a:pt x="38" y="39"/>
                  <a:pt x="38" y="39"/>
                </a:cubicBezTo>
                <a:lnTo>
                  <a:pt x="1021" y="39"/>
                </a:lnTo>
                <a:lnTo>
                  <a:pt x="1021" y="39"/>
                </a:lnTo>
                <a:close/>
                <a:moveTo>
                  <a:pt x="1" y="39"/>
                </a:moveTo>
                <a:lnTo>
                  <a:pt x="1" y="39"/>
                </a:lnTo>
                <a:lnTo>
                  <a:pt x="1" y="39"/>
                </a:lnTo>
                <a:close/>
                <a:moveTo>
                  <a:pt x="1" y="39"/>
                </a:moveTo>
                <a:lnTo>
                  <a:pt x="1" y="39"/>
                </a:lnTo>
                <a:lnTo>
                  <a:pt x="1" y="39"/>
                </a:lnTo>
                <a:close/>
                <a:moveTo>
                  <a:pt x="1" y="39"/>
                </a:moveTo>
                <a:lnTo>
                  <a:pt x="1" y="39"/>
                </a:lnTo>
                <a:lnTo>
                  <a:pt x="1" y="39"/>
                </a:lnTo>
                <a:close/>
                <a:moveTo>
                  <a:pt x="1" y="39"/>
                </a:moveTo>
                <a:cubicBezTo>
                  <a:pt x="1" y="39"/>
                  <a:pt x="1" y="39"/>
                  <a:pt x="1" y="1"/>
                </a:cubicBezTo>
                <a:cubicBezTo>
                  <a:pt x="1" y="39"/>
                  <a:pt x="1" y="39"/>
                  <a:pt x="1" y="39"/>
                </a:cubicBez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11"/>
          <p:cNvSpPr/>
          <p:nvPr/>
        </p:nvSpPr>
        <p:spPr>
          <a:xfrm>
            <a:off x="605521" y="17210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11"/>
          <p:cNvSpPr/>
          <p:nvPr/>
        </p:nvSpPr>
        <p:spPr>
          <a:xfrm>
            <a:off x="282216" y="1691487"/>
            <a:ext cx="323337" cy="71541"/>
          </a:xfrm>
          <a:custGeom>
            <a:avLst/>
            <a:gdLst/>
            <a:ahLst/>
            <a:cxnLst/>
            <a:rect l="l" t="t" r="r" b="b"/>
            <a:pathLst>
              <a:path w="10322" h="2194" extrusionOk="0">
                <a:moveTo>
                  <a:pt x="10057" y="1"/>
                </a:moveTo>
                <a:cubicBezTo>
                  <a:pt x="10095" y="114"/>
                  <a:pt x="10095" y="228"/>
                  <a:pt x="10095" y="303"/>
                </a:cubicBezTo>
                <a:cubicBezTo>
                  <a:pt x="10095" y="1022"/>
                  <a:pt x="9755" y="1589"/>
                  <a:pt x="9301" y="1589"/>
                </a:cubicBezTo>
                <a:lnTo>
                  <a:pt x="530" y="1589"/>
                </a:lnTo>
                <a:cubicBezTo>
                  <a:pt x="303" y="1589"/>
                  <a:pt x="114" y="1438"/>
                  <a:pt x="0" y="1249"/>
                </a:cubicBezTo>
                <a:lnTo>
                  <a:pt x="0" y="1249"/>
                </a:lnTo>
                <a:cubicBezTo>
                  <a:pt x="76" y="1740"/>
                  <a:pt x="340" y="2156"/>
                  <a:pt x="719" y="2156"/>
                </a:cubicBezTo>
                <a:cubicBezTo>
                  <a:pt x="719" y="2194"/>
                  <a:pt x="719" y="2194"/>
                  <a:pt x="719" y="2194"/>
                </a:cubicBezTo>
                <a:lnTo>
                  <a:pt x="9528" y="2194"/>
                </a:lnTo>
                <a:cubicBezTo>
                  <a:pt x="9981" y="2194"/>
                  <a:pt x="10322" y="1627"/>
                  <a:pt x="10322" y="908"/>
                </a:cubicBez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11"/>
          <p:cNvSpPr/>
          <p:nvPr/>
        </p:nvSpPr>
        <p:spPr>
          <a:xfrm>
            <a:off x="546317" y="2012018"/>
            <a:ext cx="79378" cy="133202"/>
          </a:xfrm>
          <a:custGeom>
            <a:avLst/>
            <a:gdLst/>
            <a:ahLst/>
            <a:cxnLst/>
            <a:rect l="l" t="t" r="r" b="b"/>
            <a:pathLst>
              <a:path w="2534" h="4085" extrusionOk="0">
                <a:moveTo>
                  <a:pt x="1286" y="1"/>
                </a:moveTo>
                <a:cubicBezTo>
                  <a:pt x="567" y="1"/>
                  <a:pt x="0" y="908"/>
                  <a:pt x="0" y="2042"/>
                </a:cubicBezTo>
                <a:cubicBezTo>
                  <a:pt x="0" y="3177"/>
                  <a:pt x="567" y="4084"/>
                  <a:pt x="1286" y="4084"/>
                </a:cubicBezTo>
                <a:cubicBezTo>
                  <a:pt x="1966" y="4084"/>
                  <a:pt x="2533" y="3177"/>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11"/>
          <p:cNvSpPr/>
          <p:nvPr/>
        </p:nvSpPr>
        <p:spPr>
          <a:xfrm>
            <a:off x="281025" y="203790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11"/>
          <p:cNvSpPr/>
          <p:nvPr/>
        </p:nvSpPr>
        <p:spPr>
          <a:xfrm>
            <a:off x="304707" y="211929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11"/>
          <p:cNvSpPr/>
          <p:nvPr/>
        </p:nvSpPr>
        <p:spPr>
          <a:xfrm>
            <a:off x="605521" y="2077364"/>
            <a:ext cx="31" cy="1272"/>
          </a:xfrm>
          <a:custGeom>
            <a:avLst/>
            <a:gdLst/>
            <a:ahLst/>
            <a:cxnLst/>
            <a:rect l="l" t="t" r="r" b="b"/>
            <a:pathLst>
              <a:path w="1" h="39" extrusionOk="0">
                <a:moveTo>
                  <a:pt x="1" y="38"/>
                </a:moveTo>
                <a:lnTo>
                  <a:pt x="1" y="38"/>
                </a:lnTo>
                <a:lnTo>
                  <a:pt x="1" y="38"/>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11"/>
          <p:cNvSpPr/>
          <p:nvPr/>
        </p:nvSpPr>
        <p:spPr>
          <a:xfrm>
            <a:off x="282216" y="2049028"/>
            <a:ext cx="323337" cy="70302"/>
          </a:xfrm>
          <a:custGeom>
            <a:avLst/>
            <a:gdLst/>
            <a:ahLst/>
            <a:cxnLst/>
            <a:rect l="l" t="t" r="r" b="b"/>
            <a:pathLst>
              <a:path w="10322" h="2156" extrusionOk="0">
                <a:moveTo>
                  <a:pt x="10057" y="0"/>
                </a:moveTo>
                <a:cubicBezTo>
                  <a:pt x="10095" y="76"/>
                  <a:pt x="10095" y="189"/>
                  <a:pt x="10095" y="303"/>
                </a:cubicBezTo>
                <a:cubicBezTo>
                  <a:pt x="10095" y="983"/>
                  <a:pt x="9755" y="1550"/>
                  <a:pt x="9301" y="1550"/>
                </a:cubicBezTo>
                <a:lnTo>
                  <a:pt x="530" y="1550"/>
                </a:lnTo>
                <a:cubicBezTo>
                  <a:pt x="303" y="1550"/>
                  <a:pt x="114" y="1437"/>
                  <a:pt x="0" y="1210"/>
                </a:cubicBezTo>
                <a:lnTo>
                  <a:pt x="0" y="1210"/>
                </a:lnTo>
                <a:cubicBezTo>
                  <a:pt x="76" y="1739"/>
                  <a:pt x="340" y="2117"/>
                  <a:pt x="719" y="2155"/>
                </a:cubicBezTo>
                <a:lnTo>
                  <a:pt x="9528" y="2155"/>
                </a:lnTo>
                <a:cubicBezTo>
                  <a:pt x="9981" y="2155"/>
                  <a:pt x="10322" y="1588"/>
                  <a:pt x="10322" y="907"/>
                </a:cubicBezTo>
                <a:lnTo>
                  <a:pt x="10322" y="870"/>
                </a:ln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11"/>
          <p:cNvSpPr/>
          <p:nvPr/>
        </p:nvSpPr>
        <p:spPr>
          <a:xfrm>
            <a:off x="546317" y="2369560"/>
            <a:ext cx="79378" cy="131930"/>
          </a:xfrm>
          <a:custGeom>
            <a:avLst/>
            <a:gdLst/>
            <a:ahLst/>
            <a:cxnLst/>
            <a:rect l="l" t="t" r="r" b="b"/>
            <a:pathLst>
              <a:path w="2534" h="4046" extrusionOk="0">
                <a:moveTo>
                  <a:pt x="1286" y="0"/>
                </a:moveTo>
                <a:cubicBezTo>
                  <a:pt x="567" y="0"/>
                  <a:pt x="0" y="907"/>
                  <a:pt x="0" y="2004"/>
                </a:cubicBezTo>
                <a:cubicBezTo>
                  <a:pt x="0" y="3138"/>
                  <a:pt x="567" y="4045"/>
                  <a:pt x="1286" y="4045"/>
                </a:cubicBezTo>
                <a:cubicBezTo>
                  <a:pt x="1966" y="4045"/>
                  <a:pt x="2533" y="3138"/>
                  <a:pt x="2533" y="2004"/>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11"/>
          <p:cNvSpPr/>
          <p:nvPr/>
        </p:nvSpPr>
        <p:spPr>
          <a:xfrm>
            <a:off x="281025" y="2394211"/>
            <a:ext cx="324527" cy="81388"/>
          </a:xfrm>
          <a:custGeom>
            <a:avLst/>
            <a:gdLst/>
            <a:ahLst/>
            <a:cxnLst/>
            <a:rect l="l" t="t" r="r" b="b"/>
            <a:pathLst>
              <a:path w="10360" h="2496" extrusionOk="0">
                <a:moveTo>
                  <a:pt x="794" y="0"/>
                </a:moveTo>
                <a:cubicBezTo>
                  <a:pt x="341" y="0"/>
                  <a:pt x="0" y="567"/>
                  <a:pt x="0" y="1248"/>
                </a:cubicBezTo>
                <a:cubicBezTo>
                  <a:pt x="0" y="1966"/>
                  <a:pt x="341" y="2495"/>
                  <a:pt x="794" y="2495"/>
                </a:cubicBezTo>
                <a:lnTo>
                  <a:pt x="9566" y="2495"/>
                </a:lnTo>
                <a:cubicBezTo>
                  <a:pt x="10019" y="2495"/>
                  <a:pt x="10360" y="1966"/>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11"/>
          <p:cNvSpPr/>
          <p:nvPr/>
        </p:nvSpPr>
        <p:spPr>
          <a:xfrm>
            <a:off x="304707" y="247556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11"/>
          <p:cNvSpPr/>
          <p:nvPr/>
        </p:nvSpPr>
        <p:spPr>
          <a:xfrm>
            <a:off x="605521" y="2434872"/>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11"/>
          <p:cNvSpPr/>
          <p:nvPr/>
        </p:nvSpPr>
        <p:spPr>
          <a:xfrm>
            <a:off x="282216" y="2405297"/>
            <a:ext cx="323337" cy="70302"/>
          </a:xfrm>
          <a:custGeom>
            <a:avLst/>
            <a:gdLst/>
            <a:ahLst/>
            <a:cxnLst/>
            <a:rect l="l" t="t" r="r" b="b"/>
            <a:pathLst>
              <a:path w="10322" h="2156" extrusionOk="0">
                <a:moveTo>
                  <a:pt x="10057" y="0"/>
                </a:moveTo>
                <a:cubicBezTo>
                  <a:pt x="10095" y="114"/>
                  <a:pt x="10095" y="189"/>
                  <a:pt x="10095" y="303"/>
                </a:cubicBezTo>
                <a:cubicBezTo>
                  <a:pt x="10095" y="1021"/>
                  <a:pt x="9755" y="1551"/>
                  <a:pt x="9301" y="1551"/>
                </a:cubicBezTo>
                <a:lnTo>
                  <a:pt x="530" y="1551"/>
                </a:lnTo>
                <a:cubicBezTo>
                  <a:pt x="303" y="1551"/>
                  <a:pt x="114" y="1437"/>
                  <a:pt x="0" y="1248"/>
                </a:cubicBezTo>
                <a:lnTo>
                  <a:pt x="0" y="1248"/>
                </a:lnTo>
                <a:cubicBezTo>
                  <a:pt x="76" y="1777"/>
                  <a:pt x="378" y="2155"/>
                  <a:pt x="719" y="2155"/>
                </a:cubicBezTo>
                <a:lnTo>
                  <a:pt x="9528" y="2155"/>
                </a:lnTo>
                <a:cubicBezTo>
                  <a:pt x="9981" y="2155"/>
                  <a:pt x="10322" y="1626"/>
                  <a:pt x="10322" y="908"/>
                </a:cubicBezTo>
                <a:cubicBezTo>
                  <a:pt x="10322" y="530"/>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11"/>
          <p:cNvSpPr/>
          <p:nvPr/>
        </p:nvSpPr>
        <p:spPr>
          <a:xfrm>
            <a:off x="546317" y="2725829"/>
            <a:ext cx="79378" cy="131930"/>
          </a:xfrm>
          <a:custGeom>
            <a:avLst/>
            <a:gdLst/>
            <a:ahLst/>
            <a:cxnLst/>
            <a:rect l="l" t="t" r="r" b="b"/>
            <a:pathLst>
              <a:path w="2534" h="4046" extrusionOk="0">
                <a:moveTo>
                  <a:pt x="1286" y="0"/>
                </a:moveTo>
                <a:cubicBezTo>
                  <a:pt x="567" y="0"/>
                  <a:pt x="0" y="908"/>
                  <a:pt x="0" y="2042"/>
                </a:cubicBezTo>
                <a:cubicBezTo>
                  <a:pt x="0" y="3138"/>
                  <a:pt x="567" y="4046"/>
                  <a:pt x="1286" y="4046"/>
                </a:cubicBezTo>
                <a:cubicBezTo>
                  <a:pt x="1966" y="4046"/>
                  <a:pt x="2533" y="3138"/>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11"/>
          <p:cNvSpPr/>
          <p:nvPr/>
        </p:nvSpPr>
        <p:spPr>
          <a:xfrm>
            <a:off x="281025" y="2751719"/>
            <a:ext cx="324527" cy="81388"/>
          </a:xfrm>
          <a:custGeom>
            <a:avLst/>
            <a:gdLst/>
            <a:ahLst/>
            <a:cxnLst/>
            <a:rect l="l" t="t" r="r" b="b"/>
            <a:pathLst>
              <a:path w="10360" h="2496" extrusionOk="0">
                <a:moveTo>
                  <a:pt x="794" y="0"/>
                </a:moveTo>
                <a:cubicBezTo>
                  <a:pt x="341" y="0"/>
                  <a:pt x="0" y="530"/>
                  <a:pt x="0" y="1248"/>
                </a:cubicBezTo>
                <a:cubicBezTo>
                  <a:pt x="0" y="1929"/>
                  <a:pt x="341" y="2496"/>
                  <a:pt x="794" y="2496"/>
                </a:cubicBezTo>
                <a:lnTo>
                  <a:pt x="9566" y="2496"/>
                </a:lnTo>
                <a:cubicBezTo>
                  <a:pt x="10019" y="2496"/>
                  <a:pt x="10360" y="1929"/>
                  <a:pt x="10360" y="1248"/>
                </a:cubicBezTo>
                <a:cubicBezTo>
                  <a:pt x="10360" y="530"/>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1"/>
          <p:cNvSpPr/>
          <p:nvPr/>
        </p:nvSpPr>
        <p:spPr>
          <a:xfrm>
            <a:off x="304707" y="283307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1"/>
          <p:cNvSpPr/>
          <p:nvPr/>
        </p:nvSpPr>
        <p:spPr>
          <a:xfrm>
            <a:off x="605521" y="2791174"/>
            <a:ext cx="31" cy="1272"/>
          </a:xfrm>
          <a:custGeom>
            <a:avLst/>
            <a:gdLst/>
            <a:ahLst/>
            <a:cxnLst/>
            <a:rect l="l" t="t" r="r" b="b"/>
            <a:pathLst>
              <a:path w="1" h="39" extrusionOk="0">
                <a:moveTo>
                  <a:pt x="1" y="38"/>
                </a:moveTo>
                <a:lnTo>
                  <a:pt x="1" y="38"/>
                </a:lnTo>
                <a:lnTo>
                  <a:pt x="1" y="38"/>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11"/>
          <p:cNvSpPr/>
          <p:nvPr/>
        </p:nvSpPr>
        <p:spPr>
          <a:xfrm>
            <a:off x="282216" y="2761567"/>
            <a:ext cx="323337" cy="71541"/>
          </a:xfrm>
          <a:custGeom>
            <a:avLst/>
            <a:gdLst/>
            <a:ahLst/>
            <a:cxnLst/>
            <a:rect l="l" t="t" r="r" b="b"/>
            <a:pathLst>
              <a:path w="10322" h="2194" extrusionOk="0">
                <a:moveTo>
                  <a:pt x="10057" y="1"/>
                </a:moveTo>
                <a:cubicBezTo>
                  <a:pt x="10095" y="114"/>
                  <a:pt x="10095" y="228"/>
                  <a:pt x="10095" y="341"/>
                </a:cubicBezTo>
                <a:cubicBezTo>
                  <a:pt x="10095" y="1022"/>
                  <a:pt x="9755" y="1589"/>
                  <a:pt x="9301" y="1589"/>
                </a:cubicBezTo>
                <a:lnTo>
                  <a:pt x="530" y="1589"/>
                </a:lnTo>
                <a:cubicBezTo>
                  <a:pt x="303" y="1589"/>
                  <a:pt x="114" y="1475"/>
                  <a:pt x="0" y="1248"/>
                </a:cubicBezTo>
                <a:lnTo>
                  <a:pt x="0" y="1248"/>
                </a:lnTo>
                <a:cubicBezTo>
                  <a:pt x="76" y="1778"/>
                  <a:pt x="340" y="2156"/>
                  <a:pt x="719" y="2194"/>
                </a:cubicBezTo>
                <a:lnTo>
                  <a:pt x="9528" y="2194"/>
                </a:lnTo>
                <a:cubicBezTo>
                  <a:pt x="9981" y="2194"/>
                  <a:pt x="10322" y="1627"/>
                  <a:pt x="10322" y="946"/>
                </a:cubicBezTo>
                <a:lnTo>
                  <a:pt x="10322" y="908"/>
                </a:lnTo>
                <a:cubicBezTo>
                  <a:pt x="10322" y="568"/>
                  <a:pt x="10208" y="228"/>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11"/>
          <p:cNvSpPr/>
          <p:nvPr/>
        </p:nvSpPr>
        <p:spPr>
          <a:xfrm>
            <a:off x="546317" y="3083338"/>
            <a:ext cx="79378" cy="131963"/>
          </a:xfrm>
          <a:custGeom>
            <a:avLst/>
            <a:gdLst/>
            <a:ahLst/>
            <a:cxnLst/>
            <a:rect l="l" t="t" r="r" b="b"/>
            <a:pathLst>
              <a:path w="2534" h="4047" extrusionOk="0">
                <a:moveTo>
                  <a:pt x="1286" y="1"/>
                </a:moveTo>
                <a:cubicBezTo>
                  <a:pt x="567" y="1"/>
                  <a:pt x="0" y="908"/>
                  <a:pt x="0" y="2004"/>
                </a:cubicBezTo>
                <a:cubicBezTo>
                  <a:pt x="0" y="3139"/>
                  <a:pt x="567" y="4046"/>
                  <a:pt x="1286" y="4046"/>
                </a:cubicBezTo>
                <a:cubicBezTo>
                  <a:pt x="1966" y="4046"/>
                  <a:pt x="2533" y="3139"/>
                  <a:pt x="2533" y="2004"/>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1"/>
          <p:cNvSpPr/>
          <p:nvPr/>
        </p:nvSpPr>
        <p:spPr>
          <a:xfrm>
            <a:off x="281025" y="3107989"/>
            <a:ext cx="324527" cy="81421"/>
          </a:xfrm>
          <a:custGeom>
            <a:avLst/>
            <a:gdLst/>
            <a:ahLst/>
            <a:cxnLst/>
            <a:rect l="l" t="t" r="r" b="b"/>
            <a:pathLst>
              <a:path w="10360" h="2497" extrusionOk="0">
                <a:moveTo>
                  <a:pt x="794" y="1"/>
                </a:moveTo>
                <a:cubicBezTo>
                  <a:pt x="341" y="1"/>
                  <a:pt x="0" y="568"/>
                  <a:pt x="0" y="1248"/>
                </a:cubicBezTo>
                <a:cubicBezTo>
                  <a:pt x="0" y="1929"/>
                  <a:pt x="341" y="2496"/>
                  <a:pt x="794" y="2496"/>
                </a:cubicBezTo>
                <a:lnTo>
                  <a:pt x="9566" y="2496"/>
                </a:lnTo>
                <a:cubicBezTo>
                  <a:pt x="10019" y="2496"/>
                  <a:pt x="10360" y="1929"/>
                  <a:pt x="10360" y="1248"/>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1"/>
          <p:cNvSpPr/>
          <p:nvPr/>
        </p:nvSpPr>
        <p:spPr>
          <a:xfrm>
            <a:off x="304707" y="3189377"/>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cubicBezTo>
                  <a:pt x="1" y="0"/>
                  <a:pt x="1" y="0"/>
                  <a:pt x="1" y="0"/>
                </a:cubicBezTo>
                <a:cubicBezTo>
                  <a:pt x="1" y="0"/>
                  <a:pt x="1" y="0"/>
                  <a:pt x="1" y="0"/>
                </a:cubicBez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1"/>
          <p:cNvSpPr/>
          <p:nvPr/>
        </p:nvSpPr>
        <p:spPr>
          <a:xfrm>
            <a:off x="605521" y="314868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1"/>
          <p:cNvSpPr/>
          <p:nvPr/>
        </p:nvSpPr>
        <p:spPr>
          <a:xfrm>
            <a:off x="282216" y="3119108"/>
            <a:ext cx="323337" cy="70302"/>
          </a:xfrm>
          <a:custGeom>
            <a:avLst/>
            <a:gdLst/>
            <a:ahLst/>
            <a:cxnLst/>
            <a:rect l="l" t="t" r="r" b="b"/>
            <a:pathLst>
              <a:path w="10322" h="2156" extrusionOk="0">
                <a:moveTo>
                  <a:pt x="10057" y="0"/>
                </a:moveTo>
                <a:cubicBezTo>
                  <a:pt x="10095" y="113"/>
                  <a:pt x="10095" y="189"/>
                  <a:pt x="10095" y="302"/>
                </a:cubicBezTo>
                <a:cubicBezTo>
                  <a:pt x="10095" y="1021"/>
                  <a:pt x="9755" y="1550"/>
                  <a:pt x="9301" y="1550"/>
                </a:cubicBezTo>
                <a:lnTo>
                  <a:pt x="530" y="1550"/>
                </a:lnTo>
                <a:cubicBezTo>
                  <a:pt x="303" y="1550"/>
                  <a:pt x="114" y="1437"/>
                  <a:pt x="0" y="1248"/>
                </a:cubicBezTo>
                <a:lnTo>
                  <a:pt x="0" y="1248"/>
                </a:lnTo>
                <a:cubicBezTo>
                  <a:pt x="76" y="1739"/>
                  <a:pt x="340" y="2155"/>
                  <a:pt x="719" y="2155"/>
                </a:cubicBezTo>
                <a:lnTo>
                  <a:pt x="9528" y="2155"/>
                </a:lnTo>
                <a:cubicBezTo>
                  <a:pt x="9981" y="2155"/>
                  <a:pt x="10322" y="1588"/>
                  <a:pt x="10322" y="907"/>
                </a:cubicBezTo>
                <a:cubicBezTo>
                  <a:pt x="10322" y="529"/>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11"/>
          <p:cNvSpPr/>
          <p:nvPr/>
        </p:nvSpPr>
        <p:spPr>
          <a:xfrm>
            <a:off x="546317" y="3439640"/>
            <a:ext cx="79378" cy="131930"/>
          </a:xfrm>
          <a:custGeom>
            <a:avLst/>
            <a:gdLst/>
            <a:ahLst/>
            <a:cxnLst/>
            <a:rect l="l" t="t" r="r" b="b"/>
            <a:pathLst>
              <a:path w="2534" h="4046" extrusionOk="0">
                <a:moveTo>
                  <a:pt x="1286" y="0"/>
                </a:moveTo>
                <a:cubicBezTo>
                  <a:pt x="567" y="0"/>
                  <a:pt x="0" y="907"/>
                  <a:pt x="0" y="2042"/>
                </a:cubicBezTo>
                <a:cubicBezTo>
                  <a:pt x="0" y="3138"/>
                  <a:pt x="567" y="4045"/>
                  <a:pt x="1286" y="4045"/>
                </a:cubicBezTo>
                <a:cubicBezTo>
                  <a:pt x="1966" y="4045"/>
                  <a:pt x="2533" y="3138"/>
                  <a:pt x="2533" y="2042"/>
                </a:cubicBezTo>
                <a:cubicBezTo>
                  <a:pt x="2533" y="907"/>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11"/>
          <p:cNvSpPr/>
          <p:nvPr/>
        </p:nvSpPr>
        <p:spPr>
          <a:xfrm>
            <a:off x="281025" y="3465498"/>
            <a:ext cx="324527" cy="81421"/>
          </a:xfrm>
          <a:custGeom>
            <a:avLst/>
            <a:gdLst/>
            <a:ahLst/>
            <a:cxnLst/>
            <a:rect l="l" t="t" r="r" b="b"/>
            <a:pathLst>
              <a:path w="10360" h="2497" extrusionOk="0">
                <a:moveTo>
                  <a:pt x="794" y="1"/>
                </a:moveTo>
                <a:cubicBezTo>
                  <a:pt x="341" y="1"/>
                  <a:pt x="0" y="530"/>
                  <a:pt x="0" y="1249"/>
                </a:cubicBezTo>
                <a:cubicBezTo>
                  <a:pt x="0" y="1929"/>
                  <a:pt x="341" y="2496"/>
                  <a:pt x="794" y="2496"/>
                </a:cubicBezTo>
                <a:lnTo>
                  <a:pt x="9566" y="2496"/>
                </a:lnTo>
                <a:cubicBezTo>
                  <a:pt x="10019" y="2496"/>
                  <a:pt x="10360" y="1929"/>
                  <a:pt x="10360" y="1249"/>
                </a:cubicBezTo>
                <a:cubicBezTo>
                  <a:pt x="10360" y="530"/>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1"/>
          <p:cNvSpPr/>
          <p:nvPr/>
        </p:nvSpPr>
        <p:spPr>
          <a:xfrm>
            <a:off x="304707" y="3546886"/>
            <a:ext cx="32014" cy="33"/>
          </a:xfrm>
          <a:custGeom>
            <a:avLst/>
            <a:gdLst/>
            <a:ahLst/>
            <a:cxnLst/>
            <a:rect l="l" t="t" r="r" b="b"/>
            <a:pathLst>
              <a:path w="1022" h="1" extrusionOk="0">
                <a:moveTo>
                  <a:pt x="1021" y="0"/>
                </a:moveTo>
                <a:lnTo>
                  <a:pt x="38" y="0"/>
                </a:lnTo>
                <a:lnTo>
                  <a:pt x="38" y="0"/>
                </a:lnTo>
                <a:lnTo>
                  <a:pt x="38" y="0"/>
                </a:lnTo>
                <a:lnTo>
                  <a:pt x="1021" y="0"/>
                </a:lnTo>
                <a:lnTo>
                  <a:pt x="102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moveTo>
                  <a:pt x="1" y="0"/>
                </a:moveTo>
                <a:lnTo>
                  <a:pt x="1" y="0"/>
                </a:lnTo>
                <a:lnTo>
                  <a:pt x="1" y="0"/>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1"/>
          <p:cNvSpPr/>
          <p:nvPr/>
        </p:nvSpPr>
        <p:spPr>
          <a:xfrm>
            <a:off x="605521" y="3504953"/>
            <a:ext cx="31" cy="33"/>
          </a:xfrm>
          <a:custGeom>
            <a:avLst/>
            <a:gdLst/>
            <a:ahLst/>
            <a:cxnLst/>
            <a:rect l="l" t="t" r="r" b="b"/>
            <a:pathLst>
              <a:path w="1" h="1" extrusionOk="0">
                <a:moveTo>
                  <a:pt x="1" y="1"/>
                </a:moveTo>
                <a:lnTo>
                  <a:pt x="1" y="1"/>
                </a:lnTo>
                <a:lnTo>
                  <a:pt x="1" y="1"/>
                </a:lnTo>
                <a:close/>
                <a:moveTo>
                  <a:pt x="1" y="1"/>
                </a:moveTo>
                <a:lnTo>
                  <a:pt x="1" y="1"/>
                </a:lnTo>
                <a:lnTo>
                  <a:pt x="1" y="1"/>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1"/>
          <p:cNvSpPr/>
          <p:nvPr/>
        </p:nvSpPr>
        <p:spPr>
          <a:xfrm>
            <a:off x="282216" y="3475378"/>
            <a:ext cx="323337" cy="71541"/>
          </a:xfrm>
          <a:custGeom>
            <a:avLst/>
            <a:gdLst/>
            <a:ahLst/>
            <a:cxnLst/>
            <a:rect l="l" t="t" r="r" b="b"/>
            <a:pathLst>
              <a:path w="10322" h="2194" extrusionOk="0">
                <a:moveTo>
                  <a:pt x="10057" y="0"/>
                </a:moveTo>
                <a:lnTo>
                  <a:pt x="10057" y="0"/>
                </a:ln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6"/>
                </a:cubicBezTo>
                <a:lnTo>
                  <a:pt x="10322" y="908"/>
                </a:lnTo>
                <a:cubicBezTo>
                  <a:pt x="10322" y="568"/>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1"/>
          <p:cNvSpPr/>
          <p:nvPr/>
        </p:nvSpPr>
        <p:spPr>
          <a:xfrm>
            <a:off x="546317" y="3795909"/>
            <a:ext cx="79378" cy="133169"/>
          </a:xfrm>
          <a:custGeom>
            <a:avLst/>
            <a:gdLst/>
            <a:ahLst/>
            <a:cxnLst/>
            <a:rect l="l" t="t" r="r" b="b"/>
            <a:pathLst>
              <a:path w="2534" h="4084" extrusionOk="0">
                <a:moveTo>
                  <a:pt x="1286" y="0"/>
                </a:moveTo>
                <a:cubicBezTo>
                  <a:pt x="567" y="0"/>
                  <a:pt x="0" y="908"/>
                  <a:pt x="0" y="2042"/>
                </a:cubicBezTo>
                <a:cubicBezTo>
                  <a:pt x="0" y="3176"/>
                  <a:pt x="567" y="4084"/>
                  <a:pt x="1286" y="4084"/>
                </a:cubicBezTo>
                <a:cubicBezTo>
                  <a:pt x="1966" y="4084"/>
                  <a:pt x="2533" y="3176"/>
                  <a:pt x="2533" y="2042"/>
                </a:cubicBezTo>
                <a:cubicBezTo>
                  <a:pt x="2533" y="908"/>
                  <a:pt x="1966" y="0"/>
                  <a:pt x="1286" y="0"/>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11"/>
          <p:cNvSpPr/>
          <p:nvPr/>
        </p:nvSpPr>
        <p:spPr>
          <a:xfrm>
            <a:off x="281025" y="3821800"/>
            <a:ext cx="324527" cy="81388"/>
          </a:xfrm>
          <a:custGeom>
            <a:avLst/>
            <a:gdLst/>
            <a:ahLst/>
            <a:cxnLst/>
            <a:rect l="l" t="t" r="r" b="b"/>
            <a:pathLst>
              <a:path w="10360" h="2496" extrusionOk="0">
                <a:moveTo>
                  <a:pt x="794" y="0"/>
                </a:moveTo>
                <a:cubicBezTo>
                  <a:pt x="341" y="0"/>
                  <a:pt x="0" y="567"/>
                  <a:pt x="0" y="1248"/>
                </a:cubicBezTo>
                <a:cubicBezTo>
                  <a:pt x="0" y="1929"/>
                  <a:pt x="341" y="2496"/>
                  <a:pt x="794" y="2496"/>
                </a:cubicBezTo>
                <a:lnTo>
                  <a:pt x="9566" y="2496"/>
                </a:lnTo>
                <a:cubicBezTo>
                  <a:pt x="10019" y="2496"/>
                  <a:pt x="10360" y="1929"/>
                  <a:pt x="10360" y="1248"/>
                </a:cubicBezTo>
                <a:cubicBezTo>
                  <a:pt x="10360" y="567"/>
                  <a:pt x="10019" y="0"/>
                  <a:pt x="95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11"/>
          <p:cNvSpPr/>
          <p:nvPr/>
        </p:nvSpPr>
        <p:spPr>
          <a:xfrm>
            <a:off x="304707" y="3903155"/>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cubicBezTo>
                  <a:pt x="1" y="1"/>
                  <a:pt x="1" y="1"/>
                  <a:pt x="1" y="1"/>
                </a:cubicBezTo>
                <a:cubicBezTo>
                  <a:pt x="1" y="1"/>
                  <a:pt x="1" y="1"/>
                  <a:pt x="1" y="1"/>
                </a:cubicBez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1"/>
          <p:cNvSpPr/>
          <p:nvPr/>
        </p:nvSpPr>
        <p:spPr>
          <a:xfrm>
            <a:off x="605521" y="3862494"/>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1"/>
          <p:cNvSpPr/>
          <p:nvPr/>
        </p:nvSpPr>
        <p:spPr>
          <a:xfrm>
            <a:off x="282216" y="3832886"/>
            <a:ext cx="323337" cy="70302"/>
          </a:xfrm>
          <a:custGeom>
            <a:avLst/>
            <a:gdLst/>
            <a:ahLst/>
            <a:cxnLst/>
            <a:rect l="l" t="t" r="r" b="b"/>
            <a:pathLst>
              <a:path w="10322" h="2156" extrusionOk="0">
                <a:moveTo>
                  <a:pt x="10057" y="1"/>
                </a:moveTo>
                <a:lnTo>
                  <a:pt x="10057" y="1"/>
                </a:lnTo>
                <a:cubicBezTo>
                  <a:pt x="10095" y="76"/>
                  <a:pt x="10095" y="190"/>
                  <a:pt x="10095" y="303"/>
                </a:cubicBezTo>
                <a:cubicBezTo>
                  <a:pt x="10095" y="984"/>
                  <a:pt x="9755" y="1551"/>
                  <a:pt x="9301" y="1551"/>
                </a:cubicBezTo>
                <a:lnTo>
                  <a:pt x="530" y="1551"/>
                </a:lnTo>
                <a:cubicBezTo>
                  <a:pt x="303" y="1551"/>
                  <a:pt x="114" y="1437"/>
                  <a:pt x="0" y="1210"/>
                </a:cubicBezTo>
                <a:lnTo>
                  <a:pt x="0" y="1210"/>
                </a:lnTo>
                <a:cubicBezTo>
                  <a:pt x="76" y="1740"/>
                  <a:pt x="340" y="2118"/>
                  <a:pt x="719" y="2156"/>
                </a:cubicBezTo>
                <a:lnTo>
                  <a:pt x="9528" y="2156"/>
                </a:lnTo>
                <a:cubicBezTo>
                  <a:pt x="9981" y="2156"/>
                  <a:pt x="10322" y="1589"/>
                  <a:pt x="10322" y="908"/>
                </a:cubicBezTo>
                <a:cubicBezTo>
                  <a:pt x="10322" y="530"/>
                  <a:pt x="10208" y="227"/>
                  <a:pt x="10057" y="1"/>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1"/>
          <p:cNvSpPr/>
          <p:nvPr/>
        </p:nvSpPr>
        <p:spPr>
          <a:xfrm>
            <a:off x="546317" y="4153418"/>
            <a:ext cx="79378" cy="131963"/>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1"/>
          <p:cNvSpPr/>
          <p:nvPr/>
        </p:nvSpPr>
        <p:spPr>
          <a:xfrm>
            <a:off x="281025" y="4178069"/>
            <a:ext cx="324527" cy="82627"/>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11"/>
          <p:cNvSpPr/>
          <p:nvPr/>
        </p:nvSpPr>
        <p:spPr>
          <a:xfrm>
            <a:off x="304707" y="4260664"/>
            <a:ext cx="32014" cy="33"/>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11"/>
          <p:cNvSpPr/>
          <p:nvPr/>
        </p:nvSpPr>
        <p:spPr>
          <a:xfrm>
            <a:off x="605521" y="4218763"/>
            <a:ext cx="31" cy="33"/>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1"/>
          <p:cNvSpPr/>
          <p:nvPr/>
        </p:nvSpPr>
        <p:spPr>
          <a:xfrm>
            <a:off x="282216" y="4189188"/>
            <a:ext cx="323337" cy="71508"/>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1"/>
          <p:cNvSpPr/>
          <p:nvPr/>
        </p:nvSpPr>
        <p:spPr>
          <a:xfrm>
            <a:off x="282216" y="977708"/>
            <a:ext cx="323337" cy="71541"/>
          </a:xfrm>
          <a:custGeom>
            <a:avLst/>
            <a:gdLst/>
            <a:ahLst/>
            <a:cxnLst/>
            <a:rect l="l" t="t" r="r" b="b"/>
            <a:pathLst>
              <a:path w="10322" h="2194" extrusionOk="0">
                <a:moveTo>
                  <a:pt x="10057" y="0"/>
                </a:moveTo>
                <a:cubicBezTo>
                  <a:pt x="10095" y="114"/>
                  <a:pt x="10095" y="227"/>
                  <a:pt x="10095" y="341"/>
                </a:cubicBezTo>
                <a:cubicBezTo>
                  <a:pt x="10095" y="1021"/>
                  <a:pt x="9755" y="1588"/>
                  <a:pt x="9301" y="1588"/>
                </a:cubicBezTo>
                <a:lnTo>
                  <a:pt x="530" y="1588"/>
                </a:lnTo>
                <a:cubicBezTo>
                  <a:pt x="303" y="1588"/>
                  <a:pt x="114" y="1437"/>
                  <a:pt x="0" y="1248"/>
                </a:cubicBezTo>
                <a:lnTo>
                  <a:pt x="0" y="1248"/>
                </a:lnTo>
                <a:cubicBezTo>
                  <a:pt x="76" y="1777"/>
                  <a:pt x="340" y="2155"/>
                  <a:pt x="719" y="2193"/>
                </a:cubicBezTo>
                <a:lnTo>
                  <a:pt x="9528" y="2193"/>
                </a:lnTo>
                <a:cubicBezTo>
                  <a:pt x="9981" y="2193"/>
                  <a:pt x="10322" y="1626"/>
                  <a:pt x="10322" y="945"/>
                </a:cubicBezTo>
                <a:lnTo>
                  <a:pt x="10322" y="908"/>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6225" y="441350"/>
            <a:ext cx="7691400" cy="572700"/>
          </a:xfrm>
          <a:prstGeom prst="rect">
            <a:avLst/>
          </a:prstGeom>
          <a:noFill/>
          <a:ln>
            <a:noFill/>
          </a:ln>
        </p:spPr>
        <p:txBody>
          <a:bodyPr spcFirstLastPara="1" wrap="square" lIns="91425" tIns="91425" rIns="91425" bIns="91425" anchor="t" anchorCtr="0">
            <a:noAutofit/>
          </a:bodyPr>
          <a:lstStyle>
            <a:lvl1pPr lvl="0"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1pPr>
            <a:lvl2pPr lvl="1"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2pPr>
            <a:lvl3pPr lvl="2"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3pPr>
            <a:lvl4pPr lvl="3"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4pPr>
            <a:lvl5pPr lvl="4"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5pPr>
            <a:lvl6pPr lvl="5"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6pPr>
            <a:lvl7pPr lvl="6"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7pPr>
            <a:lvl8pPr lvl="7"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8pPr>
            <a:lvl9pPr lvl="8" algn="ctr">
              <a:lnSpc>
                <a:spcPct val="80000"/>
              </a:lnSpc>
              <a:spcBef>
                <a:spcPts val="0"/>
              </a:spcBef>
              <a:spcAft>
                <a:spcPts val="0"/>
              </a:spcAft>
              <a:buClr>
                <a:schemeClr val="accent6"/>
              </a:buClr>
              <a:buSzPts val="2800"/>
              <a:buFont typeface="Jua"/>
              <a:buNone/>
              <a:defRPr sz="2800" b="1">
                <a:solidFill>
                  <a:schemeClr val="accent6"/>
                </a:solidFill>
                <a:latin typeface="Jua"/>
                <a:ea typeface="Jua"/>
                <a:cs typeface="Jua"/>
                <a:sym typeface="Ju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ctr" anchorCtr="0">
            <a:noAutofit/>
          </a:bodyPr>
          <a:lstStyle>
            <a:lvl1pPr marL="457200" lvl="0"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1pPr>
            <a:lvl2pPr marL="914400" lvl="1"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2pPr>
            <a:lvl3pPr marL="1371600" lvl="2"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3pPr>
            <a:lvl4pPr marL="1828800" lvl="3"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4pPr>
            <a:lvl5pPr marL="2286000" lvl="4"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5pPr>
            <a:lvl6pPr marL="2743200" lvl="5"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6pPr>
            <a:lvl7pPr marL="3200400" lvl="6"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7pPr>
            <a:lvl8pPr marL="3657600" lvl="7"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8pPr>
            <a:lvl9pPr marL="4114800" lvl="8" indent="-330200">
              <a:lnSpc>
                <a:spcPct val="100000"/>
              </a:lnSpc>
              <a:spcBef>
                <a:spcPts val="0"/>
              </a:spcBef>
              <a:spcAft>
                <a:spcPts val="0"/>
              </a:spcAft>
              <a:buClr>
                <a:srgbClr val="174A80"/>
              </a:buClr>
              <a:buSzPts val="1600"/>
              <a:buFont typeface="Quicksand Light"/>
              <a:buChar char="■"/>
              <a:defRPr sz="1600">
                <a:solidFill>
                  <a:srgbClr val="174A80"/>
                </a:solidFill>
                <a:latin typeface="Quicksand Light"/>
                <a:ea typeface="Quicksand Light"/>
                <a:cs typeface="Quicksand Light"/>
                <a:sym typeface="Quicksand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 id="2147483665"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slide" Target="slide3.xml"/><Relationship Id="rId4" Type="http://schemas.openxmlformats.org/officeDocument/2006/relationships/slide" Target="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29"/>
        <p:cNvGrpSpPr/>
        <p:nvPr/>
      </p:nvGrpSpPr>
      <p:grpSpPr>
        <a:xfrm>
          <a:off x="0" y="0"/>
          <a:ext cx="0" cy="0"/>
          <a:chOff x="0" y="0"/>
          <a:chExt cx="0" cy="0"/>
        </a:xfrm>
      </p:grpSpPr>
      <p:sp>
        <p:nvSpPr>
          <p:cNvPr id="1730" name="Google Shape;1730;p23"/>
          <p:cNvSpPr txBox="1">
            <a:spLocks noGrp="1"/>
          </p:cNvSpPr>
          <p:nvPr>
            <p:ph type="ctrTitle"/>
          </p:nvPr>
        </p:nvSpPr>
        <p:spPr>
          <a:xfrm>
            <a:off x="895129" y="1752150"/>
            <a:ext cx="7208700" cy="1918800"/>
          </a:xfrm>
          <a:prstGeom prst="rect">
            <a:avLst/>
          </a:prstGeom>
        </p:spPr>
        <p:txBody>
          <a:bodyPr spcFirstLastPara="1" wrap="square" lIns="91425" tIns="91425" rIns="91425" bIns="91425" anchor="b" anchorCtr="0">
            <a:noAutofit/>
          </a:bodyPr>
          <a:lstStyle/>
          <a:p>
            <a:pPr>
              <a:lnSpc>
                <a:spcPct val="150000"/>
              </a:lnSpc>
            </a:pPr>
            <a:r>
              <a:rPr lang="en-US" altLang="en-US" sz="5400">
                <a:solidFill>
                  <a:srgbClr val="FF0000"/>
                </a:solidFill>
                <a:latin typeface="Times New Roman" panose="02020603050405020304" pitchFamily="18" charset="0"/>
              </a:rPr>
              <a:t>Luyện tập tả người </a:t>
            </a:r>
            <a:r>
              <a:rPr lang="en-US" altLang="en-US" sz="5400" smtClean="0">
                <a:solidFill>
                  <a:srgbClr val="FF0000"/>
                </a:solidFill>
                <a:latin typeface="Times New Roman" panose="02020603050405020304" pitchFamily="18" charset="0"/>
              </a:rPr>
              <a:t/>
            </a:r>
            <a:br>
              <a:rPr lang="en-US" altLang="en-US" sz="5400" smtClean="0">
                <a:solidFill>
                  <a:srgbClr val="FF0000"/>
                </a:solidFill>
                <a:latin typeface="Times New Roman" panose="02020603050405020304" pitchFamily="18" charset="0"/>
              </a:rPr>
            </a:br>
            <a:r>
              <a:rPr lang="en-US" sz="2800" i="1" smtClean="0">
                <a:solidFill>
                  <a:srgbClr val="0000FF"/>
                </a:solidFill>
                <a:latin typeface="Times New Roman" pitchFamily="18" charset="0"/>
                <a:cs typeface="Times New Roman" pitchFamily="18" charset="0"/>
              </a:rPr>
              <a:t>(</a:t>
            </a:r>
            <a:r>
              <a:rPr lang="en-US" sz="2800" i="1">
                <a:solidFill>
                  <a:srgbClr val="0000FF"/>
                </a:solidFill>
                <a:latin typeface="Times New Roman" pitchFamily="18" charset="0"/>
                <a:cs typeface="Times New Roman" pitchFamily="18" charset="0"/>
              </a:rPr>
              <a:t>Tả hoạt động)</a:t>
            </a:r>
            <a:endParaRPr lang="en-US" sz="2800" i="1" dirty="0" err="1">
              <a:solidFill>
                <a:srgbClr val="0070C0"/>
              </a:solidFill>
              <a:latin typeface="Times New Roman" pitchFamily="18" charset="0"/>
              <a:ea typeface="SimSun" pitchFamily="2" charset="-122"/>
            </a:endParaRPr>
          </a:p>
        </p:txBody>
      </p:sp>
      <p:sp>
        <p:nvSpPr>
          <p:cNvPr id="1731" name="Google Shape;1731;p23"/>
          <p:cNvSpPr txBox="1">
            <a:spLocks noGrp="1"/>
          </p:cNvSpPr>
          <p:nvPr>
            <p:ph type="subTitle" idx="1"/>
          </p:nvPr>
        </p:nvSpPr>
        <p:spPr>
          <a:xfrm>
            <a:off x="3336415" y="1208050"/>
            <a:ext cx="2326128" cy="59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b="1" smtClean="0"/>
              <a:t>Tập làm văn</a:t>
            </a:r>
            <a:endParaRPr b="1"/>
          </a:p>
        </p:txBody>
      </p:sp>
      <p:sp>
        <p:nvSpPr>
          <p:cNvPr id="4" name="WordArt 20"/>
          <p:cNvSpPr>
            <a:spLocks noChangeArrowheads="1" noChangeShapeType="1" noTextEdit="1"/>
          </p:cNvSpPr>
          <p:nvPr/>
        </p:nvSpPr>
        <p:spPr bwMode="auto">
          <a:xfrm>
            <a:off x="2327779" y="3932431"/>
            <a:ext cx="4343400" cy="565238"/>
          </a:xfrm>
          <a:prstGeom prst="rect">
            <a:avLst/>
          </a:prstGeom>
        </p:spPr>
        <p:txBody>
          <a:bodyPr wrap="none" numCol="1" fromWordArt="1">
            <a:prstTxWarp prst="textPlain">
              <a:avLst>
                <a:gd name="adj" fmla="val 50000"/>
              </a:avLst>
            </a:prstTxWarp>
          </a:bodyPr>
          <a:lstStyle>
            <a:defPPr>
              <a:defRPr lang="en-US"/>
            </a:defPPr>
            <a:lvl1pPr algn="l" rtl="0" eaLnBrk="0" fontAlgn="base" hangingPunct="0">
              <a:spcBef>
                <a:spcPct val="0"/>
              </a:spcBef>
              <a:spcAft>
                <a:spcPct val="0"/>
              </a:spcAft>
              <a:defRPr sz="3200" kern="1200">
                <a:solidFill>
                  <a:srgbClr val="FF0000"/>
                </a:solidFill>
                <a:latin typeface="VNI-Times" pitchFamily="2" charset="0"/>
                <a:ea typeface="+mn-ea"/>
                <a:cs typeface="+mn-cs"/>
              </a:defRPr>
            </a:lvl1pPr>
            <a:lvl2pPr marL="457200" algn="l" rtl="0" eaLnBrk="0" fontAlgn="base" hangingPunct="0">
              <a:spcBef>
                <a:spcPct val="0"/>
              </a:spcBef>
              <a:spcAft>
                <a:spcPct val="0"/>
              </a:spcAft>
              <a:defRPr sz="3200" kern="1200">
                <a:solidFill>
                  <a:srgbClr val="FF0000"/>
                </a:solidFill>
                <a:latin typeface="VNI-Times" pitchFamily="2" charset="0"/>
                <a:ea typeface="+mn-ea"/>
                <a:cs typeface="+mn-cs"/>
              </a:defRPr>
            </a:lvl2pPr>
            <a:lvl3pPr marL="914400" algn="l" rtl="0" eaLnBrk="0" fontAlgn="base" hangingPunct="0">
              <a:spcBef>
                <a:spcPct val="0"/>
              </a:spcBef>
              <a:spcAft>
                <a:spcPct val="0"/>
              </a:spcAft>
              <a:defRPr sz="3200" kern="1200">
                <a:solidFill>
                  <a:srgbClr val="FF0000"/>
                </a:solidFill>
                <a:latin typeface="VNI-Times" pitchFamily="2" charset="0"/>
                <a:ea typeface="+mn-ea"/>
                <a:cs typeface="+mn-cs"/>
              </a:defRPr>
            </a:lvl3pPr>
            <a:lvl4pPr marL="1371600" algn="l" rtl="0" eaLnBrk="0" fontAlgn="base" hangingPunct="0">
              <a:spcBef>
                <a:spcPct val="0"/>
              </a:spcBef>
              <a:spcAft>
                <a:spcPct val="0"/>
              </a:spcAft>
              <a:defRPr sz="3200" kern="1200">
                <a:solidFill>
                  <a:srgbClr val="FF0000"/>
                </a:solidFill>
                <a:latin typeface="VNI-Times" pitchFamily="2" charset="0"/>
                <a:ea typeface="+mn-ea"/>
                <a:cs typeface="+mn-cs"/>
              </a:defRPr>
            </a:lvl4pPr>
            <a:lvl5pPr marL="1828800" algn="l" rtl="0" eaLnBrk="0" fontAlgn="base" hangingPunct="0">
              <a:spcBef>
                <a:spcPct val="0"/>
              </a:spcBef>
              <a:spcAft>
                <a:spcPct val="0"/>
              </a:spcAft>
              <a:defRPr sz="3200" kern="1200">
                <a:solidFill>
                  <a:srgbClr val="FF0000"/>
                </a:solidFill>
                <a:latin typeface="VNI-Times" pitchFamily="2" charset="0"/>
                <a:ea typeface="+mn-ea"/>
                <a:cs typeface="+mn-cs"/>
              </a:defRPr>
            </a:lvl5pPr>
            <a:lvl6pPr marL="2286000" algn="l" defTabSz="914400" rtl="0" eaLnBrk="1" latinLnBrk="0" hangingPunct="1">
              <a:defRPr sz="3200" kern="1200">
                <a:solidFill>
                  <a:srgbClr val="FF0000"/>
                </a:solidFill>
                <a:latin typeface="VNI-Times" pitchFamily="2" charset="0"/>
                <a:ea typeface="+mn-ea"/>
                <a:cs typeface="+mn-cs"/>
              </a:defRPr>
            </a:lvl6pPr>
            <a:lvl7pPr marL="2743200" algn="l" defTabSz="914400" rtl="0" eaLnBrk="1" latinLnBrk="0" hangingPunct="1">
              <a:defRPr sz="3200" kern="1200">
                <a:solidFill>
                  <a:srgbClr val="FF0000"/>
                </a:solidFill>
                <a:latin typeface="VNI-Times" pitchFamily="2" charset="0"/>
                <a:ea typeface="+mn-ea"/>
                <a:cs typeface="+mn-cs"/>
              </a:defRPr>
            </a:lvl7pPr>
            <a:lvl8pPr marL="3200400" algn="l" defTabSz="914400" rtl="0" eaLnBrk="1" latinLnBrk="0" hangingPunct="1">
              <a:defRPr sz="3200" kern="1200">
                <a:solidFill>
                  <a:srgbClr val="FF0000"/>
                </a:solidFill>
                <a:latin typeface="VNI-Times" pitchFamily="2" charset="0"/>
                <a:ea typeface="+mn-ea"/>
                <a:cs typeface="+mn-cs"/>
              </a:defRPr>
            </a:lvl8pPr>
            <a:lvl9pPr marL="3657600" algn="l" defTabSz="914400" rtl="0" eaLnBrk="1" latinLnBrk="0" hangingPunct="1">
              <a:defRPr sz="3200" kern="1200">
                <a:solidFill>
                  <a:srgbClr val="FF0000"/>
                </a:solidFill>
                <a:latin typeface="VNI-Times" pitchFamily="2" charset="0"/>
                <a:ea typeface="+mn-ea"/>
                <a:cs typeface="+mn-cs"/>
              </a:defRPr>
            </a:lvl9pPr>
          </a:lstStyle>
          <a:p>
            <a:pPr algn="ctr"/>
            <a:r>
              <a:rPr lang="en-US"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Gv: Đỗ Thị Kiều Hoa</a:t>
            </a:r>
          </a:p>
          <a:p>
            <a:pPr algn="ctr"/>
            <a:r>
              <a:rPr lang="en-US"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Lớp 5A4</a:t>
            </a:r>
            <a:r>
              <a:rPr lang="vi-VN"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endParaRPr lang="en-US"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742;p25"/>
          <p:cNvSpPr txBox="1">
            <a:spLocks noGrp="1"/>
          </p:cNvSpPr>
          <p:nvPr>
            <p:ph type="title"/>
          </p:nvPr>
        </p:nvSpPr>
        <p:spPr>
          <a:xfrm>
            <a:off x="646178" y="602246"/>
            <a:ext cx="7706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200" smtClean="0">
                <a:latin typeface="Times New Roman" panose="02020603050405020304" pitchFamily="18" charset="0"/>
                <a:cs typeface="Times New Roman" panose="02020603050405020304" pitchFamily="18" charset="0"/>
              </a:rPr>
              <a:t>Khởi động</a:t>
            </a:r>
            <a:endParaRPr sz="320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xmlns="" id="{F16D5C81-BF8E-474D-9C81-8E6EB892D850}"/>
              </a:ext>
            </a:extLst>
          </p:cNvPr>
          <p:cNvSpPr txBox="1"/>
          <p:nvPr/>
        </p:nvSpPr>
        <p:spPr>
          <a:xfrm>
            <a:off x="1345504" y="1979548"/>
            <a:ext cx="6457376" cy="523220"/>
          </a:xfrm>
          <a:prstGeom prst="rect">
            <a:avLst/>
          </a:prstGeom>
          <a:noFill/>
        </p:spPr>
        <p:txBody>
          <a:bodyPr wrap="square">
            <a:spAutoFit/>
          </a:bodyPr>
          <a:lstStyle/>
          <a:p>
            <a:pPr algn="ctr"/>
            <a:r>
              <a:rPr lang="en-US" sz="2800" b="1">
                <a:solidFill>
                  <a:srgbClr val="792D16"/>
                </a:solidFill>
                <a:latin typeface="#9Slide03 Cousine" panose="02070409020205020404" pitchFamily="49" charset="0"/>
                <a:cs typeface="#9Slide03 Cousine" panose="02070409020205020404" pitchFamily="49" charset="0"/>
              </a:rPr>
              <a:t>Nêu </a:t>
            </a:r>
            <a:r>
              <a:rPr lang="en-US" sz="2800" b="1" dirty="0" err="1">
                <a:solidFill>
                  <a:srgbClr val="792D16"/>
                </a:solidFill>
                <a:latin typeface="#9Slide03 Cousine" panose="02070409020205020404" pitchFamily="49" charset="0"/>
                <a:cs typeface="#9Slide03 Cousine" panose="02070409020205020404" pitchFamily="49" charset="0"/>
              </a:rPr>
              <a:t>cấu</a:t>
            </a:r>
            <a:r>
              <a:rPr lang="en-US" sz="2800" b="1" dirty="0">
                <a:solidFill>
                  <a:srgbClr val="792D16"/>
                </a:solidFill>
                <a:latin typeface="#9Slide03 Cousine" panose="02070409020205020404" pitchFamily="49" charset="0"/>
                <a:cs typeface="#9Slide03 Cousine" panose="02070409020205020404" pitchFamily="49" charset="0"/>
              </a:rPr>
              <a:t> </a:t>
            </a:r>
            <a:r>
              <a:rPr lang="en-US" sz="2800" b="1" dirty="0" err="1">
                <a:solidFill>
                  <a:srgbClr val="792D16"/>
                </a:solidFill>
                <a:latin typeface="#9Slide03 Cousine" panose="02070409020205020404" pitchFamily="49" charset="0"/>
                <a:cs typeface="#9Slide03 Cousine" panose="02070409020205020404" pitchFamily="49" charset="0"/>
              </a:rPr>
              <a:t>tạo</a:t>
            </a:r>
            <a:r>
              <a:rPr lang="en-US" sz="2800" b="1" dirty="0">
                <a:solidFill>
                  <a:srgbClr val="792D16"/>
                </a:solidFill>
                <a:latin typeface="#9Slide03 Cousine" panose="02070409020205020404" pitchFamily="49" charset="0"/>
                <a:cs typeface="#9Slide03 Cousine" panose="02070409020205020404" pitchFamily="49" charset="0"/>
              </a:rPr>
              <a:t> </a:t>
            </a:r>
            <a:r>
              <a:rPr lang="en-US" sz="2800" b="1" dirty="0" err="1">
                <a:solidFill>
                  <a:srgbClr val="792D16"/>
                </a:solidFill>
                <a:latin typeface="#9Slide03 Cousine" panose="02070409020205020404" pitchFamily="49" charset="0"/>
                <a:cs typeface="#9Slide03 Cousine" panose="02070409020205020404" pitchFamily="49" charset="0"/>
              </a:rPr>
              <a:t>bài</a:t>
            </a:r>
            <a:r>
              <a:rPr lang="en-US" sz="2800" b="1" dirty="0">
                <a:solidFill>
                  <a:srgbClr val="792D16"/>
                </a:solidFill>
                <a:latin typeface="#9Slide03 Cousine" panose="02070409020205020404" pitchFamily="49" charset="0"/>
                <a:cs typeface="#9Slide03 Cousine" panose="02070409020205020404" pitchFamily="49" charset="0"/>
              </a:rPr>
              <a:t> </a:t>
            </a:r>
            <a:r>
              <a:rPr lang="en-US" sz="2800" b="1" dirty="0" err="1">
                <a:solidFill>
                  <a:srgbClr val="792D16"/>
                </a:solidFill>
                <a:latin typeface="#9Slide03 Cousine" panose="02070409020205020404" pitchFamily="49" charset="0"/>
                <a:cs typeface="#9Slide03 Cousine" panose="02070409020205020404" pitchFamily="49" charset="0"/>
              </a:rPr>
              <a:t>văn</a:t>
            </a:r>
            <a:r>
              <a:rPr lang="en-US" sz="2800" b="1" dirty="0">
                <a:solidFill>
                  <a:srgbClr val="792D16"/>
                </a:solidFill>
                <a:latin typeface="#9Slide03 Cousine" panose="02070409020205020404" pitchFamily="49" charset="0"/>
                <a:cs typeface="#9Slide03 Cousine" panose="02070409020205020404" pitchFamily="49" charset="0"/>
              </a:rPr>
              <a:t> </a:t>
            </a:r>
            <a:r>
              <a:rPr lang="en-US" sz="2800" b="1" err="1">
                <a:solidFill>
                  <a:srgbClr val="792D16"/>
                </a:solidFill>
                <a:latin typeface="#9Slide03 Cousine" panose="02070409020205020404" pitchFamily="49" charset="0"/>
                <a:cs typeface="#9Slide03 Cousine" panose="02070409020205020404" pitchFamily="49" charset="0"/>
              </a:rPr>
              <a:t>tả</a:t>
            </a:r>
            <a:r>
              <a:rPr lang="en-US" sz="2800" b="1">
                <a:solidFill>
                  <a:srgbClr val="792D16"/>
                </a:solidFill>
                <a:latin typeface="#9Slide03 Cousine" panose="02070409020205020404" pitchFamily="49" charset="0"/>
                <a:cs typeface="#9Slide03 Cousine" panose="02070409020205020404" pitchFamily="49" charset="0"/>
              </a:rPr>
              <a:t> </a:t>
            </a:r>
            <a:r>
              <a:rPr lang="en-US" sz="2800" b="1" smtClean="0">
                <a:solidFill>
                  <a:srgbClr val="792D16"/>
                </a:solidFill>
                <a:latin typeface="#9Slide03 Cousine" panose="02070409020205020404" pitchFamily="49" charset="0"/>
                <a:cs typeface="#9Slide03 Cousine" panose="02070409020205020404" pitchFamily="49" charset="0"/>
              </a:rPr>
              <a:t>người?</a:t>
            </a:r>
            <a:endParaRPr lang="vi-VN" sz="2800" b="1" dirty="0">
              <a:solidFill>
                <a:srgbClr val="792D16"/>
              </a:solidFill>
            </a:endParaRPr>
          </a:p>
        </p:txBody>
      </p:sp>
    </p:spTree>
    <p:extLst>
      <p:ext uri="{BB962C8B-B14F-4D97-AF65-F5344CB8AC3E}">
        <p14:creationId xmlns:p14="http://schemas.microsoft.com/office/powerpoint/2010/main" val="2169905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41"/>
        <p:cNvGrpSpPr/>
        <p:nvPr/>
      </p:nvGrpSpPr>
      <p:grpSpPr>
        <a:xfrm>
          <a:off x="0" y="0"/>
          <a:ext cx="0" cy="0"/>
          <a:chOff x="0" y="0"/>
          <a:chExt cx="0" cy="0"/>
        </a:xfrm>
      </p:grpSpPr>
      <p:sp>
        <p:nvSpPr>
          <p:cNvPr id="1742" name="Google Shape;1742;p25"/>
          <p:cNvSpPr txBox="1">
            <a:spLocks noGrp="1"/>
          </p:cNvSpPr>
          <p:nvPr>
            <p:ph type="title"/>
          </p:nvPr>
        </p:nvSpPr>
        <p:spPr>
          <a:xfrm>
            <a:off x="646178" y="602246"/>
            <a:ext cx="7706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smtClean="0">
                <a:latin typeface="Times New Roman" panose="02020603050405020304" pitchFamily="18" charset="0"/>
                <a:cs typeface="Times New Roman" panose="02020603050405020304" pitchFamily="18" charset="0"/>
              </a:rPr>
              <a:t>Yêu cầu cần đạt</a:t>
            </a:r>
            <a:endParaRPr sz="3200">
              <a:latin typeface="Times New Roman" panose="02020603050405020304" pitchFamily="18" charset="0"/>
              <a:cs typeface="Times New Roman" panose="02020603050405020304" pitchFamily="18" charset="0"/>
            </a:endParaRPr>
          </a:p>
        </p:txBody>
      </p:sp>
      <p:sp>
        <p:nvSpPr>
          <p:cNvPr id="1746" name="Google Shape;1746;p25"/>
          <p:cNvSpPr txBox="1">
            <a:spLocks noGrp="1"/>
          </p:cNvSpPr>
          <p:nvPr>
            <p:ph type="subTitle" idx="4"/>
          </p:nvPr>
        </p:nvSpPr>
        <p:spPr>
          <a:xfrm>
            <a:off x="1803751" y="2705700"/>
            <a:ext cx="6139613" cy="393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US" smtClean="0"/>
              <a:t>Chuyển một phần của dàn ý đã lập thành một đoạn văn miêu tả hoạt động của em bé </a:t>
            </a:r>
            <a:endParaRPr/>
          </a:p>
        </p:txBody>
      </p:sp>
      <p:sp>
        <p:nvSpPr>
          <p:cNvPr id="1748" name="Google Shape;1748;p25"/>
          <p:cNvSpPr txBox="1">
            <a:spLocks noGrp="1"/>
          </p:cNvSpPr>
          <p:nvPr>
            <p:ph type="subTitle" idx="1"/>
          </p:nvPr>
        </p:nvSpPr>
        <p:spPr>
          <a:xfrm>
            <a:off x="1803751" y="1405869"/>
            <a:ext cx="6352884" cy="3969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US" smtClean="0"/>
              <a:t>Lập được dàn ý chi tiết cho bài văn tả hoạt động của một bạn nhỏ hoặc một em bé ở tuổi tập nói, tập đi </a:t>
            </a:r>
            <a:endParaRPr/>
          </a:p>
        </p:txBody>
      </p:sp>
      <p:sp>
        <p:nvSpPr>
          <p:cNvPr id="1754" name="Google Shape;1754;p25"/>
          <p:cNvSpPr txBox="1">
            <a:spLocks noGrp="1"/>
          </p:cNvSpPr>
          <p:nvPr>
            <p:ph type="title" idx="3"/>
          </p:nvPr>
        </p:nvSpPr>
        <p:spPr>
          <a:xfrm>
            <a:off x="1182965" y="1544397"/>
            <a:ext cx="632700" cy="42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01</a:t>
            </a:r>
            <a:endParaRPr/>
          </a:p>
        </p:txBody>
      </p:sp>
      <p:sp>
        <p:nvSpPr>
          <p:cNvPr id="1755" name="Google Shape;1755;p25"/>
          <p:cNvSpPr txBox="1">
            <a:spLocks noGrp="1"/>
          </p:cNvSpPr>
          <p:nvPr>
            <p:ph type="title" idx="6"/>
          </p:nvPr>
        </p:nvSpPr>
        <p:spPr>
          <a:xfrm>
            <a:off x="1183878" y="2756608"/>
            <a:ext cx="630900" cy="420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02</a:t>
            </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5"/>
        <p:cNvGrpSpPr/>
        <p:nvPr/>
      </p:nvGrpSpPr>
      <p:grpSpPr>
        <a:xfrm>
          <a:off x="0" y="0"/>
          <a:ext cx="0" cy="0"/>
          <a:chOff x="0" y="0"/>
          <a:chExt cx="0" cy="0"/>
        </a:xfrm>
      </p:grpSpPr>
      <p:sp>
        <p:nvSpPr>
          <p:cNvPr id="10" name="Text Box 6"/>
          <p:cNvSpPr txBox="1">
            <a:spLocks noChangeArrowheads="1"/>
          </p:cNvSpPr>
          <p:nvPr/>
        </p:nvSpPr>
        <p:spPr bwMode="auto">
          <a:xfrm>
            <a:off x="737866" y="1096081"/>
            <a:ext cx="7501893" cy="3785652"/>
          </a:xfrm>
          <a:prstGeom prst="rect">
            <a:avLst/>
          </a:prstGeom>
          <a:noFill/>
          <a:ln w="9525">
            <a:noFill/>
            <a:miter lim="800000"/>
            <a:headEnd/>
            <a:tailEnd/>
          </a:ln>
        </p:spPr>
        <p:txBody>
          <a:bodyPr wrap="square">
            <a:spAutoFit/>
          </a:bodyPr>
          <a:lstStyle/>
          <a:p>
            <a:pPr algn="l"/>
            <a:r>
              <a:rPr lang="en-US" sz="2000" b="1" dirty="0" err="1">
                <a:solidFill>
                  <a:srgbClr val="FF0000"/>
                </a:solidFill>
                <a:latin typeface="Times New Roman" pitchFamily="18" charset="0"/>
              </a:rPr>
              <a:t>Gợi</a:t>
            </a:r>
            <a:r>
              <a:rPr lang="en-US" sz="2000" b="1" dirty="0">
                <a:solidFill>
                  <a:srgbClr val="FF0000"/>
                </a:solidFill>
                <a:latin typeface="Times New Roman" pitchFamily="18" charset="0"/>
              </a:rPr>
              <a:t> ý:</a:t>
            </a:r>
            <a:r>
              <a:rPr lang="en-US" sz="2000" dirty="0">
                <a:solidFill>
                  <a:srgbClr val="FF0000"/>
                </a:solidFill>
                <a:latin typeface="Times New Roman" pitchFamily="18" charset="0"/>
              </a:rPr>
              <a:t> </a:t>
            </a:r>
          </a:p>
          <a:p>
            <a:pPr marL="514350" indent="-514350" algn="l">
              <a:buAutoNum type="alphaLcParenR"/>
            </a:pPr>
            <a:r>
              <a:rPr lang="en-US" sz="2000" dirty="0" err="1" smtClean="0">
                <a:solidFill>
                  <a:srgbClr val="002060"/>
                </a:solidFill>
                <a:latin typeface="Times New Roman" pitchFamily="18" charset="0"/>
              </a:rPr>
              <a:t>Em</a:t>
            </a:r>
            <a:r>
              <a:rPr lang="en-US" sz="2000" dirty="0" smtClean="0">
                <a:solidFill>
                  <a:srgbClr val="002060"/>
                </a:solidFill>
                <a:latin typeface="Times New Roman" pitchFamily="18" charset="0"/>
              </a:rPr>
              <a:t> </a:t>
            </a:r>
            <a:r>
              <a:rPr lang="en-US" sz="2000" dirty="0" err="1">
                <a:solidFill>
                  <a:srgbClr val="002060"/>
                </a:solidFill>
                <a:latin typeface="Times New Roman" pitchFamily="18" charset="0"/>
              </a:rPr>
              <a:t>có</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thể</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tả</a:t>
            </a:r>
            <a:r>
              <a:rPr lang="en-US" sz="2000" dirty="0" smtClean="0">
                <a:solidFill>
                  <a:srgbClr val="002060"/>
                </a:solidFill>
                <a:latin typeface="Times New Roman" pitchFamily="18" charset="0"/>
              </a:rPr>
              <a:t>:</a:t>
            </a:r>
          </a:p>
          <a:p>
            <a:pPr algn="l"/>
            <a:r>
              <a:rPr lang="en-US" sz="2000" dirty="0" smtClean="0">
                <a:solidFill>
                  <a:srgbClr val="002060"/>
                </a:solidFill>
                <a:latin typeface="Times New Roman" pitchFamily="18" charset="0"/>
              </a:rPr>
              <a:t>- </a:t>
            </a:r>
            <a:r>
              <a:rPr lang="en-US" sz="2000" dirty="0" err="1">
                <a:solidFill>
                  <a:srgbClr val="002060"/>
                </a:solidFill>
                <a:latin typeface="Times New Roman" pitchFamily="18" charset="0"/>
              </a:rPr>
              <a:t>Một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bạn</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cùng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lớp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cùng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phố</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cùng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làng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hoặc</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một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bạn</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em</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đã</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gặp</a:t>
            </a:r>
            <a:r>
              <a:rPr lang="en-US" sz="2000" dirty="0">
                <a:solidFill>
                  <a:srgbClr val="002060"/>
                </a:solidFill>
                <a:latin typeface="Times New Roman" pitchFamily="18" charset="0"/>
              </a:rPr>
              <a:t> ở </a:t>
            </a:r>
            <a:r>
              <a:rPr lang="en-US" sz="2000" dirty="0" err="1">
                <a:solidFill>
                  <a:srgbClr val="002060"/>
                </a:solidFill>
                <a:latin typeface="Times New Roman" pitchFamily="18" charset="0"/>
              </a:rPr>
              <a:t>nơi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công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cộng</a:t>
            </a:r>
            <a:r>
              <a:rPr lang="en-US" sz="2000" dirty="0">
                <a:solidFill>
                  <a:srgbClr val="002060"/>
                </a:solidFill>
                <a:latin typeface="Times New Roman" pitchFamily="18" charset="0"/>
              </a:rPr>
              <a:t>.</a:t>
            </a:r>
          </a:p>
          <a:p>
            <a:pPr algn="l"/>
            <a:r>
              <a:rPr lang="en-US" sz="2000" dirty="0" smtClean="0">
                <a:solidFill>
                  <a:srgbClr val="002060"/>
                </a:solidFill>
                <a:latin typeface="Times New Roman" pitchFamily="18" charset="0"/>
              </a:rPr>
              <a:t>- </a:t>
            </a:r>
            <a:r>
              <a:rPr lang="en-US" sz="2000" dirty="0" err="1">
                <a:solidFill>
                  <a:srgbClr val="002060"/>
                </a:solidFill>
                <a:latin typeface="Times New Roman" pitchFamily="18" charset="0"/>
              </a:rPr>
              <a:t>Em</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trai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em</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gái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của</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em</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hoặc</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của</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bạn</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em</a:t>
            </a:r>
            <a:r>
              <a:rPr lang="en-US" sz="2000" dirty="0">
                <a:solidFill>
                  <a:srgbClr val="002060"/>
                </a:solidFill>
                <a:latin typeface="Times New Roman" pitchFamily="18" charset="0"/>
              </a:rPr>
              <a:t>,...</a:t>
            </a:r>
          </a:p>
          <a:p>
            <a:pPr algn="l"/>
            <a:r>
              <a:rPr lang="en-US" sz="2000" dirty="0">
                <a:solidFill>
                  <a:srgbClr val="002060"/>
                </a:solidFill>
                <a:latin typeface="Times New Roman" pitchFamily="18" charset="0"/>
              </a:rPr>
              <a:t>b) </a:t>
            </a:r>
            <a:r>
              <a:rPr lang="en-US" sz="2000" dirty="0" err="1">
                <a:solidFill>
                  <a:srgbClr val="002060"/>
                </a:solidFill>
                <a:latin typeface="Times New Roman" pitchFamily="18" charset="0"/>
              </a:rPr>
              <a:t>Khi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tả</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có</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thể</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tả</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ngoại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hình</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rồi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tả</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hoạt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động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cũng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có</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thể</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kết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hợp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tả</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ngoại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hình</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lẫn</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hoạt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động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nhưng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phải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chú</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trọng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tả</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hoạt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động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là</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nội</a:t>
            </a:r>
            <a:r>
              <a:rPr lang="en-US" sz="2000" dirty="0">
                <a:solidFill>
                  <a:srgbClr val="002060"/>
                </a:solidFill>
                <a:latin typeface="Times New Roman" pitchFamily="18" charset="0"/>
              </a:rPr>
              <a:t> dung </a:t>
            </a:r>
            <a:r>
              <a:rPr lang="en-US" sz="2000" dirty="0" err="1">
                <a:solidFill>
                  <a:srgbClr val="002060"/>
                </a:solidFill>
                <a:latin typeface="Times New Roman" pitchFamily="18" charset="0"/>
              </a:rPr>
              <a:t>chính</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của</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bài</a:t>
            </a:r>
            <a:r>
              <a:rPr lang="en-US" sz="2000" dirty="0">
                <a:solidFill>
                  <a:srgbClr val="002060"/>
                </a:solidFill>
                <a:latin typeface="Times New Roman" pitchFamily="18" charset="0"/>
              </a:rPr>
              <a:t>.</a:t>
            </a:r>
          </a:p>
          <a:p>
            <a:pPr algn="l"/>
            <a:r>
              <a:rPr lang="en-US" sz="2000" dirty="0">
                <a:solidFill>
                  <a:srgbClr val="002060"/>
                </a:solidFill>
                <a:latin typeface="Times New Roman" pitchFamily="18" charset="0"/>
              </a:rPr>
              <a:t>c) </a:t>
            </a:r>
            <a:r>
              <a:rPr lang="en-US" sz="2000" dirty="0" err="1">
                <a:solidFill>
                  <a:srgbClr val="002060"/>
                </a:solidFill>
                <a:latin typeface="Times New Roman" pitchFamily="18" charset="0"/>
              </a:rPr>
              <a:t>Hoạt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động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của</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một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bạn</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nhỏ</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có</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thể</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là</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học</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tập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vui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chơi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làm</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việc</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giúp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đỡ</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gia</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đình</a:t>
            </a:r>
            <a:r>
              <a:rPr lang="en-US" sz="2000" dirty="0">
                <a:solidFill>
                  <a:srgbClr val="002060"/>
                </a:solidFill>
                <a:latin typeface="Times New Roman" pitchFamily="18" charset="0"/>
              </a:rPr>
              <a:t>,…</a:t>
            </a:r>
            <a:r>
              <a:rPr lang="en-US" sz="2000" dirty="0" err="1">
                <a:solidFill>
                  <a:srgbClr val="002060"/>
                </a:solidFill>
                <a:latin typeface="Times New Roman" pitchFamily="18" charset="0"/>
              </a:rPr>
              <a:t>Còn</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hoạt</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động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của</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em</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bé</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tuổi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tập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tập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nói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có</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thể</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là</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tập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đi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tập</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nói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ăn</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uống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chơi</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nghịch</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làm</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nũng</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mẹ</a:t>
            </a:r>
            <a:r>
              <a:rPr lang="en-US" sz="2000" dirty="0">
                <a:solidFill>
                  <a:srgbClr val="002060"/>
                </a:solidFill>
                <a:latin typeface="Times New Roman" pitchFamily="18" charset="0"/>
              </a:rPr>
              <a:t> cha hay </a:t>
            </a:r>
            <a:r>
              <a:rPr lang="en-US" sz="2000" dirty="0" err="1">
                <a:solidFill>
                  <a:srgbClr val="002060"/>
                </a:solidFill>
                <a:latin typeface="Times New Roman" pitchFamily="18" charset="0"/>
              </a:rPr>
              <a:t>anh</a:t>
            </a:r>
            <a:r>
              <a:rPr lang="en-US" sz="2000" dirty="0">
                <a:solidFill>
                  <a:srgbClr val="002060"/>
                </a:solidFill>
                <a:latin typeface="Times New Roman" pitchFamily="18" charset="0"/>
              </a:rPr>
              <a:t> </a:t>
            </a:r>
            <a:r>
              <a:rPr lang="en-US" sz="2000" dirty="0" err="1">
                <a:solidFill>
                  <a:srgbClr val="002060"/>
                </a:solidFill>
                <a:latin typeface="Times New Roman" pitchFamily="18" charset="0"/>
              </a:rPr>
              <a:t>chị</a:t>
            </a:r>
            <a:r>
              <a:rPr lang="en-US" sz="2000" dirty="0">
                <a:solidFill>
                  <a:srgbClr val="002060"/>
                </a:solidFill>
                <a:latin typeface="Times New Roman" pitchFamily="18" charset="0"/>
              </a:rPr>
              <a:t>…</a:t>
            </a:r>
          </a:p>
        </p:txBody>
      </p:sp>
      <p:sp>
        <p:nvSpPr>
          <p:cNvPr id="11" name="TextBox 10"/>
          <p:cNvSpPr txBox="1"/>
          <p:nvPr/>
        </p:nvSpPr>
        <p:spPr>
          <a:xfrm>
            <a:off x="737866" y="356524"/>
            <a:ext cx="7369813" cy="830997"/>
          </a:xfrm>
          <a:prstGeom prst="rect">
            <a:avLst/>
          </a:prstGeom>
          <a:noFill/>
        </p:spPr>
        <p:txBody>
          <a:bodyPr wrap="square" rtlCol="0">
            <a:spAutoFit/>
          </a:bodyPr>
          <a:lstStyle/>
          <a:p>
            <a:r>
              <a:rPr lang="en-US" sz="2400" b="1" smtClean="0">
                <a:solidFill>
                  <a:srgbClr val="002060"/>
                </a:solidFill>
                <a:latin typeface="Times New Roman" panose="02020603050405020304" pitchFamily="18" charset="0"/>
                <a:cs typeface="Times New Roman" panose="02020603050405020304" pitchFamily="18" charset="0"/>
              </a:rPr>
              <a:t>1.Lập dàn ý cho bài văn tả hoạt động của một bạn nhỏ hoặc một em bé ở tuổi tập đi, tập nói.</a:t>
            </a:r>
            <a:endParaRPr lang="en-US" sz="2400" b="1">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 calcmode="lin" valueType="num">
                                      <p:cBhvr>
                                        <p:cTn id="12" dur="1000" fill="hold"/>
                                        <p:tgtEl>
                                          <p:spTgt spid="10">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1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animEffect transition="in" filter="fade">
                                      <p:cBhvr>
                                        <p:cTn id="19" dur="1000"/>
                                        <p:tgtEl>
                                          <p:spTgt spid="10">
                                            <p:txEl>
                                              <p:pRg st="1" end="1"/>
                                            </p:txEl>
                                          </p:spTgt>
                                        </p:tgtEl>
                                      </p:cBhvr>
                                    </p:animEffect>
                                    <p:anim calcmode="lin" valueType="num">
                                      <p:cBhvr>
                                        <p:cTn id="2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nodeType="clickEffect">
                                  <p:stCondLst>
                                    <p:cond delay="0"/>
                                  </p:stCondLst>
                                  <p:childTnLst>
                                    <p:set>
                                      <p:cBhvr>
                                        <p:cTn id="25" dur="1" fill="hold">
                                          <p:stCondLst>
                                            <p:cond delay="0"/>
                                          </p:stCondLst>
                                        </p:cTn>
                                        <p:tgtEl>
                                          <p:spTgt spid="10">
                                            <p:txEl>
                                              <p:pRg st="2" end="2"/>
                                            </p:txEl>
                                          </p:spTgt>
                                        </p:tgtEl>
                                        <p:attrNameLst>
                                          <p:attrName>style.visibility</p:attrName>
                                        </p:attrNameLst>
                                      </p:cBhvr>
                                      <p:to>
                                        <p:strVal val="visible"/>
                                      </p:to>
                                    </p:set>
                                    <p:anim calcmode="lin" valueType="num">
                                      <p:cBhvr>
                                        <p:cTn id="26" dur="500" fill="hold"/>
                                        <p:tgtEl>
                                          <p:spTgt spid="10">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10">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nodeType="clickEffect">
                                  <p:stCondLst>
                                    <p:cond delay="0"/>
                                  </p:stCondLst>
                                  <p:childTnLst>
                                    <p:set>
                                      <p:cBhvr>
                                        <p:cTn id="31" dur="1" fill="hold">
                                          <p:stCondLst>
                                            <p:cond delay="0"/>
                                          </p:stCondLst>
                                        </p:cTn>
                                        <p:tgtEl>
                                          <p:spTgt spid="10">
                                            <p:txEl>
                                              <p:pRg st="3" end="3"/>
                                            </p:txEl>
                                          </p:spTgt>
                                        </p:tgtEl>
                                        <p:attrNameLst>
                                          <p:attrName>style.visibility</p:attrName>
                                        </p:attrNameLst>
                                      </p:cBhvr>
                                      <p:to>
                                        <p:strVal val="visible"/>
                                      </p:to>
                                    </p:set>
                                    <p:anim calcmode="lin" valueType="num">
                                      <p:cBhvr>
                                        <p:cTn id="32" dur="500" fill="hold"/>
                                        <p:tgtEl>
                                          <p:spTgt spid="10">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10">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0">
                                            <p:txEl>
                                              <p:pRg st="4" end="4"/>
                                            </p:txEl>
                                          </p:spTgt>
                                        </p:tgtEl>
                                        <p:attrNameLst>
                                          <p:attrName>style.visibility</p:attrName>
                                        </p:attrNameLst>
                                      </p:cBhvr>
                                      <p:to>
                                        <p:strVal val="visible"/>
                                      </p:to>
                                    </p:set>
                                    <p:animEffect transition="in" filter="fade">
                                      <p:cBhvr>
                                        <p:cTn id="38" dur="1000"/>
                                        <p:tgtEl>
                                          <p:spTgt spid="10">
                                            <p:txEl>
                                              <p:pRg st="4" end="4"/>
                                            </p:txEl>
                                          </p:spTgt>
                                        </p:tgtEl>
                                      </p:cBhvr>
                                    </p:animEffect>
                                    <p:anim calcmode="lin" valueType="num">
                                      <p:cBhvr>
                                        <p:cTn id="39"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0">
                                            <p:txEl>
                                              <p:pRg st="5" end="5"/>
                                            </p:txEl>
                                          </p:spTgt>
                                        </p:tgtEl>
                                        <p:attrNameLst>
                                          <p:attrName>style.visibility</p:attrName>
                                        </p:attrNameLst>
                                      </p:cBhvr>
                                      <p:to>
                                        <p:strVal val="visible"/>
                                      </p:to>
                                    </p:set>
                                    <p:animEffect transition="in" filter="fade">
                                      <p:cBhvr>
                                        <p:cTn id="45" dur="1000"/>
                                        <p:tgtEl>
                                          <p:spTgt spid="10">
                                            <p:txEl>
                                              <p:pRg st="5" end="5"/>
                                            </p:txEl>
                                          </p:spTgt>
                                        </p:tgtEl>
                                      </p:cBhvr>
                                    </p:animEffect>
                                    <p:anim calcmode="lin" valueType="num">
                                      <p:cBhvr>
                                        <p:cTn id="46"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2" descr="IMAGE0003"/>
          <p:cNvPicPr>
            <a:picLocks noChangeAspect="1" noChangeArrowheads="1"/>
          </p:cNvPicPr>
          <p:nvPr/>
        </p:nvPicPr>
        <p:blipFill>
          <a:blip r:embed="rId3"/>
          <a:srcRect l="22018" t="29140" r="11095" b="48492"/>
          <a:stretch>
            <a:fillRect/>
          </a:stretch>
        </p:blipFill>
        <p:spPr bwMode="auto">
          <a:xfrm>
            <a:off x="654513" y="574135"/>
            <a:ext cx="7625887" cy="3743865"/>
          </a:xfrm>
          <a:prstGeom prst="rect">
            <a:avLst/>
          </a:prstGeom>
          <a:noFill/>
          <a:ln w="9525">
            <a:noFill/>
            <a:miter lim="800000"/>
            <a:headEnd/>
            <a:tailEnd/>
          </a:ln>
        </p:spPr>
      </p:pic>
    </p:spTree>
    <p:extLst>
      <p:ext uri="{BB962C8B-B14F-4D97-AF65-F5344CB8AC3E}">
        <p14:creationId xmlns:p14="http://schemas.microsoft.com/office/powerpoint/2010/main" val="59047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sp>
        <p:nvSpPr>
          <p:cNvPr id="79" name="Rectangle 1"/>
          <p:cNvSpPr>
            <a:spLocks noChangeArrowheads="1"/>
          </p:cNvSpPr>
          <p:nvPr/>
        </p:nvSpPr>
        <p:spPr bwMode="auto">
          <a:xfrm>
            <a:off x="674783" y="239441"/>
            <a:ext cx="7717377"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114800" algn="l"/>
                <a:tab pos="5486400" algn="l"/>
              </a:tabLst>
            </a:pPr>
            <a:r>
              <a:rPr kumimoji="0" lang="en-US" sz="1800" b="1" i="0" strike="noStrike" cap="none" normalizeH="0" baseline="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Dàn</a:t>
            </a:r>
            <a:r>
              <a:rPr kumimoji="0" lang="en-US" sz="1800" b="1" i="0" strike="noStrike" cap="none" normalizeH="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ý tham khảo</a:t>
            </a:r>
            <a:r>
              <a:rPr kumimoji="0" lang="en-US" sz="1800" b="1" i="0" strike="noStrike" cap="none" normalizeH="0" baseline="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1800" b="1" i="0"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114800" algn="l"/>
                <a:tab pos="5486400" algn="l"/>
              </a:tabLst>
            </a:pPr>
            <a:r>
              <a:rPr kumimoji="0" lang="en-US" sz="1800" b="1" i="0" strike="noStrike" cap="none" normalizeH="0" baseline="0" smtClean="0">
                <a:ln>
                  <a:noFill/>
                </a:ln>
                <a:solidFill>
                  <a:srgbClr val="0070C0"/>
                </a:solidFill>
                <a:effectLst/>
                <a:latin typeface="Times New Roman" panose="02020603050405020304" pitchFamily="18" charset="0"/>
                <a:ea typeface="Times New Roman" pitchFamily="18" charset="0"/>
                <a:cs typeface="Times New Roman" panose="02020603050405020304" pitchFamily="18" charset="0"/>
              </a:rPr>
              <a:t>* </a:t>
            </a:r>
            <a:r>
              <a:rPr lang="en-US" sz="1800" b="1" smtClean="0">
                <a:solidFill>
                  <a:srgbClr val="0070C0"/>
                </a:solidFill>
                <a:latin typeface="Times New Roman" panose="02020603050405020304" pitchFamily="18" charset="0"/>
                <a:ea typeface="Times New Roman" pitchFamily="18" charset="0"/>
                <a:cs typeface="Times New Roman" panose="02020603050405020304" pitchFamily="18" charset="0"/>
              </a:rPr>
              <a:t>Mở bài</a:t>
            </a:r>
            <a:r>
              <a:rPr kumimoji="0" lang="en-US" sz="1800" b="1" i="0" strike="noStrike" cap="none" normalizeH="0" baseline="0" smtClean="0">
                <a:ln>
                  <a:noFill/>
                </a:ln>
                <a:solidFill>
                  <a:srgbClr val="0070C0"/>
                </a:solidFill>
                <a:effectLst/>
                <a:latin typeface="Times New Roman" panose="02020603050405020304" pitchFamily="18" charset="0"/>
                <a:ea typeface="Times New Roman" pitchFamily="18" charset="0"/>
                <a:cs typeface="Times New Roman" panose="02020603050405020304" pitchFamily="18" charset="0"/>
              </a:rPr>
              <a:t>: </a:t>
            </a:r>
            <a:r>
              <a:rPr kumimoji="0" lang="en-US" sz="1800" i="0" strike="noStrike" cap="none" normalizeH="0" baseline="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Bé Bi - em út</a:t>
            </a:r>
            <a:r>
              <a:rPr kumimoji="0" lang="en-US" sz="1800" i="0" strike="noStrike" cap="none" normalizeH="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của tôi mới bước vào giai đoạn tập đi, tập nói.</a:t>
            </a:r>
            <a:endParaRPr kumimoji="0" lang="en-US" sz="1800" i="0"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114800" algn="l"/>
                <a:tab pos="5486400" algn="l"/>
              </a:tabLst>
            </a:pPr>
            <a:r>
              <a:rPr kumimoji="0" lang="en-US" sz="1800" b="1" i="0" strike="noStrike" cap="none" normalizeH="0" baseline="0" smtClean="0">
                <a:ln>
                  <a:noFill/>
                </a:ln>
                <a:solidFill>
                  <a:srgbClr val="0070C0"/>
                </a:solidFill>
                <a:effectLst/>
                <a:latin typeface="Times New Roman" panose="02020603050405020304" pitchFamily="18" charset="0"/>
                <a:ea typeface="Times New Roman" pitchFamily="18" charset="0"/>
                <a:cs typeface="Times New Roman" panose="02020603050405020304" pitchFamily="18" charset="0"/>
              </a:rPr>
              <a:t>* </a:t>
            </a:r>
            <a:r>
              <a:rPr lang="en-US" sz="1800" b="1" smtClean="0">
                <a:solidFill>
                  <a:srgbClr val="0070C0"/>
                </a:solidFill>
                <a:latin typeface="Times New Roman" panose="02020603050405020304" pitchFamily="18" charset="0"/>
                <a:ea typeface="Times New Roman" pitchFamily="18" charset="0"/>
                <a:cs typeface="Times New Roman" panose="02020603050405020304" pitchFamily="18" charset="0"/>
              </a:rPr>
              <a:t>Thân bài</a:t>
            </a:r>
            <a:r>
              <a:rPr kumimoji="0" lang="en-US" sz="1800" b="1" i="0" strike="noStrike" cap="none" normalizeH="0" baseline="0" smtClean="0">
                <a:ln>
                  <a:noFill/>
                </a:ln>
                <a:solidFill>
                  <a:srgbClr val="0070C0"/>
                </a:solidFill>
                <a:effectLst/>
                <a:latin typeface="Times New Roman" panose="02020603050405020304" pitchFamily="18" charset="0"/>
                <a:ea typeface="Times New Roman" pitchFamily="18" charset="0"/>
                <a:cs typeface="Times New Roman" panose="02020603050405020304" pitchFamily="18" charset="0"/>
              </a:rPr>
              <a:t>:</a:t>
            </a:r>
            <a:endParaRPr kumimoji="0" lang="en-US" sz="1800" b="1" i="0"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114800" algn="l"/>
                <a:tab pos="5486400" algn="l"/>
              </a:tabLst>
            </a:pPr>
            <a:r>
              <a:rPr kumimoji="0" lang="en-US" sz="1800" b="1" i="0" strike="noStrike" cap="none" normalizeH="0" baseline="0" smtClean="0">
                <a:ln>
                  <a:noFill/>
                </a:ln>
                <a:solidFill>
                  <a:srgbClr val="CC00CC"/>
                </a:solidFill>
                <a:effectLst/>
                <a:latin typeface="Times New Roman" panose="02020603050405020304" pitchFamily="18" charset="0"/>
                <a:ea typeface="Times New Roman" pitchFamily="18" charset="0"/>
                <a:cs typeface="Times New Roman" panose="02020603050405020304" pitchFamily="18" charset="0"/>
              </a:rPr>
              <a:t>- Ngoại</a:t>
            </a:r>
            <a:r>
              <a:rPr kumimoji="0" lang="en-US" sz="1800" b="1" i="0" strike="noStrike" cap="none" normalizeH="0" smtClean="0">
                <a:ln>
                  <a:noFill/>
                </a:ln>
                <a:solidFill>
                  <a:srgbClr val="CC00CC"/>
                </a:solidFill>
                <a:effectLst/>
                <a:latin typeface="Times New Roman" panose="02020603050405020304" pitchFamily="18" charset="0"/>
                <a:ea typeface="Times New Roman" pitchFamily="18" charset="0"/>
                <a:cs typeface="Times New Roman" panose="02020603050405020304" pitchFamily="18" charset="0"/>
              </a:rPr>
              <a:t> hình</a:t>
            </a:r>
            <a:r>
              <a:rPr kumimoji="0" lang="en-US" sz="1800" b="1" i="0" strike="noStrike" cap="none" normalizeH="0" baseline="0" smtClean="0">
                <a:ln>
                  <a:noFill/>
                </a:ln>
                <a:solidFill>
                  <a:srgbClr val="CC00CC"/>
                </a:solidFill>
                <a:effectLst/>
                <a:latin typeface="Times New Roman" panose="02020603050405020304" pitchFamily="18" charset="0"/>
                <a:ea typeface="Times New Roman" pitchFamily="18" charset="0"/>
                <a:cs typeface="Times New Roman" panose="02020603050405020304" pitchFamily="18" charset="0"/>
              </a:rPr>
              <a:t>: </a:t>
            </a:r>
            <a:r>
              <a:rPr lang="en-US" sz="1800" smtClean="0">
                <a:solidFill>
                  <a:srgbClr val="002060"/>
                </a:solidFill>
                <a:latin typeface="Times New Roman" panose="02020603050405020304" pitchFamily="18" charset="0"/>
                <a:ea typeface="Times New Roman" pitchFamily="18" charset="0"/>
                <a:cs typeface="Times New Roman" panose="02020603050405020304" pitchFamily="18" charset="0"/>
              </a:rPr>
              <a:t>Thân hình béo tròn.</a:t>
            </a:r>
            <a:endParaRPr kumimoji="0" lang="en-US" sz="1800" i="0"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114800" algn="l"/>
                <a:tab pos="5486400" algn="l"/>
              </a:tabLst>
            </a:pPr>
            <a:r>
              <a:rPr kumimoji="0" lang="en-US" sz="1800" i="0" strike="noStrike" cap="none" normalizeH="0" baseline="0" dirty="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a:t>
            </a:r>
            <a:r>
              <a:rPr kumimoji="0" lang="en-US" sz="1800" i="0" strike="noStrike" cap="none" normalizeH="0" baseline="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Mái</a:t>
            </a:r>
            <a:r>
              <a:rPr kumimoji="0" lang="en-US" sz="1800" i="0" strike="noStrike" cap="none" normalizeH="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tóc</a:t>
            </a:r>
            <a:r>
              <a:rPr kumimoji="0" lang="en-US" sz="1800" i="0" strike="noStrike" cap="none" normalizeH="0" baseline="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lưa</a:t>
            </a:r>
            <a:r>
              <a:rPr kumimoji="0" lang="en-US" sz="1800" i="0" strike="noStrike" cap="none" normalizeH="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thưa</a:t>
            </a:r>
            <a:r>
              <a:rPr kumimoji="0" lang="en-US" sz="1800" i="0" strike="noStrike" cap="none" normalizeH="0" baseline="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vàng hoe.</a:t>
            </a:r>
            <a:endParaRPr kumimoji="0" lang="en-US" sz="1800" i="0" strike="noStrike" cap="none" normalizeH="0" baseline="0" dirty="0" smtClean="0">
              <a:ln>
                <a:noFill/>
              </a:ln>
              <a:solidFill>
                <a:srgbClr val="002060"/>
              </a:solidFill>
              <a:effectLst/>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tabLst>
                <a:tab pos="4114800" algn="l"/>
                <a:tab pos="5486400" algn="l"/>
              </a:tabLst>
            </a:pPr>
            <a:r>
              <a:rPr kumimoji="0" lang="en-US" sz="1800" i="0" strike="noStrike" cap="none" normalizeH="0" baseline="0" smtClean="0">
                <a:ln>
                  <a:noFill/>
                </a:ln>
                <a:solidFill>
                  <a:srgbClr val="002060"/>
                </a:solidFill>
                <a:effectLst/>
                <a:latin typeface="Times New Roman" panose="02020603050405020304" pitchFamily="18" charset="0"/>
                <a:ea typeface="Times New Roman" pitchFamily="18" charset="0"/>
                <a:cs typeface="Times New Roman" panose="02020603050405020304" pitchFamily="18" charset="0"/>
              </a:rPr>
              <a:t>  </a:t>
            </a:r>
            <a:r>
              <a:rPr lang="vi-VN" sz="1800">
                <a:solidFill>
                  <a:srgbClr val="002060"/>
                </a:solidFill>
                <a:latin typeface="Times New Roman" panose="02020603050405020304" pitchFamily="18" charset="0"/>
                <a:cs typeface="Times New Roman" panose="02020603050405020304" pitchFamily="18" charset="0"/>
              </a:rPr>
              <a:t>+ Đôi gò </a:t>
            </a:r>
            <a:r>
              <a:rPr lang="vi-VN" sz="1800" smtClean="0">
                <a:solidFill>
                  <a:srgbClr val="002060"/>
                </a:solidFill>
                <a:latin typeface="Times New Roman" panose="02020603050405020304" pitchFamily="18" charset="0"/>
                <a:cs typeface="Times New Roman" panose="02020603050405020304" pitchFamily="18" charset="0"/>
              </a:rPr>
              <a:t>má: </a:t>
            </a:r>
            <a:r>
              <a:rPr lang="vi-VN" sz="1800">
                <a:solidFill>
                  <a:srgbClr val="002060"/>
                </a:solidFill>
                <a:latin typeface="Times New Roman" panose="02020603050405020304" pitchFamily="18" charset="0"/>
                <a:cs typeface="Times New Roman" panose="02020603050405020304" pitchFamily="18" charset="0"/>
              </a:rPr>
              <a:t>căng tròn, hồng </a:t>
            </a:r>
            <a:r>
              <a:rPr lang="vi-VN" sz="1800" smtClean="0">
                <a:solidFill>
                  <a:srgbClr val="002060"/>
                </a:solidFill>
                <a:latin typeface="Times New Roman" panose="02020603050405020304" pitchFamily="18" charset="0"/>
                <a:cs typeface="Times New Roman" panose="02020603050405020304" pitchFamily="18" charset="0"/>
              </a:rPr>
              <a:t>hào</a:t>
            </a:r>
            <a:r>
              <a:rPr lang="en-US" sz="1800" smtClean="0">
                <a:solidFill>
                  <a:srgbClr val="002060"/>
                </a:solidFill>
                <a:latin typeface="Times New Roman" panose="02020603050405020304" pitchFamily="18" charset="0"/>
                <a:cs typeface="Times New Roman" panose="02020603050405020304" pitchFamily="18" charset="0"/>
              </a:rPr>
              <a:t>.</a:t>
            </a:r>
            <a:r>
              <a:rPr lang="vi-VN" sz="1800">
                <a:solidFill>
                  <a:srgbClr val="002060"/>
                </a:solidFill>
                <a:latin typeface="Times New Roman" panose="02020603050405020304" pitchFamily="18" charset="0"/>
                <a:cs typeface="Times New Roman" panose="02020603050405020304" pitchFamily="18" charset="0"/>
              </a:rPr>
              <a:t/>
            </a:r>
            <a:br>
              <a:rPr lang="vi-VN" sz="1800">
                <a:solidFill>
                  <a:srgbClr val="002060"/>
                </a:solidFill>
                <a:latin typeface="Times New Roman" panose="02020603050405020304" pitchFamily="18" charset="0"/>
                <a:cs typeface="Times New Roman" panose="02020603050405020304" pitchFamily="18" charset="0"/>
              </a:rPr>
            </a:br>
            <a:r>
              <a:rPr lang="en-US" sz="1800" smtClean="0">
                <a:solidFill>
                  <a:srgbClr val="002060"/>
                </a:solidFill>
                <a:latin typeface="Times New Roman" panose="02020603050405020304" pitchFamily="18" charset="0"/>
                <a:cs typeface="Times New Roman" panose="02020603050405020304" pitchFamily="18" charset="0"/>
              </a:rPr>
              <a:t>  </a:t>
            </a:r>
            <a:r>
              <a:rPr lang="vi-VN" sz="1800" smtClean="0">
                <a:solidFill>
                  <a:srgbClr val="002060"/>
                </a:solidFill>
                <a:latin typeface="Times New Roman" panose="02020603050405020304" pitchFamily="18" charset="0"/>
                <a:cs typeface="Times New Roman" panose="02020603050405020304" pitchFamily="18" charset="0"/>
              </a:rPr>
              <a:t>+ Miệng: </a:t>
            </a:r>
            <a:r>
              <a:rPr lang="vi-VN" sz="1800">
                <a:solidFill>
                  <a:srgbClr val="002060"/>
                </a:solidFill>
                <a:latin typeface="Times New Roman" panose="02020603050405020304" pitchFamily="18" charset="0"/>
                <a:cs typeface="Times New Roman" panose="02020603050405020304" pitchFamily="18" charset="0"/>
              </a:rPr>
              <a:t>nhỏ xíu, luôn </a:t>
            </a:r>
            <a:r>
              <a:rPr lang="vi-VN" sz="1800" smtClean="0">
                <a:solidFill>
                  <a:srgbClr val="002060"/>
                </a:solidFill>
                <a:latin typeface="Times New Roman" panose="02020603050405020304" pitchFamily="18" charset="0"/>
                <a:cs typeface="Times New Roman" panose="02020603050405020304" pitchFamily="18" charset="0"/>
              </a:rPr>
              <a:t>cười</a:t>
            </a:r>
            <a:r>
              <a:rPr lang="en-US" sz="1800" smtClean="0">
                <a:solidFill>
                  <a:srgbClr val="002060"/>
                </a:solidFill>
                <a:latin typeface="Times New Roman" panose="02020603050405020304" pitchFamily="18" charset="0"/>
                <a:cs typeface="Times New Roman" panose="02020603050405020304" pitchFamily="18" charset="0"/>
              </a:rPr>
              <a:t>.</a:t>
            </a:r>
            <a:r>
              <a:rPr lang="vi-VN" sz="1800">
                <a:solidFill>
                  <a:srgbClr val="002060"/>
                </a:solidFill>
                <a:latin typeface="Times New Roman" panose="02020603050405020304" pitchFamily="18" charset="0"/>
                <a:cs typeface="Times New Roman" panose="02020603050405020304" pitchFamily="18" charset="0"/>
              </a:rPr>
              <a:t/>
            </a:r>
            <a:br>
              <a:rPr lang="vi-VN" sz="1800">
                <a:solidFill>
                  <a:srgbClr val="002060"/>
                </a:solidFill>
                <a:latin typeface="Times New Roman" panose="02020603050405020304" pitchFamily="18" charset="0"/>
                <a:cs typeface="Times New Roman" panose="02020603050405020304" pitchFamily="18" charset="0"/>
              </a:rPr>
            </a:br>
            <a:r>
              <a:rPr lang="en-US" sz="1800" smtClean="0">
                <a:solidFill>
                  <a:srgbClr val="002060"/>
                </a:solidFill>
                <a:latin typeface="Times New Roman" panose="02020603050405020304" pitchFamily="18" charset="0"/>
                <a:cs typeface="Times New Roman" panose="02020603050405020304" pitchFamily="18" charset="0"/>
              </a:rPr>
              <a:t>  </a:t>
            </a:r>
            <a:r>
              <a:rPr lang="vi-VN" sz="1800" smtClean="0">
                <a:solidFill>
                  <a:srgbClr val="002060"/>
                </a:solidFill>
                <a:latin typeface="Times New Roman" panose="02020603050405020304" pitchFamily="18" charset="0"/>
                <a:cs typeface="Times New Roman" panose="02020603050405020304" pitchFamily="18" charset="0"/>
              </a:rPr>
              <a:t>+ </a:t>
            </a:r>
            <a:r>
              <a:rPr lang="vi-VN" sz="1800">
                <a:solidFill>
                  <a:srgbClr val="002060"/>
                </a:solidFill>
                <a:latin typeface="Times New Roman" panose="02020603050405020304" pitchFamily="18" charset="0"/>
                <a:cs typeface="Times New Roman" panose="02020603050405020304" pitchFamily="18" charset="0"/>
              </a:rPr>
              <a:t>Chân, </a:t>
            </a:r>
            <a:r>
              <a:rPr lang="vi-VN" sz="1800" smtClean="0">
                <a:solidFill>
                  <a:srgbClr val="002060"/>
                </a:solidFill>
                <a:latin typeface="Times New Roman" panose="02020603050405020304" pitchFamily="18" charset="0"/>
                <a:cs typeface="Times New Roman" panose="02020603050405020304" pitchFamily="18" charset="0"/>
              </a:rPr>
              <a:t>tay: </a:t>
            </a:r>
            <a:r>
              <a:rPr lang="vi-VN" sz="1800">
                <a:solidFill>
                  <a:srgbClr val="002060"/>
                </a:solidFill>
                <a:latin typeface="Times New Roman" panose="02020603050405020304" pitchFamily="18" charset="0"/>
                <a:cs typeface="Times New Roman" panose="02020603050405020304" pitchFamily="18" charset="0"/>
              </a:rPr>
              <a:t>trắng hồng, đầy những ngấn chắc </a:t>
            </a:r>
            <a:r>
              <a:rPr lang="vi-VN" sz="1800" smtClean="0">
                <a:solidFill>
                  <a:srgbClr val="002060"/>
                </a:solidFill>
                <a:latin typeface="Times New Roman" panose="02020603050405020304" pitchFamily="18" charset="0"/>
                <a:cs typeface="Times New Roman" panose="02020603050405020304" pitchFamily="18" charset="0"/>
              </a:rPr>
              <a:t>nịch</a:t>
            </a:r>
            <a:r>
              <a:rPr lang="en-US" sz="1800" smtClean="0">
                <a:solidFill>
                  <a:srgbClr val="002060"/>
                </a:solidFill>
                <a:latin typeface="Times New Roman" panose="02020603050405020304" pitchFamily="18" charset="0"/>
                <a:cs typeface="Times New Roman" panose="02020603050405020304" pitchFamily="18" charset="0"/>
              </a:rPr>
              <a:t>.</a:t>
            </a:r>
            <a:r>
              <a:rPr lang="vi-VN" sz="1800" b="1">
                <a:solidFill>
                  <a:srgbClr val="002060"/>
                </a:solidFill>
                <a:latin typeface="Times New Roman" panose="02020603050405020304" pitchFamily="18" charset="0"/>
                <a:cs typeface="Times New Roman" panose="02020603050405020304" pitchFamily="18" charset="0"/>
              </a:rPr>
              <a:t/>
            </a:r>
            <a:br>
              <a:rPr lang="vi-VN" sz="1800" b="1">
                <a:solidFill>
                  <a:srgbClr val="002060"/>
                </a:solidFill>
                <a:latin typeface="Times New Roman" panose="02020603050405020304" pitchFamily="18" charset="0"/>
                <a:cs typeface="Times New Roman" panose="02020603050405020304" pitchFamily="18" charset="0"/>
              </a:rPr>
            </a:br>
            <a:r>
              <a:rPr lang="vi-VN" sz="1800" b="1">
                <a:solidFill>
                  <a:srgbClr val="CC00CC"/>
                </a:solidFill>
                <a:latin typeface="Times New Roman" panose="02020603050405020304" pitchFamily="18" charset="0"/>
                <a:cs typeface="Times New Roman" panose="02020603050405020304" pitchFamily="18" charset="0"/>
              </a:rPr>
              <a:t>- Hoạt </a:t>
            </a:r>
            <a:r>
              <a:rPr lang="vi-VN" sz="1800" b="1" smtClean="0">
                <a:solidFill>
                  <a:srgbClr val="CC00CC"/>
                </a:solidFill>
                <a:latin typeface="Times New Roman" panose="02020603050405020304" pitchFamily="18" charset="0"/>
                <a:cs typeface="Times New Roman" panose="02020603050405020304" pitchFamily="18" charset="0"/>
              </a:rPr>
              <a:t>động:</a:t>
            </a:r>
            <a:r>
              <a:rPr lang="vi-VN" sz="1800" b="1">
                <a:solidFill>
                  <a:srgbClr val="333333"/>
                </a:solidFill>
                <a:latin typeface="Times New Roman" panose="02020603050405020304" pitchFamily="18" charset="0"/>
                <a:cs typeface="Times New Roman" panose="02020603050405020304" pitchFamily="18" charset="0"/>
              </a:rPr>
              <a:t> </a:t>
            </a:r>
            <a:r>
              <a:rPr lang="vi-VN" sz="1800" b="1">
                <a:latin typeface="Times New Roman" panose="02020603050405020304" pitchFamily="18" charset="0"/>
                <a:cs typeface="Times New Roman" panose="02020603050405020304" pitchFamily="18" charset="0"/>
              </a:rPr>
              <a:t/>
            </a:r>
            <a:br>
              <a:rPr lang="vi-VN" sz="1800" b="1">
                <a:latin typeface="Times New Roman" panose="02020603050405020304" pitchFamily="18" charset="0"/>
                <a:cs typeface="Times New Roman" panose="02020603050405020304" pitchFamily="18" charset="0"/>
              </a:rPr>
            </a:br>
            <a:r>
              <a:rPr lang="vi-VN" sz="1800">
                <a:solidFill>
                  <a:srgbClr val="002060"/>
                </a:solidFill>
                <a:latin typeface="Times New Roman" panose="02020603050405020304" pitchFamily="18" charset="0"/>
                <a:cs typeface="Times New Roman" panose="02020603050405020304" pitchFamily="18" charset="0"/>
              </a:rPr>
              <a:t>+ Như một chú lật </a:t>
            </a:r>
            <a:r>
              <a:rPr lang="vi-VN" sz="1800" smtClean="0">
                <a:solidFill>
                  <a:srgbClr val="002060"/>
                </a:solidFill>
                <a:latin typeface="Times New Roman" panose="02020603050405020304" pitchFamily="18" charset="0"/>
                <a:cs typeface="Times New Roman" panose="02020603050405020304" pitchFamily="18" charset="0"/>
              </a:rPr>
              <a:t>đật</a:t>
            </a:r>
            <a:r>
              <a:rPr lang="en-US" sz="1800" smtClean="0">
                <a:solidFill>
                  <a:srgbClr val="002060"/>
                </a:solidFill>
                <a:latin typeface="Times New Roman" panose="02020603050405020304" pitchFamily="18" charset="0"/>
                <a:cs typeface="Times New Roman" panose="02020603050405020304" pitchFamily="18" charset="0"/>
              </a:rPr>
              <a:t>.</a:t>
            </a:r>
            <a:r>
              <a:rPr lang="vi-VN" sz="1800">
                <a:solidFill>
                  <a:srgbClr val="002060"/>
                </a:solidFill>
                <a:latin typeface="Times New Roman" panose="02020603050405020304" pitchFamily="18" charset="0"/>
                <a:cs typeface="Times New Roman" panose="02020603050405020304" pitchFamily="18" charset="0"/>
              </a:rPr>
              <a:t/>
            </a:r>
            <a:br>
              <a:rPr lang="vi-VN" sz="1800">
                <a:solidFill>
                  <a:srgbClr val="002060"/>
                </a:solidFill>
                <a:latin typeface="Times New Roman" panose="02020603050405020304" pitchFamily="18" charset="0"/>
                <a:cs typeface="Times New Roman" panose="02020603050405020304" pitchFamily="18" charset="0"/>
              </a:rPr>
            </a:br>
            <a:r>
              <a:rPr lang="vi-VN" sz="1800">
                <a:solidFill>
                  <a:srgbClr val="002060"/>
                </a:solidFill>
                <a:latin typeface="Times New Roman" panose="02020603050405020304" pitchFamily="18" charset="0"/>
                <a:cs typeface="Times New Roman" panose="02020603050405020304" pitchFamily="18" charset="0"/>
              </a:rPr>
              <a:t>+ Lúc </a:t>
            </a:r>
            <a:r>
              <a:rPr lang="vi-VN" sz="1800" smtClean="0">
                <a:solidFill>
                  <a:srgbClr val="002060"/>
                </a:solidFill>
                <a:latin typeface="Times New Roman" panose="02020603050405020304" pitchFamily="18" charset="0"/>
                <a:cs typeface="Times New Roman" panose="02020603050405020304" pitchFamily="18" charset="0"/>
              </a:rPr>
              <a:t>chơi: </a:t>
            </a:r>
            <a:r>
              <a:rPr lang="vi-VN" sz="1800">
                <a:solidFill>
                  <a:srgbClr val="002060"/>
                </a:solidFill>
                <a:latin typeface="Times New Roman" panose="02020603050405020304" pitchFamily="18" charset="0"/>
                <a:cs typeface="Times New Roman" panose="02020603050405020304" pitchFamily="18" charset="0"/>
              </a:rPr>
              <a:t>ngồi bệt dưới nền nhà cùng với biết bao đồ chơi, cười </a:t>
            </a:r>
            <a:r>
              <a:rPr lang="vi-VN" sz="1800" smtClean="0">
                <a:solidFill>
                  <a:srgbClr val="002060"/>
                </a:solidFill>
                <a:latin typeface="Times New Roman" panose="02020603050405020304" pitchFamily="18" charset="0"/>
                <a:cs typeface="Times New Roman" panose="02020603050405020304" pitchFamily="18" charset="0"/>
              </a:rPr>
              <a:t>nói</a:t>
            </a:r>
            <a:r>
              <a:rPr lang="en-US" sz="1800" smtClean="0">
                <a:solidFill>
                  <a:srgbClr val="002060"/>
                </a:solidFill>
                <a:latin typeface="Times New Roman" panose="02020603050405020304" pitchFamily="18" charset="0"/>
                <a:cs typeface="Times New Roman" panose="02020603050405020304" pitchFamily="18" charset="0"/>
              </a:rPr>
              <a:t> bi bô</a:t>
            </a:r>
            <a:r>
              <a:rPr lang="vi-VN" sz="1800" smtClean="0">
                <a:solidFill>
                  <a:srgbClr val="002060"/>
                </a:solidFill>
                <a:latin typeface="Times New Roman" panose="02020603050405020304" pitchFamily="18" charset="0"/>
                <a:cs typeface="Times New Roman" panose="02020603050405020304" pitchFamily="18" charset="0"/>
              </a:rPr>
              <a:t> </a:t>
            </a:r>
            <a:r>
              <a:rPr lang="vi-VN" sz="1800">
                <a:solidFill>
                  <a:srgbClr val="002060"/>
                </a:solidFill>
                <a:latin typeface="Times New Roman" panose="02020603050405020304" pitchFamily="18" charset="0"/>
                <a:cs typeface="Times New Roman" panose="02020603050405020304" pitchFamily="18" charset="0"/>
              </a:rPr>
              <a:t>luôn </a:t>
            </a:r>
            <a:r>
              <a:rPr lang="vi-VN" sz="1800" smtClean="0">
                <a:solidFill>
                  <a:srgbClr val="002060"/>
                </a:solidFill>
                <a:latin typeface="Times New Roman" panose="02020603050405020304" pitchFamily="18" charset="0"/>
                <a:cs typeface="Times New Roman" panose="02020603050405020304" pitchFamily="18" charset="0"/>
              </a:rPr>
              <a:t>miệng</a:t>
            </a:r>
            <a:r>
              <a:rPr lang="en-US" sz="1800" smtClean="0">
                <a:solidFill>
                  <a:srgbClr val="002060"/>
                </a:solidFill>
                <a:latin typeface="Times New Roman" panose="02020603050405020304" pitchFamily="18" charset="0"/>
                <a:cs typeface="Times New Roman" panose="02020603050405020304" pitchFamily="18" charset="0"/>
              </a:rPr>
              <a:t>.</a:t>
            </a:r>
            <a:r>
              <a:rPr lang="vi-VN" sz="1800">
                <a:solidFill>
                  <a:srgbClr val="002060"/>
                </a:solidFill>
                <a:latin typeface="Times New Roman" panose="02020603050405020304" pitchFamily="18" charset="0"/>
                <a:cs typeface="Times New Roman" panose="02020603050405020304" pitchFamily="18" charset="0"/>
              </a:rPr>
              <a:t/>
            </a:r>
            <a:br>
              <a:rPr lang="vi-VN" sz="1800">
                <a:solidFill>
                  <a:srgbClr val="002060"/>
                </a:solidFill>
                <a:latin typeface="Times New Roman" panose="02020603050405020304" pitchFamily="18" charset="0"/>
                <a:cs typeface="Times New Roman" panose="02020603050405020304" pitchFamily="18" charset="0"/>
              </a:rPr>
            </a:br>
            <a:r>
              <a:rPr lang="vi-VN" sz="1800">
                <a:solidFill>
                  <a:srgbClr val="002060"/>
                </a:solidFill>
                <a:latin typeface="Times New Roman" panose="02020603050405020304" pitchFamily="18" charset="0"/>
                <a:cs typeface="Times New Roman" panose="02020603050405020304" pitchFamily="18" charset="0"/>
              </a:rPr>
              <a:t>+ Khi xem ti </a:t>
            </a:r>
            <a:r>
              <a:rPr lang="vi-VN" sz="1800" smtClean="0">
                <a:solidFill>
                  <a:srgbClr val="002060"/>
                </a:solidFill>
                <a:latin typeface="Times New Roman" panose="02020603050405020304" pitchFamily="18" charset="0"/>
                <a:cs typeface="Times New Roman" panose="02020603050405020304" pitchFamily="18" charset="0"/>
              </a:rPr>
              <a:t>vi: </a:t>
            </a:r>
            <a:r>
              <a:rPr lang="vi-VN" sz="1800">
                <a:solidFill>
                  <a:srgbClr val="002060"/>
                </a:solidFill>
                <a:latin typeface="Times New Roman" panose="02020603050405020304" pitchFamily="18" charset="0"/>
                <a:cs typeface="Times New Roman" panose="02020603050405020304" pitchFamily="18" charset="0"/>
              </a:rPr>
              <a:t>ngồi ngoẹo đầu sang một bên nhìn chăm </a:t>
            </a:r>
            <a:r>
              <a:rPr lang="vi-VN" sz="1800" smtClean="0">
                <a:solidFill>
                  <a:srgbClr val="002060"/>
                </a:solidFill>
                <a:latin typeface="Times New Roman" panose="02020603050405020304" pitchFamily="18" charset="0"/>
                <a:cs typeface="Times New Roman" panose="02020603050405020304" pitchFamily="18" charset="0"/>
              </a:rPr>
              <a:t>chú</a:t>
            </a:r>
            <a:r>
              <a:rPr lang="en-US" sz="1800" smtClean="0">
                <a:solidFill>
                  <a:srgbClr val="002060"/>
                </a:solidFill>
                <a:latin typeface="Times New Roman" panose="02020603050405020304" pitchFamily="18" charset="0"/>
                <a:cs typeface="Times New Roman" panose="02020603050405020304" pitchFamily="18" charset="0"/>
              </a:rPr>
              <a:t>.</a:t>
            </a:r>
            <a:r>
              <a:rPr lang="vi-VN" sz="1800">
                <a:solidFill>
                  <a:srgbClr val="002060"/>
                </a:solidFill>
                <a:latin typeface="Times New Roman" panose="02020603050405020304" pitchFamily="18" charset="0"/>
                <a:cs typeface="Times New Roman" panose="02020603050405020304" pitchFamily="18" charset="0"/>
              </a:rPr>
              <a:t/>
            </a:r>
            <a:br>
              <a:rPr lang="vi-VN" sz="1800">
                <a:solidFill>
                  <a:srgbClr val="002060"/>
                </a:solidFill>
                <a:latin typeface="Times New Roman" panose="02020603050405020304" pitchFamily="18" charset="0"/>
                <a:cs typeface="Times New Roman" panose="02020603050405020304" pitchFamily="18" charset="0"/>
              </a:rPr>
            </a:br>
            <a:r>
              <a:rPr lang="vi-VN" sz="1800">
                <a:solidFill>
                  <a:srgbClr val="002060"/>
                </a:solidFill>
                <a:latin typeface="Times New Roman" panose="02020603050405020304" pitchFamily="18" charset="0"/>
                <a:cs typeface="Times New Roman" panose="02020603050405020304" pitchFamily="18" charset="0"/>
              </a:rPr>
              <a:t>+ Khi nũng </a:t>
            </a:r>
            <a:r>
              <a:rPr lang="vi-VN" sz="1800" smtClean="0">
                <a:solidFill>
                  <a:srgbClr val="002060"/>
                </a:solidFill>
                <a:latin typeface="Times New Roman" panose="02020603050405020304" pitchFamily="18" charset="0"/>
                <a:cs typeface="Times New Roman" panose="02020603050405020304" pitchFamily="18" charset="0"/>
              </a:rPr>
              <a:t>nịu: </a:t>
            </a:r>
            <a:r>
              <a:rPr lang="vi-VN" sz="1800">
                <a:solidFill>
                  <a:srgbClr val="002060"/>
                </a:solidFill>
                <a:latin typeface="Times New Roman" panose="02020603050405020304" pitchFamily="18" charset="0"/>
                <a:cs typeface="Times New Roman" panose="02020603050405020304" pitchFamily="18" charset="0"/>
              </a:rPr>
              <a:t>thấy mẹ </a:t>
            </a:r>
            <a:r>
              <a:rPr lang="vi-VN" sz="1800" smtClean="0">
                <a:solidFill>
                  <a:srgbClr val="002060"/>
                </a:solidFill>
                <a:latin typeface="Times New Roman" panose="02020603050405020304" pitchFamily="18" charset="0"/>
                <a:cs typeface="Times New Roman" panose="02020603050405020304" pitchFamily="18" charset="0"/>
              </a:rPr>
              <a:t>liền</a:t>
            </a:r>
            <a:r>
              <a:rPr lang="en-US" sz="1800" smtClean="0">
                <a:solidFill>
                  <a:srgbClr val="002060"/>
                </a:solidFill>
                <a:latin typeface="Times New Roman" panose="02020603050405020304" pitchFamily="18" charset="0"/>
                <a:cs typeface="Times New Roman" panose="02020603050405020304" pitchFamily="18" charset="0"/>
              </a:rPr>
              <a:t> gọi</a:t>
            </a:r>
            <a:r>
              <a:rPr lang="vi-VN" sz="1800" smtClean="0">
                <a:solidFill>
                  <a:srgbClr val="002060"/>
                </a:solidFill>
                <a:latin typeface="Times New Roman" panose="02020603050405020304" pitchFamily="18" charset="0"/>
                <a:cs typeface="Times New Roman" panose="02020603050405020304" pitchFamily="18" charset="0"/>
              </a:rPr>
              <a:t> </a:t>
            </a:r>
            <a:r>
              <a:rPr lang="en-US" sz="1800" smtClean="0">
                <a:solidFill>
                  <a:srgbClr val="002060"/>
                </a:solidFill>
                <a:latin typeface="Times New Roman" panose="02020603050405020304" pitchFamily="18" charset="0"/>
                <a:cs typeface="Times New Roman" panose="02020603050405020304" pitchFamily="18" charset="0"/>
              </a:rPr>
              <a:t>“</a:t>
            </a:r>
            <a:r>
              <a:rPr lang="vi-VN" sz="1800" smtClean="0">
                <a:solidFill>
                  <a:srgbClr val="002060"/>
                </a:solidFill>
                <a:latin typeface="Times New Roman" panose="02020603050405020304" pitchFamily="18" charset="0"/>
                <a:cs typeface="Times New Roman" panose="02020603050405020304" pitchFamily="18" charset="0"/>
              </a:rPr>
              <a:t>mẹ</a:t>
            </a:r>
            <a:r>
              <a:rPr lang="en-US" sz="1800" smtClean="0">
                <a:solidFill>
                  <a:srgbClr val="002060"/>
                </a:solidFill>
                <a:latin typeface="Times New Roman" panose="02020603050405020304" pitchFamily="18" charset="0"/>
                <a:cs typeface="Times New Roman" panose="02020603050405020304" pitchFamily="18" charset="0"/>
              </a:rPr>
              <a:t>”</a:t>
            </a:r>
            <a:r>
              <a:rPr lang="vi-VN" sz="1800" smtClean="0">
                <a:solidFill>
                  <a:srgbClr val="002060"/>
                </a:solidFill>
                <a:latin typeface="Times New Roman" panose="02020603050405020304" pitchFamily="18" charset="0"/>
                <a:cs typeface="Times New Roman" panose="02020603050405020304" pitchFamily="18" charset="0"/>
              </a:rPr>
              <a:t> </a:t>
            </a:r>
            <a:r>
              <a:rPr lang="vi-VN" sz="1800">
                <a:solidFill>
                  <a:srgbClr val="002060"/>
                </a:solidFill>
                <a:latin typeface="Times New Roman" panose="02020603050405020304" pitchFamily="18" charset="0"/>
                <a:cs typeface="Times New Roman" panose="02020603050405020304" pitchFamily="18" charset="0"/>
              </a:rPr>
              <a:t>không rõ lắm. Đứng dậy, vịn vào thành giường lần từng bước một đến bên mẹ. Rúc đầu vào người mẹ như đòi ẵm.</a:t>
            </a:r>
            <a:br>
              <a:rPr lang="vi-VN" sz="1800">
                <a:solidFill>
                  <a:srgbClr val="002060"/>
                </a:solidFill>
                <a:latin typeface="Times New Roman" panose="02020603050405020304" pitchFamily="18" charset="0"/>
                <a:cs typeface="Times New Roman" panose="02020603050405020304" pitchFamily="18" charset="0"/>
              </a:rPr>
            </a:br>
            <a:r>
              <a:rPr lang="vi-VN" sz="1800" b="1">
                <a:solidFill>
                  <a:srgbClr val="0070C0"/>
                </a:solidFill>
                <a:latin typeface="Times New Roman" panose="02020603050405020304" pitchFamily="18" charset="0"/>
                <a:cs typeface="Times New Roman" panose="02020603050405020304" pitchFamily="18" charset="0"/>
              </a:rPr>
              <a:t>* Kết </a:t>
            </a:r>
            <a:r>
              <a:rPr lang="vi-VN" sz="1800" b="1" smtClean="0">
                <a:solidFill>
                  <a:srgbClr val="0070C0"/>
                </a:solidFill>
                <a:latin typeface="Times New Roman" panose="02020603050405020304" pitchFamily="18" charset="0"/>
                <a:cs typeface="Times New Roman" panose="02020603050405020304" pitchFamily="18" charset="0"/>
              </a:rPr>
              <a:t>bài: </a:t>
            </a:r>
            <a:r>
              <a:rPr lang="vi-VN" sz="1800">
                <a:solidFill>
                  <a:srgbClr val="002060"/>
                </a:solidFill>
                <a:latin typeface="Times New Roman" panose="02020603050405020304" pitchFamily="18" charset="0"/>
                <a:cs typeface="Times New Roman" panose="02020603050405020304" pitchFamily="18" charset="0"/>
              </a:rPr>
              <a:t>Em rất thương bé Bi. Đi đâu em cũng </a:t>
            </a:r>
            <a:r>
              <a:rPr lang="vi-VN" sz="1800" smtClean="0">
                <a:solidFill>
                  <a:srgbClr val="002060"/>
                </a:solidFill>
                <a:latin typeface="Times New Roman" panose="02020603050405020304" pitchFamily="18" charset="0"/>
                <a:cs typeface="Times New Roman" panose="02020603050405020304" pitchFamily="18" charset="0"/>
              </a:rPr>
              <a:t>mau </a:t>
            </a:r>
            <a:r>
              <a:rPr lang="vi-VN" sz="1800">
                <a:solidFill>
                  <a:srgbClr val="002060"/>
                </a:solidFill>
                <a:latin typeface="Times New Roman" panose="02020603050405020304" pitchFamily="18" charset="0"/>
                <a:cs typeface="Times New Roman" panose="02020603050405020304" pitchFamily="18" charset="0"/>
              </a:rPr>
              <a:t>chóng về bên </a:t>
            </a:r>
            <a:r>
              <a:rPr lang="vi-VN" sz="1800" smtClean="0">
                <a:solidFill>
                  <a:srgbClr val="002060"/>
                </a:solidFill>
                <a:latin typeface="Times New Roman" panose="02020603050405020304" pitchFamily="18" charset="0"/>
                <a:cs typeface="Times New Roman" panose="02020603050405020304" pitchFamily="18" charset="0"/>
              </a:rPr>
              <a:t>em</a:t>
            </a:r>
            <a:r>
              <a:rPr lang="en-US" sz="1800" smtClean="0">
                <a:solidFill>
                  <a:srgbClr val="002060"/>
                </a:solidFill>
                <a:latin typeface="Times New Roman" panose="02020603050405020304" pitchFamily="18" charset="0"/>
                <a:cs typeface="Times New Roman" panose="02020603050405020304" pitchFamily="18" charset="0"/>
              </a:rPr>
              <a:t>.</a:t>
            </a:r>
            <a:r>
              <a:rPr lang="vi-VN" sz="1800">
                <a:solidFill>
                  <a:srgbClr val="002060"/>
                </a:solidFill>
                <a:latin typeface="Times New Roman" panose="02020603050405020304" pitchFamily="18" charset="0"/>
                <a:cs typeface="Times New Roman" panose="02020603050405020304" pitchFamily="18" charset="0"/>
              </a:rPr>
              <a:t> </a:t>
            </a:r>
            <a:r>
              <a:rPr lang="vi-VN" sz="1800" b="1">
                <a:solidFill>
                  <a:srgbClr val="002060"/>
                </a:solidFill>
                <a:latin typeface="Times New Roman" panose="02020603050405020304" pitchFamily="18" charset="0"/>
                <a:cs typeface="Times New Roman" panose="02020603050405020304" pitchFamily="18" charset="0"/>
              </a:rPr>
              <a:t/>
            </a:r>
            <a:br>
              <a:rPr lang="vi-VN" sz="1800" b="1">
                <a:solidFill>
                  <a:srgbClr val="002060"/>
                </a:solidFill>
                <a:latin typeface="Times New Roman" panose="02020603050405020304" pitchFamily="18" charset="0"/>
                <a:cs typeface="Times New Roman" panose="02020603050405020304" pitchFamily="18" charset="0"/>
              </a:rPr>
            </a:br>
            <a:r>
              <a:rPr lang="vi-VN" sz="1800" b="1">
                <a:latin typeface="Times New Roman" panose="02020603050405020304" pitchFamily="18" charset="0"/>
                <a:cs typeface="Times New Roman" panose="02020603050405020304" pitchFamily="18" charset="0"/>
              </a:rPr>
              <a:t/>
            </a:r>
            <a:br>
              <a:rPr lang="vi-VN" sz="1800" b="1">
                <a:latin typeface="Times New Roman" panose="02020603050405020304" pitchFamily="18" charset="0"/>
                <a:cs typeface="Times New Roman" panose="02020603050405020304" pitchFamily="18" charset="0"/>
              </a:rPr>
            </a:br>
            <a:endParaRPr kumimoji="0" lang="en-US" sz="1800" b="1" i="0"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animEffect transition="in" filter="diamond(in)">
                                      <p:cBhvr>
                                        <p:cTn id="7" dur="2000"/>
                                        <p:tgtEl>
                                          <p:spTgt spid="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79">
                                            <p:txEl>
                                              <p:pRg st="1" end="1"/>
                                            </p:txEl>
                                          </p:spTgt>
                                        </p:tgtEl>
                                        <p:attrNameLst>
                                          <p:attrName>style.visibility</p:attrName>
                                        </p:attrNameLst>
                                      </p:cBhvr>
                                      <p:to>
                                        <p:strVal val="visible"/>
                                      </p:to>
                                    </p:set>
                                    <p:anim calcmode="lin" valueType="num">
                                      <p:cBhvr>
                                        <p:cTn id="12" dur="500" fill="hold"/>
                                        <p:tgtEl>
                                          <p:spTgt spid="79">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7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nodeType="clickEffect">
                                  <p:stCondLst>
                                    <p:cond delay="0"/>
                                  </p:stCondLst>
                                  <p:childTnLst>
                                    <p:set>
                                      <p:cBhvr>
                                        <p:cTn id="17" dur="1" fill="hold">
                                          <p:stCondLst>
                                            <p:cond delay="0"/>
                                          </p:stCondLst>
                                        </p:cTn>
                                        <p:tgtEl>
                                          <p:spTgt spid="79">
                                            <p:txEl>
                                              <p:pRg st="2" end="2"/>
                                            </p:txEl>
                                          </p:spTgt>
                                        </p:tgtEl>
                                        <p:attrNameLst>
                                          <p:attrName>style.visibility</p:attrName>
                                        </p:attrNameLst>
                                      </p:cBhvr>
                                      <p:to>
                                        <p:strVal val="visible"/>
                                      </p:to>
                                    </p:set>
                                    <p:anim calcmode="lin" valueType="num">
                                      <p:cBhvr>
                                        <p:cTn id="18" dur="500" fill="hold"/>
                                        <p:tgtEl>
                                          <p:spTgt spid="79">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79">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7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79">
                                            <p:txEl>
                                              <p:pRg st="3" end="3"/>
                                            </p:txEl>
                                          </p:spTgt>
                                        </p:tgtEl>
                                        <p:attrNameLst>
                                          <p:attrName>style.visibility</p:attrName>
                                        </p:attrNameLst>
                                      </p:cBhvr>
                                      <p:to>
                                        <p:strVal val="visible"/>
                                      </p:to>
                                    </p:set>
                                    <p:animEffect transition="in" filter="fade">
                                      <p:cBhvr>
                                        <p:cTn id="25" dur="1000"/>
                                        <p:tgtEl>
                                          <p:spTgt spid="79">
                                            <p:txEl>
                                              <p:pRg st="3" end="3"/>
                                            </p:txEl>
                                          </p:spTgt>
                                        </p:tgtEl>
                                      </p:cBhvr>
                                    </p:animEffect>
                                    <p:anim calcmode="lin" valueType="num">
                                      <p:cBhvr>
                                        <p:cTn id="26" dur="10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79">
                                            <p:txEl>
                                              <p:pRg st="3" end="3"/>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79">
                                            <p:txEl>
                                              <p:pRg st="4" end="4"/>
                                            </p:txEl>
                                          </p:spTgt>
                                        </p:tgtEl>
                                        <p:attrNameLst>
                                          <p:attrName>style.visibility</p:attrName>
                                        </p:attrNameLst>
                                      </p:cBhvr>
                                      <p:to>
                                        <p:strVal val="visible"/>
                                      </p:to>
                                    </p:set>
                                    <p:animEffect transition="in" filter="fade">
                                      <p:cBhvr>
                                        <p:cTn id="30" dur="1000"/>
                                        <p:tgtEl>
                                          <p:spTgt spid="79">
                                            <p:txEl>
                                              <p:pRg st="4" end="4"/>
                                            </p:txEl>
                                          </p:spTgt>
                                        </p:tgtEl>
                                      </p:cBhvr>
                                    </p:animEffect>
                                    <p:anim calcmode="lin" valueType="num">
                                      <p:cBhvr>
                                        <p:cTn id="31" dur="1000" fill="hold"/>
                                        <p:tgtEl>
                                          <p:spTgt spid="79">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79">
                                            <p:txEl>
                                              <p:pRg st="4" end="4"/>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79">
                                            <p:txEl>
                                              <p:pRg st="5" end="5"/>
                                            </p:txEl>
                                          </p:spTgt>
                                        </p:tgtEl>
                                        <p:attrNameLst>
                                          <p:attrName>style.visibility</p:attrName>
                                        </p:attrNameLst>
                                      </p:cBhvr>
                                      <p:to>
                                        <p:strVal val="visible"/>
                                      </p:to>
                                    </p:set>
                                    <p:animEffect transition="in" filter="fade">
                                      <p:cBhvr>
                                        <p:cTn id="35" dur="1000"/>
                                        <p:tgtEl>
                                          <p:spTgt spid="79">
                                            <p:txEl>
                                              <p:pRg st="5" end="5"/>
                                            </p:txEl>
                                          </p:spTgt>
                                        </p:tgtEl>
                                      </p:cBhvr>
                                    </p:animEffect>
                                    <p:anim calcmode="lin" valueType="num">
                                      <p:cBhvr>
                                        <p:cTn id="36" dur="10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942484" y="1041775"/>
            <a:ext cx="7287116" cy="3600986"/>
          </a:xfrm>
          <a:prstGeom prst="rect">
            <a:avLst/>
          </a:prstGeom>
          <a:noFill/>
          <a:ln w="9525">
            <a:noFill/>
            <a:miter lim="800000"/>
            <a:headEnd/>
            <a:tailEnd/>
          </a:ln>
        </p:spPr>
        <p:txBody>
          <a:bodyPr wrap="square">
            <a:spAutoFit/>
          </a:bodyPr>
          <a:lstStyle/>
          <a:p>
            <a:pPr algn="l">
              <a:spcBef>
                <a:spcPts val="1200"/>
              </a:spcBef>
              <a:spcAft>
                <a:spcPts val="600"/>
              </a:spcAft>
            </a:pPr>
            <a:r>
              <a:rPr lang="en-US" sz="2400" b="1">
                <a:solidFill>
                  <a:srgbClr val="C00000"/>
                </a:solidFill>
                <a:latin typeface="Times New Roman" pitchFamily="18" charset="0"/>
              </a:rPr>
              <a:t>1.Mở </a:t>
            </a:r>
            <a:r>
              <a:rPr lang="en-US" sz="2400" b="1" smtClean="0">
                <a:solidFill>
                  <a:srgbClr val="C00000"/>
                </a:solidFill>
                <a:latin typeface="Times New Roman" pitchFamily="18" charset="0"/>
              </a:rPr>
              <a:t>bài: </a:t>
            </a:r>
            <a:r>
              <a:rPr lang="en-US" sz="2400" dirty="0" err="1">
                <a:solidFill>
                  <a:srgbClr val="002060"/>
                </a:solidFill>
                <a:latin typeface="Times New Roman" pitchFamily="18" charset="0"/>
              </a:rPr>
              <a:t>Giới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thiệu</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về</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người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định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tả</a:t>
            </a:r>
            <a:endParaRPr lang="en-US" sz="2400" dirty="0">
              <a:solidFill>
                <a:srgbClr val="002060"/>
              </a:solidFill>
              <a:latin typeface="Times New Roman" pitchFamily="18" charset="0"/>
            </a:endParaRPr>
          </a:p>
          <a:p>
            <a:pPr algn="l">
              <a:spcBef>
                <a:spcPts val="1200"/>
              </a:spcBef>
              <a:spcAft>
                <a:spcPts val="600"/>
              </a:spcAft>
            </a:pPr>
            <a:r>
              <a:rPr lang="en-US" sz="2400" b="1" dirty="0">
                <a:solidFill>
                  <a:srgbClr val="C00000"/>
                </a:solidFill>
                <a:latin typeface="Times New Roman" pitchFamily="18" charset="0"/>
              </a:rPr>
              <a:t>2. </a:t>
            </a:r>
            <a:r>
              <a:rPr lang="en-US" sz="2400" b="1" err="1">
                <a:solidFill>
                  <a:srgbClr val="C00000"/>
                </a:solidFill>
                <a:latin typeface="Times New Roman" pitchFamily="18" charset="0"/>
              </a:rPr>
              <a:t>Thân</a:t>
            </a:r>
            <a:r>
              <a:rPr lang="en-US" sz="2400" b="1">
                <a:solidFill>
                  <a:srgbClr val="C00000"/>
                </a:solidFill>
                <a:latin typeface="Times New Roman" pitchFamily="18" charset="0"/>
              </a:rPr>
              <a:t> </a:t>
            </a:r>
            <a:r>
              <a:rPr lang="en-US" sz="2400" b="1" smtClean="0">
                <a:solidFill>
                  <a:srgbClr val="C00000"/>
                </a:solidFill>
                <a:latin typeface="Times New Roman" pitchFamily="18" charset="0"/>
              </a:rPr>
              <a:t>bài: </a:t>
            </a:r>
            <a:endParaRPr lang="en-US" sz="2400" b="1" dirty="0">
              <a:solidFill>
                <a:srgbClr val="C00000"/>
              </a:solidFill>
              <a:latin typeface="Times New Roman" pitchFamily="18" charset="0"/>
            </a:endParaRPr>
          </a:p>
          <a:p>
            <a:pPr algn="l">
              <a:spcBef>
                <a:spcPts val="1200"/>
              </a:spcBef>
              <a:spcAft>
                <a:spcPts val="600"/>
              </a:spcAft>
              <a:buFont typeface="Arial" charset="0"/>
              <a:buChar char="•"/>
            </a:pPr>
            <a:r>
              <a:rPr lang="en-US" sz="2400" dirty="0" err="1">
                <a:solidFill>
                  <a:srgbClr val="002060"/>
                </a:solidFill>
                <a:latin typeface="Times New Roman" pitchFamily="18" charset="0"/>
              </a:rPr>
              <a:t>Tả</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ngoại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hình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đặc</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điểm</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nổi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bật</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về</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tầm</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vóc</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cách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ăn</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mặc</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khuôn</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mặt</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mái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tóc</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cặp</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mắt</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hàm</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răng</a:t>
            </a:r>
            <a:r>
              <a:rPr lang="en-US" sz="2400" dirty="0">
                <a:solidFill>
                  <a:srgbClr val="002060"/>
                </a:solidFill>
                <a:latin typeface="Times New Roman" pitchFamily="18" charset="0"/>
              </a:rPr>
              <a:t>,…)</a:t>
            </a:r>
          </a:p>
          <a:p>
            <a:pPr algn="l">
              <a:spcBef>
                <a:spcPts val="1200"/>
              </a:spcBef>
              <a:spcAft>
                <a:spcPts val="600"/>
              </a:spcAft>
              <a:buFont typeface="Arial" charset="0"/>
              <a:buChar char="•"/>
            </a:pPr>
            <a:r>
              <a:rPr lang="en-US" sz="2400" dirty="0" err="1">
                <a:solidFill>
                  <a:srgbClr val="002060"/>
                </a:solidFill>
                <a:latin typeface="Times New Roman" pitchFamily="18" charset="0"/>
              </a:rPr>
              <a:t>Tả</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tính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tình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hoạt</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động</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lời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nói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cử</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chỉ</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thói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quen</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cách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cư</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xử</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với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người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khác</a:t>
            </a:r>
            <a:r>
              <a:rPr lang="en-US" sz="2400" dirty="0">
                <a:solidFill>
                  <a:srgbClr val="002060"/>
                </a:solidFill>
                <a:latin typeface="Times New Roman" pitchFamily="18" charset="0"/>
              </a:rPr>
              <a:t>,…)</a:t>
            </a:r>
          </a:p>
          <a:p>
            <a:pPr algn="l">
              <a:spcBef>
                <a:spcPts val="1200"/>
              </a:spcBef>
              <a:spcAft>
                <a:spcPts val="600"/>
              </a:spcAft>
            </a:pPr>
            <a:r>
              <a:rPr lang="en-US" sz="2400" b="1" dirty="0">
                <a:solidFill>
                  <a:srgbClr val="C00000"/>
                </a:solidFill>
                <a:latin typeface="Times New Roman" pitchFamily="18" charset="0"/>
              </a:rPr>
              <a:t>3. </a:t>
            </a:r>
            <a:r>
              <a:rPr lang="en-US" sz="2400" b="1" err="1">
                <a:solidFill>
                  <a:srgbClr val="C00000"/>
                </a:solidFill>
                <a:latin typeface="Times New Roman" pitchFamily="18" charset="0"/>
              </a:rPr>
              <a:t>Kết</a:t>
            </a:r>
            <a:r>
              <a:rPr lang="en-US" sz="2400" b="1">
                <a:solidFill>
                  <a:srgbClr val="C00000"/>
                </a:solidFill>
                <a:latin typeface="Times New Roman" pitchFamily="18" charset="0"/>
              </a:rPr>
              <a:t> </a:t>
            </a:r>
            <a:r>
              <a:rPr lang="en-US" sz="2400" b="1" smtClean="0">
                <a:solidFill>
                  <a:srgbClr val="C00000"/>
                </a:solidFill>
                <a:latin typeface="Times New Roman" pitchFamily="18" charset="0"/>
              </a:rPr>
              <a:t>bài: </a:t>
            </a:r>
            <a:r>
              <a:rPr lang="en-US" sz="2400" dirty="0" err="1">
                <a:solidFill>
                  <a:srgbClr val="002060"/>
                </a:solidFill>
                <a:latin typeface="Times New Roman" pitchFamily="18" charset="0"/>
              </a:rPr>
              <a:t>Nêu</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cảm</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nghĩ</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của</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mình</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về</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người</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được</a:t>
            </a:r>
            <a:r>
              <a:rPr lang="en-US" sz="2400" dirty="0">
                <a:solidFill>
                  <a:srgbClr val="002060"/>
                </a:solidFill>
                <a:latin typeface="Times New Roman" pitchFamily="18" charset="0"/>
              </a:rPr>
              <a:t> </a:t>
            </a:r>
            <a:r>
              <a:rPr lang="en-US" sz="2400" dirty="0" err="1">
                <a:solidFill>
                  <a:srgbClr val="002060"/>
                </a:solidFill>
                <a:latin typeface="Times New Roman" pitchFamily="18" charset="0"/>
              </a:rPr>
              <a:t>tả</a:t>
            </a:r>
            <a:r>
              <a:rPr lang="en-US" sz="2400" dirty="0">
                <a:solidFill>
                  <a:srgbClr val="002060"/>
                </a:solidFill>
                <a:latin typeface="Times New Roman" pitchFamily="18" charset="0"/>
              </a:rPr>
              <a:t>. </a:t>
            </a:r>
          </a:p>
        </p:txBody>
      </p:sp>
      <p:sp>
        <p:nvSpPr>
          <p:cNvPr id="6" name="Text Box 20"/>
          <p:cNvSpPr txBox="1">
            <a:spLocks noChangeArrowheads="1"/>
          </p:cNvSpPr>
          <p:nvPr/>
        </p:nvSpPr>
        <p:spPr bwMode="auto">
          <a:xfrm>
            <a:off x="2173734" y="391027"/>
            <a:ext cx="6055866" cy="461665"/>
          </a:xfrm>
          <a:prstGeom prst="rect">
            <a:avLst/>
          </a:prstGeom>
          <a:noFill/>
          <a:ln w="9525">
            <a:noFill/>
            <a:miter lim="800000"/>
            <a:headEnd/>
            <a:tailEnd/>
          </a:ln>
        </p:spPr>
        <p:txBody>
          <a:bodyPr wrap="square">
            <a:spAutoFit/>
          </a:bodyPr>
          <a:lstStyle/>
          <a:p>
            <a:r>
              <a:rPr lang="en-US" sz="2400" b="1" dirty="0" err="1">
                <a:solidFill>
                  <a:srgbClr val="0070C0"/>
                </a:solidFill>
                <a:latin typeface="Times New Roman" pitchFamily="18" charset="0"/>
              </a:rPr>
              <a:t>Cấu</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tạo</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chung</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của</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bài</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văn</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tả</a:t>
            </a:r>
            <a:r>
              <a:rPr lang="en-US" sz="2400" b="1" dirty="0">
                <a:solidFill>
                  <a:srgbClr val="0070C0"/>
                </a:solidFill>
                <a:latin typeface="Times New Roman" pitchFamily="18" charset="0"/>
              </a:rPr>
              <a:t> </a:t>
            </a:r>
            <a:r>
              <a:rPr lang="en-US" sz="2400" b="1" dirty="0" err="1">
                <a:solidFill>
                  <a:srgbClr val="0070C0"/>
                </a:solidFill>
                <a:latin typeface="Times New Roman" pitchFamily="18" charset="0"/>
              </a:rPr>
              <a:t>người</a:t>
            </a:r>
            <a:endParaRPr lang="en-US" sz="2400" b="1" dirty="0">
              <a:solidFill>
                <a:srgbClr val="0070C0"/>
              </a:solidFill>
              <a:latin typeface="Times New Roman" pitchFamily="18" charset="0"/>
            </a:endParaRPr>
          </a:p>
        </p:txBody>
      </p:sp>
    </p:spTree>
    <p:extLst>
      <p:ext uri="{BB962C8B-B14F-4D97-AF65-F5344CB8AC3E}">
        <p14:creationId xmlns:p14="http://schemas.microsoft.com/office/powerpoint/2010/main" val="351771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4"/>
        <p:cNvGrpSpPr/>
        <p:nvPr/>
      </p:nvGrpSpPr>
      <p:grpSpPr>
        <a:xfrm>
          <a:off x="0" y="0"/>
          <a:ext cx="0" cy="0"/>
          <a:chOff x="0" y="0"/>
          <a:chExt cx="0" cy="0"/>
        </a:xfrm>
      </p:grpSpPr>
      <p:sp>
        <p:nvSpPr>
          <p:cNvPr id="85" name="Text Box 6"/>
          <p:cNvSpPr txBox="1">
            <a:spLocks noChangeArrowheads="1"/>
          </p:cNvSpPr>
          <p:nvPr/>
        </p:nvSpPr>
        <p:spPr bwMode="auto">
          <a:xfrm>
            <a:off x="577243" y="357821"/>
            <a:ext cx="7804757" cy="830997"/>
          </a:xfrm>
          <a:prstGeom prst="rect">
            <a:avLst/>
          </a:prstGeom>
          <a:noFill/>
          <a:ln w="9525">
            <a:noFill/>
            <a:miter lim="800000"/>
            <a:headEnd/>
            <a:tailEnd/>
          </a:ln>
        </p:spPr>
        <p:txBody>
          <a:bodyPr wrap="square">
            <a:spAutoFit/>
          </a:bodyPr>
          <a:lstStyle/>
          <a:p>
            <a:pPr algn="l"/>
            <a:r>
              <a:rPr lang="en-US" sz="2400" smtClean="0">
                <a:solidFill>
                  <a:srgbClr val="0000FF"/>
                </a:solidFill>
                <a:latin typeface="Times New Roman" pitchFamily="18" charset="0"/>
              </a:rPr>
              <a:t>2. Viết </a:t>
            </a:r>
            <a:r>
              <a:rPr lang="en-US" sz="2400" dirty="0" err="1">
                <a:solidFill>
                  <a:srgbClr val="0000FF"/>
                </a:solidFill>
                <a:latin typeface="Times New Roman" pitchFamily="18" charset="0"/>
              </a:rPr>
              <a:t>một</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đoạn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văn</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tả</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hoạt</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động</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của</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một</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bạn</a:t>
            </a:r>
            <a:r>
              <a:rPr lang="en-US" sz="2400" dirty="0">
                <a:solidFill>
                  <a:srgbClr val="0000FF"/>
                </a:solidFill>
                <a:latin typeface="Times New Roman" pitchFamily="18" charset="0"/>
              </a:rPr>
              <a:t> </a:t>
            </a:r>
            <a:r>
              <a:rPr lang="en-US" sz="2400" dirty="0" err="1" smtClean="0">
                <a:solidFill>
                  <a:srgbClr val="0000FF"/>
                </a:solidFill>
                <a:latin typeface="Times New Roman" pitchFamily="18" charset="0"/>
              </a:rPr>
              <a:t>nhỏ</a:t>
            </a:r>
            <a:r>
              <a:rPr lang="en-US" sz="2400" dirty="0" smtClean="0">
                <a:solidFill>
                  <a:srgbClr val="0000FF"/>
                </a:solidFill>
                <a:latin typeface="Times New Roman" pitchFamily="18" charset="0"/>
              </a:rPr>
              <a:t> </a:t>
            </a:r>
            <a:r>
              <a:rPr lang="en-US" sz="2400" dirty="0" err="1" smtClean="0">
                <a:solidFill>
                  <a:srgbClr val="0000FF"/>
                </a:solidFill>
                <a:latin typeface="Times New Roman" pitchFamily="18" charset="0"/>
              </a:rPr>
              <a:t>hoặc</a:t>
            </a:r>
            <a:r>
              <a:rPr lang="en-US" sz="2400" dirty="0" smtClean="0">
                <a:solidFill>
                  <a:srgbClr val="0000FF"/>
                </a:solidFill>
                <a:latin typeface="Times New Roman" pitchFamily="18" charset="0"/>
              </a:rPr>
              <a:t> </a:t>
            </a:r>
            <a:r>
              <a:rPr lang="en-US" sz="2400" dirty="0" err="1">
                <a:solidFill>
                  <a:srgbClr val="0000FF"/>
                </a:solidFill>
                <a:latin typeface="Times New Roman" pitchFamily="18" charset="0"/>
              </a:rPr>
              <a:t>một</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em</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bé</a:t>
            </a:r>
            <a:r>
              <a:rPr lang="en-US" sz="2400" dirty="0">
                <a:solidFill>
                  <a:srgbClr val="0000FF"/>
                </a:solidFill>
                <a:latin typeface="Times New Roman" pitchFamily="18" charset="0"/>
              </a:rPr>
              <a:t> ở </a:t>
            </a:r>
            <a:r>
              <a:rPr lang="en-US" sz="2400" dirty="0" err="1">
                <a:solidFill>
                  <a:srgbClr val="0000FF"/>
                </a:solidFill>
                <a:latin typeface="Times New Roman" pitchFamily="18" charset="0"/>
              </a:rPr>
              <a:t>tuổi</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tập</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đi</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tập</a:t>
            </a:r>
            <a:r>
              <a:rPr lang="en-US" sz="2400" dirty="0">
                <a:solidFill>
                  <a:srgbClr val="0000FF"/>
                </a:solidFill>
                <a:latin typeface="Times New Roman" pitchFamily="18" charset="0"/>
              </a:rPr>
              <a:t> </a:t>
            </a:r>
            <a:r>
              <a:rPr lang="en-US" sz="2400" dirty="0" err="1">
                <a:solidFill>
                  <a:srgbClr val="0000FF"/>
                </a:solidFill>
                <a:latin typeface="Times New Roman" pitchFamily="18" charset="0"/>
              </a:rPr>
              <a:t>nói</a:t>
            </a:r>
            <a:r>
              <a:rPr lang="en-US" sz="2400" dirty="0">
                <a:solidFill>
                  <a:srgbClr val="0000FF"/>
                </a:solidFill>
                <a:latin typeface="Times New Roman" pitchFamily="18" charset="0"/>
              </a:rPr>
              <a:t>.</a:t>
            </a:r>
          </a:p>
        </p:txBody>
      </p:sp>
      <p:sp>
        <p:nvSpPr>
          <p:cNvPr id="86" name="Rectangle 85"/>
          <p:cNvSpPr/>
          <p:nvPr/>
        </p:nvSpPr>
        <p:spPr>
          <a:xfrm>
            <a:off x="669887" y="1188818"/>
            <a:ext cx="7366674" cy="3477875"/>
          </a:xfrm>
          <a:prstGeom prst="rect">
            <a:avLst/>
          </a:prstGeom>
        </p:spPr>
        <p:txBody>
          <a:bodyPr wrap="square">
            <a:spAutoFit/>
          </a:bodyPr>
          <a:lstStyle/>
          <a:p>
            <a:r>
              <a:rPr lang="vi-VN" sz="2000" b="1" dirty="0" smtClean="0">
                <a:solidFill>
                  <a:srgbClr val="FF0000"/>
                </a:solidFill>
                <a:latin typeface="+mj-lt"/>
              </a:rPr>
              <a:t>* </a:t>
            </a:r>
            <a:r>
              <a:rPr lang="vi-VN" sz="2000" b="1" dirty="0">
                <a:solidFill>
                  <a:srgbClr val="FF0000"/>
                </a:solidFill>
                <a:latin typeface="+mj-lt"/>
              </a:rPr>
              <a:t>Đoạn văn tham </a:t>
            </a:r>
            <a:r>
              <a:rPr lang="vi-VN" sz="2000" b="1" dirty="0" smtClean="0">
                <a:solidFill>
                  <a:srgbClr val="FF0000"/>
                </a:solidFill>
                <a:latin typeface="+mj-lt"/>
              </a:rPr>
              <a:t>khảo</a:t>
            </a:r>
            <a:r>
              <a:rPr lang="en-US" sz="2000" b="1" dirty="0" smtClean="0">
                <a:solidFill>
                  <a:srgbClr val="FF0000"/>
                </a:solidFill>
                <a:latin typeface="+mj-lt"/>
              </a:rPr>
              <a:t>:</a:t>
            </a:r>
            <a:r>
              <a:rPr lang="vi-VN" sz="2000" b="1" dirty="0">
                <a:latin typeface="+mj-lt"/>
              </a:rPr>
              <a:t/>
            </a:r>
            <a:br>
              <a:rPr lang="vi-VN" sz="2000" b="1" dirty="0">
                <a:latin typeface="+mj-lt"/>
              </a:rPr>
            </a:br>
            <a:r>
              <a:rPr lang="en-US" sz="2000" b="1" dirty="0" smtClean="0">
                <a:latin typeface="+mj-lt"/>
              </a:rPr>
              <a:t>     </a:t>
            </a:r>
            <a:r>
              <a:rPr lang="vi-VN" sz="2000" b="1" dirty="0" smtClean="0">
                <a:solidFill>
                  <a:srgbClr val="002060"/>
                </a:solidFill>
                <a:latin typeface="+mj-lt"/>
              </a:rPr>
              <a:t>"</a:t>
            </a:r>
            <a:r>
              <a:rPr lang="vi-VN" sz="2000" b="1" dirty="0">
                <a:solidFill>
                  <a:srgbClr val="002060"/>
                </a:solidFill>
                <a:latin typeface="+mj-lt"/>
              </a:rPr>
              <a:t>Bé </a:t>
            </a:r>
            <a:r>
              <a:rPr lang="vi-VN" sz="2000" b="1" dirty="0" smtClean="0">
                <a:solidFill>
                  <a:srgbClr val="002060"/>
                </a:solidFill>
                <a:latin typeface="+mj-lt"/>
              </a:rPr>
              <a:t>Nho con của dì út em </a:t>
            </a:r>
            <a:r>
              <a:rPr lang="vi-VN" sz="2000" b="1" dirty="0">
                <a:solidFill>
                  <a:srgbClr val="002060"/>
                </a:solidFill>
                <a:latin typeface="+mj-lt"/>
              </a:rPr>
              <a:t>năm nay vừa tròn </a:t>
            </a:r>
            <a:r>
              <a:rPr lang="vi-VN" sz="2000" b="1" dirty="0" smtClean="0">
                <a:solidFill>
                  <a:srgbClr val="002060"/>
                </a:solidFill>
                <a:latin typeface="+mj-lt"/>
              </a:rPr>
              <a:t>một </a:t>
            </a:r>
            <a:r>
              <a:rPr lang="vi-VN" sz="2000" b="1" dirty="0">
                <a:solidFill>
                  <a:srgbClr val="002060"/>
                </a:solidFill>
                <a:latin typeface="+mj-lt"/>
              </a:rPr>
              <a:t>tuổi trông rất bụ bẫm, dễ thương. Bé có làn da trắng </a:t>
            </a:r>
            <a:r>
              <a:rPr lang="vi-VN" sz="2000" b="1" dirty="0" smtClean="0">
                <a:solidFill>
                  <a:srgbClr val="002060"/>
                </a:solidFill>
                <a:latin typeface="+mj-lt"/>
              </a:rPr>
              <a:t>hồng. </a:t>
            </a:r>
            <a:r>
              <a:rPr lang="vi-VN" sz="2000" b="1" dirty="0">
                <a:solidFill>
                  <a:srgbClr val="002060"/>
                </a:solidFill>
                <a:latin typeface="+mj-lt"/>
              </a:rPr>
              <a:t>Mái tóc vàng hoe, lưa thưa phủ xuống đôi mắt tròn xoe như hai hạt ngọc. Đôi gò má căng tròn, hồng hào với cái miệng xinh </a:t>
            </a:r>
            <a:r>
              <a:rPr lang="vi-VN" sz="2000" b="1" dirty="0" smtClean="0">
                <a:solidFill>
                  <a:srgbClr val="002060"/>
                </a:solidFill>
                <a:latin typeface="+mj-lt"/>
              </a:rPr>
              <a:t>xắn, môi đỏ như son. Mỗi </a:t>
            </a:r>
            <a:r>
              <a:rPr lang="vi-VN" sz="2000" b="1" dirty="0">
                <a:solidFill>
                  <a:srgbClr val="002060"/>
                </a:solidFill>
                <a:latin typeface="+mj-lt"/>
              </a:rPr>
              <a:t>khi cười để lộ những chiếc răng con mới mọc trông rất có duyên. Bé đi chưa vững, bước đi còn loạng choạng. Mỗi lần gặp mẹ, chân tay bé như cuống lên cố chạy lại ôm chầm lấy mẹ, những lần như thế bé đều suýt ngã. Những lúc bé ngồi chơi giữa đống đồ chơi, chân tay của bé không bao giờ yên, cứ múa </a:t>
            </a:r>
            <a:r>
              <a:rPr lang="vi-VN" sz="2000" b="1" dirty="0" smtClean="0">
                <a:solidFill>
                  <a:srgbClr val="002060"/>
                </a:solidFill>
                <a:latin typeface="+mj-lt"/>
              </a:rPr>
              <a:t>lung </a:t>
            </a:r>
            <a:r>
              <a:rPr lang="vi-VN" sz="2000" b="1" dirty="0">
                <a:solidFill>
                  <a:srgbClr val="002060"/>
                </a:solidFill>
                <a:latin typeface="+mj-lt"/>
              </a:rPr>
              <a:t>tung trông như chú lật đật đang làm xiếc..."</a:t>
            </a:r>
            <a:endParaRPr lang="en-US" sz="2000" b="1" dirty="0">
              <a:solidFill>
                <a:srgbClr val="002060"/>
              </a:solidFill>
              <a:latin typeface="+mj-lt"/>
            </a:endParaRPr>
          </a:p>
        </p:txBody>
      </p:sp>
    </p:spTree>
    <p:extLst>
      <p:ext uri="{BB962C8B-B14F-4D97-AF65-F5344CB8AC3E}">
        <p14:creationId xmlns:p14="http://schemas.microsoft.com/office/powerpoint/2010/main" val="339818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box(in)">
                                      <p:cBhvr>
                                        <p:cTn id="7" dur="5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846"/>
        <p:cNvGrpSpPr/>
        <p:nvPr/>
      </p:nvGrpSpPr>
      <p:grpSpPr>
        <a:xfrm>
          <a:off x="0" y="0"/>
          <a:ext cx="0" cy="0"/>
          <a:chOff x="0" y="0"/>
          <a:chExt cx="0" cy="0"/>
        </a:xfrm>
      </p:grpSpPr>
      <p:sp>
        <p:nvSpPr>
          <p:cNvPr id="4847" name="Google Shape;4847;p53"/>
          <p:cNvSpPr/>
          <p:nvPr/>
        </p:nvSpPr>
        <p:spPr>
          <a:xfrm>
            <a:off x="4744109" y="1425321"/>
            <a:ext cx="2753100" cy="2753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8" name="Google Shape;4848;p53"/>
          <p:cNvSpPr txBox="1">
            <a:spLocks noGrp="1"/>
          </p:cNvSpPr>
          <p:nvPr>
            <p:ph type="title"/>
          </p:nvPr>
        </p:nvSpPr>
        <p:spPr>
          <a:xfrm>
            <a:off x="726225" y="441350"/>
            <a:ext cx="7691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smtClean="0">
                <a:latin typeface="Times New Roman" panose="02020603050405020304" pitchFamily="18" charset="0"/>
                <a:cs typeface="Times New Roman" panose="02020603050405020304" pitchFamily="18" charset="0"/>
              </a:rPr>
              <a:t>Vận dụng</a:t>
            </a:r>
            <a:endParaRPr sz="3200">
              <a:latin typeface="Times New Roman" panose="02020603050405020304" pitchFamily="18" charset="0"/>
              <a:cs typeface="Times New Roman" panose="02020603050405020304" pitchFamily="18" charset="0"/>
            </a:endParaRPr>
          </a:p>
        </p:txBody>
      </p:sp>
      <p:grpSp>
        <p:nvGrpSpPr>
          <p:cNvPr id="4849" name="Google Shape;4849;p53"/>
          <p:cNvGrpSpPr/>
          <p:nvPr/>
        </p:nvGrpSpPr>
        <p:grpSpPr>
          <a:xfrm>
            <a:off x="5314165" y="1622413"/>
            <a:ext cx="1612981" cy="2358931"/>
            <a:chOff x="5797400" y="1777550"/>
            <a:chExt cx="1612981" cy="2358931"/>
          </a:xfrm>
        </p:grpSpPr>
        <p:sp>
          <p:nvSpPr>
            <p:cNvPr id="4850" name="Google Shape;4850;p53"/>
            <p:cNvSpPr/>
            <p:nvPr/>
          </p:nvSpPr>
          <p:spPr>
            <a:xfrm>
              <a:off x="5850207" y="3860889"/>
              <a:ext cx="1223071" cy="275592"/>
            </a:xfrm>
            <a:custGeom>
              <a:avLst/>
              <a:gdLst/>
              <a:ahLst/>
              <a:cxnLst/>
              <a:rect l="l" t="t" r="r" b="b"/>
              <a:pathLst>
                <a:path w="20752" h="4676" extrusionOk="0">
                  <a:moveTo>
                    <a:pt x="10947" y="1"/>
                  </a:moveTo>
                  <a:cubicBezTo>
                    <a:pt x="6142" y="1"/>
                    <a:pt x="0" y="481"/>
                    <a:pt x="5374" y="3839"/>
                  </a:cubicBezTo>
                  <a:cubicBezTo>
                    <a:pt x="6308" y="4434"/>
                    <a:pt x="7502" y="4675"/>
                    <a:pt x="8771" y="4675"/>
                  </a:cubicBezTo>
                  <a:cubicBezTo>
                    <a:pt x="14099" y="4675"/>
                    <a:pt x="20752" y="416"/>
                    <a:pt x="15025" y="78"/>
                  </a:cubicBezTo>
                  <a:lnTo>
                    <a:pt x="15249" y="78"/>
                  </a:lnTo>
                  <a:cubicBezTo>
                    <a:pt x="15171" y="78"/>
                    <a:pt x="15079" y="77"/>
                    <a:pt x="14974" y="75"/>
                  </a:cubicBezTo>
                  <a:lnTo>
                    <a:pt x="14974" y="75"/>
                  </a:lnTo>
                  <a:cubicBezTo>
                    <a:pt x="14751" y="63"/>
                    <a:pt x="14510" y="56"/>
                    <a:pt x="14250" y="56"/>
                  </a:cubicBezTo>
                  <a:cubicBezTo>
                    <a:pt x="14238" y="56"/>
                    <a:pt x="14226" y="56"/>
                    <a:pt x="14214" y="56"/>
                  </a:cubicBezTo>
                  <a:lnTo>
                    <a:pt x="14214" y="56"/>
                  </a:lnTo>
                  <a:cubicBezTo>
                    <a:pt x="13370" y="34"/>
                    <a:pt x="12204" y="1"/>
                    <a:pt x="10947" y="1"/>
                  </a:cubicBezTo>
                  <a:close/>
                </a:path>
              </a:pathLst>
            </a:custGeom>
            <a:solidFill>
              <a:srgbClr val="8AAB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1" name="Google Shape;4851;p53"/>
            <p:cNvSpPr/>
            <p:nvPr/>
          </p:nvSpPr>
          <p:spPr>
            <a:xfrm>
              <a:off x="6000613" y="2197059"/>
              <a:ext cx="983962" cy="1783920"/>
            </a:xfrm>
            <a:custGeom>
              <a:avLst/>
              <a:gdLst/>
              <a:ahLst/>
              <a:cxnLst/>
              <a:rect l="l" t="t" r="r" b="b"/>
              <a:pathLst>
                <a:path w="16695" h="30268" extrusionOk="0">
                  <a:moveTo>
                    <a:pt x="7979" y="21694"/>
                  </a:moveTo>
                  <a:cubicBezTo>
                    <a:pt x="8888" y="18920"/>
                    <a:pt x="10518" y="16710"/>
                    <a:pt x="12478" y="14641"/>
                  </a:cubicBezTo>
                  <a:cubicBezTo>
                    <a:pt x="12305" y="14358"/>
                    <a:pt x="12149" y="14123"/>
                    <a:pt x="12008" y="13873"/>
                  </a:cubicBezTo>
                  <a:cubicBezTo>
                    <a:pt x="11819" y="13512"/>
                    <a:pt x="11616" y="13152"/>
                    <a:pt x="11475" y="12760"/>
                  </a:cubicBezTo>
                  <a:cubicBezTo>
                    <a:pt x="11349" y="12415"/>
                    <a:pt x="11208" y="11945"/>
                    <a:pt x="11647" y="11772"/>
                  </a:cubicBezTo>
                  <a:cubicBezTo>
                    <a:pt x="11866" y="11694"/>
                    <a:pt x="12305" y="11882"/>
                    <a:pt x="12525" y="12070"/>
                  </a:cubicBezTo>
                  <a:cubicBezTo>
                    <a:pt x="12964" y="12509"/>
                    <a:pt x="13324" y="13026"/>
                    <a:pt x="13794" y="13606"/>
                  </a:cubicBezTo>
                  <a:cubicBezTo>
                    <a:pt x="14703" y="13246"/>
                    <a:pt x="15409" y="12242"/>
                    <a:pt x="16694" y="12274"/>
                  </a:cubicBezTo>
                  <a:cubicBezTo>
                    <a:pt x="16459" y="12509"/>
                    <a:pt x="16271" y="12791"/>
                    <a:pt x="16004" y="12979"/>
                  </a:cubicBezTo>
                  <a:cubicBezTo>
                    <a:pt x="15017" y="13716"/>
                    <a:pt x="13998" y="14421"/>
                    <a:pt x="13011" y="15173"/>
                  </a:cubicBezTo>
                  <a:cubicBezTo>
                    <a:pt x="11866" y="16067"/>
                    <a:pt x="11083" y="17258"/>
                    <a:pt x="10362" y="18496"/>
                  </a:cubicBezTo>
                  <a:cubicBezTo>
                    <a:pt x="9437" y="20111"/>
                    <a:pt x="8888" y="21866"/>
                    <a:pt x="8418" y="23638"/>
                  </a:cubicBezTo>
                  <a:cubicBezTo>
                    <a:pt x="8324" y="23951"/>
                    <a:pt x="8308" y="24296"/>
                    <a:pt x="8261" y="24609"/>
                  </a:cubicBezTo>
                  <a:cubicBezTo>
                    <a:pt x="9076" y="23246"/>
                    <a:pt x="9891" y="21882"/>
                    <a:pt x="10691" y="20518"/>
                  </a:cubicBezTo>
                  <a:cubicBezTo>
                    <a:pt x="11537" y="19061"/>
                    <a:pt x="12713" y="18026"/>
                    <a:pt x="14359" y="17556"/>
                  </a:cubicBezTo>
                  <a:cubicBezTo>
                    <a:pt x="14829" y="17415"/>
                    <a:pt x="15268" y="17305"/>
                    <a:pt x="15597" y="17713"/>
                  </a:cubicBezTo>
                  <a:cubicBezTo>
                    <a:pt x="15973" y="18152"/>
                    <a:pt x="15801" y="18622"/>
                    <a:pt x="15487" y="19045"/>
                  </a:cubicBezTo>
                  <a:cubicBezTo>
                    <a:pt x="14735" y="20064"/>
                    <a:pt x="14029" y="21161"/>
                    <a:pt x="13183" y="22086"/>
                  </a:cubicBezTo>
                  <a:cubicBezTo>
                    <a:pt x="11224" y="24218"/>
                    <a:pt x="9907" y="26757"/>
                    <a:pt x="8449" y="29202"/>
                  </a:cubicBezTo>
                  <a:cubicBezTo>
                    <a:pt x="8261" y="29500"/>
                    <a:pt x="8011" y="29766"/>
                    <a:pt x="7728" y="29986"/>
                  </a:cubicBezTo>
                  <a:cubicBezTo>
                    <a:pt x="7337" y="30268"/>
                    <a:pt x="6976" y="30189"/>
                    <a:pt x="6647" y="29813"/>
                  </a:cubicBezTo>
                  <a:cubicBezTo>
                    <a:pt x="5675" y="28716"/>
                    <a:pt x="4703" y="27635"/>
                    <a:pt x="3700" y="26569"/>
                  </a:cubicBezTo>
                  <a:cubicBezTo>
                    <a:pt x="3136" y="25973"/>
                    <a:pt x="2493" y="25440"/>
                    <a:pt x="1929" y="24829"/>
                  </a:cubicBezTo>
                  <a:cubicBezTo>
                    <a:pt x="1145" y="23982"/>
                    <a:pt x="252" y="23199"/>
                    <a:pt x="48" y="21960"/>
                  </a:cubicBezTo>
                  <a:cubicBezTo>
                    <a:pt x="1" y="21663"/>
                    <a:pt x="17" y="21130"/>
                    <a:pt x="158" y="21067"/>
                  </a:cubicBezTo>
                  <a:cubicBezTo>
                    <a:pt x="471" y="20848"/>
                    <a:pt x="910" y="20942"/>
                    <a:pt x="1177" y="21098"/>
                  </a:cubicBezTo>
                  <a:cubicBezTo>
                    <a:pt x="2948" y="22164"/>
                    <a:pt x="4343" y="23622"/>
                    <a:pt x="5424" y="25377"/>
                  </a:cubicBezTo>
                  <a:cubicBezTo>
                    <a:pt x="5706" y="25848"/>
                    <a:pt x="5957" y="26349"/>
                    <a:pt x="6380" y="26788"/>
                  </a:cubicBezTo>
                  <a:cubicBezTo>
                    <a:pt x="6318" y="26584"/>
                    <a:pt x="6255" y="26365"/>
                    <a:pt x="6161" y="26177"/>
                  </a:cubicBezTo>
                  <a:cubicBezTo>
                    <a:pt x="5393" y="24562"/>
                    <a:pt x="4641" y="22917"/>
                    <a:pt x="3810" y="21318"/>
                  </a:cubicBezTo>
                  <a:cubicBezTo>
                    <a:pt x="3387" y="20487"/>
                    <a:pt x="2791" y="19750"/>
                    <a:pt x="2321" y="18935"/>
                  </a:cubicBezTo>
                  <a:cubicBezTo>
                    <a:pt x="2086" y="18512"/>
                    <a:pt x="1913" y="18042"/>
                    <a:pt x="1819" y="17572"/>
                  </a:cubicBezTo>
                  <a:cubicBezTo>
                    <a:pt x="1678" y="16851"/>
                    <a:pt x="2180" y="16365"/>
                    <a:pt x="2869" y="16616"/>
                  </a:cubicBezTo>
                  <a:cubicBezTo>
                    <a:pt x="3402" y="16819"/>
                    <a:pt x="3967" y="17148"/>
                    <a:pt x="4311" y="17587"/>
                  </a:cubicBezTo>
                  <a:cubicBezTo>
                    <a:pt x="4829" y="18261"/>
                    <a:pt x="5221" y="19061"/>
                    <a:pt x="5550" y="19844"/>
                  </a:cubicBezTo>
                  <a:cubicBezTo>
                    <a:pt x="6083" y="21067"/>
                    <a:pt x="6521" y="22337"/>
                    <a:pt x="6976" y="23528"/>
                  </a:cubicBezTo>
                  <a:cubicBezTo>
                    <a:pt x="7791" y="20644"/>
                    <a:pt x="6427" y="14029"/>
                    <a:pt x="4123" y="9907"/>
                  </a:cubicBezTo>
                  <a:cubicBezTo>
                    <a:pt x="3622" y="9985"/>
                    <a:pt x="3120" y="10095"/>
                    <a:pt x="2603" y="10126"/>
                  </a:cubicBezTo>
                  <a:cubicBezTo>
                    <a:pt x="2086" y="10158"/>
                    <a:pt x="1412" y="10299"/>
                    <a:pt x="1035" y="10126"/>
                  </a:cubicBezTo>
                  <a:cubicBezTo>
                    <a:pt x="471" y="9515"/>
                    <a:pt x="1192" y="9311"/>
                    <a:pt x="3590" y="8637"/>
                  </a:cubicBezTo>
                  <a:cubicBezTo>
                    <a:pt x="3261" y="8230"/>
                    <a:pt x="2979" y="7854"/>
                    <a:pt x="2650" y="7524"/>
                  </a:cubicBezTo>
                  <a:cubicBezTo>
                    <a:pt x="2336" y="7180"/>
                    <a:pt x="1804" y="6992"/>
                    <a:pt x="1898" y="6396"/>
                  </a:cubicBezTo>
                  <a:cubicBezTo>
                    <a:pt x="2321" y="6129"/>
                    <a:pt x="2634" y="6302"/>
                    <a:pt x="2885" y="6615"/>
                  </a:cubicBezTo>
                  <a:cubicBezTo>
                    <a:pt x="3371" y="7242"/>
                    <a:pt x="3935" y="7822"/>
                    <a:pt x="4280" y="8512"/>
                  </a:cubicBezTo>
                  <a:cubicBezTo>
                    <a:pt x="5456" y="10847"/>
                    <a:pt x="6631" y="13199"/>
                    <a:pt x="7274" y="16020"/>
                  </a:cubicBezTo>
                  <a:cubicBezTo>
                    <a:pt x="7822" y="13120"/>
                    <a:pt x="8277" y="10456"/>
                    <a:pt x="8841" y="7822"/>
                  </a:cubicBezTo>
                  <a:cubicBezTo>
                    <a:pt x="9406" y="5205"/>
                    <a:pt x="9923" y="2587"/>
                    <a:pt x="10754" y="1"/>
                  </a:cubicBezTo>
                  <a:cubicBezTo>
                    <a:pt x="11224" y="252"/>
                    <a:pt x="11114" y="596"/>
                    <a:pt x="11051" y="926"/>
                  </a:cubicBezTo>
                  <a:cubicBezTo>
                    <a:pt x="10816" y="2148"/>
                    <a:pt x="10581" y="3355"/>
                    <a:pt x="10362" y="4578"/>
                  </a:cubicBezTo>
                  <a:cubicBezTo>
                    <a:pt x="10315" y="4813"/>
                    <a:pt x="10315" y="5079"/>
                    <a:pt x="10283" y="5377"/>
                  </a:cubicBezTo>
                  <a:cubicBezTo>
                    <a:pt x="11177" y="5173"/>
                    <a:pt x="12729" y="4452"/>
                    <a:pt x="12885" y="5393"/>
                  </a:cubicBezTo>
                  <a:cubicBezTo>
                    <a:pt x="13011" y="6082"/>
                    <a:pt x="11741" y="6302"/>
                    <a:pt x="11083" y="6365"/>
                  </a:cubicBezTo>
                  <a:cubicBezTo>
                    <a:pt x="10080" y="6474"/>
                    <a:pt x="9750" y="7007"/>
                    <a:pt x="9515" y="7916"/>
                  </a:cubicBezTo>
                  <a:cubicBezTo>
                    <a:pt x="8591" y="11835"/>
                    <a:pt x="8042" y="15800"/>
                    <a:pt x="7854" y="19813"/>
                  </a:cubicBezTo>
                  <a:cubicBezTo>
                    <a:pt x="7822" y="20440"/>
                    <a:pt x="7932" y="21067"/>
                    <a:pt x="7979" y="21694"/>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2" name="Google Shape;4852;p53"/>
            <p:cNvSpPr/>
            <p:nvPr/>
          </p:nvSpPr>
          <p:spPr>
            <a:xfrm>
              <a:off x="5895353" y="3126425"/>
              <a:ext cx="269757" cy="334470"/>
            </a:xfrm>
            <a:custGeom>
              <a:avLst/>
              <a:gdLst/>
              <a:ahLst/>
              <a:cxnLst/>
              <a:rect l="l" t="t" r="r" b="b"/>
              <a:pathLst>
                <a:path w="4577" h="5675" extrusionOk="0">
                  <a:moveTo>
                    <a:pt x="4577" y="5674"/>
                  </a:moveTo>
                  <a:cubicBezTo>
                    <a:pt x="3950" y="4969"/>
                    <a:pt x="2994" y="3887"/>
                    <a:pt x="2367" y="3182"/>
                  </a:cubicBezTo>
                  <a:cubicBezTo>
                    <a:pt x="1787" y="2539"/>
                    <a:pt x="1191" y="1897"/>
                    <a:pt x="643" y="1238"/>
                  </a:cubicBezTo>
                  <a:cubicBezTo>
                    <a:pt x="376" y="941"/>
                    <a:pt x="0" y="658"/>
                    <a:pt x="204" y="126"/>
                  </a:cubicBezTo>
                  <a:cubicBezTo>
                    <a:pt x="596" y="0"/>
                    <a:pt x="894" y="251"/>
                    <a:pt x="1176" y="439"/>
                  </a:cubicBezTo>
                  <a:cubicBezTo>
                    <a:pt x="1379" y="580"/>
                    <a:pt x="1536" y="752"/>
                    <a:pt x="1693" y="941"/>
                  </a:cubicBezTo>
                  <a:cubicBezTo>
                    <a:pt x="2665" y="2179"/>
                    <a:pt x="3527" y="3495"/>
                    <a:pt x="4279" y="4875"/>
                  </a:cubicBezTo>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3" name="Google Shape;4853;p53"/>
            <p:cNvSpPr/>
            <p:nvPr/>
          </p:nvSpPr>
          <p:spPr>
            <a:xfrm>
              <a:off x="6639898" y="3496839"/>
              <a:ext cx="340953" cy="314137"/>
            </a:xfrm>
            <a:custGeom>
              <a:avLst/>
              <a:gdLst/>
              <a:ahLst/>
              <a:cxnLst/>
              <a:rect l="l" t="t" r="r" b="b"/>
              <a:pathLst>
                <a:path w="5785" h="5330" extrusionOk="0">
                  <a:moveTo>
                    <a:pt x="1" y="5330"/>
                  </a:moveTo>
                  <a:cubicBezTo>
                    <a:pt x="847" y="4327"/>
                    <a:pt x="1913" y="3606"/>
                    <a:pt x="2963" y="2869"/>
                  </a:cubicBezTo>
                  <a:cubicBezTo>
                    <a:pt x="3731" y="2336"/>
                    <a:pt x="4468" y="1740"/>
                    <a:pt x="5220" y="1192"/>
                  </a:cubicBezTo>
                  <a:cubicBezTo>
                    <a:pt x="5471" y="988"/>
                    <a:pt x="5675" y="753"/>
                    <a:pt x="5722" y="424"/>
                  </a:cubicBezTo>
                  <a:cubicBezTo>
                    <a:pt x="5784" y="126"/>
                    <a:pt x="5690" y="1"/>
                    <a:pt x="5377" y="48"/>
                  </a:cubicBezTo>
                  <a:cubicBezTo>
                    <a:pt x="5032" y="110"/>
                    <a:pt x="4687" y="173"/>
                    <a:pt x="4358" y="298"/>
                  </a:cubicBezTo>
                  <a:cubicBezTo>
                    <a:pt x="3182" y="753"/>
                    <a:pt x="2211" y="1505"/>
                    <a:pt x="1443" y="2493"/>
                  </a:cubicBezTo>
                  <a:cubicBezTo>
                    <a:pt x="800" y="3355"/>
                    <a:pt x="298" y="4280"/>
                    <a:pt x="1" y="5330"/>
                  </a:cubicBezTo>
                  <a:close/>
                </a:path>
              </a:pathLst>
            </a:custGeom>
            <a:solidFill>
              <a:srgbClr val="ABD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4" name="Google Shape;4854;p53"/>
            <p:cNvSpPr/>
            <p:nvPr/>
          </p:nvSpPr>
          <p:spPr>
            <a:xfrm>
              <a:off x="6582494" y="1777550"/>
              <a:ext cx="196026" cy="339539"/>
            </a:xfrm>
            <a:custGeom>
              <a:avLst/>
              <a:gdLst/>
              <a:ahLst/>
              <a:cxnLst/>
              <a:rect l="l" t="t" r="r" b="b"/>
              <a:pathLst>
                <a:path w="3326" h="5761" extrusionOk="0">
                  <a:moveTo>
                    <a:pt x="1812" y="0"/>
                  </a:moveTo>
                  <a:cubicBezTo>
                    <a:pt x="1041" y="0"/>
                    <a:pt x="469" y="595"/>
                    <a:pt x="363" y="1335"/>
                  </a:cubicBezTo>
                  <a:cubicBezTo>
                    <a:pt x="238" y="2307"/>
                    <a:pt x="113" y="3294"/>
                    <a:pt x="50" y="4282"/>
                  </a:cubicBezTo>
                  <a:cubicBezTo>
                    <a:pt x="0" y="5247"/>
                    <a:pt x="768" y="5761"/>
                    <a:pt x="1519" y="5761"/>
                  </a:cubicBezTo>
                  <a:cubicBezTo>
                    <a:pt x="2195" y="5761"/>
                    <a:pt x="2858" y="5346"/>
                    <a:pt x="2903" y="4470"/>
                  </a:cubicBezTo>
                  <a:cubicBezTo>
                    <a:pt x="2965" y="3482"/>
                    <a:pt x="3091" y="2511"/>
                    <a:pt x="3216" y="1539"/>
                  </a:cubicBezTo>
                  <a:cubicBezTo>
                    <a:pt x="3326" y="755"/>
                    <a:pt x="2636" y="50"/>
                    <a:pt x="1899" y="3"/>
                  </a:cubicBezTo>
                  <a:cubicBezTo>
                    <a:pt x="1870" y="1"/>
                    <a:pt x="1841" y="0"/>
                    <a:pt x="1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5" name="Google Shape;4855;p53"/>
            <p:cNvSpPr/>
            <p:nvPr/>
          </p:nvSpPr>
          <p:spPr>
            <a:xfrm>
              <a:off x="6582611" y="1944634"/>
              <a:ext cx="373310" cy="175221"/>
            </a:xfrm>
            <a:custGeom>
              <a:avLst/>
              <a:gdLst/>
              <a:ahLst/>
              <a:cxnLst/>
              <a:rect l="l" t="t" r="r" b="b"/>
              <a:pathLst>
                <a:path w="6334" h="2973" extrusionOk="0">
                  <a:moveTo>
                    <a:pt x="4670" y="0"/>
                  </a:moveTo>
                  <a:cubicBezTo>
                    <a:pt x="4624" y="0"/>
                    <a:pt x="4577" y="2"/>
                    <a:pt x="4531" y="5"/>
                  </a:cubicBezTo>
                  <a:cubicBezTo>
                    <a:pt x="3645" y="58"/>
                    <a:pt x="2938" y="122"/>
                    <a:pt x="2071" y="122"/>
                  </a:cubicBezTo>
                  <a:cubicBezTo>
                    <a:pt x="1910" y="122"/>
                    <a:pt x="1743" y="119"/>
                    <a:pt x="1568" y="114"/>
                  </a:cubicBezTo>
                  <a:cubicBezTo>
                    <a:pt x="1557" y="114"/>
                    <a:pt x="1546" y="114"/>
                    <a:pt x="1535" y="114"/>
                  </a:cubicBezTo>
                  <a:cubicBezTo>
                    <a:pt x="781" y="114"/>
                    <a:pt x="110" y="643"/>
                    <a:pt x="48" y="1447"/>
                  </a:cubicBezTo>
                  <a:cubicBezTo>
                    <a:pt x="1" y="2199"/>
                    <a:pt x="596" y="2951"/>
                    <a:pt x="1380" y="2967"/>
                  </a:cubicBezTo>
                  <a:cubicBezTo>
                    <a:pt x="1527" y="2971"/>
                    <a:pt x="1674" y="2973"/>
                    <a:pt x="1821" y="2973"/>
                  </a:cubicBezTo>
                  <a:cubicBezTo>
                    <a:pt x="2899" y="2973"/>
                    <a:pt x="3988" y="2879"/>
                    <a:pt x="5064" y="2810"/>
                  </a:cubicBezTo>
                  <a:cubicBezTo>
                    <a:pt x="5847" y="2763"/>
                    <a:pt x="6333" y="1839"/>
                    <a:pt x="6208" y="1133"/>
                  </a:cubicBezTo>
                  <a:cubicBezTo>
                    <a:pt x="6046" y="352"/>
                    <a:pt x="5398" y="0"/>
                    <a:pt x="46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6" name="Google Shape;4856;p53"/>
            <p:cNvSpPr/>
            <p:nvPr/>
          </p:nvSpPr>
          <p:spPr>
            <a:xfrm>
              <a:off x="6397845" y="1876917"/>
              <a:ext cx="390284" cy="225082"/>
            </a:xfrm>
            <a:custGeom>
              <a:avLst/>
              <a:gdLst/>
              <a:ahLst/>
              <a:cxnLst/>
              <a:rect l="l" t="t" r="r" b="b"/>
              <a:pathLst>
                <a:path w="6622" h="3819" extrusionOk="0">
                  <a:moveTo>
                    <a:pt x="1546" y="0"/>
                  </a:moveTo>
                  <a:cubicBezTo>
                    <a:pt x="1109" y="0"/>
                    <a:pt x="693" y="188"/>
                    <a:pt x="408" y="605"/>
                  </a:cubicBezTo>
                  <a:cubicBezTo>
                    <a:pt x="1" y="1201"/>
                    <a:pt x="111" y="2220"/>
                    <a:pt x="785" y="2596"/>
                  </a:cubicBezTo>
                  <a:cubicBezTo>
                    <a:pt x="1929" y="3223"/>
                    <a:pt x="3261" y="3803"/>
                    <a:pt x="4578" y="3818"/>
                  </a:cubicBezTo>
                  <a:cubicBezTo>
                    <a:pt x="4588" y="3818"/>
                    <a:pt x="4598" y="3819"/>
                    <a:pt x="4608" y="3819"/>
                  </a:cubicBezTo>
                  <a:cubicBezTo>
                    <a:pt x="6430" y="3819"/>
                    <a:pt x="6621" y="997"/>
                    <a:pt x="4782" y="966"/>
                  </a:cubicBezTo>
                  <a:cubicBezTo>
                    <a:pt x="4296" y="950"/>
                    <a:pt x="4045" y="872"/>
                    <a:pt x="3559" y="715"/>
                  </a:cubicBezTo>
                  <a:cubicBezTo>
                    <a:pt x="3340" y="652"/>
                    <a:pt x="3120" y="558"/>
                    <a:pt x="2901" y="464"/>
                  </a:cubicBezTo>
                  <a:cubicBezTo>
                    <a:pt x="2791" y="417"/>
                    <a:pt x="2697" y="386"/>
                    <a:pt x="2587" y="339"/>
                  </a:cubicBezTo>
                  <a:cubicBezTo>
                    <a:pt x="2560" y="326"/>
                    <a:pt x="2536" y="315"/>
                    <a:pt x="2516" y="306"/>
                  </a:cubicBezTo>
                  <a:lnTo>
                    <a:pt x="2516" y="306"/>
                  </a:lnTo>
                  <a:cubicBezTo>
                    <a:pt x="2521" y="307"/>
                    <a:pt x="2525" y="308"/>
                    <a:pt x="2526" y="308"/>
                  </a:cubicBezTo>
                  <a:cubicBezTo>
                    <a:pt x="2534" y="308"/>
                    <a:pt x="2507" y="290"/>
                    <a:pt x="2399" y="229"/>
                  </a:cubicBezTo>
                  <a:cubicBezTo>
                    <a:pt x="2127" y="80"/>
                    <a:pt x="1832" y="0"/>
                    <a:pt x="15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7" name="Google Shape;4857;p53"/>
            <p:cNvSpPr/>
            <p:nvPr/>
          </p:nvSpPr>
          <p:spPr>
            <a:xfrm>
              <a:off x="6442225" y="1942807"/>
              <a:ext cx="335001" cy="317319"/>
            </a:xfrm>
            <a:custGeom>
              <a:avLst/>
              <a:gdLst/>
              <a:ahLst/>
              <a:cxnLst/>
              <a:rect l="l" t="t" r="r" b="b"/>
              <a:pathLst>
                <a:path w="5684" h="5384" extrusionOk="0">
                  <a:moveTo>
                    <a:pt x="3693" y="1"/>
                  </a:moveTo>
                  <a:cubicBezTo>
                    <a:pt x="3291" y="1"/>
                    <a:pt x="2891" y="185"/>
                    <a:pt x="2602" y="631"/>
                  </a:cubicBezTo>
                  <a:cubicBezTo>
                    <a:pt x="2054" y="1446"/>
                    <a:pt x="1395" y="2152"/>
                    <a:pt x="706" y="2857"/>
                  </a:cubicBezTo>
                  <a:cubicBezTo>
                    <a:pt x="173" y="3421"/>
                    <a:pt x="0" y="4236"/>
                    <a:pt x="549" y="4879"/>
                  </a:cubicBezTo>
                  <a:cubicBezTo>
                    <a:pt x="818" y="5193"/>
                    <a:pt x="1262" y="5384"/>
                    <a:pt x="1692" y="5384"/>
                  </a:cubicBezTo>
                  <a:cubicBezTo>
                    <a:pt x="2013" y="5384"/>
                    <a:pt x="2327" y="5277"/>
                    <a:pt x="2555" y="5036"/>
                  </a:cubicBezTo>
                  <a:cubicBezTo>
                    <a:pt x="3417" y="4158"/>
                    <a:pt x="4295" y="3265"/>
                    <a:pt x="4969" y="2230"/>
                  </a:cubicBezTo>
                  <a:cubicBezTo>
                    <a:pt x="5684" y="1135"/>
                    <a:pt x="4687" y="1"/>
                    <a:pt x="36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8" name="Google Shape;4858;p53"/>
            <p:cNvSpPr/>
            <p:nvPr/>
          </p:nvSpPr>
          <p:spPr>
            <a:xfrm>
              <a:off x="6568349" y="1961313"/>
              <a:ext cx="303528" cy="334824"/>
            </a:xfrm>
            <a:custGeom>
              <a:avLst/>
              <a:gdLst/>
              <a:ahLst/>
              <a:cxnLst/>
              <a:rect l="l" t="t" r="r" b="b"/>
              <a:pathLst>
                <a:path w="5150" h="5681" extrusionOk="0">
                  <a:moveTo>
                    <a:pt x="1885" y="0"/>
                  </a:moveTo>
                  <a:cubicBezTo>
                    <a:pt x="965" y="0"/>
                    <a:pt x="1" y="921"/>
                    <a:pt x="478" y="2041"/>
                  </a:cubicBezTo>
                  <a:cubicBezTo>
                    <a:pt x="948" y="3123"/>
                    <a:pt x="1324" y="4236"/>
                    <a:pt x="2092" y="5176"/>
                  </a:cubicBezTo>
                  <a:cubicBezTo>
                    <a:pt x="2389" y="5533"/>
                    <a:pt x="2750" y="5681"/>
                    <a:pt x="3105" y="5681"/>
                  </a:cubicBezTo>
                  <a:cubicBezTo>
                    <a:pt x="4154" y="5681"/>
                    <a:pt x="5150" y="4381"/>
                    <a:pt x="4271" y="3327"/>
                  </a:cubicBezTo>
                  <a:cubicBezTo>
                    <a:pt x="3691" y="2621"/>
                    <a:pt x="3425" y="1650"/>
                    <a:pt x="3064" y="819"/>
                  </a:cubicBezTo>
                  <a:cubicBezTo>
                    <a:pt x="2815" y="241"/>
                    <a:pt x="2356" y="0"/>
                    <a:pt x="18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9" name="Google Shape;4859;p53"/>
            <p:cNvSpPr/>
            <p:nvPr/>
          </p:nvSpPr>
          <p:spPr>
            <a:xfrm>
              <a:off x="6485602" y="1788630"/>
              <a:ext cx="287674" cy="320561"/>
            </a:xfrm>
            <a:custGeom>
              <a:avLst/>
              <a:gdLst/>
              <a:ahLst/>
              <a:cxnLst/>
              <a:rect l="l" t="t" r="r" b="b"/>
              <a:pathLst>
                <a:path w="4881" h="5439" extrusionOk="0">
                  <a:moveTo>
                    <a:pt x="1591" y="1"/>
                  </a:moveTo>
                  <a:cubicBezTo>
                    <a:pt x="1335" y="1"/>
                    <a:pt x="1080" y="64"/>
                    <a:pt x="863" y="191"/>
                  </a:cubicBezTo>
                  <a:cubicBezTo>
                    <a:pt x="158" y="598"/>
                    <a:pt x="1" y="1445"/>
                    <a:pt x="362" y="2150"/>
                  </a:cubicBezTo>
                  <a:cubicBezTo>
                    <a:pt x="800" y="3028"/>
                    <a:pt x="1239" y="3906"/>
                    <a:pt x="1741" y="4752"/>
                  </a:cubicBezTo>
                  <a:cubicBezTo>
                    <a:pt x="2034" y="5237"/>
                    <a:pt x="2470" y="5438"/>
                    <a:pt x="2906" y="5438"/>
                  </a:cubicBezTo>
                  <a:cubicBezTo>
                    <a:pt x="3892" y="5438"/>
                    <a:pt x="4881" y="4408"/>
                    <a:pt x="4217" y="3310"/>
                  </a:cubicBezTo>
                  <a:cubicBezTo>
                    <a:pt x="3700" y="2464"/>
                    <a:pt x="3261" y="1586"/>
                    <a:pt x="2822" y="708"/>
                  </a:cubicBezTo>
                  <a:cubicBezTo>
                    <a:pt x="2594" y="241"/>
                    <a:pt x="2091" y="1"/>
                    <a:pt x="15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0" name="Google Shape;4860;p53"/>
            <p:cNvSpPr/>
            <p:nvPr/>
          </p:nvSpPr>
          <p:spPr>
            <a:xfrm>
              <a:off x="6565048" y="1826114"/>
              <a:ext cx="349264" cy="284727"/>
            </a:xfrm>
            <a:custGeom>
              <a:avLst/>
              <a:gdLst/>
              <a:ahLst/>
              <a:cxnLst/>
              <a:rect l="l" t="t" r="r" b="b"/>
              <a:pathLst>
                <a:path w="5926" h="4831" extrusionOk="0">
                  <a:moveTo>
                    <a:pt x="4371" y="0"/>
                  </a:moveTo>
                  <a:cubicBezTo>
                    <a:pt x="3997" y="0"/>
                    <a:pt x="3616" y="152"/>
                    <a:pt x="3293" y="401"/>
                  </a:cubicBezTo>
                  <a:cubicBezTo>
                    <a:pt x="2462" y="1060"/>
                    <a:pt x="1835" y="1561"/>
                    <a:pt x="910" y="2157"/>
                  </a:cubicBezTo>
                  <a:cubicBezTo>
                    <a:pt x="267" y="2580"/>
                    <a:pt x="1" y="3426"/>
                    <a:pt x="393" y="4116"/>
                  </a:cubicBezTo>
                  <a:cubicBezTo>
                    <a:pt x="659" y="4553"/>
                    <a:pt x="1165" y="4830"/>
                    <a:pt x="1668" y="4830"/>
                  </a:cubicBezTo>
                  <a:cubicBezTo>
                    <a:pt x="1905" y="4830"/>
                    <a:pt x="2141" y="4769"/>
                    <a:pt x="2352" y="4633"/>
                  </a:cubicBezTo>
                  <a:cubicBezTo>
                    <a:pt x="3387" y="3959"/>
                    <a:pt x="4343" y="3176"/>
                    <a:pt x="5315" y="2423"/>
                  </a:cubicBezTo>
                  <a:cubicBezTo>
                    <a:pt x="5926" y="1953"/>
                    <a:pt x="5816" y="903"/>
                    <a:pt x="5315" y="401"/>
                  </a:cubicBezTo>
                  <a:cubicBezTo>
                    <a:pt x="5034" y="121"/>
                    <a:pt x="4705" y="0"/>
                    <a:pt x="43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1" name="Google Shape;4861;p53"/>
            <p:cNvSpPr/>
            <p:nvPr/>
          </p:nvSpPr>
          <p:spPr>
            <a:xfrm>
              <a:off x="6387708" y="1922356"/>
              <a:ext cx="385098" cy="226143"/>
            </a:xfrm>
            <a:custGeom>
              <a:avLst/>
              <a:gdLst/>
              <a:ahLst/>
              <a:cxnLst/>
              <a:rect l="l" t="t" r="r" b="b"/>
              <a:pathLst>
                <a:path w="6534" h="3837" extrusionOk="0">
                  <a:moveTo>
                    <a:pt x="4555" y="1"/>
                  </a:moveTo>
                  <a:cubicBezTo>
                    <a:pt x="4318" y="1"/>
                    <a:pt x="4065" y="73"/>
                    <a:pt x="3809" y="242"/>
                  </a:cubicBezTo>
                  <a:cubicBezTo>
                    <a:pt x="3402" y="508"/>
                    <a:pt x="3151" y="586"/>
                    <a:pt x="2665" y="727"/>
                  </a:cubicBezTo>
                  <a:cubicBezTo>
                    <a:pt x="2446" y="790"/>
                    <a:pt x="2211" y="837"/>
                    <a:pt x="1975" y="884"/>
                  </a:cubicBezTo>
                  <a:cubicBezTo>
                    <a:pt x="1866" y="916"/>
                    <a:pt x="1756" y="931"/>
                    <a:pt x="1646" y="947"/>
                  </a:cubicBezTo>
                  <a:cubicBezTo>
                    <a:pt x="1600" y="956"/>
                    <a:pt x="1565" y="962"/>
                    <a:pt x="1538" y="968"/>
                  </a:cubicBezTo>
                  <a:lnTo>
                    <a:pt x="1538" y="968"/>
                  </a:lnTo>
                  <a:cubicBezTo>
                    <a:pt x="1514" y="970"/>
                    <a:pt x="1478" y="973"/>
                    <a:pt x="1427" y="978"/>
                  </a:cubicBezTo>
                  <a:cubicBezTo>
                    <a:pt x="659" y="1041"/>
                    <a:pt x="1" y="1574"/>
                    <a:pt x="1" y="2405"/>
                  </a:cubicBezTo>
                  <a:cubicBezTo>
                    <a:pt x="1" y="3092"/>
                    <a:pt x="585" y="3836"/>
                    <a:pt x="1318" y="3836"/>
                  </a:cubicBezTo>
                  <a:cubicBezTo>
                    <a:pt x="1354" y="3836"/>
                    <a:pt x="1390" y="3835"/>
                    <a:pt x="1427" y="3831"/>
                  </a:cubicBezTo>
                  <a:cubicBezTo>
                    <a:pt x="2728" y="3721"/>
                    <a:pt x="4154" y="3439"/>
                    <a:pt x="5251" y="2718"/>
                  </a:cubicBezTo>
                  <a:cubicBezTo>
                    <a:pt x="6534" y="1867"/>
                    <a:pt x="5751" y="1"/>
                    <a:pt x="45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2" name="Google Shape;4862;p53"/>
            <p:cNvSpPr/>
            <p:nvPr/>
          </p:nvSpPr>
          <p:spPr>
            <a:xfrm>
              <a:off x="6542888" y="1940509"/>
              <a:ext cx="195908" cy="359106"/>
            </a:xfrm>
            <a:custGeom>
              <a:avLst/>
              <a:gdLst/>
              <a:ahLst/>
              <a:cxnLst/>
              <a:rect l="l" t="t" r="r" b="b"/>
              <a:pathLst>
                <a:path w="3324" h="6093" extrusionOk="0">
                  <a:moveTo>
                    <a:pt x="1843" y="0"/>
                  </a:moveTo>
                  <a:cubicBezTo>
                    <a:pt x="1129" y="0"/>
                    <a:pt x="424" y="459"/>
                    <a:pt x="440" y="1376"/>
                  </a:cubicBezTo>
                  <a:cubicBezTo>
                    <a:pt x="455" y="2363"/>
                    <a:pt x="299" y="3319"/>
                    <a:pt x="126" y="4291"/>
                  </a:cubicBezTo>
                  <a:cubicBezTo>
                    <a:pt x="1" y="5059"/>
                    <a:pt x="330" y="5827"/>
                    <a:pt x="1129" y="6047"/>
                  </a:cubicBezTo>
                  <a:cubicBezTo>
                    <a:pt x="1242" y="6077"/>
                    <a:pt x="1361" y="6092"/>
                    <a:pt x="1481" y="6092"/>
                  </a:cubicBezTo>
                  <a:cubicBezTo>
                    <a:pt x="2104" y="6092"/>
                    <a:pt x="2780" y="5700"/>
                    <a:pt x="2885" y="5043"/>
                  </a:cubicBezTo>
                  <a:cubicBezTo>
                    <a:pt x="3104" y="3837"/>
                    <a:pt x="3324" y="2614"/>
                    <a:pt x="3292" y="1376"/>
                  </a:cubicBezTo>
                  <a:cubicBezTo>
                    <a:pt x="3277" y="459"/>
                    <a:pt x="2556" y="0"/>
                    <a:pt x="18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3" name="Google Shape;4863;p53"/>
            <p:cNvSpPr/>
            <p:nvPr/>
          </p:nvSpPr>
          <p:spPr>
            <a:xfrm>
              <a:off x="6550255" y="1946226"/>
              <a:ext cx="399537" cy="262095"/>
            </a:xfrm>
            <a:custGeom>
              <a:avLst/>
              <a:gdLst/>
              <a:ahLst/>
              <a:cxnLst/>
              <a:rect l="l" t="t" r="r" b="b"/>
              <a:pathLst>
                <a:path w="6779" h="4447" extrusionOk="0">
                  <a:moveTo>
                    <a:pt x="2015" y="0"/>
                  </a:moveTo>
                  <a:cubicBezTo>
                    <a:pt x="806" y="0"/>
                    <a:pt x="0" y="1877"/>
                    <a:pt x="1302" y="2705"/>
                  </a:cubicBezTo>
                  <a:cubicBezTo>
                    <a:pt x="2305" y="3332"/>
                    <a:pt x="3246" y="4037"/>
                    <a:pt x="4406" y="4382"/>
                  </a:cubicBezTo>
                  <a:cubicBezTo>
                    <a:pt x="4556" y="4426"/>
                    <a:pt x="4700" y="4446"/>
                    <a:pt x="4835" y="4446"/>
                  </a:cubicBezTo>
                  <a:cubicBezTo>
                    <a:pt x="6287" y="4446"/>
                    <a:pt x="6779" y="2097"/>
                    <a:pt x="5158" y="1623"/>
                  </a:cubicBezTo>
                  <a:cubicBezTo>
                    <a:pt x="4280" y="1373"/>
                    <a:pt x="3528" y="730"/>
                    <a:pt x="2744" y="228"/>
                  </a:cubicBezTo>
                  <a:cubicBezTo>
                    <a:pt x="2494" y="69"/>
                    <a:pt x="2247" y="0"/>
                    <a:pt x="20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4" name="Google Shape;4864;p53"/>
            <p:cNvSpPr/>
            <p:nvPr/>
          </p:nvSpPr>
          <p:spPr>
            <a:xfrm>
              <a:off x="6560451" y="1960606"/>
              <a:ext cx="202391" cy="143218"/>
            </a:xfrm>
            <a:custGeom>
              <a:avLst/>
              <a:gdLst/>
              <a:ahLst/>
              <a:cxnLst/>
              <a:rect l="l" t="t" r="r" b="b"/>
              <a:pathLst>
                <a:path w="3434" h="2430" extrusionOk="0">
                  <a:moveTo>
                    <a:pt x="1709" y="0"/>
                  </a:moveTo>
                  <a:cubicBezTo>
                    <a:pt x="1" y="0"/>
                    <a:pt x="1" y="2430"/>
                    <a:pt x="1709" y="2430"/>
                  </a:cubicBezTo>
                  <a:cubicBezTo>
                    <a:pt x="3433" y="2430"/>
                    <a:pt x="3433" y="0"/>
                    <a:pt x="170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5" name="Google Shape;4865;p53"/>
            <p:cNvSpPr/>
            <p:nvPr/>
          </p:nvSpPr>
          <p:spPr>
            <a:xfrm>
              <a:off x="7021394" y="2562581"/>
              <a:ext cx="294805" cy="318675"/>
            </a:xfrm>
            <a:custGeom>
              <a:avLst/>
              <a:gdLst/>
              <a:ahLst/>
              <a:cxnLst/>
              <a:rect l="l" t="t" r="r" b="b"/>
              <a:pathLst>
                <a:path w="5002" h="5407" extrusionOk="0">
                  <a:moveTo>
                    <a:pt x="3352" y="1"/>
                  </a:moveTo>
                  <a:cubicBezTo>
                    <a:pt x="2839" y="1"/>
                    <a:pt x="2353" y="294"/>
                    <a:pt x="2054" y="758"/>
                  </a:cubicBezTo>
                  <a:cubicBezTo>
                    <a:pt x="1537" y="1589"/>
                    <a:pt x="1020" y="2435"/>
                    <a:pt x="565" y="3313"/>
                  </a:cubicBezTo>
                  <a:cubicBezTo>
                    <a:pt x="1" y="4421"/>
                    <a:pt x="986" y="5406"/>
                    <a:pt x="1941" y="5406"/>
                  </a:cubicBezTo>
                  <a:cubicBezTo>
                    <a:pt x="2391" y="5406"/>
                    <a:pt x="2834" y="5188"/>
                    <a:pt x="3105" y="4661"/>
                  </a:cubicBezTo>
                  <a:cubicBezTo>
                    <a:pt x="3543" y="3783"/>
                    <a:pt x="4061" y="2937"/>
                    <a:pt x="4578" y="2106"/>
                  </a:cubicBezTo>
                  <a:cubicBezTo>
                    <a:pt x="5001" y="1432"/>
                    <a:pt x="4641" y="507"/>
                    <a:pt x="3998" y="163"/>
                  </a:cubicBezTo>
                  <a:cubicBezTo>
                    <a:pt x="3786" y="52"/>
                    <a:pt x="3567" y="1"/>
                    <a:pt x="335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6" name="Google Shape;4866;p53"/>
            <p:cNvSpPr/>
            <p:nvPr/>
          </p:nvSpPr>
          <p:spPr>
            <a:xfrm>
              <a:off x="7034360" y="2713871"/>
              <a:ext cx="370481" cy="241938"/>
            </a:xfrm>
            <a:custGeom>
              <a:avLst/>
              <a:gdLst/>
              <a:ahLst/>
              <a:cxnLst/>
              <a:rect l="l" t="t" r="r" b="b"/>
              <a:pathLst>
                <a:path w="6286" h="4105" extrusionOk="0">
                  <a:moveTo>
                    <a:pt x="1620" y="1"/>
                  </a:moveTo>
                  <a:cubicBezTo>
                    <a:pt x="1109" y="1"/>
                    <a:pt x="618" y="256"/>
                    <a:pt x="345" y="746"/>
                  </a:cubicBezTo>
                  <a:cubicBezTo>
                    <a:pt x="1" y="1404"/>
                    <a:pt x="236" y="2345"/>
                    <a:pt x="941" y="2674"/>
                  </a:cubicBezTo>
                  <a:cubicBezTo>
                    <a:pt x="2054" y="3207"/>
                    <a:pt x="3214" y="3614"/>
                    <a:pt x="4374" y="4038"/>
                  </a:cubicBezTo>
                  <a:cubicBezTo>
                    <a:pt x="4491" y="4084"/>
                    <a:pt x="4612" y="4105"/>
                    <a:pt x="4732" y="4105"/>
                  </a:cubicBezTo>
                  <a:cubicBezTo>
                    <a:pt x="5348" y="4105"/>
                    <a:pt x="5954" y="3552"/>
                    <a:pt x="6098" y="2987"/>
                  </a:cubicBezTo>
                  <a:cubicBezTo>
                    <a:pt x="6286" y="2157"/>
                    <a:pt x="5753" y="1530"/>
                    <a:pt x="5032" y="1263"/>
                  </a:cubicBezTo>
                  <a:cubicBezTo>
                    <a:pt x="4045" y="887"/>
                    <a:pt x="3276" y="621"/>
                    <a:pt x="2289" y="150"/>
                  </a:cubicBezTo>
                  <a:cubicBezTo>
                    <a:pt x="2074" y="50"/>
                    <a:pt x="1845" y="1"/>
                    <a:pt x="1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7" name="Google Shape;4867;p53"/>
            <p:cNvSpPr/>
            <p:nvPr/>
          </p:nvSpPr>
          <p:spPr>
            <a:xfrm>
              <a:off x="6898575" y="2624476"/>
              <a:ext cx="367652" cy="241922"/>
            </a:xfrm>
            <a:custGeom>
              <a:avLst/>
              <a:gdLst/>
              <a:ahLst/>
              <a:cxnLst/>
              <a:rect l="l" t="t" r="r" b="b"/>
              <a:pathLst>
                <a:path w="6238" h="5002" extrusionOk="0">
                  <a:moveTo>
                    <a:pt x="1653" y="1"/>
                  </a:moveTo>
                  <a:cubicBezTo>
                    <a:pt x="1413" y="1"/>
                    <a:pt x="1166" y="67"/>
                    <a:pt x="925" y="213"/>
                  </a:cubicBezTo>
                  <a:cubicBezTo>
                    <a:pt x="314" y="589"/>
                    <a:pt x="0" y="1561"/>
                    <a:pt x="471" y="2188"/>
                  </a:cubicBezTo>
                  <a:cubicBezTo>
                    <a:pt x="1254" y="3223"/>
                    <a:pt x="2242" y="4289"/>
                    <a:pt x="3433" y="4853"/>
                  </a:cubicBezTo>
                  <a:cubicBezTo>
                    <a:pt x="3652" y="4956"/>
                    <a:pt x="3866" y="5002"/>
                    <a:pt x="4068" y="5002"/>
                  </a:cubicBezTo>
                  <a:cubicBezTo>
                    <a:pt x="5401" y="5002"/>
                    <a:pt x="6237" y="3010"/>
                    <a:pt x="4781" y="2329"/>
                  </a:cubicBezTo>
                  <a:cubicBezTo>
                    <a:pt x="4327" y="2126"/>
                    <a:pt x="4138" y="1937"/>
                    <a:pt x="3762" y="1608"/>
                  </a:cubicBezTo>
                  <a:cubicBezTo>
                    <a:pt x="3590" y="1452"/>
                    <a:pt x="3417" y="1279"/>
                    <a:pt x="3261" y="1107"/>
                  </a:cubicBezTo>
                  <a:cubicBezTo>
                    <a:pt x="3182" y="1028"/>
                    <a:pt x="3104" y="934"/>
                    <a:pt x="3041" y="856"/>
                  </a:cubicBezTo>
                  <a:cubicBezTo>
                    <a:pt x="3010" y="821"/>
                    <a:pt x="2985" y="795"/>
                    <a:pt x="2966" y="775"/>
                  </a:cubicBezTo>
                  <a:lnTo>
                    <a:pt x="2966" y="775"/>
                  </a:lnTo>
                  <a:cubicBezTo>
                    <a:pt x="2952" y="755"/>
                    <a:pt x="2931" y="725"/>
                    <a:pt x="2900" y="684"/>
                  </a:cubicBezTo>
                  <a:cubicBezTo>
                    <a:pt x="2587" y="266"/>
                    <a:pt x="2134" y="1"/>
                    <a:pt x="165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8" name="Google Shape;4868;p53"/>
            <p:cNvSpPr/>
            <p:nvPr/>
          </p:nvSpPr>
          <p:spPr>
            <a:xfrm>
              <a:off x="6857904" y="2702260"/>
              <a:ext cx="391463" cy="255258"/>
            </a:xfrm>
            <a:custGeom>
              <a:avLst/>
              <a:gdLst/>
              <a:ahLst/>
              <a:cxnLst/>
              <a:rect l="l" t="t" r="r" b="b"/>
              <a:pathLst>
                <a:path w="6642" h="4331" extrusionOk="0">
                  <a:moveTo>
                    <a:pt x="4591" y="1"/>
                  </a:moveTo>
                  <a:cubicBezTo>
                    <a:pt x="4351" y="1"/>
                    <a:pt x="4097" y="72"/>
                    <a:pt x="3841" y="238"/>
                  </a:cubicBezTo>
                  <a:cubicBezTo>
                    <a:pt x="3010" y="771"/>
                    <a:pt x="2117" y="1147"/>
                    <a:pt x="1208" y="1507"/>
                  </a:cubicBezTo>
                  <a:cubicBezTo>
                    <a:pt x="487" y="1789"/>
                    <a:pt x="1" y="2479"/>
                    <a:pt x="236" y="3279"/>
                  </a:cubicBezTo>
                  <a:cubicBezTo>
                    <a:pt x="402" y="3841"/>
                    <a:pt x="996" y="4330"/>
                    <a:pt x="1600" y="4330"/>
                  </a:cubicBezTo>
                  <a:cubicBezTo>
                    <a:pt x="1737" y="4330"/>
                    <a:pt x="1874" y="4305"/>
                    <a:pt x="2007" y="4250"/>
                  </a:cubicBezTo>
                  <a:cubicBezTo>
                    <a:pt x="3151" y="3796"/>
                    <a:pt x="4311" y="3341"/>
                    <a:pt x="5346" y="2667"/>
                  </a:cubicBezTo>
                  <a:cubicBezTo>
                    <a:pt x="6642" y="1842"/>
                    <a:pt x="5806" y="1"/>
                    <a:pt x="45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9" name="Google Shape;4869;p53"/>
            <p:cNvSpPr/>
            <p:nvPr/>
          </p:nvSpPr>
          <p:spPr>
            <a:xfrm>
              <a:off x="7037130" y="2726247"/>
              <a:ext cx="198148" cy="349794"/>
            </a:xfrm>
            <a:custGeom>
              <a:avLst/>
              <a:gdLst/>
              <a:ahLst/>
              <a:cxnLst/>
              <a:rect l="l" t="t" r="r" b="b"/>
              <a:pathLst>
                <a:path w="3362" h="5935" extrusionOk="0">
                  <a:moveTo>
                    <a:pt x="1611" y="1"/>
                  </a:moveTo>
                  <a:cubicBezTo>
                    <a:pt x="883" y="1"/>
                    <a:pt x="134" y="479"/>
                    <a:pt x="126" y="1414"/>
                  </a:cubicBezTo>
                  <a:cubicBezTo>
                    <a:pt x="110" y="2605"/>
                    <a:pt x="1" y="3781"/>
                    <a:pt x="314" y="4941"/>
                  </a:cubicBezTo>
                  <a:cubicBezTo>
                    <a:pt x="511" y="5636"/>
                    <a:pt x="1053" y="5935"/>
                    <a:pt x="1608" y="5935"/>
                  </a:cubicBezTo>
                  <a:cubicBezTo>
                    <a:pt x="2469" y="5935"/>
                    <a:pt x="3362" y="5217"/>
                    <a:pt x="3057" y="4141"/>
                  </a:cubicBezTo>
                  <a:cubicBezTo>
                    <a:pt x="2822" y="3263"/>
                    <a:pt x="2963" y="2260"/>
                    <a:pt x="2979" y="1351"/>
                  </a:cubicBezTo>
                  <a:cubicBezTo>
                    <a:pt x="2994" y="444"/>
                    <a:pt x="2312" y="1"/>
                    <a:pt x="16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0" name="Google Shape;4870;p53"/>
            <p:cNvSpPr/>
            <p:nvPr/>
          </p:nvSpPr>
          <p:spPr>
            <a:xfrm>
              <a:off x="7027877" y="2527337"/>
              <a:ext cx="189071" cy="339893"/>
            </a:xfrm>
            <a:custGeom>
              <a:avLst/>
              <a:gdLst/>
              <a:ahLst/>
              <a:cxnLst/>
              <a:rect l="l" t="t" r="r" b="b"/>
              <a:pathLst>
                <a:path w="3208" h="5767" extrusionOk="0">
                  <a:moveTo>
                    <a:pt x="1440" y="1"/>
                  </a:moveTo>
                  <a:cubicBezTo>
                    <a:pt x="1394" y="1"/>
                    <a:pt x="1348" y="3"/>
                    <a:pt x="1302" y="8"/>
                  </a:cubicBezTo>
                  <a:cubicBezTo>
                    <a:pt x="487" y="102"/>
                    <a:pt x="1" y="808"/>
                    <a:pt x="32" y="1591"/>
                  </a:cubicBezTo>
                  <a:cubicBezTo>
                    <a:pt x="64" y="2579"/>
                    <a:pt x="111" y="3566"/>
                    <a:pt x="236" y="4538"/>
                  </a:cubicBezTo>
                  <a:cubicBezTo>
                    <a:pt x="344" y="5377"/>
                    <a:pt x="996" y="5767"/>
                    <a:pt x="1651" y="5767"/>
                  </a:cubicBezTo>
                  <a:cubicBezTo>
                    <a:pt x="2427" y="5767"/>
                    <a:pt x="3208" y="5219"/>
                    <a:pt x="3089" y="4225"/>
                  </a:cubicBezTo>
                  <a:cubicBezTo>
                    <a:pt x="2963" y="3253"/>
                    <a:pt x="2916" y="2265"/>
                    <a:pt x="2869" y="1278"/>
                  </a:cubicBezTo>
                  <a:cubicBezTo>
                    <a:pt x="2840" y="543"/>
                    <a:pt x="2135" y="1"/>
                    <a:pt x="14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1" name="Google Shape;4871;p53"/>
            <p:cNvSpPr/>
            <p:nvPr/>
          </p:nvSpPr>
          <p:spPr>
            <a:xfrm>
              <a:off x="7037130" y="2661182"/>
              <a:ext cx="373251" cy="209228"/>
            </a:xfrm>
            <a:custGeom>
              <a:avLst/>
              <a:gdLst/>
              <a:ahLst/>
              <a:cxnLst/>
              <a:rect l="l" t="t" r="r" b="b"/>
              <a:pathLst>
                <a:path w="6333" h="3550" extrusionOk="0">
                  <a:moveTo>
                    <a:pt x="4727" y="0"/>
                  </a:moveTo>
                  <a:cubicBezTo>
                    <a:pt x="4565" y="0"/>
                    <a:pt x="4398" y="20"/>
                    <a:pt x="4233" y="57"/>
                  </a:cubicBezTo>
                  <a:cubicBezTo>
                    <a:pt x="3214" y="308"/>
                    <a:pt x="2430" y="527"/>
                    <a:pt x="1349" y="684"/>
                  </a:cubicBezTo>
                  <a:cubicBezTo>
                    <a:pt x="581" y="809"/>
                    <a:pt x="1" y="1468"/>
                    <a:pt x="79" y="2267"/>
                  </a:cubicBezTo>
                  <a:cubicBezTo>
                    <a:pt x="151" y="2962"/>
                    <a:pt x="785" y="3549"/>
                    <a:pt x="1486" y="3549"/>
                  </a:cubicBezTo>
                  <a:cubicBezTo>
                    <a:pt x="1544" y="3549"/>
                    <a:pt x="1603" y="3545"/>
                    <a:pt x="1662" y="3537"/>
                  </a:cubicBezTo>
                  <a:cubicBezTo>
                    <a:pt x="2869" y="3349"/>
                    <a:pt x="4060" y="3019"/>
                    <a:pt x="5251" y="2737"/>
                  </a:cubicBezTo>
                  <a:cubicBezTo>
                    <a:pt x="6020" y="2549"/>
                    <a:pt x="6333" y="1546"/>
                    <a:pt x="6082" y="888"/>
                  </a:cubicBezTo>
                  <a:cubicBezTo>
                    <a:pt x="5849" y="261"/>
                    <a:pt x="5316" y="0"/>
                    <a:pt x="47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2" name="Google Shape;4872;p53"/>
            <p:cNvSpPr/>
            <p:nvPr/>
          </p:nvSpPr>
          <p:spPr>
            <a:xfrm>
              <a:off x="6843111" y="2660357"/>
              <a:ext cx="394763" cy="194965"/>
            </a:xfrm>
            <a:custGeom>
              <a:avLst/>
              <a:gdLst/>
              <a:ahLst/>
              <a:cxnLst/>
              <a:rect l="l" t="t" r="r" b="b"/>
              <a:pathLst>
                <a:path w="6698" h="3308" extrusionOk="0">
                  <a:moveTo>
                    <a:pt x="1583" y="1"/>
                  </a:moveTo>
                  <a:cubicBezTo>
                    <a:pt x="1042" y="1"/>
                    <a:pt x="540" y="261"/>
                    <a:pt x="299" y="823"/>
                  </a:cubicBezTo>
                  <a:cubicBezTo>
                    <a:pt x="1" y="1482"/>
                    <a:pt x="267" y="2453"/>
                    <a:pt x="1020" y="2704"/>
                  </a:cubicBezTo>
                  <a:cubicBezTo>
                    <a:pt x="1973" y="3034"/>
                    <a:pt x="3051" y="3307"/>
                    <a:pt x="4096" y="3307"/>
                  </a:cubicBezTo>
                  <a:cubicBezTo>
                    <a:pt x="4391" y="3307"/>
                    <a:pt x="4683" y="3285"/>
                    <a:pt x="4970" y="3237"/>
                  </a:cubicBezTo>
                  <a:cubicBezTo>
                    <a:pt x="6698" y="2969"/>
                    <a:pt x="6514" y="378"/>
                    <a:pt x="4917" y="378"/>
                  </a:cubicBezTo>
                  <a:cubicBezTo>
                    <a:pt x="4834" y="378"/>
                    <a:pt x="4747" y="385"/>
                    <a:pt x="4656" y="400"/>
                  </a:cubicBezTo>
                  <a:cubicBezTo>
                    <a:pt x="4460" y="432"/>
                    <a:pt x="4302" y="446"/>
                    <a:pt x="4151" y="446"/>
                  </a:cubicBezTo>
                  <a:cubicBezTo>
                    <a:pt x="3927" y="446"/>
                    <a:pt x="3717" y="416"/>
                    <a:pt x="3418" y="369"/>
                  </a:cubicBezTo>
                  <a:cubicBezTo>
                    <a:pt x="3183" y="337"/>
                    <a:pt x="2948" y="290"/>
                    <a:pt x="2713" y="243"/>
                  </a:cubicBezTo>
                  <a:cubicBezTo>
                    <a:pt x="2603" y="212"/>
                    <a:pt x="2493" y="196"/>
                    <a:pt x="2383" y="165"/>
                  </a:cubicBezTo>
                  <a:cubicBezTo>
                    <a:pt x="2349" y="156"/>
                    <a:pt x="2321" y="149"/>
                    <a:pt x="2297" y="143"/>
                  </a:cubicBezTo>
                  <a:lnTo>
                    <a:pt x="2297" y="143"/>
                  </a:lnTo>
                  <a:cubicBezTo>
                    <a:pt x="2276" y="135"/>
                    <a:pt x="2239" y="122"/>
                    <a:pt x="2180" y="102"/>
                  </a:cubicBezTo>
                  <a:cubicBezTo>
                    <a:pt x="1983" y="35"/>
                    <a:pt x="1780" y="1"/>
                    <a:pt x="15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3" name="Google Shape;4873;p53"/>
            <p:cNvSpPr/>
            <p:nvPr/>
          </p:nvSpPr>
          <p:spPr>
            <a:xfrm>
              <a:off x="6929983" y="2695129"/>
              <a:ext cx="294864" cy="335590"/>
            </a:xfrm>
            <a:custGeom>
              <a:avLst/>
              <a:gdLst/>
              <a:ahLst/>
              <a:cxnLst/>
              <a:rect l="l" t="t" r="r" b="b"/>
              <a:pathLst>
                <a:path w="5003" h="5694" extrusionOk="0">
                  <a:moveTo>
                    <a:pt x="3122" y="0"/>
                  </a:moveTo>
                  <a:cubicBezTo>
                    <a:pt x="2636" y="0"/>
                    <a:pt x="2161" y="245"/>
                    <a:pt x="1913" y="829"/>
                  </a:cubicBezTo>
                  <a:cubicBezTo>
                    <a:pt x="1536" y="1738"/>
                    <a:pt x="988" y="2553"/>
                    <a:pt x="455" y="3353"/>
                  </a:cubicBezTo>
                  <a:cubicBezTo>
                    <a:pt x="16" y="4011"/>
                    <a:pt x="0" y="4842"/>
                    <a:pt x="643" y="5375"/>
                  </a:cubicBezTo>
                  <a:cubicBezTo>
                    <a:pt x="892" y="5581"/>
                    <a:pt x="1241" y="5693"/>
                    <a:pt x="1588" y="5693"/>
                  </a:cubicBezTo>
                  <a:cubicBezTo>
                    <a:pt x="2005" y="5693"/>
                    <a:pt x="2418" y="5530"/>
                    <a:pt x="2649" y="5171"/>
                  </a:cubicBezTo>
                  <a:cubicBezTo>
                    <a:pt x="3339" y="4152"/>
                    <a:pt x="4044" y="3133"/>
                    <a:pt x="4530" y="1989"/>
                  </a:cubicBezTo>
                  <a:cubicBezTo>
                    <a:pt x="5002" y="880"/>
                    <a:pt x="4043" y="0"/>
                    <a:pt x="31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4" name="Google Shape;4874;p53"/>
            <p:cNvSpPr/>
            <p:nvPr/>
          </p:nvSpPr>
          <p:spPr>
            <a:xfrm>
              <a:off x="7019567" y="2709804"/>
              <a:ext cx="341955" cy="319500"/>
            </a:xfrm>
            <a:custGeom>
              <a:avLst/>
              <a:gdLst/>
              <a:ahLst/>
              <a:cxnLst/>
              <a:rect l="l" t="t" r="r" b="b"/>
              <a:pathLst>
                <a:path w="5802" h="5421" extrusionOk="0">
                  <a:moveTo>
                    <a:pt x="1985" y="0"/>
                  </a:moveTo>
                  <a:cubicBezTo>
                    <a:pt x="988" y="0"/>
                    <a:pt x="1" y="1169"/>
                    <a:pt x="722" y="2273"/>
                  </a:cubicBezTo>
                  <a:cubicBezTo>
                    <a:pt x="1380" y="3260"/>
                    <a:pt x="1944" y="4295"/>
                    <a:pt x="2869" y="5078"/>
                  </a:cubicBezTo>
                  <a:cubicBezTo>
                    <a:pt x="3153" y="5319"/>
                    <a:pt x="3454" y="5420"/>
                    <a:pt x="3740" y="5420"/>
                  </a:cubicBezTo>
                  <a:cubicBezTo>
                    <a:pt x="4876" y="5420"/>
                    <a:pt x="5801" y="3820"/>
                    <a:pt x="4687" y="2868"/>
                  </a:cubicBezTo>
                  <a:cubicBezTo>
                    <a:pt x="3982" y="2273"/>
                    <a:pt x="3559" y="1379"/>
                    <a:pt x="3057" y="611"/>
                  </a:cubicBezTo>
                  <a:cubicBezTo>
                    <a:pt x="2766" y="179"/>
                    <a:pt x="2375" y="0"/>
                    <a:pt x="19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5" name="Google Shape;4875;p53"/>
            <p:cNvSpPr/>
            <p:nvPr/>
          </p:nvSpPr>
          <p:spPr>
            <a:xfrm>
              <a:off x="7014263" y="2718350"/>
              <a:ext cx="218422" cy="146401"/>
            </a:xfrm>
            <a:custGeom>
              <a:avLst/>
              <a:gdLst/>
              <a:ahLst/>
              <a:cxnLst/>
              <a:rect l="l" t="t" r="r" b="b"/>
              <a:pathLst>
                <a:path w="3706" h="2484" extrusionOk="0">
                  <a:moveTo>
                    <a:pt x="1754" y="1"/>
                  </a:moveTo>
                  <a:cubicBezTo>
                    <a:pt x="561" y="1"/>
                    <a:pt x="1" y="1750"/>
                    <a:pt x="1345" y="2347"/>
                  </a:cubicBezTo>
                  <a:cubicBezTo>
                    <a:pt x="1555" y="2442"/>
                    <a:pt x="1755" y="2484"/>
                    <a:pt x="1940" y="2484"/>
                  </a:cubicBezTo>
                  <a:cubicBezTo>
                    <a:pt x="3135" y="2484"/>
                    <a:pt x="3705" y="734"/>
                    <a:pt x="2348" y="137"/>
                  </a:cubicBezTo>
                  <a:cubicBezTo>
                    <a:pt x="2138" y="43"/>
                    <a:pt x="1938" y="1"/>
                    <a:pt x="17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6" name="Google Shape;4876;p53"/>
            <p:cNvSpPr/>
            <p:nvPr/>
          </p:nvSpPr>
          <p:spPr>
            <a:xfrm>
              <a:off x="5972795" y="2168298"/>
              <a:ext cx="176636" cy="304943"/>
            </a:xfrm>
            <a:custGeom>
              <a:avLst/>
              <a:gdLst/>
              <a:ahLst/>
              <a:cxnLst/>
              <a:rect l="l" t="t" r="r" b="b"/>
              <a:pathLst>
                <a:path w="2997" h="5174" extrusionOk="0">
                  <a:moveTo>
                    <a:pt x="1624" y="0"/>
                  </a:moveTo>
                  <a:cubicBezTo>
                    <a:pt x="931" y="0"/>
                    <a:pt x="422" y="532"/>
                    <a:pt x="332" y="1194"/>
                  </a:cubicBezTo>
                  <a:cubicBezTo>
                    <a:pt x="207" y="2072"/>
                    <a:pt x="97" y="2950"/>
                    <a:pt x="50" y="3843"/>
                  </a:cubicBezTo>
                  <a:cubicBezTo>
                    <a:pt x="0" y="4711"/>
                    <a:pt x="691" y="5173"/>
                    <a:pt x="1369" y="5173"/>
                  </a:cubicBezTo>
                  <a:cubicBezTo>
                    <a:pt x="1978" y="5173"/>
                    <a:pt x="2576" y="4801"/>
                    <a:pt x="2620" y="4015"/>
                  </a:cubicBezTo>
                  <a:cubicBezTo>
                    <a:pt x="2667" y="3138"/>
                    <a:pt x="2777" y="2244"/>
                    <a:pt x="2902" y="1367"/>
                  </a:cubicBezTo>
                  <a:cubicBezTo>
                    <a:pt x="2997" y="677"/>
                    <a:pt x="2370" y="50"/>
                    <a:pt x="1711" y="3"/>
                  </a:cubicBezTo>
                  <a:cubicBezTo>
                    <a:pt x="1682" y="1"/>
                    <a:pt x="1652" y="0"/>
                    <a:pt x="162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7" name="Google Shape;4877;p53"/>
            <p:cNvSpPr/>
            <p:nvPr/>
          </p:nvSpPr>
          <p:spPr>
            <a:xfrm>
              <a:off x="5972913" y="2317937"/>
              <a:ext cx="336356" cy="157599"/>
            </a:xfrm>
            <a:custGeom>
              <a:avLst/>
              <a:gdLst/>
              <a:ahLst/>
              <a:cxnLst/>
              <a:rect l="l" t="t" r="r" b="b"/>
              <a:pathLst>
                <a:path w="5707" h="2674" extrusionOk="0">
                  <a:moveTo>
                    <a:pt x="4175" y="1"/>
                  </a:moveTo>
                  <a:cubicBezTo>
                    <a:pt x="4142" y="1"/>
                    <a:pt x="4109" y="2"/>
                    <a:pt x="4076" y="3"/>
                  </a:cubicBezTo>
                  <a:cubicBezTo>
                    <a:pt x="3235" y="59"/>
                    <a:pt x="2569" y="115"/>
                    <a:pt x="1732" y="115"/>
                  </a:cubicBezTo>
                  <a:cubicBezTo>
                    <a:pt x="1633" y="115"/>
                    <a:pt x="1531" y="114"/>
                    <a:pt x="1427" y="113"/>
                  </a:cubicBezTo>
                  <a:cubicBezTo>
                    <a:pt x="1416" y="113"/>
                    <a:pt x="1405" y="112"/>
                    <a:pt x="1394" y="112"/>
                  </a:cubicBezTo>
                  <a:cubicBezTo>
                    <a:pt x="702" y="112"/>
                    <a:pt x="94" y="594"/>
                    <a:pt x="48" y="1304"/>
                  </a:cubicBezTo>
                  <a:cubicBezTo>
                    <a:pt x="1" y="1978"/>
                    <a:pt x="549" y="2652"/>
                    <a:pt x="1239" y="2668"/>
                  </a:cubicBezTo>
                  <a:cubicBezTo>
                    <a:pt x="1391" y="2672"/>
                    <a:pt x="1543" y="2674"/>
                    <a:pt x="1695" y="2674"/>
                  </a:cubicBezTo>
                  <a:cubicBezTo>
                    <a:pt x="2652" y="2674"/>
                    <a:pt x="3601" y="2596"/>
                    <a:pt x="4562" y="2542"/>
                  </a:cubicBezTo>
                  <a:cubicBezTo>
                    <a:pt x="5267" y="2495"/>
                    <a:pt x="5706" y="1649"/>
                    <a:pt x="5581" y="1038"/>
                  </a:cubicBezTo>
                  <a:cubicBezTo>
                    <a:pt x="5446" y="306"/>
                    <a:pt x="4842" y="1"/>
                    <a:pt x="41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8" name="Google Shape;4878;p53"/>
            <p:cNvSpPr/>
            <p:nvPr/>
          </p:nvSpPr>
          <p:spPr>
            <a:xfrm>
              <a:off x="5806653" y="2257232"/>
              <a:ext cx="351444" cy="202274"/>
            </a:xfrm>
            <a:custGeom>
              <a:avLst/>
              <a:gdLst/>
              <a:ahLst/>
              <a:cxnLst/>
              <a:rect l="l" t="t" r="r" b="b"/>
              <a:pathLst>
                <a:path w="5963" h="3432" extrusionOk="0">
                  <a:moveTo>
                    <a:pt x="1402" y="1"/>
                  </a:moveTo>
                  <a:cubicBezTo>
                    <a:pt x="1009" y="1"/>
                    <a:pt x="633" y="168"/>
                    <a:pt x="377" y="547"/>
                  </a:cubicBezTo>
                  <a:cubicBezTo>
                    <a:pt x="0" y="1080"/>
                    <a:pt x="94" y="1989"/>
                    <a:pt x="706" y="2334"/>
                  </a:cubicBezTo>
                  <a:cubicBezTo>
                    <a:pt x="1740" y="2898"/>
                    <a:pt x="2947" y="3416"/>
                    <a:pt x="4138" y="3431"/>
                  </a:cubicBezTo>
                  <a:cubicBezTo>
                    <a:pt x="4148" y="3431"/>
                    <a:pt x="4158" y="3432"/>
                    <a:pt x="4168" y="3432"/>
                  </a:cubicBezTo>
                  <a:cubicBezTo>
                    <a:pt x="5786" y="3432"/>
                    <a:pt x="5962" y="892"/>
                    <a:pt x="4311" y="876"/>
                  </a:cubicBezTo>
                  <a:cubicBezTo>
                    <a:pt x="3872" y="861"/>
                    <a:pt x="3637" y="782"/>
                    <a:pt x="3214" y="641"/>
                  </a:cubicBezTo>
                  <a:cubicBezTo>
                    <a:pt x="3010" y="579"/>
                    <a:pt x="2806" y="500"/>
                    <a:pt x="2618" y="422"/>
                  </a:cubicBezTo>
                  <a:cubicBezTo>
                    <a:pt x="2524" y="375"/>
                    <a:pt x="2430" y="343"/>
                    <a:pt x="2336" y="296"/>
                  </a:cubicBezTo>
                  <a:cubicBezTo>
                    <a:pt x="2307" y="284"/>
                    <a:pt x="2283" y="273"/>
                    <a:pt x="2263" y="264"/>
                  </a:cubicBezTo>
                  <a:lnTo>
                    <a:pt x="2263" y="264"/>
                  </a:lnTo>
                  <a:cubicBezTo>
                    <a:pt x="2247" y="253"/>
                    <a:pt x="2217" y="234"/>
                    <a:pt x="2163" y="202"/>
                  </a:cubicBezTo>
                  <a:cubicBezTo>
                    <a:pt x="1922" y="72"/>
                    <a:pt x="1658" y="1"/>
                    <a:pt x="140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9" name="Google Shape;4879;p53"/>
            <p:cNvSpPr/>
            <p:nvPr/>
          </p:nvSpPr>
          <p:spPr>
            <a:xfrm>
              <a:off x="5847319" y="2316581"/>
              <a:ext cx="300640" cy="285729"/>
            </a:xfrm>
            <a:custGeom>
              <a:avLst/>
              <a:gdLst/>
              <a:ahLst/>
              <a:cxnLst/>
              <a:rect l="l" t="t" r="r" b="b"/>
              <a:pathLst>
                <a:path w="5101" h="4848" extrusionOk="0">
                  <a:moveTo>
                    <a:pt x="3313" y="1"/>
                  </a:moveTo>
                  <a:cubicBezTo>
                    <a:pt x="2954" y="1"/>
                    <a:pt x="2596" y="164"/>
                    <a:pt x="2336" y="559"/>
                  </a:cubicBezTo>
                  <a:cubicBezTo>
                    <a:pt x="1850" y="1311"/>
                    <a:pt x="1238" y="1938"/>
                    <a:pt x="627" y="2565"/>
                  </a:cubicBezTo>
                  <a:cubicBezTo>
                    <a:pt x="141" y="3083"/>
                    <a:pt x="0" y="3819"/>
                    <a:pt x="486" y="4384"/>
                  </a:cubicBezTo>
                  <a:cubicBezTo>
                    <a:pt x="730" y="4673"/>
                    <a:pt x="1130" y="4847"/>
                    <a:pt x="1518" y="4847"/>
                  </a:cubicBezTo>
                  <a:cubicBezTo>
                    <a:pt x="1804" y="4847"/>
                    <a:pt x="2083" y="4753"/>
                    <a:pt x="2288" y="4540"/>
                  </a:cubicBezTo>
                  <a:cubicBezTo>
                    <a:pt x="3057" y="3741"/>
                    <a:pt x="3856" y="2942"/>
                    <a:pt x="4452" y="2017"/>
                  </a:cubicBezTo>
                  <a:cubicBezTo>
                    <a:pt x="5101" y="1021"/>
                    <a:pt x="4208" y="1"/>
                    <a:pt x="331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0" name="Google Shape;4880;p53"/>
            <p:cNvSpPr/>
            <p:nvPr/>
          </p:nvSpPr>
          <p:spPr>
            <a:xfrm>
              <a:off x="5960124" y="2333083"/>
              <a:ext cx="273411" cy="301406"/>
            </a:xfrm>
            <a:custGeom>
              <a:avLst/>
              <a:gdLst/>
              <a:ahLst/>
              <a:cxnLst/>
              <a:rect l="l" t="t" r="r" b="b"/>
              <a:pathLst>
                <a:path w="4639" h="5114" extrusionOk="0">
                  <a:moveTo>
                    <a:pt x="1703" y="1"/>
                  </a:moveTo>
                  <a:cubicBezTo>
                    <a:pt x="873" y="1"/>
                    <a:pt x="1" y="833"/>
                    <a:pt x="437" y="1831"/>
                  </a:cubicBezTo>
                  <a:cubicBezTo>
                    <a:pt x="860" y="2818"/>
                    <a:pt x="1205" y="3821"/>
                    <a:pt x="1895" y="4652"/>
                  </a:cubicBezTo>
                  <a:cubicBezTo>
                    <a:pt x="2161" y="4978"/>
                    <a:pt x="2486" y="5113"/>
                    <a:pt x="2805" y="5113"/>
                  </a:cubicBezTo>
                  <a:cubicBezTo>
                    <a:pt x="3745" y="5113"/>
                    <a:pt x="4638" y="3938"/>
                    <a:pt x="3854" y="2991"/>
                  </a:cubicBezTo>
                  <a:cubicBezTo>
                    <a:pt x="3321" y="2364"/>
                    <a:pt x="3086" y="1486"/>
                    <a:pt x="2757" y="734"/>
                  </a:cubicBezTo>
                  <a:cubicBezTo>
                    <a:pt x="2535" y="216"/>
                    <a:pt x="2125" y="1"/>
                    <a:pt x="1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1" name="Google Shape;4881;p53"/>
            <p:cNvSpPr/>
            <p:nvPr/>
          </p:nvSpPr>
          <p:spPr>
            <a:xfrm>
              <a:off x="5886099" y="2177963"/>
              <a:ext cx="258854" cy="288381"/>
            </a:xfrm>
            <a:custGeom>
              <a:avLst/>
              <a:gdLst/>
              <a:ahLst/>
              <a:cxnLst/>
              <a:rect l="l" t="t" r="r" b="b"/>
              <a:pathLst>
                <a:path w="4392" h="4893" extrusionOk="0">
                  <a:moveTo>
                    <a:pt x="1431" y="0"/>
                  </a:moveTo>
                  <a:cubicBezTo>
                    <a:pt x="1198" y="0"/>
                    <a:pt x="966" y="56"/>
                    <a:pt x="768" y="168"/>
                  </a:cubicBezTo>
                  <a:cubicBezTo>
                    <a:pt x="141" y="544"/>
                    <a:pt x="0" y="1297"/>
                    <a:pt x="314" y="1924"/>
                  </a:cubicBezTo>
                  <a:cubicBezTo>
                    <a:pt x="706" y="2723"/>
                    <a:pt x="1113" y="3522"/>
                    <a:pt x="1568" y="4275"/>
                  </a:cubicBezTo>
                  <a:cubicBezTo>
                    <a:pt x="1832" y="4711"/>
                    <a:pt x="2224" y="4893"/>
                    <a:pt x="2616" y="4893"/>
                  </a:cubicBezTo>
                  <a:cubicBezTo>
                    <a:pt x="3503" y="4893"/>
                    <a:pt x="4392" y="3963"/>
                    <a:pt x="3794" y="2974"/>
                  </a:cubicBezTo>
                  <a:cubicBezTo>
                    <a:pt x="3323" y="2221"/>
                    <a:pt x="2931" y="1422"/>
                    <a:pt x="2540" y="623"/>
                  </a:cubicBezTo>
                  <a:cubicBezTo>
                    <a:pt x="2333" y="209"/>
                    <a:pt x="1881" y="0"/>
                    <a:pt x="14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2" name="Google Shape;4882;p53"/>
            <p:cNvSpPr/>
            <p:nvPr/>
          </p:nvSpPr>
          <p:spPr>
            <a:xfrm>
              <a:off x="5957236" y="2211557"/>
              <a:ext cx="315080" cy="256083"/>
            </a:xfrm>
            <a:custGeom>
              <a:avLst/>
              <a:gdLst/>
              <a:ahLst/>
              <a:cxnLst/>
              <a:rect l="l" t="t" r="r" b="b"/>
              <a:pathLst>
                <a:path w="5346" h="4345" extrusionOk="0">
                  <a:moveTo>
                    <a:pt x="3944" y="0"/>
                  </a:moveTo>
                  <a:cubicBezTo>
                    <a:pt x="3607" y="0"/>
                    <a:pt x="3263" y="141"/>
                    <a:pt x="2963" y="366"/>
                  </a:cubicBezTo>
                  <a:cubicBezTo>
                    <a:pt x="2210" y="946"/>
                    <a:pt x="1662" y="1401"/>
                    <a:pt x="831" y="1949"/>
                  </a:cubicBezTo>
                  <a:cubicBezTo>
                    <a:pt x="235" y="2325"/>
                    <a:pt x="0" y="3078"/>
                    <a:pt x="361" y="3705"/>
                  </a:cubicBezTo>
                  <a:cubicBezTo>
                    <a:pt x="593" y="4096"/>
                    <a:pt x="1047" y="4345"/>
                    <a:pt x="1496" y="4345"/>
                  </a:cubicBezTo>
                  <a:cubicBezTo>
                    <a:pt x="1712" y="4345"/>
                    <a:pt x="1928" y="4287"/>
                    <a:pt x="2116" y="4159"/>
                  </a:cubicBezTo>
                  <a:cubicBezTo>
                    <a:pt x="3057" y="3564"/>
                    <a:pt x="3903" y="2858"/>
                    <a:pt x="4781" y="2184"/>
                  </a:cubicBezTo>
                  <a:cubicBezTo>
                    <a:pt x="5345" y="1761"/>
                    <a:pt x="5236" y="821"/>
                    <a:pt x="4781" y="366"/>
                  </a:cubicBezTo>
                  <a:cubicBezTo>
                    <a:pt x="4531" y="109"/>
                    <a:pt x="4241" y="0"/>
                    <a:pt x="39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3" name="Google Shape;4883;p53"/>
            <p:cNvSpPr/>
            <p:nvPr/>
          </p:nvSpPr>
          <p:spPr>
            <a:xfrm>
              <a:off x="5797400" y="2298075"/>
              <a:ext cx="347024" cy="204160"/>
            </a:xfrm>
            <a:custGeom>
              <a:avLst/>
              <a:gdLst/>
              <a:ahLst/>
              <a:cxnLst/>
              <a:rect l="l" t="t" r="r" b="b"/>
              <a:pathLst>
                <a:path w="5888" h="3464" extrusionOk="0">
                  <a:moveTo>
                    <a:pt x="4100" y="1"/>
                  </a:moveTo>
                  <a:cubicBezTo>
                    <a:pt x="3888" y="1"/>
                    <a:pt x="3662" y="65"/>
                    <a:pt x="3433" y="215"/>
                  </a:cubicBezTo>
                  <a:cubicBezTo>
                    <a:pt x="3073" y="465"/>
                    <a:pt x="2838" y="528"/>
                    <a:pt x="2414" y="654"/>
                  </a:cubicBezTo>
                  <a:cubicBezTo>
                    <a:pt x="2195" y="716"/>
                    <a:pt x="1991" y="763"/>
                    <a:pt x="1787" y="795"/>
                  </a:cubicBezTo>
                  <a:cubicBezTo>
                    <a:pt x="1693" y="826"/>
                    <a:pt x="1584" y="842"/>
                    <a:pt x="1490" y="857"/>
                  </a:cubicBezTo>
                  <a:cubicBezTo>
                    <a:pt x="1465" y="862"/>
                    <a:pt x="1444" y="865"/>
                    <a:pt x="1426" y="869"/>
                  </a:cubicBezTo>
                  <a:lnTo>
                    <a:pt x="1426" y="869"/>
                  </a:lnTo>
                  <a:cubicBezTo>
                    <a:pt x="1425" y="867"/>
                    <a:pt x="1419" y="866"/>
                    <a:pt x="1406" y="866"/>
                  </a:cubicBezTo>
                  <a:cubicBezTo>
                    <a:pt x="1386" y="866"/>
                    <a:pt x="1348" y="868"/>
                    <a:pt x="1286" y="873"/>
                  </a:cubicBezTo>
                  <a:cubicBezTo>
                    <a:pt x="596" y="951"/>
                    <a:pt x="1" y="1422"/>
                    <a:pt x="1" y="2174"/>
                  </a:cubicBezTo>
                  <a:cubicBezTo>
                    <a:pt x="1" y="2790"/>
                    <a:pt x="548" y="3463"/>
                    <a:pt x="1200" y="3463"/>
                  </a:cubicBezTo>
                  <a:cubicBezTo>
                    <a:pt x="1228" y="3463"/>
                    <a:pt x="1257" y="3462"/>
                    <a:pt x="1286" y="3459"/>
                  </a:cubicBezTo>
                  <a:cubicBezTo>
                    <a:pt x="2461" y="3350"/>
                    <a:pt x="3747" y="3099"/>
                    <a:pt x="4734" y="2440"/>
                  </a:cubicBezTo>
                  <a:cubicBezTo>
                    <a:pt x="5887" y="1681"/>
                    <a:pt x="5178" y="1"/>
                    <a:pt x="410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4" name="Google Shape;4884;p53"/>
            <p:cNvSpPr/>
            <p:nvPr/>
          </p:nvSpPr>
          <p:spPr>
            <a:xfrm>
              <a:off x="5936903" y="2314636"/>
              <a:ext cx="176518" cy="322801"/>
            </a:xfrm>
            <a:custGeom>
              <a:avLst/>
              <a:gdLst/>
              <a:ahLst/>
              <a:cxnLst/>
              <a:rect l="l" t="t" r="r" b="b"/>
              <a:pathLst>
                <a:path w="2995" h="5477" extrusionOk="0">
                  <a:moveTo>
                    <a:pt x="1670" y="0"/>
                  </a:moveTo>
                  <a:cubicBezTo>
                    <a:pt x="1027" y="0"/>
                    <a:pt x="392" y="412"/>
                    <a:pt x="408" y="1235"/>
                  </a:cubicBezTo>
                  <a:cubicBezTo>
                    <a:pt x="424" y="2128"/>
                    <a:pt x="283" y="2990"/>
                    <a:pt x="126" y="3852"/>
                  </a:cubicBezTo>
                  <a:cubicBezTo>
                    <a:pt x="0" y="4558"/>
                    <a:pt x="298" y="5247"/>
                    <a:pt x="1019" y="5435"/>
                  </a:cubicBezTo>
                  <a:cubicBezTo>
                    <a:pt x="1121" y="5463"/>
                    <a:pt x="1229" y="5477"/>
                    <a:pt x="1339" y="5477"/>
                  </a:cubicBezTo>
                  <a:cubicBezTo>
                    <a:pt x="1902" y="5477"/>
                    <a:pt x="2511" y="5119"/>
                    <a:pt x="2602" y="4542"/>
                  </a:cubicBezTo>
                  <a:cubicBezTo>
                    <a:pt x="2790" y="3460"/>
                    <a:pt x="2994" y="2348"/>
                    <a:pt x="2979" y="1235"/>
                  </a:cubicBezTo>
                  <a:cubicBezTo>
                    <a:pt x="2963" y="412"/>
                    <a:pt x="2312" y="0"/>
                    <a:pt x="16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5" name="Google Shape;4885;p53"/>
            <p:cNvSpPr/>
            <p:nvPr/>
          </p:nvSpPr>
          <p:spPr>
            <a:xfrm>
              <a:off x="5944682" y="2319705"/>
              <a:ext cx="358458" cy="235632"/>
            </a:xfrm>
            <a:custGeom>
              <a:avLst/>
              <a:gdLst/>
              <a:ahLst/>
              <a:cxnLst/>
              <a:rect l="l" t="t" r="r" b="b"/>
              <a:pathLst>
                <a:path w="6082" h="3998" extrusionOk="0">
                  <a:moveTo>
                    <a:pt x="1806" y="1"/>
                  </a:moveTo>
                  <a:cubicBezTo>
                    <a:pt x="714" y="1"/>
                    <a:pt x="0" y="1685"/>
                    <a:pt x="1169" y="2434"/>
                  </a:cubicBezTo>
                  <a:cubicBezTo>
                    <a:pt x="2063" y="2998"/>
                    <a:pt x="2909" y="3641"/>
                    <a:pt x="3944" y="3939"/>
                  </a:cubicBezTo>
                  <a:cubicBezTo>
                    <a:pt x="4081" y="3979"/>
                    <a:pt x="4211" y="3997"/>
                    <a:pt x="4333" y="3997"/>
                  </a:cubicBezTo>
                  <a:cubicBezTo>
                    <a:pt x="5641" y="3997"/>
                    <a:pt x="6081" y="1878"/>
                    <a:pt x="4633" y="1462"/>
                  </a:cubicBezTo>
                  <a:cubicBezTo>
                    <a:pt x="3850" y="1227"/>
                    <a:pt x="3160" y="647"/>
                    <a:pt x="2470" y="208"/>
                  </a:cubicBezTo>
                  <a:cubicBezTo>
                    <a:pt x="2242" y="64"/>
                    <a:pt x="2017" y="1"/>
                    <a:pt x="18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6" name="Google Shape;4886;p53"/>
            <p:cNvSpPr/>
            <p:nvPr/>
          </p:nvSpPr>
          <p:spPr>
            <a:xfrm>
              <a:off x="5952580" y="2332848"/>
              <a:ext cx="182058" cy="129427"/>
            </a:xfrm>
            <a:custGeom>
              <a:avLst/>
              <a:gdLst/>
              <a:ahLst/>
              <a:cxnLst/>
              <a:rect l="l" t="t" r="r" b="b"/>
              <a:pathLst>
                <a:path w="3089" h="2196" extrusionOk="0">
                  <a:moveTo>
                    <a:pt x="1553" y="1"/>
                  </a:moveTo>
                  <a:cubicBezTo>
                    <a:pt x="1" y="1"/>
                    <a:pt x="1" y="2195"/>
                    <a:pt x="1553" y="2195"/>
                  </a:cubicBezTo>
                  <a:cubicBezTo>
                    <a:pt x="3089" y="2195"/>
                    <a:pt x="3089" y="1"/>
                    <a:pt x="15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01" name="Google Shape;4901;p53"/>
          <p:cNvSpPr txBox="1"/>
          <p:nvPr/>
        </p:nvSpPr>
        <p:spPr>
          <a:xfrm>
            <a:off x="3370350" y="4252438"/>
            <a:ext cx="2403300" cy="395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000">
                <a:solidFill>
                  <a:schemeClr val="accent1"/>
                </a:solidFill>
                <a:latin typeface="Jua"/>
                <a:ea typeface="Jua"/>
                <a:cs typeface="Jua"/>
                <a:sym typeface="Jua"/>
              </a:rPr>
              <a:t>Well done!</a:t>
            </a:r>
            <a:endParaRPr sz="2000">
              <a:solidFill>
                <a:schemeClr val="accent1"/>
              </a:solidFill>
              <a:latin typeface="Jua"/>
              <a:ea typeface="Jua"/>
              <a:cs typeface="Jua"/>
              <a:sym typeface="Jua"/>
            </a:endParaRPr>
          </a:p>
        </p:txBody>
      </p:sp>
      <p:grpSp>
        <p:nvGrpSpPr>
          <p:cNvPr id="4902" name="Google Shape;4902;p53"/>
          <p:cNvGrpSpPr/>
          <p:nvPr/>
        </p:nvGrpSpPr>
        <p:grpSpPr>
          <a:xfrm>
            <a:off x="8569288" y="4423863"/>
            <a:ext cx="194021" cy="191487"/>
            <a:chOff x="6232000" y="1435050"/>
            <a:chExt cx="488225" cy="481850"/>
          </a:xfrm>
        </p:grpSpPr>
        <p:sp>
          <p:nvSpPr>
            <p:cNvPr id="4903" name="Google Shape;4903;p53"/>
            <p:cNvSpPr/>
            <p:nvPr/>
          </p:nvSpPr>
          <p:spPr>
            <a:xfrm>
              <a:off x="6578000" y="1463375"/>
              <a:ext cx="83150" cy="78250"/>
            </a:xfrm>
            <a:custGeom>
              <a:avLst/>
              <a:gdLst/>
              <a:ahLst/>
              <a:cxnLst/>
              <a:rect l="l" t="t" r="r" b="b"/>
              <a:pathLst>
                <a:path w="3326" h="3130" extrusionOk="0">
                  <a:moveTo>
                    <a:pt x="482" y="1"/>
                  </a:moveTo>
                  <a:cubicBezTo>
                    <a:pt x="280" y="1"/>
                    <a:pt x="95" y="114"/>
                    <a:pt x="1" y="293"/>
                  </a:cubicBezTo>
                  <a:lnTo>
                    <a:pt x="3322" y="3130"/>
                  </a:lnTo>
                  <a:lnTo>
                    <a:pt x="3322" y="564"/>
                  </a:lnTo>
                  <a:cubicBezTo>
                    <a:pt x="3325" y="253"/>
                    <a:pt x="3072" y="1"/>
                    <a:pt x="2761" y="1"/>
                  </a:cubicBezTo>
                  <a:cubicBezTo>
                    <a:pt x="2760" y="1"/>
                    <a:pt x="2758" y="1"/>
                    <a:pt x="2756" y="1"/>
                  </a:cubicBezTo>
                  <a:lnTo>
                    <a:pt x="497" y="1"/>
                  </a:lnTo>
                  <a:cubicBezTo>
                    <a:pt x="492" y="1"/>
                    <a:pt x="487" y="1"/>
                    <a:pt x="482" y="1"/>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4" name="Google Shape;4904;p53"/>
            <p:cNvSpPr/>
            <p:nvPr/>
          </p:nvSpPr>
          <p:spPr>
            <a:xfrm>
              <a:off x="6421725" y="1773850"/>
              <a:ext cx="112950" cy="143050"/>
            </a:xfrm>
            <a:custGeom>
              <a:avLst/>
              <a:gdLst/>
              <a:ahLst/>
              <a:cxnLst/>
              <a:rect l="l" t="t" r="r" b="b"/>
              <a:pathLst>
                <a:path w="4518" h="5722" extrusionOk="0">
                  <a:moveTo>
                    <a:pt x="2822" y="1130"/>
                  </a:moveTo>
                  <a:cubicBezTo>
                    <a:pt x="3325" y="1130"/>
                    <a:pt x="3578" y="1738"/>
                    <a:pt x="3222" y="2093"/>
                  </a:cubicBezTo>
                  <a:cubicBezTo>
                    <a:pt x="3106" y="2209"/>
                    <a:pt x="2964" y="2260"/>
                    <a:pt x="2825" y="2260"/>
                  </a:cubicBezTo>
                  <a:cubicBezTo>
                    <a:pt x="2535" y="2260"/>
                    <a:pt x="2259" y="2036"/>
                    <a:pt x="2259" y="1696"/>
                  </a:cubicBezTo>
                  <a:cubicBezTo>
                    <a:pt x="2259" y="1383"/>
                    <a:pt x="2509" y="1130"/>
                    <a:pt x="2822" y="1130"/>
                  </a:cubicBezTo>
                  <a:close/>
                  <a:moveTo>
                    <a:pt x="0" y="1"/>
                  </a:moveTo>
                  <a:lnTo>
                    <a:pt x="0" y="5722"/>
                  </a:lnTo>
                  <a:lnTo>
                    <a:pt x="4517" y="5722"/>
                  </a:lnTo>
                  <a:lnTo>
                    <a:pt x="4517" y="1"/>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5" name="Google Shape;4905;p53"/>
            <p:cNvSpPr/>
            <p:nvPr/>
          </p:nvSpPr>
          <p:spPr>
            <a:xfrm>
              <a:off x="6448975" y="1632700"/>
              <a:ext cx="56475" cy="56475"/>
            </a:xfrm>
            <a:custGeom>
              <a:avLst/>
              <a:gdLst/>
              <a:ahLst/>
              <a:cxnLst/>
              <a:rect l="l" t="t" r="r" b="b"/>
              <a:pathLst>
                <a:path w="2259" h="2259" extrusionOk="0">
                  <a:moveTo>
                    <a:pt x="0" y="0"/>
                  </a:moveTo>
                  <a:lnTo>
                    <a:pt x="0" y="2259"/>
                  </a:lnTo>
                  <a:lnTo>
                    <a:pt x="2259" y="2259"/>
                  </a:lnTo>
                  <a:lnTo>
                    <a:pt x="2259"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6" name="Google Shape;4906;p53"/>
            <p:cNvSpPr/>
            <p:nvPr/>
          </p:nvSpPr>
          <p:spPr>
            <a:xfrm>
              <a:off x="6232000" y="1435050"/>
              <a:ext cx="488225" cy="237825"/>
            </a:xfrm>
            <a:custGeom>
              <a:avLst/>
              <a:gdLst/>
              <a:ahLst/>
              <a:cxnLst/>
              <a:rect l="l" t="t" r="r" b="b"/>
              <a:pathLst>
                <a:path w="19529" h="9513" extrusionOk="0">
                  <a:moveTo>
                    <a:pt x="9821" y="0"/>
                  </a:moveTo>
                  <a:cubicBezTo>
                    <a:pt x="9559" y="0"/>
                    <a:pt x="9297" y="92"/>
                    <a:pt x="9086" y="276"/>
                  </a:cubicBezTo>
                  <a:lnTo>
                    <a:pt x="531" y="7521"/>
                  </a:lnTo>
                  <a:cubicBezTo>
                    <a:pt x="61" y="7921"/>
                    <a:pt x="1" y="8626"/>
                    <a:pt x="395" y="9099"/>
                  </a:cubicBezTo>
                  <a:cubicBezTo>
                    <a:pt x="620" y="9369"/>
                    <a:pt x="942" y="9508"/>
                    <a:pt x="1266" y="9508"/>
                  </a:cubicBezTo>
                  <a:cubicBezTo>
                    <a:pt x="1525" y="9508"/>
                    <a:pt x="1785" y="9419"/>
                    <a:pt x="1997" y="9237"/>
                  </a:cubicBezTo>
                  <a:lnTo>
                    <a:pt x="9821" y="2622"/>
                  </a:lnTo>
                  <a:lnTo>
                    <a:pt x="17544" y="9240"/>
                  </a:lnTo>
                  <a:cubicBezTo>
                    <a:pt x="17759" y="9425"/>
                    <a:pt x="18019" y="9513"/>
                    <a:pt x="18278" y="9513"/>
                  </a:cubicBezTo>
                  <a:cubicBezTo>
                    <a:pt x="18661" y="9513"/>
                    <a:pt x="19039" y="9318"/>
                    <a:pt x="19252" y="8954"/>
                  </a:cubicBezTo>
                  <a:cubicBezTo>
                    <a:pt x="19529" y="8482"/>
                    <a:pt x="19430" y="7879"/>
                    <a:pt x="19014" y="7524"/>
                  </a:cubicBezTo>
                  <a:lnTo>
                    <a:pt x="10555" y="276"/>
                  </a:lnTo>
                  <a:cubicBezTo>
                    <a:pt x="10345" y="92"/>
                    <a:pt x="10083" y="0"/>
                    <a:pt x="9821" y="0"/>
                  </a:cubicBez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4907" name="Google Shape;4907;p53"/>
            <p:cNvSpPr/>
            <p:nvPr/>
          </p:nvSpPr>
          <p:spPr>
            <a:xfrm>
              <a:off x="6291025" y="1537700"/>
              <a:ext cx="369800" cy="379200"/>
            </a:xfrm>
            <a:custGeom>
              <a:avLst/>
              <a:gdLst/>
              <a:ahLst/>
              <a:cxnLst/>
              <a:rect l="l" t="t" r="r" b="b"/>
              <a:pathLst>
                <a:path w="14792" h="15168" extrusionOk="0">
                  <a:moveTo>
                    <a:pt x="9143" y="2671"/>
                  </a:moveTo>
                  <a:cubicBezTo>
                    <a:pt x="9453" y="2671"/>
                    <a:pt x="9706" y="2924"/>
                    <a:pt x="9706" y="3237"/>
                  </a:cubicBezTo>
                  <a:lnTo>
                    <a:pt x="9706" y="6625"/>
                  </a:lnTo>
                  <a:cubicBezTo>
                    <a:pt x="9706" y="6935"/>
                    <a:pt x="9453" y="7188"/>
                    <a:pt x="9143" y="7188"/>
                  </a:cubicBezTo>
                  <a:lnTo>
                    <a:pt x="5755" y="7188"/>
                  </a:lnTo>
                  <a:cubicBezTo>
                    <a:pt x="5442" y="7188"/>
                    <a:pt x="5189" y="6935"/>
                    <a:pt x="5189" y="6625"/>
                  </a:cubicBezTo>
                  <a:lnTo>
                    <a:pt x="5189" y="3237"/>
                  </a:lnTo>
                  <a:cubicBezTo>
                    <a:pt x="5189" y="2924"/>
                    <a:pt x="5442" y="2671"/>
                    <a:pt x="5755" y="2671"/>
                  </a:cubicBezTo>
                  <a:close/>
                  <a:moveTo>
                    <a:pt x="7448" y="0"/>
                  </a:moveTo>
                  <a:lnTo>
                    <a:pt x="4" y="6291"/>
                  </a:lnTo>
                  <a:lnTo>
                    <a:pt x="4" y="14605"/>
                  </a:lnTo>
                  <a:cubicBezTo>
                    <a:pt x="1" y="14913"/>
                    <a:pt x="254" y="15168"/>
                    <a:pt x="564" y="15168"/>
                  </a:cubicBezTo>
                  <a:cubicBezTo>
                    <a:pt x="566" y="15168"/>
                    <a:pt x="568" y="15168"/>
                    <a:pt x="570" y="15168"/>
                  </a:cubicBezTo>
                  <a:lnTo>
                    <a:pt x="4060" y="15168"/>
                  </a:lnTo>
                  <a:lnTo>
                    <a:pt x="4060" y="8883"/>
                  </a:lnTo>
                  <a:cubicBezTo>
                    <a:pt x="4060" y="8570"/>
                    <a:pt x="4313" y="8317"/>
                    <a:pt x="4626" y="8317"/>
                  </a:cubicBezTo>
                  <a:lnTo>
                    <a:pt x="10272" y="8317"/>
                  </a:lnTo>
                  <a:cubicBezTo>
                    <a:pt x="10582" y="8317"/>
                    <a:pt x="10835" y="8570"/>
                    <a:pt x="10835" y="8883"/>
                  </a:cubicBezTo>
                  <a:lnTo>
                    <a:pt x="10835" y="15168"/>
                  </a:lnTo>
                  <a:lnTo>
                    <a:pt x="14223" y="15168"/>
                  </a:lnTo>
                  <a:cubicBezTo>
                    <a:pt x="14225" y="15168"/>
                    <a:pt x="14227" y="15168"/>
                    <a:pt x="14228" y="15168"/>
                  </a:cubicBezTo>
                  <a:cubicBezTo>
                    <a:pt x="14539" y="15168"/>
                    <a:pt x="14792" y="14913"/>
                    <a:pt x="14789" y="14605"/>
                  </a:cubicBezTo>
                  <a:lnTo>
                    <a:pt x="14789" y="6291"/>
                  </a:lnTo>
                  <a:lnTo>
                    <a:pt x="7448" y="0"/>
                  </a:lnTo>
                  <a:close/>
                </a:path>
              </a:pathLst>
            </a:custGeom>
            <a:solidFill>
              <a:srgbClr val="0E2A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4908" name="Google Shape;4908;p53">
            <a:hlinkClick r:id="rId3" action="ppaction://hlinksldjump"/>
          </p:cNvPr>
          <p:cNvSpPr txBox="1"/>
          <p:nvPr/>
        </p:nvSpPr>
        <p:spPr>
          <a:xfrm>
            <a:off x="8416250" y="607452"/>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01</a:t>
            </a:r>
            <a:endParaRPr sz="1500" b="1">
              <a:solidFill>
                <a:schemeClr val="dk1"/>
              </a:solidFill>
              <a:latin typeface="Jua"/>
              <a:ea typeface="Jua"/>
              <a:cs typeface="Jua"/>
              <a:sym typeface="Jua"/>
            </a:endParaRPr>
          </a:p>
        </p:txBody>
      </p:sp>
      <p:sp>
        <p:nvSpPr>
          <p:cNvPr id="4909" name="Google Shape;4909;p53">
            <a:hlinkClick r:id="rId4" action="ppaction://hlinksldjump"/>
          </p:cNvPr>
          <p:cNvSpPr txBox="1"/>
          <p:nvPr/>
        </p:nvSpPr>
        <p:spPr>
          <a:xfrm>
            <a:off x="8416250" y="117177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02</a:t>
            </a:r>
            <a:endParaRPr sz="1500" b="1">
              <a:solidFill>
                <a:schemeClr val="dk1"/>
              </a:solidFill>
              <a:latin typeface="Jua"/>
              <a:ea typeface="Jua"/>
              <a:cs typeface="Jua"/>
              <a:sym typeface="Jua"/>
            </a:endParaRPr>
          </a:p>
        </p:txBody>
      </p:sp>
      <p:sp>
        <p:nvSpPr>
          <p:cNvPr id="4910" name="Google Shape;4910;p53">
            <a:hlinkClick r:id="" action="ppaction://noaction"/>
          </p:cNvPr>
          <p:cNvSpPr txBox="1"/>
          <p:nvPr/>
        </p:nvSpPr>
        <p:spPr>
          <a:xfrm>
            <a:off x="8416250" y="1709824"/>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03</a:t>
            </a:r>
            <a:endParaRPr sz="1500" b="1">
              <a:solidFill>
                <a:schemeClr val="dk1"/>
              </a:solidFill>
              <a:latin typeface="Jua"/>
              <a:ea typeface="Jua"/>
              <a:cs typeface="Jua"/>
              <a:sym typeface="Jua"/>
            </a:endParaRPr>
          </a:p>
        </p:txBody>
      </p:sp>
      <p:sp>
        <p:nvSpPr>
          <p:cNvPr id="4911" name="Google Shape;4911;p53">
            <a:hlinkClick r:id="" action="ppaction://noaction"/>
          </p:cNvPr>
          <p:cNvSpPr txBox="1"/>
          <p:nvPr/>
        </p:nvSpPr>
        <p:spPr>
          <a:xfrm>
            <a:off x="8416250" y="2263998"/>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04</a:t>
            </a:r>
            <a:endParaRPr sz="1500" b="1">
              <a:solidFill>
                <a:schemeClr val="dk1"/>
              </a:solidFill>
              <a:latin typeface="Jua"/>
              <a:ea typeface="Jua"/>
              <a:cs typeface="Jua"/>
              <a:sym typeface="Jua"/>
            </a:endParaRPr>
          </a:p>
        </p:txBody>
      </p:sp>
      <p:sp>
        <p:nvSpPr>
          <p:cNvPr id="4912" name="Google Shape;4912;p53">
            <a:hlinkClick r:id="" action="ppaction://noaction"/>
          </p:cNvPr>
          <p:cNvSpPr txBox="1"/>
          <p:nvPr/>
        </p:nvSpPr>
        <p:spPr>
          <a:xfrm>
            <a:off x="8416250" y="2834297"/>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05</a:t>
            </a:r>
            <a:endParaRPr sz="1500" b="1">
              <a:solidFill>
                <a:schemeClr val="dk1"/>
              </a:solidFill>
              <a:latin typeface="Jua"/>
              <a:ea typeface="Jua"/>
              <a:cs typeface="Jua"/>
              <a:sym typeface="Jua"/>
            </a:endParaRPr>
          </a:p>
        </p:txBody>
      </p:sp>
      <p:sp>
        <p:nvSpPr>
          <p:cNvPr id="4913" name="Google Shape;4913;p53">
            <a:hlinkClick r:id="" action="ppaction://noaction"/>
          </p:cNvPr>
          <p:cNvSpPr txBox="1"/>
          <p:nvPr/>
        </p:nvSpPr>
        <p:spPr>
          <a:xfrm>
            <a:off x="8416250" y="3396535"/>
            <a:ext cx="500100" cy="3339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b="1">
                <a:solidFill>
                  <a:schemeClr val="dk1"/>
                </a:solidFill>
                <a:latin typeface="Jua"/>
                <a:ea typeface="Jua"/>
                <a:cs typeface="Jua"/>
                <a:sym typeface="Jua"/>
              </a:rPr>
              <a:t>06</a:t>
            </a:r>
            <a:endParaRPr sz="1500" b="1">
              <a:solidFill>
                <a:schemeClr val="dk1"/>
              </a:solidFill>
              <a:latin typeface="Jua"/>
              <a:ea typeface="Jua"/>
              <a:cs typeface="Jua"/>
              <a:sym typeface="Jua"/>
            </a:endParaRPr>
          </a:p>
        </p:txBody>
      </p:sp>
      <p:sp>
        <p:nvSpPr>
          <p:cNvPr id="4914" name="Google Shape;4914;p53">
            <a:hlinkClick r:id="rId5" action="ppaction://hlinksldjump"/>
          </p:cNvPr>
          <p:cNvSpPr/>
          <p:nvPr/>
        </p:nvSpPr>
        <p:spPr>
          <a:xfrm>
            <a:off x="8473075" y="4372025"/>
            <a:ext cx="443400" cy="295800"/>
          </a:xfrm>
          <a:prstGeom prst="roundRect">
            <a:avLst>
              <a:gd name="adj" fmla="val 16667"/>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5" name="Google Shape;4915;p53">
            <a:hlinkClick r:id="" action="ppaction://noaction"/>
          </p:cNvPr>
          <p:cNvSpPr/>
          <p:nvPr/>
        </p:nvSpPr>
        <p:spPr>
          <a:xfrm rot="-2700000">
            <a:off x="94578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6" name="Google Shape;4916;p53">
            <a:hlinkClick r:id="" action="ppaction://noaction"/>
          </p:cNvPr>
          <p:cNvSpPr/>
          <p:nvPr/>
        </p:nvSpPr>
        <p:spPr>
          <a:xfrm rot="8100000">
            <a:off x="8027236" y="642199"/>
            <a:ext cx="170978" cy="170978"/>
          </a:xfrm>
          <a:prstGeom prst="halfFrame">
            <a:avLst>
              <a:gd name="adj1" fmla="val 33333"/>
              <a:gd name="adj2" fmla="val 333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17" name="Google Shape;4917;p53"/>
          <p:cNvGrpSpPr/>
          <p:nvPr/>
        </p:nvGrpSpPr>
        <p:grpSpPr>
          <a:xfrm>
            <a:off x="4447893" y="1103939"/>
            <a:ext cx="3315940" cy="1197656"/>
            <a:chOff x="1248037" y="989000"/>
            <a:chExt cx="3563994" cy="1287248"/>
          </a:xfrm>
        </p:grpSpPr>
        <p:sp>
          <p:nvSpPr>
            <p:cNvPr id="4918" name="Google Shape;4918;p53"/>
            <p:cNvSpPr/>
            <p:nvPr/>
          </p:nvSpPr>
          <p:spPr>
            <a:xfrm rot="-426035">
              <a:off x="1301990" y="1162407"/>
              <a:ext cx="1088284" cy="94043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sp>
          <p:nvSpPr>
            <p:cNvPr id="4919" name="Google Shape;4919;p53"/>
            <p:cNvSpPr/>
            <p:nvPr/>
          </p:nvSpPr>
          <p:spPr>
            <a:xfrm rot="4539555">
              <a:off x="3677555" y="1162426"/>
              <a:ext cx="1088288" cy="940397"/>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500"/>
            </a:p>
          </p:txBody>
        </p:sp>
      </p:grpSp>
      <p:sp>
        <p:nvSpPr>
          <p:cNvPr id="75" name="TextBox 74"/>
          <p:cNvSpPr txBox="1"/>
          <p:nvPr/>
        </p:nvSpPr>
        <p:spPr>
          <a:xfrm>
            <a:off x="1026297" y="1360686"/>
            <a:ext cx="3548612" cy="1061829"/>
          </a:xfrm>
          <a:prstGeom prst="rect">
            <a:avLst/>
          </a:prstGeom>
          <a:noFill/>
        </p:spPr>
        <p:txBody>
          <a:bodyPr wrap="square" rtlCol="0">
            <a:spAutoFit/>
          </a:bodyPr>
          <a:lstStyle/>
          <a:p>
            <a:r>
              <a:rPr lang="en-US" sz="2100" b="1" smtClean="0">
                <a:solidFill>
                  <a:srgbClr val="7030A0"/>
                </a:solidFill>
                <a:latin typeface="Times New Roman" panose="02020603050405020304" pitchFamily="18" charset="0"/>
                <a:cs typeface="Times New Roman" panose="02020603050405020304" pitchFamily="18" charset="0"/>
              </a:rPr>
              <a:t>- Hãy nêu cảm nghĩ của em về một trong các bài văn có trong tiết học</a:t>
            </a:r>
            <a:endParaRPr lang="en-US" sz="2100" b="1" dirty="0" smtClean="0">
              <a:solidFill>
                <a:srgbClr val="7030A0"/>
              </a:solidFill>
              <a:latin typeface="Times New Roman" panose="02020603050405020304" pitchFamily="18" charset="0"/>
              <a:cs typeface="Times New Roman" panose="02020603050405020304" pitchFamily="18" charset="0"/>
            </a:endParaRPr>
          </a:p>
        </p:txBody>
      </p:sp>
      <p:sp>
        <p:nvSpPr>
          <p:cNvPr id="76" name="TextBox 75"/>
          <p:cNvSpPr txBox="1"/>
          <p:nvPr/>
        </p:nvSpPr>
        <p:spPr>
          <a:xfrm>
            <a:off x="1023313" y="2793426"/>
            <a:ext cx="3548612" cy="738664"/>
          </a:xfrm>
          <a:prstGeom prst="rect">
            <a:avLst/>
          </a:prstGeom>
          <a:noFill/>
        </p:spPr>
        <p:txBody>
          <a:bodyPr wrap="square" rtlCol="0">
            <a:spAutoFit/>
          </a:bodyPr>
          <a:lstStyle/>
          <a:p>
            <a:r>
              <a:rPr lang="en-US" sz="2100" b="1" smtClean="0">
                <a:solidFill>
                  <a:srgbClr val="7030A0"/>
                </a:solidFill>
                <a:latin typeface="Times New Roman" panose="02020603050405020304" pitchFamily="18" charset="0"/>
                <a:cs typeface="Times New Roman" panose="02020603050405020304" pitchFamily="18" charset="0"/>
              </a:rPr>
              <a:t>- Chuẩn bị bài sau: Tả người ( kiểm tra viết)</a:t>
            </a:r>
            <a:endParaRPr lang="en-US" sz="2100" b="1" dirty="0" smtClean="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5">
                                            <p:txEl>
                                              <p:pRg st="0" end="0"/>
                                            </p:txEl>
                                          </p:spTgt>
                                        </p:tgtEl>
                                        <p:attrNameLst>
                                          <p:attrName>style.visibility</p:attrName>
                                        </p:attrNameLst>
                                      </p:cBhvr>
                                      <p:to>
                                        <p:strVal val="visible"/>
                                      </p:to>
                                    </p:set>
                                    <p:animEffect transition="in" filter="fade">
                                      <p:cBhvr>
                                        <p:cTn id="7" dur="500"/>
                                        <p:tgtEl>
                                          <p:spTgt spid="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6">
                                            <p:txEl>
                                              <p:pRg st="0" end="0"/>
                                            </p:txEl>
                                          </p:spTgt>
                                        </p:tgtEl>
                                        <p:attrNameLst>
                                          <p:attrName>style.visibility</p:attrName>
                                        </p:attrNameLst>
                                      </p:cBhvr>
                                      <p:to>
                                        <p:strVal val="visible"/>
                                      </p:to>
                                    </p:set>
                                    <p:animEffect transition="in" filter="fade">
                                      <p:cBhvr>
                                        <p:cTn id="12" dur="500"/>
                                        <p:tgtEl>
                                          <p:spTgt spid="7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ature Activities Binder by Slidesgo">
  <a:themeElements>
    <a:clrScheme name="Simple Light">
      <a:dk1>
        <a:srgbClr val="000000"/>
      </a:dk1>
      <a:lt1>
        <a:srgbClr val="FFFFFF"/>
      </a:lt1>
      <a:dk2>
        <a:srgbClr val="D9D9D9"/>
      </a:dk2>
      <a:lt2>
        <a:srgbClr val="FEC9A1"/>
      </a:lt2>
      <a:accent1>
        <a:srgbClr val="FD9E66"/>
      </a:accent1>
      <a:accent2>
        <a:srgbClr val="B7E1E0"/>
      </a:accent2>
      <a:accent3>
        <a:srgbClr val="FAE39D"/>
      </a:accent3>
      <a:accent4>
        <a:srgbClr val="F9C357"/>
      </a:accent4>
      <a:accent5>
        <a:srgbClr val="92CAD6"/>
      </a:accent5>
      <a:accent6>
        <a:srgbClr val="85A8CE"/>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478</Words>
  <Application>Microsoft Office PowerPoint</Application>
  <PresentationFormat>On-screen Show (16:9)</PresentationFormat>
  <Paragraphs>43</Paragraphs>
  <Slides>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Times New Roman</vt:lpstr>
      <vt:lpstr>SimSun</vt:lpstr>
      <vt:lpstr>Arial</vt:lpstr>
      <vt:lpstr>#9Slide03 Cousine</vt:lpstr>
      <vt:lpstr>Jua</vt:lpstr>
      <vt:lpstr>Quicksand Light</vt:lpstr>
      <vt:lpstr>Nature Activities Binder by Slidesgo</vt:lpstr>
      <vt:lpstr>Luyện tập tả người  (Tả hoạt động)</vt:lpstr>
      <vt:lpstr>Khởi động</vt:lpstr>
      <vt:lpstr>Yêu cầu cần đạt</vt:lpstr>
      <vt:lpstr>PowerPoint Presentation</vt:lpstr>
      <vt:lpstr>PowerPoint Presentation</vt:lpstr>
      <vt:lpstr>PowerPoint Presentation</vt:lpstr>
      <vt:lpstr>PowerPoint Presentation</vt:lpstr>
      <vt:lpstr>PowerPoint Presentation</vt:lpstr>
      <vt:lpstr>Vận dụng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Luyện tập tả người  (Tả hoạt động)</dc:title>
  <dc:creator>IMNHUNGNHINH</dc:creator>
  <cp:lastModifiedBy>Hoa Nhi</cp:lastModifiedBy>
  <cp:revision>10</cp:revision>
  <dcterms:modified xsi:type="dcterms:W3CDTF">2022-01-15T06:34:25Z</dcterms:modified>
</cp:coreProperties>
</file>