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4" r:id="rId2"/>
    <p:sldId id="285" r:id="rId3"/>
    <p:sldId id="290" r:id="rId4"/>
    <p:sldId id="284" r:id="rId5"/>
    <p:sldId id="275" r:id="rId6"/>
    <p:sldId id="292" r:id="rId7"/>
    <p:sldId id="276" r:id="rId8"/>
    <p:sldId id="2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7E0"/>
    <a:srgbClr val="9FC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86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9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p:transition spd="slow" advTm="9323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68FDA5A5-6E1E-4DAF-9914-38D3250601B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f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6.m4a"/><Relationship Id="rId7" Type="http://schemas.openxmlformats.org/officeDocument/2006/relationships/image" Target="../media/image5.png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48D38-8BBE-48DF-97C2-9245ECC93D93}"/>
              </a:ext>
            </a:extLst>
          </p:cNvPr>
          <p:cNvSpPr txBox="1"/>
          <p:nvPr/>
        </p:nvSpPr>
        <p:spPr>
          <a:xfrm>
            <a:off x="4151086" y="1046100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2762231" y="2364508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800" b="1">
                <a:solidFill>
                  <a:srgbClr val="002060"/>
                </a:solidFill>
                <a:latin typeface=".VnAvant" panose="020B7200000000000000" pitchFamily="34" charset="0"/>
              </a:rPr>
              <a:t> 54: 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op   «p   ¬p     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49D229-CF15-4641-9EB0-8A6FCE434E52}"/>
              </a:ext>
            </a:extLst>
          </p:cNvPr>
          <p:cNvSpPr/>
          <p:nvPr/>
        </p:nvSpPr>
        <p:spPr>
          <a:xfrm>
            <a:off x="7765144" y="2510971"/>
            <a:ext cx="391885" cy="14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299703" y="2380007"/>
            <a:ext cx="403449" cy="3381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Âm thanh 7">
            <a:hlinkClick r:id="" action="ppaction://media"/>
            <a:extLst>
              <a:ext uri="{FF2B5EF4-FFF2-40B4-BE49-F238E27FC236}">
                <a16:creationId xmlns:a16="http://schemas.microsoft.com/office/drawing/2014/main" id="{D2AF8CE3-57AB-4FB8-8AF0-2AF8920B69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756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2</a:t>
            </a:r>
          </a:p>
        </p:txBody>
      </p:sp>
    </p:spTree>
    <p:extLst>
      <p:ext uri="{BB962C8B-B14F-4D97-AF65-F5344CB8AC3E}">
        <p14:creationId xmlns:p14="http://schemas.microsoft.com/office/powerpoint/2010/main" val="11287136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63" y="4098608"/>
            <a:ext cx="3850407" cy="18964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3963607" y="7707"/>
            <a:ext cx="5015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op     «p     ¬p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751497"/>
              </p:ext>
            </p:extLst>
          </p:nvPr>
        </p:nvGraphicFramePr>
        <p:xfrm>
          <a:off x="4924886" y="794116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op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357CE6E-C9DF-4B0E-AFC8-B721E6A22048}"/>
              </a:ext>
            </a:extLst>
          </p:cNvPr>
          <p:cNvSpPr/>
          <p:nvPr/>
        </p:nvSpPr>
        <p:spPr>
          <a:xfrm>
            <a:off x="4924886" y="1677877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h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äp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4773E9-97A5-4DB9-B517-B553E80761F6}"/>
              </a:ext>
            </a:extLst>
          </p:cNvPr>
          <p:cNvSpPr/>
          <p:nvPr/>
        </p:nvSpPr>
        <p:spPr>
          <a:xfrm>
            <a:off x="8415580" y="945397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746553" y="2561637"/>
            <a:ext cx="114498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solidFill>
                  <a:srgbClr val="0070C0"/>
                </a:solidFill>
                <a:latin typeface=".VnAvant" panose="020B7200000000000000" pitchFamily="34" charset="0"/>
              </a:rPr>
              <a:t>    cäp         </a:t>
            </a: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gãp</a:t>
            </a:r>
            <a:r>
              <a:rPr lang="en-US" sz="4000" b="1" dirty="0">
                <a:solidFill>
                  <a:srgbClr val="0070C0"/>
                </a:solidFill>
                <a:latin typeface=".VnAvant" panose="020B7200000000000000" pitchFamily="34" charset="0"/>
              </a:rPr>
              <a:t>        </a:t>
            </a: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häp</a:t>
            </a:r>
            <a:r>
              <a:rPr lang="en-US" sz="4000" b="1" dirty="0">
                <a:solidFill>
                  <a:srgbClr val="0070C0"/>
                </a:solidFill>
                <a:latin typeface=".VnAvant" panose="020B7200000000000000" pitchFamily="34" charset="0"/>
              </a:rPr>
              <a:t>         </a:t>
            </a: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hép</a:t>
            </a:r>
            <a:r>
              <a:rPr lang="en-US" sz="4000" b="1" dirty="0">
                <a:solidFill>
                  <a:srgbClr val="0070C0"/>
                </a:solidFill>
                <a:latin typeface=".VnAvant" panose="020B7200000000000000" pitchFamily="34" charset="0"/>
              </a:rPr>
              <a:t>         </a:t>
            </a: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tèp</a:t>
            </a:r>
            <a:r>
              <a:rPr lang="en-US" sz="4000" b="1" dirty="0">
                <a:solidFill>
                  <a:srgbClr val="0070C0"/>
                </a:solidFill>
                <a:latin typeface=".VnAvant" panose="020B7200000000000000" pitchFamily="34" charset="0"/>
              </a:rPr>
              <a:t>           </a:t>
            </a:r>
          </a:p>
          <a:p>
            <a:r>
              <a:rPr lang="en-US" sz="4000" b="1" dirty="0">
                <a:solidFill>
                  <a:srgbClr val="0070C0"/>
                </a:solidFill>
                <a:latin typeface=".VnAvant" panose="020B7200000000000000" pitchFamily="34" charset="0"/>
              </a:rPr>
              <a:t>           </a:t>
            </a: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xèp</a:t>
            </a:r>
            <a:r>
              <a:rPr lang="en-US" sz="4000" b="1" dirty="0">
                <a:solidFill>
                  <a:srgbClr val="0070C0"/>
                </a:solidFill>
                <a:latin typeface=".VnAvant" panose="020B7200000000000000" pitchFamily="34" charset="0"/>
              </a:rPr>
              <a:t>           </a:t>
            </a: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hîp</a:t>
            </a:r>
            <a:r>
              <a:rPr lang="en-US" sz="4000" b="1" dirty="0">
                <a:solidFill>
                  <a:srgbClr val="0070C0"/>
                </a:solidFill>
                <a:latin typeface=".VnAvant" panose="020B7200000000000000" pitchFamily="34" charset="0"/>
              </a:rPr>
              <a:t>         </a:t>
            </a: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líp</a:t>
            </a:r>
            <a:r>
              <a:rPr lang="en-US" sz="4000" b="1" dirty="0">
                <a:solidFill>
                  <a:srgbClr val="0070C0"/>
                </a:solidFill>
                <a:latin typeface=".VnAvant" panose="020B7200000000000000" pitchFamily="34" charset="0"/>
              </a:rPr>
              <a:t>         </a:t>
            </a: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lîp</a:t>
            </a:r>
            <a:endParaRPr lang="en-US" sz="4000" b="1" dirty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endParaRPr lang="en-US" sz="4000" b="1" dirty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endParaRPr lang="en-US" sz="4000" b="1" dirty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endParaRPr lang="en-US" sz="4000" b="1" dirty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.VnAvant" panose="020B7200000000000000" pitchFamily="34" charset="0"/>
              </a:rPr>
              <a:t>con </a:t>
            </a: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cäp</a:t>
            </a:r>
            <a:r>
              <a:rPr lang="en-US" sz="4000" b="1" dirty="0">
                <a:solidFill>
                  <a:srgbClr val="0070C0"/>
                </a:solidFill>
                <a:latin typeface=".VnAvant" panose="020B7200000000000000" pitchFamily="34" charset="0"/>
              </a:rPr>
              <a:t>                </a:t>
            </a: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lèp</a:t>
            </a:r>
            <a:r>
              <a:rPr lang="en-US" sz="40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xe</a:t>
            </a:r>
            <a:r>
              <a:rPr lang="en-US" sz="4000" b="1" dirty="0">
                <a:solidFill>
                  <a:srgbClr val="0070C0"/>
                </a:solidFill>
                <a:latin typeface=".VnAvant" panose="020B7200000000000000" pitchFamily="34" charset="0"/>
              </a:rPr>
              <a:t>                </a:t>
            </a: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tia</a:t>
            </a:r>
            <a:r>
              <a:rPr lang="en-US" sz="40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chíp</a:t>
            </a:r>
            <a:endParaRPr lang="en-US" sz="40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ectangle: Rounded Corners 4">
            <a:extLst>
              <a:ext uri="{FF2B5EF4-FFF2-40B4-BE49-F238E27FC236}">
                <a16:creationId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64" y="4608351"/>
            <a:ext cx="2575216" cy="13867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919" y="4568595"/>
            <a:ext cx="2794717" cy="1386726"/>
          </a:xfrm>
          <a:prstGeom prst="rect">
            <a:avLst/>
          </a:prstGeom>
        </p:spPr>
      </p:pic>
      <p:pic>
        <p:nvPicPr>
          <p:cNvPr id="6" name="Âm thanh 5">
            <a:hlinkClick r:id="" action="ppaction://media"/>
            <a:extLst>
              <a:ext uri="{FF2B5EF4-FFF2-40B4-BE49-F238E27FC236}">
                <a16:creationId xmlns:a16="http://schemas.microsoft.com/office/drawing/2014/main" id="{4BC9C8DA-1D52-4EBB-829C-1CAA842377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780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4" y="-328596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id="{D25FE374-987E-480A-8E72-CD1B630F2F9C}"/>
              </a:ext>
            </a:extLst>
          </p:cNvPr>
          <p:cNvSpPr txBox="1"/>
          <p:nvPr/>
        </p:nvSpPr>
        <p:spPr>
          <a:xfrm>
            <a:off x="1975882" y="2710704"/>
            <a:ext cx="455445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66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2" name="Âm thanh 1">
            <a:hlinkClick r:id="" action="ppaction://media"/>
            <a:extLst>
              <a:ext uri="{FF2B5EF4-FFF2-40B4-BE49-F238E27FC236}">
                <a16:creationId xmlns:a16="http://schemas.microsoft.com/office/drawing/2014/main" id="{3D2D119B-337D-408C-82EB-DA1CC9104C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806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93" y="1553520"/>
            <a:ext cx="11585716" cy="3370843"/>
          </a:xfrm>
          <a:prstGeom prst="rect">
            <a:avLst/>
          </a:prstGeom>
        </p:spPr>
      </p:pic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3" name="Âm thanh 2">
            <a:hlinkClick r:id="" action="ppaction://media"/>
            <a:extLst>
              <a:ext uri="{FF2B5EF4-FFF2-40B4-BE49-F238E27FC236}">
                <a16:creationId xmlns:a16="http://schemas.microsoft.com/office/drawing/2014/main" id="{16FD87B3-5A70-47A3-B9F2-76B00C51C98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9571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8584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91" y="85257"/>
            <a:ext cx="11848854" cy="387151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C389FE-DC68-4EF0-AB82-BAE0913BAF74}"/>
              </a:ext>
            </a:extLst>
          </p:cNvPr>
          <p:cNvSpPr/>
          <p:nvPr/>
        </p:nvSpPr>
        <p:spPr>
          <a:xfrm>
            <a:off x="486230" y="660230"/>
            <a:ext cx="1757170" cy="7300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3C0BD3-C05F-45F2-818A-0502A0FEEB74}"/>
              </a:ext>
            </a:extLst>
          </p:cNvPr>
          <p:cNvSpPr/>
          <p:nvPr/>
        </p:nvSpPr>
        <p:spPr>
          <a:xfrm>
            <a:off x="109799" y="697808"/>
            <a:ext cx="678207" cy="620503"/>
          </a:xfrm>
          <a:prstGeom prst="ellipse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065A8-C067-4B5D-AD54-35732C9C368F}"/>
              </a:ext>
            </a:extLst>
          </p:cNvPr>
          <p:cNvSpPr txBox="1"/>
          <p:nvPr/>
        </p:nvSpPr>
        <p:spPr>
          <a:xfrm>
            <a:off x="65030" y="4362339"/>
            <a:ext cx="121269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/>
              <a:t> </a:t>
            </a:r>
            <a:r>
              <a:rPr lang="vi-VN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vi-VN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rào lộp độp. Họ nhà nh</a:t>
            </a:r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ái</a:t>
            </a:r>
            <a:r>
              <a:rPr lang="vi-VN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tụ họp thi hát đón cơn m</a:t>
            </a:r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ưa </a:t>
            </a:r>
            <a:r>
              <a:rPr lang="vi-VN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mùa. Mặt ao ran ran bài ca ì ọp, ì ọp. Đàn cá cờ lóp ngóp bơi đến, lâu lâu lại ngoi lên đớp m</a:t>
            </a:r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ưa</a:t>
            </a:r>
            <a:r>
              <a:rPr lang="vi-VN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b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2206071" y="5867751"/>
            <a:ext cx="4949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24A7DA-F26A-4AE0-A0B8-487566F68E90}"/>
              </a:ext>
            </a:extLst>
          </p:cNvPr>
          <p:cNvCxnSpPr>
            <a:cxnSpLocks/>
          </p:cNvCxnSpPr>
          <p:nvPr/>
        </p:nvCxnSpPr>
        <p:spPr>
          <a:xfrm>
            <a:off x="2453541" y="4876682"/>
            <a:ext cx="549958" cy="184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4037383" y="5375413"/>
            <a:ext cx="47454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5319600" y="4353534"/>
            <a:ext cx="139962" cy="54348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B8A02B-48FD-46EF-8E13-1BD48303B36E}"/>
              </a:ext>
            </a:extLst>
          </p:cNvPr>
          <p:cNvGrpSpPr/>
          <p:nvPr/>
        </p:nvGrpSpPr>
        <p:grpSpPr>
          <a:xfrm>
            <a:off x="3055181" y="4381737"/>
            <a:ext cx="294628" cy="424166"/>
            <a:chOff x="7170550" y="5051168"/>
            <a:chExt cx="218529" cy="54905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9117" y="505673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11724411" y="4413193"/>
            <a:ext cx="294629" cy="424166"/>
            <a:chOff x="7200038" y="5051168"/>
            <a:chExt cx="218530" cy="54905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4583227" y="4911517"/>
            <a:ext cx="179934" cy="47757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10226573" y="4885226"/>
            <a:ext cx="179934" cy="47757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556344" y="6528758"/>
            <a:ext cx="428811" cy="12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78909" y="6046293"/>
            <a:ext cx="325177" cy="1558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5345108" y="4969224"/>
            <a:ext cx="294629" cy="424166"/>
            <a:chOff x="7200038" y="5051168"/>
            <a:chExt cx="218530" cy="54905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8126075" y="5350608"/>
            <a:ext cx="4949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7396634" y="5350608"/>
            <a:ext cx="4949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6041526" y="4841631"/>
            <a:ext cx="4949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3723585" y="5447888"/>
            <a:ext cx="294629" cy="424166"/>
            <a:chOff x="7200038" y="5051168"/>
            <a:chExt cx="218530" cy="549054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1748460" y="4897018"/>
            <a:ext cx="4949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Âm thanh 15">
            <a:hlinkClick r:id="" action="ppaction://media"/>
            <a:extLst>
              <a:ext uri="{FF2B5EF4-FFF2-40B4-BE49-F238E27FC236}">
                <a16:creationId xmlns:a16="http://schemas.microsoft.com/office/drawing/2014/main" id="{2B3353CD-C043-44A1-95D0-CFC63D45BC7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84009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0" grpId="0"/>
    </p:bldLst>
  </p:timing>
  <p:extLst>
    <p:ext uri="{3A86A75C-4F4B-4683-9AE1-C65F6400EC91}">
      <p14:laserTraceLst xmlns:p14="http://schemas.microsoft.com/office/powerpoint/2010/main">
        <p14:tracePtLst>
          <p14:tracePt t="10221" x="3302000" y="6261100"/>
          <p14:tracePt t="10404" x="1306513" y="6721475"/>
          <p14:tracePt t="10411" x="1214438" y="6619875"/>
          <p14:tracePt t="10419" x="1160463" y="6519863"/>
          <p14:tracePt t="10427" x="1104900" y="6419850"/>
          <p14:tracePt t="10435" x="1058863" y="6310313"/>
          <p14:tracePt t="10443" x="1014413" y="6191250"/>
          <p14:tracePt t="10451" x="968375" y="6064250"/>
          <p14:tracePt t="10459" x="922338" y="5926138"/>
          <p14:tracePt t="10467" x="868363" y="5789613"/>
          <p14:tracePt t="10475" x="793750" y="5680075"/>
          <p14:tracePt t="10483" x="739775" y="5580063"/>
          <p14:tracePt t="10491" x="647700" y="5478463"/>
          <p14:tracePt t="10500" x="557213" y="5360988"/>
          <p14:tracePt t="10507" x="474663" y="5251450"/>
          <p14:tracePt t="10516" x="384175" y="5132388"/>
          <p14:tracePt t="10523" x="311150" y="5032375"/>
          <p14:tracePt t="10532" x="255588" y="4930775"/>
          <p14:tracePt t="10538" x="228600" y="4876800"/>
          <p14:tracePt t="10547" x="219075" y="4811713"/>
          <p14:tracePt t="10555" x="209550" y="4757738"/>
          <p14:tracePt t="10563" x="209550" y="4702175"/>
          <p14:tracePt t="10570" x="209550" y="4657725"/>
          <p14:tracePt t="10579" x="209550" y="4629150"/>
          <p14:tracePt t="10587" x="209550" y="4602163"/>
          <p14:tracePt t="10595" x="209550" y="4584700"/>
          <p14:tracePt t="10603" x="209550" y="4575175"/>
          <p14:tracePt t="10611" x="209550" y="4565650"/>
          <p14:tracePt t="10618" x="209550" y="4556125"/>
          <p14:tracePt t="10627" x="209550" y="4538663"/>
          <p14:tracePt t="10635" x="209550" y="4529138"/>
          <p14:tracePt t="10644" x="219075" y="4529138"/>
          <p14:tracePt t="10651" x="219075" y="4519613"/>
          <p14:tracePt t="10659" x="228600" y="4511675"/>
          <p14:tracePt t="10666" x="228600" y="4492625"/>
          <p14:tracePt t="10675" x="238125" y="4465638"/>
          <p14:tracePt t="10683" x="246063" y="4446588"/>
          <p14:tracePt t="10691" x="255588" y="4410075"/>
          <p14:tracePt t="10700" x="265113" y="4392613"/>
          <p14:tracePt t="10707" x="274638" y="4373563"/>
          <p14:tracePt t="10724" x="274638" y="4365625"/>
          <p14:tracePt t="10733" x="282575" y="4365625"/>
          <p14:tracePt t="10739" x="292100" y="4365625"/>
          <p14:tracePt t="10747" x="301625" y="4365625"/>
          <p14:tracePt t="10755" x="311150" y="4365625"/>
          <p14:tracePt t="10764" x="319088" y="4373563"/>
          <p14:tracePt t="10771" x="319088" y="4383088"/>
          <p14:tracePt t="10781" x="328613" y="4392613"/>
          <p14:tracePt t="10787" x="347663" y="4410075"/>
          <p14:tracePt t="10795" x="365125" y="4438650"/>
          <p14:tracePt t="10803" x="384175" y="4465638"/>
          <p14:tracePt t="10811" x="411163" y="4502150"/>
          <p14:tracePt t="10819" x="428625" y="4548188"/>
          <p14:tracePt t="10827" x="457200" y="4592638"/>
          <p14:tracePt t="10835" x="493713" y="4638675"/>
          <p14:tracePt t="10843" x="511175" y="4665663"/>
          <p14:tracePt t="10851" x="530225" y="4694238"/>
          <p14:tracePt t="10859" x="547688" y="4711700"/>
          <p14:tracePt t="10867" x="557213" y="4730750"/>
          <p14:tracePt t="10875" x="566738" y="4738688"/>
          <p14:tracePt t="10907" x="566738" y="4748213"/>
          <p14:tracePt t="10923" x="566738" y="4757738"/>
          <p14:tracePt t="10933" x="566738" y="4767263"/>
          <p14:tracePt t="10939" x="566738" y="4775200"/>
          <p14:tracePt t="10963" x="566738" y="4784725"/>
          <p14:tracePt t="10971" x="566738" y="4803775"/>
          <p14:tracePt t="10987" x="566738" y="4811713"/>
          <p14:tracePt t="10995" x="566738" y="4830763"/>
          <p14:tracePt t="11003" x="566738" y="4840288"/>
          <p14:tracePt t="11011" x="566738" y="4848225"/>
          <p14:tracePt t="11019" x="566738" y="4857750"/>
          <p14:tracePt t="11027" x="566738" y="4867275"/>
          <p14:tracePt t="11035" x="557213" y="4876800"/>
          <p14:tracePt t="11044" x="557213" y="4884738"/>
          <p14:tracePt t="11051" x="557213" y="4903788"/>
          <p14:tracePt t="11075" x="557213" y="4913313"/>
          <p14:tracePt t="11180" x="557213" y="4922838"/>
          <p14:tracePt t="11196" x="557213" y="4930775"/>
          <p14:tracePt t="11211" x="593725" y="4930775"/>
          <p14:tracePt t="11219" x="630238" y="4930775"/>
          <p14:tracePt t="11227" x="703263" y="4930775"/>
          <p14:tracePt t="11235" x="793750" y="4930775"/>
          <p14:tracePt t="11244" x="922338" y="4930775"/>
          <p14:tracePt t="11251" x="1050925" y="4930775"/>
          <p14:tracePt t="11258" x="1160463" y="4930775"/>
          <p14:tracePt t="11267" x="1250950" y="4930775"/>
          <p14:tracePt t="11275" x="1343025" y="4930775"/>
          <p14:tracePt t="11283" x="1387475" y="4930775"/>
          <p14:tracePt t="11291" x="1423988" y="4930775"/>
          <p14:tracePt t="11299" x="1443038" y="4930775"/>
          <p14:tracePt t="11324" x="1460500" y="4940300"/>
          <p14:tracePt t="11396" x="1470025" y="4940300"/>
          <p14:tracePt t="11427" x="1470025" y="4949825"/>
          <p14:tracePt t="11731" x="1479550" y="4949825"/>
          <p14:tracePt t="11739" x="1506538" y="4949825"/>
          <p14:tracePt t="11747" x="1533525" y="4949825"/>
          <p14:tracePt t="11755" x="1570038" y="4949825"/>
          <p14:tracePt t="11764" x="1625600" y="4949825"/>
          <p14:tracePt t="11771" x="1698625" y="4949825"/>
          <p14:tracePt t="11780" x="1781175" y="4949825"/>
          <p14:tracePt t="11787" x="1871663" y="4949825"/>
          <p14:tracePt t="11795" x="1944688" y="4949825"/>
          <p14:tracePt t="11803" x="2017713" y="4949825"/>
          <p14:tracePt t="11811" x="2073275" y="4949825"/>
          <p14:tracePt t="11819" x="2100263" y="4949825"/>
          <p14:tracePt t="11827" x="2127250" y="4949825"/>
          <p14:tracePt t="11835" x="2146300" y="4949825"/>
          <p14:tracePt t="11843" x="2163763" y="4949825"/>
          <p14:tracePt t="11931" x="2173288" y="4949825"/>
          <p14:tracePt t="12107" x="2192338" y="4949825"/>
          <p14:tracePt t="12116" x="2200275" y="4949825"/>
          <p14:tracePt t="12123" x="2228850" y="4949825"/>
          <p14:tracePt t="12132" x="2282825" y="4949825"/>
          <p14:tracePt t="12139" x="2355850" y="4949825"/>
          <p14:tracePt t="12147" x="2447925" y="4949825"/>
          <p14:tracePt t="12155" x="2520950" y="4949825"/>
          <p14:tracePt t="12163" x="2593975" y="4949825"/>
          <p14:tracePt t="12171" x="2647950" y="4949825"/>
          <p14:tracePt t="12180" x="2684463" y="4949825"/>
          <p14:tracePt t="12187" x="2713038" y="4949825"/>
          <p14:tracePt t="12194" x="2730500" y="4949825"/>
          <p14:tracePt t="12251" x="2730500" y="4959350"/>
          <p14:tracePt t="12267" x="2740025" y="4967288"/>
          <p14:tracePt t="12275" x="2749550" y="4967288"/>
          <p14:tracePt t="12283" x="2786063" y="4967288"/>
          <p14:tracePt t="12291" x="2822575" y="4967288"/>
          <p14:tracePt t="12299" x="2867025" y="4967288"/>
          <p14:tracePt t="12307" x="2903538" y="4967288"/>
          <p14:tracePt t="12316" x="2932113" y="4967288"/>
          <p14:tracePt t="12323" x="2968625" y="4959350"/>
          <p14:tracePt t="12379" x="2986088" y="4959350"/>
          <p14:tracePt t="12924" x="2995613" y="4959350"/>
          <p14:tracePt t="12932" x="3022600" y="4949825"/>
          <p14:tracePt t="12939" x="3049588" y="4922838"/>
          <p14:tracePt t="12947" x="3095625" y="4913313"/>
          <p14:tracePt t="12955" x="3122613" y="4894263"/>
          <p14:tracePt t="12963" x="3159125" y="4884738"/>
          <p14:tracePt t="12971" x="3187700" y="4867275"/>
          <p14:tracePt t="12980" x="3205163" y="4857750"/>
          <p14:tracePt t="12987" x="3214688" y="4840288"/>
          <p14:tracePt t="12995" x="3224213" y="4830763"/>
          <p14:tracePt t="13003" x="3224213" y="4811713"/>
          <p14:tracePt t="13011" x="3232150" y="4803775"/>
          <p14:tracePt t="13019" x="3241675" y="4803775"/>
          <p14:tracePt t="13027" x="3241675" y="4794250"/>
          <p14:tracePt t="13035" x="3251200" y="4784725"/>
          <p14:tracePt t="13043" x="3270250" y="4784725"/>
          <p14:tracePt t="13051" x="3287713" y="4775200"/>
          <p14:tracePt t="13059" x="3314700" y="4775200"/>
          <p14:tracePt t="13067" x="3360738" y="4775200"/>
          <p14:tracePt t="13075" x="3397250" y="4775200"/>
          <p14:tracePt t="13083" x="3452813" y="4794250"/>
          <p14:tracePt t="13091" x="3497263" y="4803775"/>
          <p14:tracePt t="13099" x="3525838" y="4803775"/>
          <p14:tracePt t="13107" x="3570288" y="4803775"/>
          <p14:tracePt t="13115" x="3598863" y="4803775"/>
          <p14:tracePt t="13123" x="3625850" y="4803775"/>
          <p14:tracePt t="13132" x="3643313" y="4803775"/>
          <p14:tracePt t="13139" x="3662363" y="4803775"/>
          <p14:tracePt t="13147" x="3671888" y="4803775"/>
          <p14:tracePt t="13155" x="3679825" y="4803775"/>
          <p14:tracePt t="13596" x="3708400" y="4803775"/>
          <p14:tracePt t="13604" x="3744913" y="4811713"/>
          <p14:tracePt t="13611" x="3781425" y="4821238"/>
          <p14:tracePt t="13619" x="3817938" y="4830763"/>
          <p14:tracePt t="13627" x="3844925" y="4840288"/>
          <p14:tracePt t="13643" x="3854450" y="4848225"/>
          <p14:tracePt t="13691" x="3862388" y="4848225"/>
          <p14:tracePt t="13707" x="3871913" y="4848225"/>
          <p14:tracePt t="13715" x="3881438" y="4848225"/>
          <p14:tracePt t="13723" x="3898900" y="4848225"/>
          <p14:tracePt t="13732" x="3908425" y="4848225"/>
          <p14:tracePt t="13739" x="3935413" y="4848225"/>
          <p14:tracePt t="13747" x="3954463" y="4848225"/>
          <p14:tracePt t="13755" x="3981450" y="4848225"/>
          <p14:tracePt t="13763" x="4017963" y="4848225"/>
          <p14:tracePt t="13771" x="4054475" y="4848225"/>
          <p14:tracePt t="13780" x="4110038" y="4848225"/>
          <p14:tracePt t="13787" x="4137025" y="4848225"/>
          <p14:tracePt t="13795" x="4164013" y="4848225"/>
          <p14:tracePt t="13803" x="4192588" y="4848225"/>
          <p14:tracePt t="14099" x="4210050" y="4848225"/>
          <p14:tracePt t="14107" x="4229100" y="4848225"/>
          <p14:tracePt t="14115" x="4256088" y="4840288"/>
          <p14:tracePt t="14123" x="4283075" y="4821238"/>
          <p14:tracePt t="14132" x="4310063" y="4811713"/>
          <p14:tracePt t="14139" x="4338638" y="4803775"/>
          <p14:tracePt t="14147" x="4356100" y="4794250"/>
          <p14:tracePt t="14155" x="4383088" y="4784725"/>
          <p14:tracePt t="14163" x="4411663" y="4775200"/>
          <p14:tracePt t="14171" x="4438650" y="4775200"/>
          <p14:tracePt t="14180" x="4456113" y="4767263"/>
          <p14:tracePt t="14187" x="4484688" y="4767263"/>
          <p14:tracePt t="14196" x="4511675" y="4767263"/>
          <p14:tracePt t="14212" x="4594225" y="4767263"/>
          <p14:tracePt t="14219" x="4648200" y="4767263"/>
          <p14:tracePt t="14227" x="4694238" y="4767263"/>
          <p14:tracePt t="14235" x="4730750" y="4767263"/>
          <p14:tracePt t="14243" x="4757738" y="4767263"/>
          <p14:tracePt t="14250" x="4784725" y="4767263"/>
          <p14:tracePt t="14259" x="4803775" y="4767263"/>
          <p14:tracePt t="14266" x="4840288" y="4767263"/>
          <p14:tracePt t="14275" x="4857750" y="4767263"/>
          <p14:tracePt t="14282" x="4876800" y="4767263"/>
          <p14:tracePt t="14291" x="4895850" y="4767263"/>
          <p14:tracePt t="14307" x="4903788" y="4767263"/>
          <p14:tracePt t="14315" x="4913313" y="4767263"/>
          <p14:tracePt t="14571" x="4932363" y="4767263"/>
          <p14:tracePt t="14579" x="4949825" y="4767263"/>
          <p14:tracePt t="14587" x="4986338" y="4767263"/>
          <p14:tracePt t="14595" x="5041900" y="4767263"/>
          <p14:tracePt t="14603" x="5095875" y="4767263"/>
          <p14:tracePt t="14611" x="5159375" y="4767263"/>
          <p14:tracePt t="14619" x="5214938" y="4767263"/>
          <p14:tracePt t="14627" x="5251450" y="4767263"/>
          <p14:tracePt t="14634" x="5287963" y="4767263"/>
          <p14:tracePt t="14683" x="5305425" y="4767263"/>
          <p14:tracePt t="14691" x="5314950" y="4767263"/>
          <p14:tracePt t="14699" x="5334000" y="4767263"/>
          <p14:tracePt t="14707" x="5370513" y="4767263"/>
          <p14:tracePt t="14715" x="5424488" y="4767263"/>
          <p14:tracePt t="14723" x="5480050" y="4767263"/>
          <p14:tracePt t="14732" x="5553075" y="4767263"/>
          <p14:tracePt t="14739" x="5607050" y="4767263"/>
          <p14:tracePt t="14747" x="5670550" y="4775200"/>
          <p14:tracePt t="14755" x="5726113" y="4775200"/>
          <p14:tracePt t="14763" x="5753100" y="4775200"/>
          <p14:tracePt t="14771" x="5772150" y="4775200"/>
          <p14:tracePt t="15051" x="5789613" y="4775200"/>
          <p14:tracePt t="15059" x="5799138" y="4784725"/>
          <p14:tracePt t="15067" x="5818188" y="4794250"/>
          <p14:tracePt t="15075" x="5835650" y="4803775"/>
          <p14:tracePt t="15083" x="5881688" y="4811713"/>
          <p14:tracePt t="15091" x="5918200" y="4821238"/>
          <p14:tracePt t="15099" x="5964238" y="4840288"/>
          <p14:tracePt t="15107" x="6027738" y="4857750"/>
          <p14:tracePt t="15115" x="6064250" y="4867275"/>
          <p14:tracePt t="15123" x="6110288" y="4894263"/>
          <p14:tracePt t="15132" x="6154738" y="4903788"/>
          <p14:tracePt t="15139" x="6191250" y="4913313"/>
          <p14:tracePt t="15147" x="6237288" y="4922838"/>
          <p14:tracePt t="15155" x="6264275" y="4949825"/>
          <p14:tracePt t="15163" x="6300788" y="4949825"/>
          <p14:tracePt t="15171" x="6329363" y="4959350"/>
          <p14:tracePt t="15179" x="6356350" y="4967288"/>
          <p14:tracePt t="15186" x="6392863" y="4976813"/>
          <p14:tracePt t="15196" x="6419850" y="4986338"/>
          <p14:tracePt t="15203" x="6438900" y="4986338"/>
          <p14:tracePt t="15213" x="6465888" y="4995863"/>
          <p14:tracePt t="15219" x="6483350" y="4995863"/>
          <p14:tracePt t="15227" x="6502400" y="5003800"/>
          <p14:tracePt t="15235" x="6521450" y="5013325"/>
          <p14:tracePt t="15243" x="6529388" y="5013325"/>
          <p14:tracePt t="15251" x="6538913" y="5022850"/>
          <p14:tracePt t="15259" x="6548438" y="5022850"/>
          <p14:tracePt t="15267" x="6548438" y="5032375"/>
          <p14:tracePt t="15491" x="6557963" y="5032375"/>
          <p14:tracePt t="15499" x="6575425" y="5032375"/>
          <p14:tracePt t="15507" x="6594475" y="5032375"/>
          <p14:tracePt t="15515" x="6621463" y="5032375"/>
          <p14:tracePt t="15523" x="6675438" y="5032375"/>
          <p14:tracePt t="15532" x="6731000" y="5032375"/>
          <p14:tracePt t="15539" x="6794500" y="5032375"/>
          <p14:tracePt t="15548" x="6850063" y="5032375"/>
          <p14:tracePt t="15555" x="6886575" y="5032375"/>
          <p14:tracePt t="15563" x="6923088" y="5032375"/>
          <p14:tracePt t="15731" x="6950075" y="5032375"/>
          <p14:tracePt t="15739" x="6959600" y="5032375"/>
          <p14:tracePt t="15755" x="6967538" y="5032375"/>
          <p14:tracePt t="15762" x="6977063" y="5032375"/>
          <p14:tracePt t="15771" x="6986588" y="5032375"/>
          <p14:tracePt t="15787" x="6996113" y="5032375"/>
          <p14:tracePt t="15796" x="7004050" y="5032375"/>
          <p14:tracePt t="15803" x="7004050" y="5022850"/>
          <p14:tracePt t="15859" x="7013575" y="5013325"/>
          <p14:tracePt t="16019" x="7013575" y="5003800"/>
          <p14:tracePt t="16035" x="7023100" y="5003800"/>
          <p14:tracePt t="16043" x="7069138" y="4986338"/>
          <p14:tracePt t="16051" x="7132638" y="4976813"/>
          <p14:tracePt t="16059" x="7223125" y="4976813"/>
          <p14:tracePt t="16067" x="7315200" y="4967288"/>
          <p14:tracePt t="16075" x="7407275" y="4949825"/>
          <p14:tracePt t="16083" x="7480300" y="4949825"/>
          <p14:tracePt t="16091" x="7543800" y="4940300"/>
          <p14:tracePt t="16099" x="7580313" y="4940300"/>
          <p14:tracePt t="16107" x="7597775" y="4940300"/>
          <p14:tracePt t="16603" x="7607300" y="4940300"/>
          <p14:tracePt t="16747" x="7616825" y="4940300"/>
          <p14:tracePt t="16755" x="7634288" y="4940300"/>
          <p14:tracePt t="16763" x="7707313" y="4976813"/>
          <p14:tracePt t="16771" x="7799388" y="5003800"/>
          <p14:tracePt t="16780" x="7972425" y="5059363"/>
          <p14:tracePt t="16787" x="8164513" y="5122863"/>
          <p14:tracePt t="16796" x="8429625" y="5222875"/>
          <p14:tracePt t="16803" x="8658225" y="5295900"/>
          <p14:tracePt t="16811" x="8848725" y="5360988"/>
          <p14:tracePt t="16819" x="9023350" y="5414963"/>
          <p14:tracePt t="16827" x="9169400" y="5461000"/>
          <p14:tracePt t="16835" x="9269413" y="5507038"/>
          <p14:tracePt t="16851" x="9351963" y="5543550"/>
          <p14:tracePt t="16859" x="9369425" y="5561013"/>
          <p14:tracePt t="16867" x="9369425" y="5570538"/>
          <p14:tracePt t="16875" x="9361488" y="5580063"/>
          <p14:tracePt t="16882" x="9324975" y="5580063"/>
          <p14:tracePt t="16891" x="9259888" y="5580063"/>
          <p14:tracePt t="16898" x="9186863" y="5570538"/>
          <p14:tracePt t="16907" x="9077325" y="5551488"/>
          <p14:tracePt t="16915" x="8940800" y="5507038"/>
          <p14:tracePt t="16924" x="8812213" y="5478463"/>
          <p14:tracePt t="16932" x="8675688" y="5434013"/>
          <p14:tracePt t="16939" x="8585200" y="5405438"/>
          <p14:tracePt t="16948" x="8520113" y="5368925"/>
          <p14:tracePt t="16955" x="8483600" y="5341938"/>
          <p14:tracePt t="16965" x="8475663" y="5305425"/>
          <p14:tracePt t="16971" x="8466138" y="5278438"/>
          <p14:tracePt t="16979" x="8456613" y="5251450"/>
          <p14:tracePt t="16987" x="8456613" y="5214938"/>
          <p14:tracePt t="16996" x="8456613" y="5195888"/>
          <p14:tracePt t="17003" x="8466138" y="5168900"/>
          <p14:tracePt t="17011" x="8483600" y="5141913"/>
          <p14:tracePt t="17019" x="8493125" y="5122863"/>
          <p14:tracePt t="17027" x="8502650" y="5105400"/>
          <p14:tracePt t="17035" x="8520113" y="5086350"/>
          <p14:tracePt t="17043" x="8520113" y="5076825"/>
          <p14:tracePt t="17059" x="8520113" y="5068888"/>
          <p14:tracePt t="17067" x="8520113" y="5059363"/>
          <p14:tracePt t="17099" x="8520113" y="5049838"/>
          <p14:tracePt t="17107" x="8520113" y="5040313"/>
          <p14:tracePt t="17124" x="8520113" y="5032375"/>
          <p14:tracePt t="17132" x="8520113" y="5022850"/>
          <p14:tracePt t="17139" x="8520113" y="5003800"/>
          <p14:tracePt t="17148" x="8520113" y="4995863"/>
          <p14:tracePt t="17155" x="8512175" y="4976813"/>
          <p14:tracePt t="17164" x="8493125" y="4967288"/>
          <p14:tracePt t="17171" x="8456613" y="4959350"/>
          <p14:tracePt t="17179" x="8429625" y="4940300"/>
          <p14:tracePt t="17187" x="8383588" y="4940300"/>
          <p14:tracePt t="17195" x="8356600" y="4930775"/>
          <p14:tracePt t="17227" x="8347075" y="4930775"/>
          <p14:tracePt t="17235" x="8347075" y="4922838"/>
          <p14:tracePt t="17243" x="8356600" y="4913313"/>
          <p14:tracePt t="17251" x="8374063" y="4913313"/>
          <p14:tracePt t="17259" x="8402638" y="4913313"/>
          <p14:tracePt t="17267" x="8439150" y="4903788"/>
          <p14:tracePt t="17275" x="8466138" y="4903788"/>
          <p14:tracePt t="17283" x="8483600" y="4903788"/>
          <p14:tracePt t="17291" x="8512175" y="4903788"/>
          <p14:tracePt t="17298" x="8539163" y="4903788"/>
          <p14:tracePt t="17307" x="8566150" y="4903788"/>
          <p14:tracePt t="17315" x="8612188" y="4903788"/>
          <p14:tracePt t="17323" x="8666163" y="4903788"/>
          <p14:tracePt t="17331" x="8739188" y="4903788"/>
          <p14:tracePt t="17339" x="8812213" y="4903788"/>
          <p14:tracePt t="17348" x="8885238" y="4903788"/>
          <p14:tracePt t="17355" x="8959850" y="4903788"/>
          <p14:tracePt t="17364" x="9004300" y="4903788"/>
          <p14:tracePt t="17371" x="9040813" y="4903788"/>
          <p14:tracePt t="17383" x="9069388" y="4903788"/>
          <p14:tracePt t="17387" x="9077325" y="4903788"/>
          <p14:tracePt t="17427" x="9077325" y="4894263"/>
          <p14:tracePt t="17435" x="9086850" y="4894263"/>
          <p14:tracePt t="17443" x="9086850" y="4884738"/>
          <p14:tracePt t="17451" x="9105900" y="4884738"/>
          <p14:tracePt t="17459" x="9113838" y="4884738"/>
          <p14:tracePt t="17467" x="9123363" y="4884738"/>
          <p14:tracePt t="17507" x="9132888" y="4884738"/>
          <p14:tracePt t="17532" x="9150350" y="4876800"/>
          <p14:tracePt t="17539" x="9178925" y="4876800"/>
          <p14:tracePt t="17547" x="9215438" y="4867275"/>
          <p14:tracePt t="17555" x="9288463" y="4857750"/>
          <p14:tracePt t="17563" x="9342438" y="4857750"/>
          <p14:tracePt t="17570" x="9378950" y="4848225"/>
          <p14:tracePt t="17580" x="9424988" y="4840288"/>
          <p14:tracePt t="17667" x="9451975" y="4840288"/>
          <p14:tracePt t="17675" x="9471025" y="4821238"/>
          <p14:tracePt t="17683" x="9488488" y="4821238"/>
          <p14:tracePt t="17691" x="9507538" y="4811713"/>
          <p14:tracePt t="17699" x="9525000" y="4811713"/>
          <p14:tracePt t="17707" x="9544050" y="4811713"/>
          <p14:tracePt t="17715" x="9571038" y="4811713"/>
          <p14:tracePt t="17723" x="9598025" y="4811713"/>
          <p14:tracePt t="17732" x="9634538" y="4803775"/>
          <p14:tracePt t="17739" x="9671050" y="4803775"/>
          <p14:tracePt t="17748" x="9717088" y="4794250"/>
          <p14:tracePt t="17755" x="9744075" y="4794250"/>
          <p14:tracePt t="17764" x="9790113" y="4794250"/>
          <p14:tracePt t="17771" x="9817100" y="4794250"/>
          <p14:tracePt t="17779" x="9845675" y="4794250"/>
          <p14:tracePt t="17787" x="9872663" y="4794250"/>
          <p14:tracePt t="17795" x="9899650" y="4794250"/>
          <p14:tracePt t="17803" x="9936163" y="4794250"/>
          <p14:tracePt t="17813" x="9945688" y="4794250"/>
          <p14:tracePt t="17819" x="9982200" y="4794250"/>
          <p14:tracePt t="17827" x="9999663" y="4794250"/>
          <p14:tracePt t="17844" x="10018713" y="4794250"/>
          <p14:tracePt t="17851" x="10028238" y="4794250"/>
          <p14:tracePt t="17859" x="10045700" y="4794250"/>
          <p14:tracePt t="17867" x="10064750" y="4794250"/>
          <p14:tracePt t="17875" x="10091738" y="4794250"/>
          <p14:tracePt t="17883" x="10137775" y="4794250"/>
          <p14:tracePt t="17891" x="10174288" y="4811713"/>
          <p14:tracePt t="17899" x="10218738" y="4811713"/>
          <p14:tracePt t="17907" x="10247313" y="4821238"/>
          <p14:tracePt t="17915" x="10274300" y="4821238"/>
          <p14:tracePt t="17924" x="10283825" y="4821238"/>
          <p14:tracePt t="17932" x="10291763" y="4821238"/>
          <p14:tracePt t="17939" x="10301288" y="4821238"/>
          <p14:tracePt t="17948" x="10310813" y="4830763"/>
          <p14:tracePt t="17955" x="10320338" y="4830763"/>
          <p14:tracePt t="17964" x="10320338" y="4840288"/>
          <p14:tracePt t="17970" x="10328275" y="4840288"/>
          <p14:tracePt t="17979" x="10347325" y="4840288"/>
          <p14:tracePt t="17987" x="10356850" y="4840288"/>
          <p14:tracePt t="17996" x="10374313" y="4840288"/>
          <p14:tracePt t="18003" x="10393363" y="4848225"/>
          <p14:tracePt t="18011" x="10420350" y="4857750"/>
          <p14:tracePt t="18019" x="10447338" y="4857750"/>
          <p14:tracePt t="18027" x="10483850" y="4867275"/>
          <p14:tracePt t="18034" x="10520363" y="4867275"/>
          <p14:tracePt t="18044" x="10566400" y="4867275"/>
          <p14:tracePt t="18051" x="10602913" y="4867275"/>
          <p14:tracePt t="18059" x="10629900" y="4876800"/>
          <p14:tracePt t="18067" x="10675938" y="4876800"/>
          <p14:tracePt t="18075" x="10702925" y="4876800"/>
          <p14:tracePt t="18083" x="10731500" y="4876800"/>
          <p14:tracePt t="18091" x="10748963" y="4876800"/>
          <p14:tracePt t="18099" x="10758488" y="4876800"/>
          <p14:tracePt t="18107" x="10768013" y="4876800"/>
          <p14:tracePt t="18115" x="10775950" y="4876800"/>
          <p14:tracePt t="18123" x="10785475" y="4876800"/>
          <p14:tracePt t="18139" x="10795000" y="4876800"/>
          <p14:tracePt t="18148" x="10812463" y="4876800"/>
          <p14:tracePt t="18155" x="10821988" y="4876800"/>
          <p14:tracePt t="18164" x="10841038" y="4876800"/>
          <p14:tracePt t="18171" x="10868025" y="4876800"/>
          <p14:tracePt t="18179" x="10885488" y="4876800"/>
          <p14:tracePt t="18187" x="10914063" y="4876800"/>
          <p14:tracePt t="18195" x="10941050" y="4876800"/>
          <p14:tracePt t="18203" x="10968038" y="4876800"/>
          <p14:tracePt t="18212" x="10987088" y="4876800"/>
          <p14:tracePt t="18219" x="11023600" y="4876800"/>
          <p14:tracePt t="18227" x="11041063" y="4876800"/>
          <p14:tracePt t="18235" x="11050588" y="4876800"/>
          <p14:tracePt t="18244" x="11068050" y="4876800"/>
          <p14:tracePt t="18251" x="11077575" y="4876800"/>
          <p14:tracePt t="18259" x="11087100" y="4876800"/>
          <p14:tracePt t="18267" x="11096625" y="4876800"/>
          <p14:tracePt t="18275" x="11104563" y="4876800"/>
          <p14:tracePt t="18291" x="11114088" y="4876800"/>
          <p14:tracePt t="18332" x="11123613" y="4876800"/>
          <p14:tracePt t="18348" x="11141075" y="4876800"/>
          <p14:tracePt t="18355" x="11177588" y="4876800"/>
          <p14:tracePt t="18364" x="11206163" y="4876800"/>
          <p14:tracePt t="18371" x="11233150" y="4876800"/>
          <p14:tracePt t="18379" x="11260138" y="4876800"/>
          <p14:tracePt t="18396" x="11269663" y="4876800"/>
          <p14:tracePt t="18419" x="11279188" y="4876800"/>
          <p14:tracePt t="18427" x="11287125" y="4876800"/>
          <p14:tracePt t="18435" x="11296650" y="4876800"/>
          <p14:tracePt t="18459" x="11306175" y="4876800"/>
          <p14:tracePt t="18467" x="11315700" y="4876800"/>
          <p14:tracePt t="18475" x="11323638" y="4876800"/>
          <p14:tracePt t="18484" x="11342688" y="4876800"/>
          <p14:tracePt t="18491" x="11352213" y="4876800"/>
          <p14:tracePt t="18498" x="11360150" y="4876800"/>
          <p14:tracePt t="18539" x="11369675" y="4876800"/>
          <p14:tracePt t="18555" x="11388725" y="4876800"/>
          <p14:tracePt t="18564" x="11398250" y="4876800"/>
          <p14:tracePt t="18570" x="11406188" y="4876800"/>
          <p14:tracePt t="18579" x="11415713" y="4884738"/>
          <p14:tracePt t="18644" x="11434763" y="4894263"/>
          <p14:tracePt t="18651" x="11442700" y="4894263"/>
          <p14:tracePt t="18675" x="11452225" y="4894263"/>
          <p14:tracePt t="18691" x="11461750" y="4894263"/>
          <p14:tracePt t="18732" x="11479213" y="4894263"/>
          <p14:tracePt t="18748" x="11488738" y="4894263"/>
          <p14:tracePt t="18755" x="11498263" y="4903788"/>
          <p14:tracePt t="18764" x="11534775" y="4913313"/>
          <p14:tracePt t="18771" x="11544300" y="4922838"/>
          <p14:tracePt t="18779" x="11552238" y="4930775"/>
          <p14:tracePt t="18787" x="11561763" y="4940300"/>
          <p14:tracePt t="18795" x="11571288" y="4949825"/>
          <p14:tracePt t="19035" x="11552238" y="4959350"/>
          <p14:tracePt t="19051" x="11525250" y="4959350"/>
          <p14:tracePt t="19059" x="11488738" y="4959350"/>
          <p14:tracePt t="19067" x="11415713" y="4959350"/>
          <p14:tracePt t="19075" x="11323638" y="4959350"/>
          <p14:tracePt t="19083" x="11233150" y="4959350"/>
          <p14:tracePt t="19091" x="11141075" y="4959350"/>
          <p14:tracePt t="19098" x="11060113" y="4967288"/>
          <p14:tracePt t="19107" x="10987088" y="4986338"/>
          <p14:tracePt t="19115" x="10904538" y="4995863"/>
          <p14:tracePt t="19124" x="10795000" y="5022850"/>
          <p14:tracePt t="19131" x="10685463" y="5040313"/>
          <p14:tracePt t="19139" x="10547350" y="5068888"/>
          <p14:tracePt t="19147" x="10420350" y="5076825"/>
          <p14:tracePt t="19155" x="10274300" y="5095875"/>
          <p14:tracePt t="19164" x="10091738" y="5122863"/>
          <p14:tracePt t="19171" x="9926638" y="5159375"/>
          <p14:tracePt t="19179" x="9717088" y="5186363"/>
          <p14:tracePt t="19197" x="9259888" y="5241925"/>
          <p14:tracePt t="19203" x="8904288" y="5278438"/>
          <p14:tracePt t="19212" x="8556625" y="5324475"/>
          <p14:tracePt t="19219" x="8191500" y="5387975"/>
          <p14:tracePt t="19227" x="7835900" y="5451475"/>
          <p14:tracePt t="19234" x="7516813" y="5507038"/>
          <p14:tracePt t="19243" x="7259638" y="5561013"/>
          <p14:tracePt t="19251" x="6959600" y="5643563"/>
          <p14:tracePt t="19259" x="6638925" y="5707063"/>
          <p14:tracePt t="19266" x="6300788" y="5789613"/>
          <p14:tracePt t="19275" x="5972175" y="5872163"/>
          <p14:tracePt t="19283" x="5643563" y="5954713"/>
          <p14:tracePt t="19291" x="5305425" y="6035675"/>
          <p14:tracePt t="19299" x="5059363" y="6091238"/>
          <p14:tracePt t="19307" x="4767263" y="6145213"/>
          <p14:tracePt t="19315" x="4521200" y="6181725"/>
          <p14:tracePt t="19323" x="4273550" y="6218238"/>
          <p14:tracePt t="19331" x="4037013" y="6237288"/>
          <p14:tracePt t="19339" x="3835400" y="6237288"/>
          <p14:tracePt t="19348" x="3662363" y="6237288"/>
          <p14:tracePt t="19355" x="3497263" y="6237288"/>
          <p14:tracePt t="19364" x="3314700" y="6227763"/>
          <p14:tracePt t="19370" x="3151188" y="6200775"/>
          <p14:tracePt t="19380" x="2976563" y="6154738"/>
          <p14:tracePt t="19386" x="2813050" y="6118225"/>
          <p14:tracePt t="19396" x="2630488" y="6072188"/>
          <p14:tracePt t="19403" x="2447925" y="6027738"/>
          <p14:tracePt t="19412" x="2255838" y="5962650"/>
          <p14:tracePt t="19419" x="2036763" y="5918200"/>
          <p14:tracePt t="19427" x="1808163" y="5843588"/>
          <p14:tracePt t="19435" x="1589088" y="5799138"/>
          <p14:tracePt t="19444" x="1370013" y="5743575"/>
          <p14:tracePt t="19450" x="1187450" y="5697538"/>
          <p14:tracePt t="19459" x="1014413" y="5653088"/>
          <p14:tracePt t="19467" x="868363" y="5624513"/>
          <p14:tracePt t="19475" x="749300" y="5580063"/>
          <p14:tracePt t="19483" x="676275" y="5551488"/>
          <p14:tracePt t="19491" x="611188" y="5514975"/>
          <p14:tracePt t="19498" x="574675" y="5497513"/>
          <p14:tracePt t="19507" x="557213" y="5478463"/>
          <p14:tracePt t="19515" x="547688" y="5461000"/>
          <p14:tracePt t="19523" x="530225" y="5434013"/>
          <p14:tracePt t="19531" x="520700" y="5414963"/>
          <p14:tracePt t="19539" x="501650" y="5397500"/>
          <p14:tracePt t="19548" x="493713" y="5378450"/>
          <p14:tracePt t="19555" x="484188" y="5360988"/>
          <p14:tracePt t="19565" x="474663" y="5351463"/>
          <p14:tracePt t="19571" x="474663" y="5341938"/>
          <p14:tracePt t="19611" x="474663" y="5332413"/>
          <p14:tracePt t="19619" x="474663" y="5324475"/>
          <p14:tracePt t="19627" x="465138" y="5324475"/>
          <p14:tracePt t="19635" x="465138" y="5314950"/>
          <p14:tracePt t="19644" x="457200" y="5314950"/>
          <p14:tracePt t="19819" x="474663" y="5314950"/>
          <p14:tracePt t="19827" x="493713" y="5314950"/>
          <p14:tracePt t="19835" x="511175" y="5314950"/>
          <p14:tracePt t="19843" x="538163" y="5314950"/>
          <p14:tracePt t="19851" x="584200" y="5314950"/>
          <p14:tracePt t="19859" x="611188" y="5314950"/>
          <p14:tracePt t="19867" x="630238" y="5314950"/>
          <p14:tracePt t="19875" x="657225" y="5314950"/>
          <p14:tracePt t="19883" x="676275" y="5314950"/>
          <p14:tracePt t="19891" x="684213" y="5314950"/>
          <p14:tracePt t="19899" x="693738" y="5314950"/>
          <p14:tracePt t="19923" x="703263" y="5314950"/>
          <p14:tracePt t="19931" x="712788" y="5314950"/>
          <p14:tracePt t="19939" x="720725" y="5314950"/>
          <p14:tracePt t="19947" x="730250" y="5314950"/>
          <p14:tracePt t="19955" x="739775" y="5314950"/>
          <p14:tracePt t="19964" x="749300" y="5314950"/>
          <p14:tracePt t="19979" x="757238" y="5314950"/>
          <p14:tracePt t="19987" x="776288" y="5314950"/>
          <p14:tracePt t="19995" x="793750" y="5314950"/>
          <p14:tracePt t="20003" x="822325" y="5314950"/>
          <p14:tracePt t="20013" x="839788" y="5314950"/>
          <p14:tracePt t="20019" x="849313" y="5314950"/>
          <p14:tracePt t="20027" x="868363" y="5314950"/>
          <p14:tracePt t="20035" x="876300" y="5314950"/>
          <p14:tracePt t="20051" x="895350" y="5314950"/>
          <p14:tracePt t="20059" x="912813" y="5314950"/>
          <p14:tracePt t="20067" x="922338" y="5314950"/>
          <p14:tracePt t="20076" x="949325" y="5314950"/>
          <p14:tracePt t="20083" x="968375" y="5314950"/>
          <p14:tracePt t="20091" x="985838" y="5314950"/>
          <p14:tracePt t="20099" x="1004888" y="5314950"/>
          <p14:tracePt t="20114" x="1014413" y="5314950"/>
          <p14:tracePt t="20124" x="1022350" y="5314950"/>
          <p14:tracePt t="20131" x="1031875" y="5314950"/>
          <p14:tracePt t="20139" x="1041400" y="5314950"/>
          <p14:tracePt t="20155" x="1050925" y="5314950"/>
          <p14:tracePt t="20164" x="1058863" y="5314950"/>
          <p14:tracePt t="20171" x="1068388" y="5324475"/>
          <p14:tracePt t="20259" x="1077913" y="5324475"/>
          <p14:tracePt t="20267" x="1087438" y="5324475"/>
          <p14:tracePt t="20275" x="1104900" y="5324475"/>
          <p14:tracePt t="20283" x="1141413" y="5324475"/>
          <p14:tracePt t="20291" x="1168400" y="5324475"/>
          <p14:tracePt t="20299" x="1187450" y="5314950"/>
          <p14:tracePt t="20307" x="1204913" y="5305425"/>
          <p14:tracePt t="20315" x="1223963" y="5295900"/>
          <p14:tracePt t="20324" x="1241425" y="5295900"/>
          <p14:tracePt t="20331" x="1260475" y="5287963"/>
          <p14:tracePt t="20339" x="1287463" y="5287963"/>
          <p14:tracePt t="20347" x="1343025" y="5268913"/>
          <p14:tracePt t="20355" x="1387475" y="5268913"/>
          <p14:tracePt t="20364" x="1423988" y="5268913"/>
          <p14:tracePt t="20371" x="1460500" y="5268913"/>
          <p14:tracePt t="20379" x="1470025" y="5268913"/>
          <p14:tracePt t="20403" x="1479550" y="5268913"/>
          <p14:tracePt t="20427" x="1489075" y="5268913"/>
          <p14:tracePt t="20435" x="1497013" y="5268913"/>
          <p14:tracePt t="20443" x="1506538" y="5278438"/>
          <p14:tracePt t="20451" x="1525588" y="5278438"/>
          <p14:tracePt t="20459" x="1533525" y="5278438"/>
          <p14:tracePt t="20467" x="1543050" y="5278438"/>
          <p14:tracePt t="20475" x="1552575" y="5278438"/>
          <p14:tracePt t="20483" x="1562100" y="5278438"/>
          <p14:tracePt t="20491" x="1579563" y="5278438"/>
          <p14:tracePt t="20499" x="1589088" y="5278438"/>
          <p14:tracePt t="20507" x="1606550" y="5278438"/>
          <p14:tracePt t="20515" x="1625600" y="5287963"/>
          <p14:tracePt t="20524" x="1635125" y="5287963"/>
          <p14:tracePt t="20531" x="1662113" y="5295900"/>
          <p14:tracePt t="20547" x="1671638" y="5295900"/>
          <p14:tracePt t="20668" x="1689100" y="5295900"/>
          <p14:tracePt t="20675" x="1698625" y="5295900"/>
          <p14:tracePt t="20683" x="1708150" y="5295900"/>
          <p14:tracePt t="20691" x="1725613" y="5305425"/>
          <p14:tracePt t="20699" x="1744663" y="5314950"/>
          <p14:tracePt t="20707" x="1771650" y="5314950"/>
          <p14:tracePt t="20715" x="1808163" y="5324475"/>
          <p14:tracePt t="20724" x="1835150" y="5324475"/>
          <p14:tracePt t="20731" x="1863725" y="5332413"/>
          <p14:tracePt t="20739" x="1900238" y="5332413"/>
          <p14:tracePt t="20747" x="1944688" y="5332413"/>
          <p14:tracePt t="20755" x="1973263" y="5332413"/>
          <p14:tracePt t="20764" x="2017713" y="5332413"/>
          <p14:tracePt t="20771" x="2036763" y="5332413"/>
          <p14:tracePt t="20779" x="2054225" y="5332413"/>
          <p14:tracePt t="20867" x="2063750" y="5332413"/>
          <p14:tracePt t="20875" x="2073275" y="5332413"/>
          <p14:tracePt t="20883" x="2082800" y="5332413"/>
          <p14:tracePt t="20891" x="2090738" y="5332413"/>
          <p14:tracePt t="20898" x="2109788" y="5332413"/>
          <p14:tracePt t="20907" x="2127250" y="5332413"/>
          <p14:tracePt t="20915" x="2146300" y="5332413"/>
          <p14:tracePt t="20923" x="2173288" y="5332413"/>
          <p14:tracePt t="20931" x="2200275" y="5332413"/>
          <p14:tracePt t="20939" x="2228850" y="5332413"/>
          <p14:tracePt t="20948" x="2255838" y="5332413"/>
          <p14:tracePt t="20955" x="2292350" y="5332413"/>
          <p14:tracePt t="20964" x="2319338" y="5332413"/>
          <p14:tracePt t="20971" x="2346325" y="5332413"/>
          <p14:tracePt t="20979" x="2374900" y="5332413"/>
          <p14:tracePt t="20987" x="2392363" y="5332413"/>
          <p14:tracePt t="20995" x="2419350" y="5332413"/>
          <p14:tracePt t="21003" x="2428875" y="5332413"/>
          <p14:tracePt t="21012" x="2447925" y="5332413"/>
          <p14:tracePt t="21195" x="2457450" y="5332413"/>
          <p14:tracePt t="21203" x="2474913" y="5332413"/>
          <p14:tracePt t="21211" x="2493963" y="5332413"/>
          <p14:tracePt t="21219" x="2511425" y="5332413"/>
          <p14:tracePt t="21228" x="2538413" y="5332413"/>
          <p14:tracePt t="21235" x="2574925" y="5332413"/>
          <p14:tracePt t="21243" x="2647950" y="5332413"/>
          <p14:tracePt t="21251" x="2740025" y="5332413"/>
          <p14:tracePt t="21259" x="2849563" y="5332413"/>
          <p14:tracePt t="21267" x="2959100" y="5332413"/>
          <p14:tracePt t="21275" x="3049588" y="5332413"/>
          <p14:tracePt t="21283" x="3141663" y="5332413"/>
          <p14:tracePt t="21291" x="3195638" y="5332413"/>
          <p14:tracePt t="21298" x="3241675" y="5332413"/>
          <p14:tracePt t="21307" x="3260725" y="5332413"/>
          <p14:tracePt t="21611" x="3287713" y="5332413"/>
          <p14:tracePt t="21619" x="3306763" y="5332413"/>
          <p14:tracePt t="21628" x="3333750" y="5324475"/>
          <p14:tracePt t="21635" x="3387725" y="5314950"/>
          <p14:tracePt t="21643" x="3452813" y="5314950"/>
          <p14:tracePt t="21650" x="3506788" y="5305425"/>
          <p14:tracePt t="21659" x="3562350" y="5305425"/>
          <p14:tracePt t="21667" x="3606800" y="5305425"/>
          <p14:tracePt t="21675" x="3635375" y="5305425"/>
          <p14:tracePt t="21684" x="3679825" y="5305425"/>
          <p14:tracePt t="21691" x="3689350" y="5305425"/>
          <p14:tracePt t="21699" x="3725863" y="5305425"/>
          <p14:tracePt t="21995" x="3735388" y="5305425"/>
          <p14:tracePt t="22019" x="3752850" y="5305425"/>
          <p14:tracePt t="22027" x="3781425" y="5305425"/>
          <p14:tracePt t="22035" x="3835400" y="5305425"/>
          <p14:tracePt t="22043" x="3898900" y="5305425"/>
          <p14:tracePt t="22051" x="3971925" y="5305425"/>
          <p14:tracePt t="22059" x="4027488" y="5305425"/>
          <p14:tracePt t="22067" x="4083050" y="5305425"/>
          <p14:tracePt t="22075" x="4127500" y="5305425"/>
          <p14:tracePt t="22083" x="4156075" y="5305425"/>
          <p14:tracePt t="22420" x="4173538" y="5305425"/>
          <p14:tracePt t="22427" x="4192588" y="5305425"/>
          <p14:tracePt t="22435" x="4210050" y="5305425"/>
          <p14:tracePt t="22451" x="4229100" y="5305425"/>
          <p14:tracePt t="22459" x="4246563" y="5305425"/>
          <p14:tracePt t="22467" x="4265613" y="5305425"/>
          <p14:tracePt t="22515" x="4273550" y="5305425"/>
          <p14:tracePt t="22524" x="4283075" y="5305425"/>
          <p14:tracePt t="22530" x="4292600" y="5305425"/>
          <p14:tracePt t="22539" x="4302125" y="5305425"/>
          <p14:tracePt t="22547" x="4329113" y="5314950"/>
          <p14:tracePt t="22555" x="4365625" y="5324475"/>
          <p14:tracePt t="22564" x="4392613" y="5324475"/>
          <p14:tracePt t="22571" x="4438650" y="5332413"/>
          <p14:tracePt t="22580" x="4465638" y="5332413"/>
          <p14:tracePt t="22596" x="4475163" y="5332413"/>
          <p14:tracePt t="22612" x="4484688" y="5332413"/>
          <p14:tracePt t="22619" x="4492625" y="5332413"/>
          <p14:tracePt t="23003" x="4502150" y="5332413"/>
          <p14:tracePt t="23019" x="4529138" y="5332413"/>
          <p14:tracePt t="23027" x="4565650" y="5324475"/>
          <p14:tracePt t="23035" x="4594225" y="5314950"/>
          <p14:tracePt t="23043" x="4621213" y="5305425"/>
          <p14:tracePt t="23051" x="4648200" y="5295900"/>
          <p14:tracePt t="23059" x="4667250" y="5295900"/>
          <p14:tracePt t="23067" x="4703763" y="5278438"/>
          <p14:tracePt t="23075" x="4721225" y="5278438"/>
          <p14:tracePt t="23083" x="4740275" y="5268913"/>
          <p14:tracePt t="23091" x="4757738" y="5259388"/>
          <p14:tracePt t="23098" x="4767263" y="5259388"/>
          <p14:tracePt t="23107" x="4776788" y="5251450"/>
          <p14:tracePt t="23114" x="4794250" y="5251450"/>
          <p14:tracePt t="23124" x="4803775" y="5251450"/>
          <p14:tracePt t="23131" x="4821238" y="5251450"/>
          <p14:tracePt t="23139" x="4830763" y="5251450"/>
          <p14:tracePt t="23539" x="4849813" y="5251450"/>
          <p14:tracePt t="23547" x="4867275" y="5251450"/>
          <p14:tracePt t="23555" x="4895850" y="5251450"/>
          <p14:tracePt t="23564" x="4932363" y="5251450"/>
          <p14:tracePt t="23571" x="4976813" y="5251450"/>
          <p14:tracePt t="23580" x="5005388" y="5251450"/>
          <p14:tracePt t="23587" x="5032375" y="5259388"/>
          <p14:tracePt t="23595" x="5068888" y="5268913"/>
          <p14:tracePt t="23603" x="5078413" y="5268913"/>
          <p14:tracePt t="23611" x="5086350" y="5278438"/>
          <p14:tracePt t="23619" x="5095875" y="5278438"/>
          <p14:tracePt t="23628" x="5114925" y="5278438"/>
          <p14:tracePt t="23635" x="5122863" y="5278438"/>
          <p14:tracePt t="23645" x="5141913" y="5278438"/>
          <p14:tracePt t="23651" x="5151438" y="5278438"/>
          <p14:tracePt t="23660" x="5159375" y="5278438"/>
          <p14:tracePt t="23667" x="5178425" y="5278438"/>
          <p14:tracePt t="23675" x="5187950" y="5278438"/>
          <p14:tracePt t="23683" x="5205413" y="5278438"/>
          <p14:tracePt t="23691" x="5214938" y="5278438"/>
          <p14:tracePt t="23699" x="5232400" y="5278438"/>
          <p14:tracePt t="23707" x="5251450" y="5278438"/>
          <p14:tracePt t="23715" x="5278438" y="5278438"/>
          <p14:tracePt t="23723" x="5297488" y="5278438"/>
          <p14:tracePt t="23731" x="5305425" y="5278438"/>
          <p14:tracePt t="23739" x="5314950" y="5278438"/>
          <p14:tracePt t="23747" x="5324475" y="5278438"/>
          <p14:tracePt t="23754" x="5334000" y="5278438"/>
          <p14:tracePt t="23763" x="5341938" y="5278438"/>
          <p14:tracePt t="24139" x="5360988" y="5278438"/>
          <p14:tracePt t="24147" x="5378450" y="5278438"/>
          <p14:tracePt t="24155" x="5407025" y="5278438"/>
          <p14:tracePt t="24163" x="5451475" y="5278438"/>
          <p14:tracePt t="24171" x="5507038" y="5278438"/>
          <p14:tracePt t="24180" x="5561013" y="5278438"/>
          <p14:tracePt t="24187" x="5597525" y="5278438"/>
          <p14:tracePt t="24195" x="5643563" y="5278438"/>
          <p14:tracePt t="24204" x="5680075" y="5278438"/>
          <p14:tracePt t="24211" x="5699125" y="5278438"/>
          <p14:tracePt t="24307" x="5708650" y="5278438"/>
          <p14:tracePt t="24315" x="5716588" y="5278438"/>
          <p14:tracePt t="24323" x="5726113" y="5278438"/>
          <p14:tracePt t="24331" x="5735638" y="5278438"/>
          <p14:tracePt t="24347" x="5745163" y="5278438"/>
          <p14:tracePt t="24355" x="5753100" y="5278438"/>
          <p14:tracePt t="24364" x="5772150" y="5278438"/>
          <p14:tracePt t="24371" x="5789613" y="5278438"/>
          <p14:tracePt t="24380" x="5818188" y="5278438"/>
          <p14:tracePt t="24387" x="5845175" y="5287963"/>
          <p14:tracePt t="24395" x="5881688" y="5295900"/>
          <p14:tracePt t="24403" x="5899150" y="5295900"/>
          <p14:tracePt t="24411" x="5899150" y="5305425"/>
          <p14:tracePt t="24604" x="5908675" y="5305425"/>
          <p14:tracePt t="24619" x="5918200" y="5314950"/>
          <p14:tracePt t="24627" x="5927725" y="5314950"/>
          <p14:tracePt t="24635" x="5935663" y="5314950"/>
          <p14:tracePt t="24643" x="5945188" y="5314950"/>
          <p14:tracePt t="24659" x="5954713" y="5314950"/>
          <p14:tracePt t="24739" x="5964238" y="5314950"/>
          <p14:tracePt t="24764" x="5964238" y="5324475"/>
          <p14:tracePt t="24771" x="5972175" y="5324475"/>
          <p14:tracePt t="24787" x="5981700" y="5332413"/>
          <p14:tracePt t="24796" x="5991225" y="5332413"/>
          <p14:tracePt t="24803" x="6008688" y="5332413"/>
          <p14:tracePt t="24811" x="6027738" y="5332413"/>
          <p14:tracePt t="24827" x="6054725" y="5332413"/>
          <p14:tracePt t="24835" x="6073775" y="5332413"/>
          <p14:tracePt t="24844" x="6100763" y="5332413"/>
          <p14:tracePt t="24851" x="6154738" y="5332413"/>
          <p14:tracePt t="24859" x="6219825" y="5332413"/>
          <p14:tracePt t="24867" x="6292850" y="5332413"/>
          <p14:tracePt t="24875" x="6365875" y="5332413"/>
          <p14:tracePt t="24883" x="6438900" y="5332413"/>
          <p14:tracePt t="24891" x="6492875" y="5332413"/>
          <p14:tracePt t="24899" x="6548438" y="5332413"/>
          <p14:tracePt t="24907" x="6594475" y="5341938"/>
          <p14:tracePt t="24915" x="6638925" y="5360988"/>
          <p14:tracePt t="24923" x="6667500" y="5360988"/>
          <p14:tracePt t="24931" x="6694488" y="5368925"/>
          <p14:tracePt t="24939" x="6711950" y="5378450"/>
          <p14:tracePt t="24947" x="6731000" y="5387975"/>
          <p14:tracePt t="24955" x="6740525" y="5387975"/>
          <p14:tracePt t="24963" x="6748463" y="5397500"/>
          <p14:tracePt t="24971" x="6757988" y="5397500"/>
          <p14:tracePt t="25019" x="6767513" y="5397500"/>
          <p14:tracePt t="25179" x="6777038" y="5397500"/>
          <p14:tracePt t="25195" x="6794500" y="5397500"/>
          <p14:tracePt t="25203" x="6821488" y="5397500"/>
          <p14:tracePt t="25211" x="6858000" y="5397500"/>
          <p14:tracePt t="25219" x="6886575" y="5397500"/>
          <p14:tracePt t="25227" x="6940550" y="5397500"/>
          <p14:tracePt t="25235" x="6977063" y="5397500"/>
          <p14:tracePt t="25244" x="7023100" y="5397500"/>
          <p14:tracePt t="25251" x="7050088" y="5397500"/>
          <p14:tracePt t="25259" x="7077075" y="5397500"/>
          <p14:tracePt t="25267" x="7096125" y="5397500"/>
          <p14:tracePt t="25275" x="7113588" y="5397500"/>
          <p14:tracePt t="25283" x="7123113" y="5397500"/>
          <p14:tracePt t="25291" x="7132638" y="5397500"/>
          <p14:tracePt t="25299" x="7142163" y="5405438"/>
          <p14:tracePt t="25307" x="7150100" y="5405438"/>
          <p14:tracePt t="25315" x="7169150" y="5414963"/>
          <p14:tracePt t="25323" x="7205663" y="5424488"/>
          <p14:tracePt t="25331" x="7232650" y="5441950"/>
          <p14:tracePt t="25339" x="7251700" y="5441950"/>
          <p14:tracePt t="25347" x="7269163" y="5451475"/>
          <p14:tracePt t="25611" x="7278688" y="5451475"/>
          <p14:tracePt t="25619" x="7288213" y="5451475"/>
          <p14:tracePt t="25627" x="7296150" y="5451475"/>
          <p14:tracePt t="25635" x="7305675" y="5451475"/>
          <p14:tracePt t="25644" x="7315200" y="5451475"/>
          <p14:tracePt t="25651" x="7342188" y="5451475"/>
          <p14:tracePt t="25659" x="7370763" y="5451475"/>
          <p14:tracePt t="25667" x="7407275" y="5451475"/>
          <p14:tracePt t="25675" x="7443788" y="5451475"/>
          <p14:tracePt t="25683" x="7470775" y="5451475"/>
          <p14:tracePt t="25691" x="7488238" y="5451475"/>
          <p14:tracePt t="25699" x="7507288" y="5451475"/>
          <p14:tracePt t="25715" x="7516813" y="5451475"/>
          <p14:tracePt t="25763" x="7524750" y="5451475"/>
          <p14:tracePt t="25771" x="7534275" y="5451475"/>
          <p14:tracePt t="25779" x="7543800" y="5451475"/>
          <p14:tracePt t="25796" x="7553325" y="5451475"/>
          <p14:tracePt t="25803" x="7580313" y="5451475"/>
          <p14:tracePt t="25811" x="7607300" y="5451475"/>
          <p14:tracePt t="25819" x="7653338" y="5451475"/>
          <p14:tracePt t="25827" x="7689850" y="5451475"/>
          <p14:tracePt t="25834" x="7753350" y="5470525"/>
          <p14:tracePt t="25844" x="7789863" y="5470525"/>
          <p14:tracePt t="25851" x="7835900" y="5470525"/>
          <p14:tracePt t="25859" x="7862888" y="5470525"/>
          <p14:tracePt t="25867" x="7881938" y="5470525"/>
          <p14:tracePt t="26124" x="7899400" y="5470525"/>
          <p14:tracePt t="26139" x="7918450" y="5470525"/>
          <p14:tracePt t="26147" x="7945438" y="5470525"/>
          <p14:tracePt t="26155" x="7991475" y="5470525"/>
          <p14:tracePt t="26163" x="8054975" y="5451475"/>
          <p14:tracePt t="26171" x="8128000" y="5441950"/>
          <p14:tracePt t="26180" x="8201025" y="5424488"/>
          <p14:tracePt t="26187" x="8283575" y="5424488"/>
          <p14:tracePt t="26196" x="8356600" y="5424488"/>
          <p14:tracePt t="26203" x="8429625" y="5414963"/>
          <p14:tracePt t="26212" x="8502650" y="5414963"/>
          <p14:tracePt t="26219" x="8566150" y="5405438"/>
          <p14:tracePt t="26227" x="8602663" y="5405438"/>
          <p14:tracePt t="26235" x="8629650" y="5405438"/>
          <p14:tracePt t="26244" x="8648700" y="5405438"/>
          <p14:tracePt t="26251" x="8666163" y="5405438"/>
          <p14:tracePt t="26259" x="8675688" y="5405438"/>
          <p14:tracePt t="26266" x="8685213" y="5414963"/>
          <p14:tracePt t="26275" x="8694738" y="5414963"/>
          <p14:tracePt t="26283" x="8712200" y="5424488"/>
          <p14:tracePt t="26291" x="8731250" y="5424488"/>
          <p14:tracePt t="26298" x="8748713" y="5424488"/>
          <p14:tracePt t="26307" x="8758238" y="5424488"/>
          <p14:tracePt t="26315" x="8767763" y="5424488"/>
          <p14:tracePt t="26323" x="8775700" y="5424488"/>
          <p14:tracePt t="26331" x="8785225" y="5424488"/>
          <p14:tracePt t="26339" x="8794750" y="5424488"/>
          <p14:tracePt t="26355" x="8804275" y="5424488"/>
          <p14:tracePt t="26371" x="8812213" y="5424488"/>
          <p14:tracePt t="26387" x="8821738" y="5424488"/>
          <p14:tracePt t="26396" x="8831263" y="5424488"/>
          <p14:tracePt t="26404" x="8840788" y="5424488"/>
          <p14:tracePt t="26571" x="8848725" y="5434013"/>
          <p14:tracePt t="26579" x="8858250" y="5434013"/>
          <p14:tracePt t="26587" x="8877300" y="5434013"/>
          <p14:tracePt t="26595" x="8904288" y="5434013"/>
          <p14:tracePt t="26603" x="8940800" y="5434013"/>
          <p14:tracePt t="26613" x="8996363" y="5434013"/>
          <p14:tracePt t="26619" x="9059863" y="5434013"/>
          <p14:tracePt t="26627" x="9096375" y="5424488"/>
          <p14:tracePt t="26635" x="9123363" y="5424488"/>
          <p14:tracePt t="26644" x="9169400" y="5424488"/>
          <p14:tracePt t="26651" x="9205913" y="5424488"/>
          <p14:tracePt t="26659" x="9251950" y="5424488"/>
          <p14:tracePt t="26667" x="9278938" y="5424488"/>
          <p14:tracePt t="26675" x="9296400" y="5424488"/>
          <p14:tracePt t="26691" x="9315450" y="5424488"/>
          <p14:tracePt t="26707" x="9324975" y="5424488"/>
          <p14:tracePt t="26715" x="9332913" y="5424488"/>
          <p14:tracePt t="26724" x="9342438" y="5424488"/>
          <p14:tracePt t="26739" x="9351963" y="5424488"/>
          <p14:tracePt t="26747" x="9369425" y="5424488"/>
          <p14:tracePt t="26755" x="9378950" y="5424488"/>
          <p14:tracePt t="26763" x="9398000" y="5424488"/>
          <p14:tracePt t="26771" x="9415463" y="5424488"/>
          <p14:tracePt t="26779" x="9434513" y="5424488"/>
          <p14:tracePt t="26796" x="9442450" y="5424488"/>
          <p14:tracePt t="26803" x="9451975" y="5424488"/>
          <p14:tracePt t="26971" x="9471025" y="5424488"/>
          <p14:tracePt t="26987" x="9488488" y="5424488"/>
          <p14:tracePt t="26996" x="9515475" y="5424488"/>
          <p14:tracePt t="27004" x="9571038" y="5424488"/>
          <p14:tracePt t="27012" x="9625013" y="5424488"/>
          <p14:tracePt t="27019" x="9707563" y="5424488"/>
          <p14:tracePt t="27027" x="9780588" y="5424488"/>
          <p14:tracePt t="27035" x="9853613" y="5424488"/>
          <p14:tracePt t="27044" x="9890125" y="5424488"/>
          <p14:tracePt t="27051" x="9936163" y="5424488"/>
          <p14:tracePt t="27059" x="9963150" y="5424488"/>
          <p14:tracePt t="27067" x="9982200" y="5424488"/>
          <p14:tracePt t="27075" x="9991725" y="5424488"/>
          <p14:tracePt t="27099" x="9999663" y="5424488"/>
          <p14:tracePt t="27115" x="10009188" y="5424488"/>
          <p14:tracePt t="27123" x="10018713" y="5424488"/>
          <p14:tracePt t="27130" x="10045700" y="5424488"/>
          <p14:tracePt t="27139" x="10072688" y="5424488"/>
          <p14:tracePt t="27146" x="10101263" y="5424488"/>
          <p14:tracePt t="27155" x="10137775" y="5424488"/>
          <p14:tracePt t="27163" x="10164763" y="5424488"/>
          <p14:tracePt t="27170" x="10191750" y="5424488"/>
          <p14:tracePt t="27179" x="10218738" y="5424488"/>
          <p14:tracePt t="27187" x="10237788" y="5424488"/>
          <p14:tracePt t="27195" x="10264775" y="5424488"/>
          <p14:tracePt t="27212" x="10283825" y="5424488"/>
          <p14:tracePt t="27219" x="10291763" y="5424488"/>
          <p14:tracePt t="27227" x="10301288" y="5424488"/>
          <p14:tracePt t="27235" x="10310813" y="5424488"/>
          <p14:tracePt t="27244" x="10320338" y="5424488"/>
          <p14:tracePt t="27828" x="10337800" y="5424488"/>
          <p14:tracePt t="27835" x="10383838" y="5424488"/>
          <p14:tracePt t="27843" x="10466388" y="5424488"/>
          <p14:tracePt t="27851" x="10629900" y="5424488"/>
          <p14:tracePt t="27861" x="10812463" y="5424488"/>
          <p14:tracePt t="27867" x="11031538" y="5424488"/>
          <p14:tracePt t="27875" x="11260138" y="5424488"/>
          <p14:tracePt t="27883" x="11452225" y="5424488"/>
          <p14:tracePt t="27890" x="11653838" y="5424488"/>
          <p14:tracePt t="27898" x="11817350" y="5424488"/>
          <p14:tracePt t="27906" x="11945938" y="5424488"/>
          <p14:tracePt t="27914" x="12018963" y="5424488"/>
          <p14:tracePt t="27922" x="12045950" y="5424488"/>
          <p14:tracePt t="28595" x="12055475" y="5424488"/>
          <p14:tracePt t="28628" x="12063413" y="5424488"/>
          <p14:tracePt t="28643" x="12055475" y="5424488"/>
          <p14:tracePt t="28651" x="12045950" y="5424488"/>
          <p14:tracePt t="28659" x="12009438" y="5424488"/>
          <p14:tracePt t="28667" x="11982450" y="5424488"/>
          <p14:tracePt t="28675" x="11899900" y="5424488"/>
          <p14:tracePt t="28683" x="11807825" y="5424488"/>
          <p14:tracePt t="28691" x="11698288" y="5424488"/>
          <p14:tracePt t="28699" x="11571288" y="5424488"/>
          <p14:tracePt t="28707" x="11461750" y="5424488"/>
          <p14:tracePt t="28715" x="11352213" y="5424488"/>
          <p14:tracePt t="28724" x="11223625" y="5424488"/>
          <p14:tracePt t="28731" x="11096625" y="5424488"/>
          <p14:tracePt t="28739" x="10968038" y="5424488"/>
          <p14:tracePt t="28747" x="10804525" y="5424488"/>
          <p14:tracePt t="28755" x="10658475" y="5424488"/>
          <p14:tracePt t="28764" x="10474325" y="5424488"/>
          <p14:tracePt t="28771" x="10291763" y="5424488"/>
          <p14:tracePt t="28779" x="10072688" y="5424488"/>
          <p14:tracePt t="28787" x="9809163" y="5424488"/>
          <p14:tracePt t="28795" x="9471025" y="5424488"/>
          <p14:tracePt t="28804" x="9132888" y="5424488"/>
          <p14:tracePt t="28813" x="8731250" y="5424488"/>
          <p14:tracePt t="28819" x="8356600" y="5424488"/>
          <p14:tracePt t="28828" x="7945438" y="5424488"/>
          <p14:tracePt t="28835" x="7570788" y="5424488"/>
          <p14:tracePt t="28843" x="7232650" y="5424488"/>
          <p14:tracePt t="28851" x="6931025" y="5424488"/>
          <p14:tracePt t="28860" x="6667500" y="5424488"/>
          <p14:tracePt t="28867" x="6446838" y="5424488"/>
          <p14:tracePt t="28875" x="6219825" y="5424488"/>
          <p14:tracePt t="28883" x="5991225" y="5424488"/>
          <p14:tracePt t="28891" x="5753100" y="5434013"/>
          <p14:tracePt t="28899" x="5516563" y="5470525"/>
          <p14:tracePt t="28907" x="5278438" y="5487988"/>
          <p14:tracePt t="28915" x="5032375" y="5514975"/>
          <p14:tracePt t="28923" x="4757738" y="5534025"/>
          <p14:tracePt t="28930" x="4511675" y="5570538"/>
          <p14:tracePt t="28939" x="4273550" y="5588000"/>
          <p14:tracePt t="28947" x="4017963" y="5643563"/>
          <p14:tracePt t="28955" x="3771900" y="5697538"/>
          <p14:tracePt t="28963" x="3525838" y="5734050"/>
          <p14:tracePt t="28970" x="3278188" y="5770563"/>
          <p14:tracePt t="28979" x="3078163" y="5780088"/>
          <p14:tracePt t="28987" x="2895600" y="5780088"/>
          <p14:tracePt t="28995" x="2749550" y="5799138"/>
          <p14:tracePt t="29003" x="2603500" y="5799138"/>
          <p14:tracePt t="29012" x="2438400" y="5816600"/>
          <p14:tracePt t="29019" x="2292350" y="5816600"/>
          <p14:tracePt t="29027" x="2127250" y="5816600"/>
          <p14:tracePt t="29035" x="1981200" y="5816600"/>
          <p14:tracePt t="29043" x="1835150" y="5816600"/>
          <p14:tracePt t="29051" x="1689100" y="5816600"/>
          <p14:tracePt t="29060" x="1579563" y="5816600"/>
          <p14:tracePt t="29067" x="1470025" y="5816600"/>
          <p14:tracePt t="29075" x="1379538" y="5816600"/>
          <p14:tracePt t="29084" x="1343025" y="5816600"/>
          <p14:tracePt t="29091" x="1296988" y="5816600"/>
          <p14:tracePt t="29098" x="1260475" y="5816600"/>
          <p14:tracePt t="29107" x="1233488" y="5807075"/>
          <p14:tracePt t="29115" x="1187450" y="5807075"/>
          <p14:tracePt t="29123" x="1131888" y="5807075"/>
          <p14:tracePt t="29130" x="1058863" y="5807075"/>
          <p14:tracePt t="29139" x="985838" y="5807075"/>
          <p14:tracePt t="29146" x="895350" y="5807075"/>
          <p14:tracePt t="29155" x="803275" y="5807075"/>
          <p14:tracePt t="29163" x="712788" y="5807075"/>
          <p14:tracePt t="29171" x="630238" y="5807075"/>
          <p14:tracePt t="29179" x="593725" y="5807075"/>
          <p14:tracePt t="29187" x="547688" y="5807075"/>
          <p14:tracePt t="29195" x="520700" y="5807075"/>
          <p14:tracePt t="29203" x="493713" y="5807075"/>
          <p14:tracePt t="29219" x="484188" y="5807075"/>
          <p14:tracePt t="29227" x="474663" y="5807075"/>
          <p14:tracePt t="29244" x="465138" y="5807075"/>
          <p14:tracePt t="29307" x="457200" y="5807075"/>
          <p14:tracePt t="29339" x="465138" y="5807075"/>
          <p14:tracePt t="29347" x="493713" y="5807075"/>
          <p14:tracePt t="29355" x="547688" y="5807075"/>
          <p14:tracePt t="29364" x="657225" y="5807075"/>
          <p14:tracePt t="29371" x="803275" y="5807075"/>
          <p14:tracePt t="29379" x="968375" y="5807075"/>
          <p14:tracePt t="29387" x="1141413" y="5807075"/>
          <p14:tracePt t="29396" x="1323975" y="5807075"/>
          <p14:tracePt t="29404" x="1506538" y="5807075"/>
          <p14:tracePt t="29412" x="1689100" y="5807075"/>
          <p14:tracePt t="29419" x="1835150" y="5807075"/>
          <p14:tracePt t="29427" x="1981200" y="5807075"/>
          <p14:tracePt t="29435" x="2073275" y="5807075"/>
          <p14:tracePt t="29443" x="2127250" y="5807075"/>
          <p14:tracePt t="29571" x="2146300" y="5807075"/>
          <p14:tracePt t="29660" x="2136775" y="5807075"/>
          <p14:tracePt t="29667" x="2119313" y="5807075"/>
          <p14:tracePt t="29683" x="2109788" y="5807075"/>
          <p14:tracePt t="29691" x="2100263" y="5816600"/>
          <p14:tracePt t="29699" x="2090738" y="5816600"/>
          <p14:tracePt t="29787" x="2100263" y="5816600"/>
          <p14:tracePt t="29795" x="2127250" y="5816600"/>
          <p14:tracePt t="29803" x="2182813" y="5816600"/>
          <p14:tracePt t="29812" x="2273300" y="5816600"/>
          <p14:tracePt t="29819" x="2401888" y="5816600"/>
          <p14:tracePt t="29827" x="2547938" y="5816600"/>
          <p14:tracePt t="29835" x="2693988" y="5816600"/>
          <p14:tracePt t="29843" x="2840038" y="5816600"/>
          <p14:tracePt t="29850" x="2968625" y="5816600"/>
          <p14:tracePt t="29860" x="3078163" y="5816600"/>
          <p14:tracePt t="29867" x="3151188" y="5816600"/>
          <p14:tracePt t="29876" x="3205163" y="5816600"/>
          <p14:tracePt t="29883" x="3251200" y="5816600"/>
          <p14:tracePt t="29915" x="3270250" y="5816600"/>
          <p14:tracePt t="29931" x="3278188" y="5816600"/>
          <p14:tracePt t="30067" x="3287713" y="5816600"/>
          <p14:tracePt t="30083" x="3297238" y="5816600"/>
          <p14:tracePt t="30091" x="3314700" y="5816600"/>
          <p14:tracePt t="30099" x="3343275" y="5826125"/>
          <p14:tracePt t="30107" x="3387725" y="5826125"/>
          <p14:tracePt t="30115" x="3443288" y="5826125"/>
          <p14:tracePt t="30123" x="3516313" y="5826125"/>
          <p14:tracePt t="30131" x="3589338" y="5826125"/>
          <p14:tracePt t="30139" x="3679825" y="5826125"/>
          <p14:tracePt t="30147" x="3771900" y="5826125"/>
          <p14:tracePt t="30155" x="3862388" y="5826125"/>
          <p14:tracePt t="30163" x="3954463" y="5826125"/>
          <p14:tracePt t="30171" x="4008438" y="5826125"/>
          <p14:tracePt t="30179" x="4073525" y="5826125"/>
          <p14:tracePt t="30187" x="4110038" y="5826125"/>
          <p14:tracePt t="30484" x="4119563" y="5826125"/>
          <p14:tracePt t="30507" x="4090988" y="5835650"/>
          <p14:tracePt t="30515" x="4064000" y="5835650"/>
          <p14:tracePt t="30523" x="4027488" y="5835650"/>
          <p14:tracePt t="30531" x="3981450" y="5835650"/>
          <p14:tracePt t="30539" x="3927475" y="5835650"/>
          <p14:tracePt t="30547" x="3871913" y="5835650"/>
          <p14:tracePt t="30555" x="3798888" y="5835650"/>
          <p14:tracePt t="30563" x="3744913" y="5835650"/>
          <p14:tracePt t="30571" x="3662363" y="5835650"/>
          <p14:tracePt t="30579" x="3570288" y="5835650"/>
          <p14:tracePt t="30587" x="3497263" y="5835650"/>
          <p14:tracePt t="30595" x="3424238" y="5835650"/>
          <p14:tracePt t="31204" x="3397250" y="5835650"/>
          <p14:tracePt t="31213" x="3379788" y="5835650"/>
          <p14:tracePt t="31595" x="3387725" y="5843588"/>
          <p14:tracePt t="31603" x="3397250" y="5872163"/>
          <p14:tracePt t="31612" x="3416300" y="5889625"/>
          <p14:tracePt t="31619" x="3433763" y="5908675"/>
          <p14:tracePt t="31629" x="3452813" y="5935663"/>
          <p14:tracePt t="31635" x="3470275" y="5962650"/>
          <p14:tracePt t="31643" x="3506788" y="5991225"/>
          <p14:tracePt t="31651" x="3533775" y="6008688"/>
          <p14:tracePt t="31660" x="3562350" y="6045200"/>
          <p14:tracePt t="31667" x="3616325" y="6081713"/>
          <p14:tracePt t="31676" x="3643313" y="6100763"/>
          <p14:tracePt t="31683" x="3671888" y="6108700"/>
          <p14:tracePt t="31691" x="3689350" y="6127750"/>
          <p14:tracePt t="31699" x="3708400" y="6127750"/>
          <p14:tracePt t="31707" x="3716338" y="6137275"/>
          <p14:tracePt t="31715" x="3725863" y="6145213"/>
          <p14:tracePt t="31811" x="3735388" y="6145213"/>
          <p14:tracePt t="31827" x="3752850" y="6145213"/>
          <p14:tracePt t="31835" x="3762375" y="6145213"/>
          <p14:tracePt t="45531" x="3752850" y="6137275"/>
          <p14:tracePt t="45539" x="3735388" y="6127750"/>
          <p14:tracePt t="45547" x="3725863" y="6127750"/>
          <p14:tracePt t="45555" x="3708400" y="6108700"/>
          <p14:tracePt t="45562" x="3698875" y="6100763"/>
          <p14:tracePt t="45570" x="3689350" y="6100763"/>
          <p14:tracePt t="45579" x="3679825" y="6091238"/>
          <p14:tracePt t="45587" x="3679825" y="6081713"/>
          <p14:tracePt t="45595" x="3671888" y="6081713"/>
          <p14:tracePt t="45603" x="3662363" y="6072188"/>
          <p14:tracePt t="45610" x="3662363" y="6064250"/>
          <p14:tracePt t="45618" x="3652838" y="6054725"/>
          <p14:tracePt t="45626" x="3643313" y="6054725"/>
          <p14:tracePt t="45635" x="3635375" y="6045200"/>
          <p14:tracePt t="45651" x="3616325" y="6035675"/>
          <p14:tracePt t="45675" x="3598863" y="6027738"/>
          <p14:tracePt t="45683" x="3589338" y="6018213"/>
          <p14:tracePt t="45693" x="3570288" y="6018213"/>
          <p14:tracePt t="45699" x="3552825" y="6008688"/>
          <p14:tracePt t="45708" x="3533775" y="5999163"/>
          <p14:tracePt t="45714" x="3525838" y="5999163"/>
          <p14:tracePt t="45723" x="3506788" y="5999163"/>
          <p14:tracePt t="45730" x="3497263" y="5999163"/>
          <p14:tracePt t="45747" x="3489325" y="5991225"/>
          <p14:tracePt t="45763" x="3479800" y="5991225"/>
          <p14:tracePt t="45844" x="3470275" y="5981700"/>
          <p14:tracePt t="45859" x="3460750" y="5981700"/>
          <p14:tracePt t="45867" x="3452813" y="5972175"/>
          <p14:tracePt t="45883" x="3443288" y="5972175"/>
          <p14:tracePt t="46795" x="3433763" y="5972175"/>
          <p14:tracePt t="46819" x="3406775" y="5972175"/>
          <p14:tracePt t="46827" x="3379788" y="5972175"/>
          <p14:tracePt t="46835" x="3333750" y="5972175"/>
          <p14:tracePt t="46843" x="3278188" y="5972175"/>
          <p14:tracePt t="46850" x="3241675" y="5972175"/>
          <p14:tracePt t="46859" x="3195638" y="5972175"/>
          <p14:tracePt t="46867" x="3168650" y="5972175"/>
          <p14:tracePt t="46876" x="3141663" y="5972175"/>
          <p14:tracePt t="46884" x="3122613" y="5972175"/>
          <p14:tracePt t="49059" x="3114675" y="5972175"/>
          <p14:tracePt t="49067" x="3105150" y="5972175"/>
          <p14:tracePt t="49075" x="3086100" y="5972175"/>
          <p14:tracePt t="49083" x="3078163" y="5981700"/>
          <p14:tracePt t="49092" x="3049588" y="5999163"/>
          <p14:tracePt t="49099" x="3013075" y="6008688"/>
          <p14:tracePt t="49108" x="2968625" y="6027738"/>
          <p14:tracePt t="49115" x="2913063" y="6027738"/>
          <p14:tracePt t="49124" x="2876550" y="6045200"/>
          <p14:tracePt t="49139" x="2859088" y="6054725"/>
          <p14:tracePt t="49171" x="2840038" y="6054725"/>
          <p14:tracePt t="49187" x="2830513" y="6054725"/>
          <p14:tracePt t="49195" x="2813050" y="6054725"/>
          <p14:tracePt t="49203" x="2786063" y="6072188"/>
          <p14:tracePt t="49210" x="2720975" y="6081713"/>
          <p14:tracePt t="49219" x="2630488" y="6108700"/>
          <p14:tracePt t="49227" x="2538413" y="6118225"/>
          <p14:tracePt t="49235" x="2401888" y="6137275"/>
          <p14:tracePt t="49243" x="2273300" y="6145213"/>
          <p14:tracePt t="49251" x="2127250" y="6164263"/>
          <p14:tracePt t="49258" x="1963738" y="6164263"/>
          <p14:tracePt t="49267" x="1798638" y="6164263"/>
          <p14:tracePt t="49275" x="1635125" y="6164263"/>
          <p14:tracePt t="49283" x="1506538" y="6164263"/>
          <p14:tracePt t="49292" x="1379538" y="6164263"/>
          <p14:tracePt t="49299" x="1250950" y="6164263"/>
          <p14:tracePt t="49307" x="1114425" y="6164263"/>
          <p14:tracePt t="49315" x="949325" y="6164263"/>
          <p14:tracePt t="49324" x="803275" y="6181725"/>
          <p14:tracePt t="49331" x="639763" y="6181725"/>
          <p14:tracePt t="49339" x="457200" y="6181725"/>
          <p14:tracePt t="49346" x="292100" y="6181725"/>
          <p14:tracePt t="49355" x="92075" y="6181725"/>
          <p14:tracePt t="49651" x="611188" y="4227513"/>
          <p14:tracePt t="49659" x="912813" y="4337050"/>
          <p14:tracePt t="49667" x="1187450" y="4456113"/>
          <p14:tracePt t="49675" x="1470025" y="4575175"/>
          <p14:tracePt t="49683" x="1681163" y="4694238"/>
          <p14:tracePt t="49692" x="1835150" y="4794250"/>
          <p14:tracePt t="49699" x="1973263" y="4876800"/>
          <p14:tracePt t="49708" x="2073275" y="4949825"/>
          <p14:tracePt t="49715" x="2155825" y="5003800"/>
          <p14:tracePt t="49724" x="2209800" y="5059363"/>
          <p14:tracePt t="49731" x="2236788" y="5076825"/>
          <p14:tracePt t="49867" x="2246313" y="5095875"/>
          <p14:tracePt t="50331" x="2246313" y="5076825"/>
          <p14:tracePt t="50339" x="2236788" y="5068888"/>
          <p14:tracePt t="50354" x="2228850" y="5059363"/>
          <p14:tracePt t="50715" x="2219325" y="5059363"/>
          <p14:tracePt t="50724" x="2219325" y="5068888"/>
          <p14:tracePt t="50731" x="2219325" y="5113338"/>
          <p14:tracePt t="50739" x="2219325" y="5141913"/>
          <p14:tracePt t="50747" x="2219325" y="5168900"/>
          <p14:tracePt t="50755" x="2219325" y="5214938"/>
          <p14:tracePt t="50764" x="2219325" y="5251450"/>
          <p14:tracePt t="50772" x="2219325" y="5287963"/>
          <p14:tracePt t="50779" x="2219325" y="5324475"/>
          <p14:tracePt t="50787" x="2219325" y="5351463"/>
          <p14:tracePt t="50795" x="2219325" y="5378450"/>
          <p14:tracePt t="50803" x="2219325" y="5424488"/>
          <p14:tracePt t="50811" x="2219325" y="5461000"/>
          <p14:tracePt t="50819" x="2219325" y="5514975"/>
          <p14:tracePt t="50827" x="2219325" y="5580063"/>
          <p14:tracePt t="50835" x="2209800" y="5634038"/>
          <p14:tracePt t="50843" x="2200275" y="5707063"/>
          <p14:tracePt t="50851" x="2173288" y="5789613"/>
          <p14:tracePt t="50858" x="2155825" y="5872163"/>
          <p14:tracePt t="50867" x="2136775" y="5945188"/>
          <p14:tracePt t="50875" x="2119313" y="6008688"/>
          <p14:tracePt t="50883" x="2109788" y="6064250"/>
          <p14:tracePt t="50891" x="2082800" y="6108700"/>
          <p14:tracePt t="50899" x="2073275" y="6173788"/>
          <p14:tracePt t="50907" x="2063750" y="6210300"/>
          <p14:tracePt t="50915" x="2054225" y="6254750"/>
          <p14:tracePt t="50924" x="2036763" y="6283325"/>
          <p14:tracePt t="50931" x="2017713" y="6327775"/>
          <p14:tracePt t="50939" x="2000250" y="6373813"/>
          <p14:tracePt t="50947" x="1973263" y="6437313"/>
          <p14:tracePt t="50955" x="1954213" y="6483350"/>
          <p14:tracePt t="50963" x="1936750" y="6538913"/>
          <p14:tracePt t="50972" x="1927225" y="6583363"/>
          <p14:tracePt t="50979" x="1917700" y="6638925"/>
          <p14:tracePt t="50987" x="1900238" y="6684963"/>
          <p14:tracePt t="50994" x="1900238" y="6729413"/>
          <p14:tracePt t="51003" x="1881188" y="6757988"/>
          <p14:tracePt t="51010" x="1863725" y="6784975"/>
          <p14:tracePt t="51019" x="1863725" y="6831013"/>
          <p14:tracePt t="51611" x="0" y="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3" y="0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Âm thanh 3">
            <a:hlinkClick r:id="" action="ppaction://media"/>
            <a:extLst>
              <a:ext uri="{FF2B5EF4-FFF2-40B4-BE49-F238E27FC236}">
                <a16:creationId xmlns:a16="http://schemas.microsoft.com/office/drawing/2014/main" id="{47266BE4-21DD-4908-B40D-71ABCA88AD7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1011887" y="3689235"/>
            <a:ext cx="6334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1073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7|3.6|44|3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1183</TotalTime>
  <Words>117</Words>
  <Application>Microsoft Office PowerPoint</Application>
  <PresentationFormat>Widescreen</PresentationFormat>
  <Paragraphs>27</Paragraphs>
  <Slides>8</Slides>
  <Notes>4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.VnAvant</vt:lpstr>
      <vt:lpstr>.VnAvantH</vt:lpstr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dc:description>9Slide.vn</dc:description>
  <cp:lastModifiedBy>NIMDA</cp:lastModifiedBy>
  <cp:revision>53</cp:revision>
  <dcterms:created xsi:type="dcterms:W3CDTF">2020-08-21T17:28:42Z</dcterms:created>
  <dcterms:modified xsi:type="dcterms:W3CDTF">2021-12-01T08:09:06Z</dcterms:modified>
  <cp:category>9Slide.vn</cp:category>
</cp:coreProperties>
</file>