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0" r:id="rId2"/>
    <p:sldId id="310" r:id="rId3"/>
    <p:sldId id="313" r:id="rId4"/>
    <p:sldId id="314" r:id="rId5"/>
    <p:sldId id="268" r:id="rId6"/>
    <p:sldId id="261" r:id="rId7"/>
    <p:sldId id="269" r:id="rId8"/>
    <p:sldId id="301" r:id="rId9"/>
    <p:sldId id="297" r:id="rId10"/>
    <p:sldId id="298" r:id="rId11"/>
    <p:sldId id="299" r:id="rId12"/>
    <p:sldId id="276" r:id="rId13"/>
    <p:sldId id="286" r:id="rId14"/>
    <p:sldId id="287" r:id="rId15"/>
    <p:sldId id="288" r:id="rId16"/>
    <p:sldId id="293" r:id="rId17"/>
    <p:sldId id="294" r:id="rId18"/>
    <p:sldId id="291" r:id="rId19"/>
    <p:sldId id="290" r:id="rId20"/>
    <p:sldId id="295" r:id="rId21"/>
    <p:sldId id="296" r:id="rId22"/>
    <p:sldId id="278" r:id="rId23"/>
    <p:sldId id="271" r:id="rId24"/>
    <p:sldId id="279" r:id="rId25"/>
    <p:sldId id="280" r:id="rId26"/>
    <p:sldId id="281" r:id="rId27"/>
    <p:sldId id="303" r:id="rId28"/>
  </p:sldIdLst>
  <p:sldSz cx="9144000" cy="6858000" type="screen4x3"/>
  <p:notesSz cx="6759575" cy="9867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149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8862" y="0"/>
            <a:ext cx="2929149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C3FB6-EEA2-4A87-855F-76952775B730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5958" y="4687253"/>
            <a:ext cx="5407660" cy="4440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29149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8862" y="9372792"/>
            <a:ext cx="2929149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1B598-0E22-44F8-9A9F-6B27FE75E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0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0874B-1527-4637-BAE8-D721DB14FA41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53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5365" name="Slide Number Placeholder 3"/>
          <p:cNvSpPr txBox="1">
            <a:spLocks noGrp="1"/>
          </p:cNvSpPr>
          <p:nvPr/>
        </p:nvSpPr>
        <p:spPr bwMode="auto">
          <a:xfrm>
            <a:off x="3828862" y="9372792"/>
            <a:ext cx="2929149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858EB9-6A69-4DE6-AFF8-A920B96FAA9E}" type="slidenum">
              <a:rPr lang="en-US" sz="1200"/>
              <a:pPr algn="r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1B598-0E22-44F8-9A9F-6B27FE75E57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1B598-0E22-44F8-9A9F-6B27FE75E57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05C6-E9DD-4576-A94D-EE4733221BE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1456-E022-4782-B41E-2E7F157F1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74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05C6-E9DD-4576-A94D-EE4733221BE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1456-E022-4782-B41E-2E7F157F1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05C6-E9DD-4576-A94D-EE4733221BE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1456-E022-4782-B41E-2E7F157F1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0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77F929-8CEE-4520-B804-E3369A9627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21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AF807-F8CC-4F3F-8EE5-313D2F54AC38}" type="datetime1">
              <a:rPr lang="en-US"/>
              <a:pPr>
                <a:defRPr/>
              </a:pPr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Tìm hai số khi biết tổng và hiệu của hai số đó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2C8B-C004-4B93-8E5A-49E1634B4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05C6-E9DD-4576-A94D-EE4733221BE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1456-E022-4782-B41E-2E7F157F1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2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05C6-E9DD-4576-A94D-EE4733221BE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1456-E022-4782-B41E-2E7F157F1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05C6-E9DD-4576-A94D-EE4733221BE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1456-E022-4782-B41E-2E7F157F1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05C6-E9DD-4576-A94D-EE4733221BE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1456-E022-4782-B41E-2E7F157F1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3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05C6-E9DD-4576-A94D-EE4733221BE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1456-E022-4782-B41E-2E7F157F1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0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05C6-E9DD-4576-A94D-EE4733221BE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1456-E022-4782-B41E-2E7F157F1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1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05C6-E9DD-4576-A94D-EE4733221BE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1456-E022-4782-B41E-2E7F157F1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6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05C6-E9DD-4576-A94D-EE4733221BE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1456-E022-4782-B41E-2E7F157F1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3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305C6-E9DD-4576-A94D-EE4733221BE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01456-E022-4782-B41E-2E7F157F1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9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111 (1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9"/>
          <p:cNvSpPr>
            <a:spLocks noChangeArrowheads="1" noChangeShapeType="1" noTextEdit="1"/>
          </p:cNvSpPr>
          <p:nvPr/>
        </p:nvSpPr>
        <p:spPr bwMode="auto">
          <a:xfrm>
            <a:off x="428596" y="0"/>
            <a:ext cx="8429684" cy="200024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2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ÁN</a:t>
            </a:r>
            <a:endParaRPr lang="vi-VN" sz="32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0" name="WordArt 10"/>
          <p:cNvSpPr>
            <a:spLocks noChangeArrowheads="1" noChangeShapeType="1" noTextEdit="1"/>
          </p:cNvSpPr>
          <p:nvPr/>
        </p:nvSpPr>
        <p:spPr bwMode="auto">
          <a:xfrm>
            <a:off x="714348" y="2000240"/>
            <a:ext cx="7696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4101" name="WordArt 11"/>
          <p:cNvSpPr>
            <a:spLocks noChangeArrowheads="1" noChangeShapeType="1" noTextEdit="1"/>
          </p:cNvSpPr>
          <p:nvPr/>
        </p:nvSpPr>
        <p:spPr bwMode="auto">
          <a:xfrm>
            <a:off x="1071538" y="3714752"/>
            <a:ext cx="7143800" cy="2214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vi-VN" sz="1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vi-VN" sz="1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KHOA HỌC</a:t>
            </a:r>
          </a:p>
          <a:p>
            <a:pPr algn="ctr"/>
            <a:endParaRPr lang="vi-VN" sz="18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100000">
                    <a:srgbClr val="FF0066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vi-VN" sz="1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100000">
                    <a:srgbClr val="FF0066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266" name="Picture 3" descr="4"/>
          <p:cNvPicPr>
            <a:picLocks noChangeAspect="1" noChangeArrowheads="1"/>
          </p:cNvPicPr>
          <p:nvPr/>
        </p:nvPicPr>
        <p:blipFill>
          <a:blip r:embed="rId2" cstate="print"/>
          <a:srcRect r="7733" b="15051"/>
          <a:stretch>
            <a:fillRect/>
          </a:stretch>
        </p:blipFill>
        <p:spPr bwMode="auto">
          <a:xfrm>
            <a:off x="304800" y="857232"/>
            <a:ext cx="326706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8"/>
          <p:cNvPicPr>
            <a:picLocks noChangeAspect="1" noChangeArrowheads="1"/>
          </p:cNvPicPr>
          <p:nvPr/>
        </p:nvPicPr>
        <p:blipFill>
          <a:blip r:embed="rId3" cstate="print"/>
          <a:srcRect l="2821" r="7832" b="18822"/>
          <a:stretch>
            <a:fillRect/>
          </a:stretch>
        </p:blipFill>
        <p:spPr bwMode="auto">
          <a:xfrm>
            <a:off x="5500694" y="1071546"/>
            <a:ext cx="3190900" cy="260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3"/>
          <p:cNvPicPr>
            <a:picLocks noChangeAspect="1" noChangeArrowheads="1"/>
          </p:cNvPicPr>
          <p:nvPr/>
        </p:nvPicPr>
        <p:blipFill>
          <a:blip r:embed="rId4" cstate="print"/>
          <a:srcRect r="-680" b="17952"/>
          <a:stretch>
            <a:fillRect/>
          </a:stretch>
        </p:blipFill>
        <p:spPr bwMode="auto">
          <a:xfrm>
            <a:off x="2971800" y="3276600"/>
            <a:ext cx="3529026" cy="293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642910" y="3929066"/>
            <a:ext cx="2857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3786190"/>
            <a:ext cx="2357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TextBox 9"/>
          <p:cNvSpPr txBox="1">
            <a:spLocks noChangeArrowheads="1"/>
          </p:cNvSpPr>
          <p:nvPr/>
        </p:nvSpPr>
        <p:spPr bwMode="auto">
          <a:xfrm>
            <a:off x="3214678" y="6000768"/>
            <a:ext cx="40909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139463"/>
            <a:ext cx="28777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14356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0958" y="785794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12" y="4929198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9" grpId="0"/>
      <p:bldP spid="11271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2" name="Picture 5" descr="6"/>
          <p:cNvPicPr>
            <a:picLocks noChangeAspect="1" noChangeArrowheads="1"/>
          </p:cNvPicPr>
          <p:nvPr/>
        </p:nvPicPr>
        <p:blipFill>
          <a:blip r:embed="rId2" cstate="print"/>
          <a:srcRect l="15790" r="1674" b="18300"/>
          <a:stretch>
            <a:fillRect/>
          </a:stretch>
        </p:blipFill>
        <p:spPr bwMode="auto">
          <a:xfrm>
            <a:off x="3214678" y="3143248"/>
            <a:ext cx="3286148" cy="318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10"/>
          <p:cNvSpPr txBox="1">
            <a:spLocks noChangeArrowheads="1"/>
          </p:cNvSpPr>
          <p:nvPr/>
        </p:nvSpPr>
        <p:spPr bwMode="auto">
          <a:xfrm>
            <a:off x="3143240" y="6143644"/>
            <a:ext cx="38623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3" descr="7"/>
          <p:cNvPicPr>
            <a:picLocks noChangeAspect="1" noChangeArrowheads="1"/>
          </p:cNvPicPr>
          <p:nvPr/>
        </p:nvPicPr>
        <p:blipFill>
          <a:blip r:embed="rId3" cstate="print"/>
          <a:srcRect l="17857" r="1396" b="14773"/>
          <a:stretch>
            <a:fillRect/>
          </a:stretch>
        </p:blipFill>
        <p:spPr bwMode="auto">
          <a:xfrm>
            <a:off x="285720" y="500042"/>
            <a:ext cx="349090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9"/>
          <p:cNvPicPr>
            <a:picLocks noChangeAspect="1" noChangeArrowheads="1"/>
          </p:cNvPicPr>
          <p:nvPr/>
        </p:nvPicPr>
        <p:blipFill>
          <a:blip r:embed="rId4" cstate="print"/>
          <a:srcRect r="3240" b="13194"/>
          <a:stretch>
            <a:fillRect/>
          </a:stretch>
        </p:blipFill>
        <p:spPr bwMode="auto">
          <a:xfrm>
            <a:off x="5162520" y="0"/>
            <a:ext cx="398148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457200" y="510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 sz="2400"/>
          </a:p>
        </p:txBody>
      </p:sp>
      <p:sp>
        <p:nvSpPr>
          <p:cNvPr id="9" name="TextBox 8"/>
          <p:cNvSpPr txBox="1"/>
          <p:nvPr/>
        </p:nvSpPr>
        <p:spPr>
          <a:xfrm>
            <a:off x="285720" y="4143380"/>
            <a:ext cx="256221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826" y="3786190"/>
            <a:ext cx="2228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8794" y="0"/>
            <a:ext cx="28777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8926" y="1285860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86550" y="214290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3042" y="5429264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9" grpId="0" animBg="1"/>
      <p:bldP spid="10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136" y="4462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4358143" y="686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48" y="980728"/>
            <a:ext cx="75648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4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524000" y="228600"/>
            <a:ext cx="647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CƠ THỂ KHỎE MẠNH</a:t>
            </a:r>
          </a:p>
        </p:txBody>
      </p:sp>
      <p:pic>
        <p:nvPicPr>
          <p:cNvPr id="17414" name="Picture 11" descr="D:\2_41_1356658799_26_27-12-baiGD-d18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613" y="1143000"/>
            <a:ext cx="6224587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524000" y="228600"/>
            <a:ext cx="647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CƠ THỂ KHỎE MẠNH</a:t>
            </a:r>
          </a:p>
        </p:txBody>
      </p:sp>
      <p:pic>
        <p:nvPicPr>
          <p:cNvPr id="18438" name="Picture 2" descr="D:\Hinh-vt-2_8af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300" y="1031875"/>
            <a:ext cx="663575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1524000" y="228600"/>
            <a:ext cx="647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CƠ THỂ KHỎE MẠNH</a:t>
            </a:r>
          </a:p>
        </p:txBody>
      </p:sp>
      <p:pic>
        <p:nvPicPr>
          <p:cNvPr id="20486" name="Picture 2" descr="D:\TAN_THANH_CHO_CAC_BAN_XUNG_DANG_NHAN_HOC_B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44600"/>
            <a:ext cx="762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1524000" y="228600"/>
            <a:ext cx="647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CƠ THỂ KHỎE MẠNH</a:t>
            </a:r>
          </a:p>
        </p:txBody>
      </p:sp>
      <p:pic>
        <p:nvPicPr>
          <p:cNvPr id="1026" name="Picture 2" descr="Kết quả hình ảnh cho hình ảnh múa hát của thiếu nhi trung thu 2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7072362" cy="50720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285720" y="1285860"/>
            <a:ext cx="8677147" cy="41549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>
              <a:buAutoNum type="arabicPeriod"/>
              <a:defRPr/>
            </a:pPr>
            <a:r>
              <a:rPr lang="en-US" sz="3600" dirty="0" err="1" smtClean="0">
                <a:ln w="11430"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1430"/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1430"/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1430"/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60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1430"/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1430"/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n w="11430"/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ln w="11430"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 dirty="0">
              <a:ln w="11430"/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defRPr/>
            </a:pPr>
            <a:r>
              <a:rPr lang="en-US" sz="3600" dirty="0">
                <a:ln w="11430"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ln w="11430"/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1430"/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1430"/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1430"/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1430"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1430"/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1430"/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1430"/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1430"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1430"/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1430"/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1430"/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n w="11430"/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defRPr/>
            </a:pPr>
            <a:endParaRPr lang="en-US" sz="3600" dirty="0">
              <a:ln w="11430"/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defRPr/>
            </a:pPr>
            <a:r>
              <a:rPr lang="en-US" sz="3600" dirty="0">
                <a:ln w="11430"/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n w="11430"/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1430"/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1430"/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1430"/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1430"/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1430"/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1430"/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 smtClean="0">
                <a:ln w="11430"/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n w="11430"/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defRPr/>
            </a:pPr>
            <a:endParaRPr lang="en-US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3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BE1F5A2-160B-4255-A5C3-ECA8BF430F6A}" type="datetime1">
              <a:rPr lang="en-US" smtClean="0"/>
              <a:pPr>
                <a:defRPr/>
              </a:pPr>
              <a:t>8/28/2018</a:t>
            </a:fld>
            <a:endParaRPr lang="en-US"/>
          </a:p>
        </p:txBody>
      </p:sp>
      <p:pic>
        <p:nvPicPr>
          <p:cNvPr id="23555" name="Picture 7" descr="D:\hsm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4025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838200" y="214290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CƠ THỂ CÓ DẤU HIỆU BỊ BỆNH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929322" y="5572140"/>
            <a:ext cx="228601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cúm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1000100" y="214290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CƠ THỂ CÓ DẤU HIỆU BỊ BỆNH</a:t>
            </a:r>
          </a:p>
        </p:txBody>
      </p:sp>
      <p:pic>
        <p:nvPicPr>
          <p:cNvPr id="22531" name="Picture 5" descr="D:\hs m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92200"/>
            <a:ext cx="7392988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9552" y="188640"/>
            <a:ext cx="818498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1. </a:t>
            </a:r>
            <a:r>
              <a:rPr lang="en-US" sz="4000" b="1" dirty="0" err="1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hãy</a:t>
            </a:r>
            <a:r>
              <a:rPr lang="en-US" sz="4000" b="1" dirty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kể</a:t>
            </a:r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tên</a:t>
            </a:r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bệnh</a:t>
            </a:r>
            <a:r>
              <a:rPr lang="en-US" sz="4000" b="1" dirty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lây</a:t>
            </a:r>
            <a:r>
              <a:rPr lang="en-US" sz="4000" b="1" dirty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 qua </a:t>
            </a:r>
            <a:r>
              <a:rPr lang="vi-VN" sz="4000" b="1" dirty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đường</a:t>
            </a:r>
            <a:r>
              <a:rPr lang="en-US" sz="4000" b="1" dirty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tiêu</a:t>
            </a:r>
            <a:r>
              <a:rPr lang="en-US" sz="4000" b="1" dirty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hoá</a:t>
            </a:r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 ?</a:t>
            </a:r>
            <a:endParaRPr lang="en-US" sz="4000" b="1" dirty="0">
              <a:solidFill>
                <a:srgbClr val="0000FF"/>
              </a:solidFill>
              <a:latin typeface="Arial" pitchFamily="34" charset="0"/>
              <a:ea typeface="HP001 4H" panose="020B0603050302020204" pitchFamily="34" charset="-127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59632" y="1916832"/>
            <a:ext cx="70567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 err="1">
                <a:solidFill>
                  <a:srgbClr val="FF0066"/>
                </a:solidFill>
              </a:rPr>
              <a:t>Tiêu</a:t>
            </a:r>
            <a:r>
              <a:rPr lang="en-US" sz="6000" b="1" dirty="0">
                <a:solidFill>
                  <a:srgbClr val="FF0066"/>
                </a:solidFill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</a:rPr>
              <a:t>chảy</a:t>
            </a:r>
            <a:r>
              <a:rPr lang="en-US" sz="6000" b="1" dirty="0" smtClean="0">
                <a:solidFill>
                  <a:srgbClr val="FF0066"/>
                </a:solidFill>
              </a:rPr>
              <a:t>, </a:t>
            </a:r>
            <a:r>
              <a:rPr lang="en-US" sz="6000" b="1" dirty="0" err="1" smtClean="0">
                <a:solidFill>
                  <a:srgbClr val="FF0066"/>
                </a:solidFill>
              </a:rPr>
              <a:t>lị</a:t>
            </a:r>
            <a:r>
              <a:rPr lang="en-US" sz="6000" b="1" dirty="0" smtClean="0">
                <a:solidFill>
                  <a:srgbClr val="FF0066"/>
                </a:solidFill>
              </a:rPr>
              <a:t>, </a:t>
            </a:r>
            <a:r>
              <a:rPr lang="en-US" sz="6000" b="1" dirty="0" err="1" smtClean="0">
                <a:solidFill>
                  <a:srgbClr val="FF0066"/>
                </a:solidFill>
              </a:rPr>
              <a:t>tả</a:t>
            </a:r>
            <a:r>
              <a:rPr lang="en-US" sz="6000" b="1" dirty="0" smtClean="0">
                <a:solidFill>
                  <a:srgbClr val="FF0066"/>
                </a:solidFill>
              </a:rPr>
              <a:t>.</a:t>
            </a:r>
            <a:endParaRPr lang="en-US" sz="6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36" y="9376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2" descr="Kết quả hình ảnh cho ảnh Bạn bị hắt hơi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t="12736" r="-917" b="43750"/>
          <a:stretch>
            <a:fillRect/>
          </a:stretch>
        </p:blipFill>
        <p:spPr bwMode="auto">
          <a:xfrm>
            <a:off x="642910" y="1280300"/>
            <a:ext cx="7858180" cy="3429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358143" y="-791402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8136" y="8138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Ngày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chủ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nhật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bố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mẹ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về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quê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r>
              <a:rPr lang="en-US" dirty="0" err="1" smtClean="0">
                <a:solidFill>
                  <a:srgbClr val="FFFF00"/>
                </a:solidFill>
              </a:rPr>
              <a:t>Lan</a:t>
            </a:r>
            <a:r>
              <a:rPr lang="en-US" dirty="0" smtClean="0">
                <a:solidFill>
                  <a:srgbClr val="FFFF00"/>
                </a:solidFill>
              </a:rPr>
              <a:t> ở </a:t>
            </a:r>
            <a:r>
              <a:rPr lang="en-US" dirty="0" err="1" smtClean="0">
                <a:solidFill>
                  <a:srgbClr val="FFFF00"/>
                </a:solidFill>
              </a:rPr>
              <a:t>nhà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với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em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Hùng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mới</a:t>
            </a:r>
            <a:r>
              <a:rPr lang="en-US" dirty="0" smtClean="0">
                <a:solidFill>
                  <a:srgbClr val="FFFF00"/>
                </a:solidFill>
              </a:rPr>
              <a:t> 5 </a:t>
            </a:r>
            <a:r>
              <a:rPr lang="en-US" dirty="0" err="1" smtClean="0">
                <a:solidFill>
                  <a:srgbClr val="FFFF00"/>
                </a:solidFill>
              </a:rPr>
              <a:t>tuổi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r>
              <a:rPr lang="en-US" dirty="0" err="1" smtClean="0">
                <a:solidFill>
                  <a:srgbClr val="FFFF00"/>
                </a:solidFill>
              </a:rPr>
              <a:t>Em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Hùng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đau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bụng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và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bị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bệnh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tiêu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chảy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nặng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r>
              <a:rPr lang="en-US" dirty="0" err="1" smtClean="0">
                <a:solidFill>
                  <a:srgbClr val="FFFF00"/>
                </a:solidFill>
              </a:rPr>
              <a:t>Ông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hàng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xóm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bảo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cho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ăn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chuối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sống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và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ổi</a:t>
            </a:r>
            <a:r>
              <a:rPr lang="en-US" dirty="0" smtClean="0">
                <a:solidFill>
                  <a:srgbClr val="FFFF00"/>
                </a:solidFill>
              </a:rPr>
              <a:t>… </a:t>
            </a:r>
            <a:r>
              <a:rPr lang="en-US" dirty="0" err="1" smtClean="0">
                <a:solidFill>
                  <a:srgbClr val="FFFF00"/>
                </a:solidFill>
              </a:rPr>
              <a:t>Nếu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là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Lan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lúc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đó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sẽ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làm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gì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vi-VN" dirty="0"/>
          </a:p>
        </p:txBody>
      </p:sp>
      <p:sp>
        <p:nvSpPr>
          <p:cNvPr id="43010" name="AutoShape 2" descr="Kết quả hình ảnh cho chán ăn"/>
          <p:cNvSpPr>
            <a:spLocks noChangeAspect="1" noChangeArrowheads="1"/>
          </p:cNvSpPr>
          <p:nvPr/>
        </p:nvSpPr>
        <p:spPr bwMode="auto">
          <a:xfrm>
            <a:off x="155575" y="-10528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3012" name="AutoShape 4" descr="Kết quả hình ảnh cho chán ăn"/>
          <p:cNvSpPr>
            <a:spLocks noChangeAspect="1" noChangeArrowheads="1"/>
          </p:cNvSpPr>
          <p:nvPr/>
        </p:nvSpPr>
        <p:spPr bwMode="auto">
          <a:xfrm>
            <a:off x="155575" y="-10528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3014" name="AutoShape 6" descr="Kết quả hình ảnh cho chán ăn"/>
          <p:cNvSpPr>
            <a:spLocks noChangeAspect="1" noChangeArrowheads="1"/>
          </p:cNvSpPr>
          <p:nvPr/>
        </p:nvSpPr>
        <p:spPr bwMode="auto">
          <a:xfrm>
            <a:off x="155575" y="-10528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3016" name="AutoShape 8" descr="Kết quả hình ảnh cho chán ăn"/>
          <p:cNvSpPr>
            <a:spLocks noChangeAspect="1" noChangeArrowheads="1"/>
          </p:cNvSpPr>
          <p:nvPr/>
        </p:nvSpPr>
        <p:spPr bwMode="auto">
          <a:xfrm>
            <a:off x="155575" y="-10528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43018" name="Picture 10" descr="Hình ảnh có li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664710"/>
            <a:ext cx="4000528" cy="4500594"/>
          </a:xfrm>
          <a:prstGeom prst="rect">
            <a:avLst/>
          </a:prstGeom>
          <a:noFill/>
        </p:spPr>
      </p:pic>
      <p:sp>
        <p:nvSpPr>
          <p:cNvPr id="43020" name="AutoShape 12" descr="Kết quả hình ảnh cho bé bị đau đầu"/>
          <p:cNvSpPr>
            <a:spLocks noChangeAspect="1" noChangeArrowheads="1"/>
          </p:cNvSpPr>
          <p:nvPr/>
        </p:nvSpPr>
        <p:spPr bwMode="auto">
          <a:xfrm>
            <a:off x="155575" y="-10528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43022" name="Picture 14" descr="Kết quả hình ảnh cho bé bị đau đầ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72816"/>
            <a:ext cx="4143404" cy="44291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39973" y="253470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3438" y="5805264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vi-VN" sz="2800" dirty="0"/>
          </a:p>
        </p:txBody>
      </p:sp>
      <p:sp>
        <p:nvSpPr>
          <p:cNvPr id="14" name="Oval Callout 13"/>
          <p:cNvSpPr/>
          <p:nvPr/>
        </p:nvSpPr>
        <p:spPr>
          <a:xfrm>
            <a:off x="35496" y="188640"/>
            <a:ext cx="3384376" cy="1440160"/>
          </a:xfrm>
          <a:prstGeom prst="wedgeEllipseCallout">
            <a:avLst>
              <a:gd name="adj1" fmla="val 13960"/>
              <a:gd name="adj2" fmla="val 830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2000" dirty="0"/>
          </a:p>
        </p:txBody>
      </p:sp>
      <p:sp>
        <p:nvSpPr>
          <p:cNvPr id="15" name="Oval Callout 14"/>
          <p:cNvSpPr/>
          <p:nvPr/>
        </p:nvSpPr>
        <p:spPr>
          <a:xfrm>
            <a:off x="4716016" y="116632"/>
            <a:ext cx="4248472" cy="1440160"/>
          </a:xfrm>
          <a:prstGeom prst="wedgeEllipseCallout">
            <a:avLst>
              <a:gd name="adj1" fmla="val 19724"/>
              <a:gd name="adj2" fmla="val 737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2580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 descr="H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980728"/>
            <a:ext cx="8229600" cy="4357718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39973" y="214290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896" y="39956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857224" y="1388834"/>
            <a:ext cx="7315200" cy="56323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</a:rPr>
              <a:t>hắt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hơi</a:t>
            </a:r>
            <a:r>
              <a:rPr lang="en-US" sz="3200" b="1" dirty="0" smtClean="0">
                <a:latin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</a:rPr>
              <a:t>sổ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mũi</a:t>
            </a:r>
            <a:r>
              <a:rPr lang="en-US" sz="3200" b="1" dirty="0" smtClean="0">
                <a:latin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</a:rPr>
              <a:t>mệt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mỏi</a:t>
            </a:r>
            <a:r>
              <a:rPr lang="en-US" sz="3200" b="1" dirty="0" smtClean="0">
                <a:latin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</a:rPr>
              <a:t>đau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đầu</a:t>
            </a:r>
            <a:r>
              <a:rPr lang="en-US" sz="3200" b="1" dirty="0" smtClean="0">
                <a:latin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</a:rPr>
              <a:t>đau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bụng</a:t>
            </a:r>
            <a:r>
              <a:rPr lang="en-US" sz="3200" b="1" dirty="0" smtClean="0">
                <a:latin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</a:rPr>
              <a:t>nôn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mửa</a:t>
            </a:r>
            <a:r>
              <a:rPr lang="en-US" sz="3200" b="1" dirty="0" smtClean="0">
                <a:latin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</a:rPr>
              <a:t>tiêu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chảy</a:t>
            </a:r>
            <a:r>
              <a:rPr lang="en-US" sz="3200" b="1" dirty="0" smtClean="0">
                <a:latin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</a:rPr>
              <a:t>sốt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cao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chán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ăn</a:t>
            </a:r>
            <a:r>
              <a:rPr lang="en-US" sz="3200" b="1" dirty="0" smtClean="0">
                <a:latin typeface="Times New Roman" pitchFamily="18" charset="0"/>
              </a:rPr>
              <a:t>...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428860" y="285728"/>
            <a:ext cx="3143272" cy="714380"/>
          </a:xfrm>
          <a:prstGeom prst="wedgeRoundRectCallout">
            <a:avLst>
              <a:gd name="adj1" fmla="val -80126"/>
              <a:gd name="adj2" fmla="val 10287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 CẦN BIẾT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38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323528" y="692696"/>
            <a:ext cx="8429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b="1" u="sng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u="sng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6345" y="214290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0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580" name="Picture 4" descr="1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66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1785918" y="3429000"/>
            <a:ext cx="6934200" cy="2362200"/>
          </a:xfrm>
          <a:prstGeom prst="wedgeRoundRectCallout">
            <a:avLst>
              <a:gd name="adj1" fmla="val -60224"/>
              <a:gd name="adj2" fmla="val -445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alt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5" name="Picture 9" descr="wed 03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10715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000232" y="850492"/>
            <a:ext cx="6848524" cy="1704988"/>
          </a:xfrm>
          <a:prstGeom prst="wedgeRoundRectCallout">
            <a:avLst>
              <a:gd name="adj1" fmla="val -61963"/>
              <a:gd name="adj2" fmla="val -1636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alt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28728" y="129581"/>
            <a:ext cx="7209025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): “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con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26372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16638"/>
            <a:ext cx="73581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674486" y="4121738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439973" y="214290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5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2175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8" descr="Vo_ta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105400"/>
            <a:ext cx="23622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3F31B-7D8A-4348-B6CE-8D1E88CB24F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608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AAFD8FD-CC49-474F-9217-B835AD46E18F}" type="datetime1">
              <a:rPr lang="en-US" smtClean="0"/>
              <a:pPr/>
              <a:t>8/28/2018</a:t>
            </a:fld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/>
              <a:t>Tìm hai số khi biết tổng và hiệu của hai số đó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85852" y="2643182"/>
            <a:ext cx="6290415" cy="2398025"/>
          </a:xfrm>
          <a:prstGeom prst="rect">
            <a:avLst/>
          </a:prstGeom>
          <a:noFill/>
        </p:spPr>
        <p:txBody>
          <a:bodyPr wrap="none">
            <a:prstTxWarp prst="textCurve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1538" y="1643050"/>
            <a:ext cx="688348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HỌC ĐẾN ĐÂY KẾT THÚC</a:t>
            </a:r>
            <a:endParaRPr lang="en-US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4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 txBox="1">
            <a:spLocks noChangeArrowheads="1"/>
          </p:cNvSpPr>
          <p:nvPr/>
        </p:nvSpPr>
        <p:spPr bwMode="auto">
          <a:xfrm>
            <a:off x="457200" y="2133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US" sz="3200" b="1"/>
          </a:p>
        </p:txBody>
      </p:sp>
      <p:sp>
        <p:nvSpPr>
          <p:cNvPr id="33795" name="Rectangle 3"/>
          <p:cNvSpPr txBox="1">
            <a:spLocks noChangeArrowheads="1"/>
          </p:cNvSpPr>
          <p:nvPr/>
        </p:nvSpPr>
        <p:spPr bwMode="auto">
          <a:xfrm>
            <a:off x="206400" y="1350299"/>
            <a:ext cx="8458200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248816" y="4725144"/>
            <a:ext cx="762000" cy="7905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sp>
        <p:nvSpPr>
          <p:cNvPr id="33797" name="Rectangle 1"/>
          <p:cNvSpPr>
            <a:spLocks noChangeArrowheads="1"/>
          </p:cNvSpPr>
          <p:nvPr/>
        </p:nvSpPr>
        <p:spPr bwMode="auto">
          <a:xfrm>
            <a:off x="248816" y="116632"/>
            <a:ext cx="8801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395536" y="209412"/>
            <a:ext cx="874846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</a:rPr>
              <a:t>3. </a:t>
            </a:r>
            <a:r>
              <a:rPr lang="en-US" sz="4000" b="1" dirty="0" err="1" smtClean="0">
                <a:solidFill>
                  <a:srgbClr val="FF0000"/>
                </a:solidFill>
              </a:rPr>
              <a:t>Cách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đề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phòng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bệnh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lây</a:t>
            </a:r>
            <a:r>
              <a:rPr lang="en-US" sz="4000" b="1" dirty="0" smtClean="0">
                <a:solidFill>
                  <a:srgbClr val="FF0000"/>
                </a:solidFill>
              </a:rPr>
              <a:t> qua </a:t>
            </a:r>
            <a:r>
              <a:rPr lang="en-US" sz="40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tiêu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hóa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</a:rPr>
              <a:t>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406747" y="1966911"/>
            <a:ext cx="850314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b="1" dirty="0" smtClean="0"/>
              <a:t>A. </a:t>
            </a:r>
            <a:r>
              <a:rPr lang="en-US" sz="4000" b="1" dirty="0" err="1" smtClean="0"/>
              <a:t>Ăn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uống</a:t>
            </a:r>
            <a:r>
              <a:rPr lang="en-US" sz="4000" b="1" dirty="0" smtClean="0"/>
              <a:t> </a:t>
            </a:r>
            <a:r>
              <a:rPr lang="en-US" sz="4000" b="1" dirty="0" err="1"/>
              <a:t>hợp</a:t>
            </a:r>
            <a:r>
              <a:rPr lang="en-US" sz="4000" b="1" dirty="0"/>
              <a:t> </a:t>
            </a:r>
            <a:r>
              <a:rPr lang="en-US" sz="4000" b="1" dirty="0" err="1"/>
              <a:t>vệ</a:t>
            </a:r>
            <a:r>
              <a:rPr lang="en-US" sz="4000" b="1" dirty="0"/>
              <a:t> </a:t>
            </a:r>
            <a:r>
              <a:rPr lang="en-US" sz="4000" b="1" dirty="0" err="1"/>
              <a:t>sinh</a:t>
            </a:r>
            <a:r>
              <a:rPr lang="en-US" sz="4000" b="1" dirty="0"/>
              <a:t>.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406747" y="2861834"/>
            <a:ext cx="81369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/>
              <a:t>B. </a:t>
            </a:r>
            <a:r>
              <a:rPr lang="en-US" sz="4000" b="1" dirty="0" err="1" smtClean="0"/>
              <a:t>Vệ</a:t>
            </a:r>
            <a:r>
              <a:rPr lang="en-US" sz="4000" b="1" dirty="0" smtClean="0"/>
              <a:t> </a:t>
            </a:r>
            <a:r>
              <a:rPr lang="en-US" sz="4000" b="1" dirty="0" err="1"/>
              <a:t>sinh</a:t>
            </a:r>
            <a:r>
              <a:rPr lang="en-US" sz="4000" b="1" dirty="0"/>
              <a:t> </a:t>
            </a:r>
            <a:r>
              <a:rPr lang="en-US" sz="4000" b="1" dirty="0" err="1"/>
              <a:t>cá</a:t>
            </a:r>
            <a:r>
              <a:rPr lang="en-US" sz="4000" b="1" dirty="0"/>
              <a:t> </a:t>
            </a:r>
            <a:r>
              <a:rPr lang="en-US" sz="4000" b="1" dirty="0" err="1"/>
              <a:t>nhân</a:t>
            </a:r>
            <a:r>
              <a:rPr lang="en-US" sz="4000" b="1" dirty="0"/>
              <a:t> </a:t>
            </a:r>
            <a:r>
              <a:rPr lang="en-US" sz="4000" b="1" dirty="0" err="1" smtClean="0"/>
              <a:t>tốt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06747" y="3736776"/>
            <a:ext cx="85577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/>
              <a:t>C. </a:t>
            </a:r>
            <a:r>
              <a:rPr lang="en-US" sz="4000" b="1" dirty="0" err="1" smtClean="0"/>
              <a:t>Giữ</a:t>
            </a:r>
            <a:r>
              <a:rPr lang="en-US" sz="4000" b="1" dirty="0" smtClean="0"/>
              <a:t> </a:t>
            </a:r>
            <a:r>
              <a:rPr lang="en-US" sz="4000" b="1" dirty="0" err="1"/>
              <a:t>vệ</a:t>
            </a:r>
            <a:r>
              <a:rPr lang="en-US" sz="4000" b="1" dirty="0"/>
              <a:t> </a:t>
            </a:r>
            <a:r>
              <a:rPr lang="en-US" sz="4000" b="1" dirty="0" err="1"/>
              <a:t>sinh</a:t>
            </a:r>
            <a:r>
              <a:rPr lang="en-US" sz="4000" b="1" dirty="0"/>
              <a:t> </a:t>
            </a:r>
            <a:r>
              <a:rPr lang="en-US" sz="4000" b="1" dirty="0" err="1"/>
              <a:t>môi</a:t>
            </a:r>
            <a:r>
              <a:rPr lang="en-US" sz="4000" b="1" dirty="0"/>
              <a:t> </a:t>
            </a:r>
            <a:r>
              <a:rPr lang="en-US" sz="4000" b="1" dirty="0" err="1"/>
              <a:t>trường</a:t>
            </a:r>
            <a:r>
              <a:rPr lang="en-US" sz="4000" b="1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84015" y="4677874"/>
            <a:ext cx="748620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400" b="1" dirty="0" smtClean="0"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D. </a:t>
            </a:r>
            <a:r>
              <a:rPr lang="en-US" sz="4400" b="1" dirty="0" err="1" smtClean="0"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Thực</a:t>
            </a:r>
            <a:r>
              <a:rPr lang="en-US" sz="4400" b="1" dirty="0" smtClean="0"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hiện</a:t>
            </a:r>
            <a:r>
              <a:rPr lang="en-US" sz="4400" b="1" dirty="0"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tất</a:t>
            </a:r>
            <a:r>
              <a:rPr lang="en-US" sz="4400" b="1" dirty="0"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cả</a:t>
            </a:r>
            <a:r>
              <a:rPr lang="en-US" sz="4400" b="1" dirty="0"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những</a:t>
            </a:r>
            <a:endParaRPr lang="en-US" sz="4400" b="1" dirty="0" smtClean="0">
              <a:latin typeface="Arial" pitchFamily="34" charset="0"/>
              <a:ea typeface="HP001 4H" panose="020B0603050302020204" pitchFamily="34" charset="-127"/>
              <a:cs typeface="Arial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sz="4400" b="1" dirty="0"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 </a:t>
            </a:r>
            <a:r>
              <a:rPr lang="en-US" sz="4400" b="1" dirty="0" smtClean="0"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    </a:t>
            </a:r>
            <a:r>
              <a:rPr lang="en-US" sz="4400" b="1" dirty="0" err="1"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việc</a:t>
            </a:r>
            <a:r>
              <a:rPr lang="en-US" sz="4400" b="1" dirty="0"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trên</a:t>
            </a:r>
            <a:r>
              <a:rPr lang="en-US" sz="4400" b="1" dirty="0"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395536" y="4653135"/>
            <a:ext cx="845939" cy="7592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7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500034" y="1857364"/>
            <a:ext cx="7715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600" b="1" u="sng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600" b="1" u="sng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1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 descr="Picture 002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-493" r="-862" b="1478"/>
          <a:stretch>
            <a:fillRect/>
          </a:stretch>
        </p:blipFill>
        <p:spPr bwMode="auto">
          <a:xfrm>
            <a:off x="714348" y="785794"/>
            <a:ext cx="7858180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611560" y="214290"/>
            <a:ext cx="8064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b="1" u="sng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u="sng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-571536" y="-59604"/>
            <a:ext cx="9501254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 algn="just">
              <a:defRPr/>
            </a:pPr>
            <a:r>
              <a:rPr lang="en-US" sz="44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Sắp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 descr="Picture 002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-493" r="-862" b="1478"/>
          <a:stretch>
            <a:fillRect/>
          </a:stretch>
        </p:blipFill>
        <p:spPr bwMode="auto">
          <a:xfrm>
            <a:off x="500034" y="1643050"/>
            <a:ext cx="8072494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0" name="Oval 9"/>
          <p:cNvSpPr/>
          <p:nvPr/>
        </p:nvSpPr>
        <p:spPr>
          <a:xfrm>
            <a:off x="1571604" y="2857496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57686" y="2857496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00892" y="2857496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571604" y="2786058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ight Arrow 13"/>
          <p:cNvSpPr/>
          <p:nvPr/>
        </p:nvSpPr>
        <p:spPr>
          <a:xfrm>
            <a:off x="4643438" y="2786058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/>
          <p:cNvSpPr/>
          <p:nvPr/>
        </p:nvSpPr>
        <p:spPr>
          <a:xfrm>
            <a:off x="1643042" y="4572008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429124" y="4429132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929454" y="4500570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643042" y="4429132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ight Arrow 18"/>
          <p:cNvSpPr/>
          <p:nvPr/>
        </p:nvSpPr>
        <p:spPr>
          <a:xfrm>
            <a:off x="4714876" y="4429132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2428860" y="5786454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14942" y="5786454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72462" y="5857892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643042" y="5857892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ight Arrow 23"/>
          <p:cNvSpPr/>
          <p:nvPr/>
        </p:nvSpPr>
        <p:spPr>
          <a:xfrm>
            <a:off x="4714876" y="5857892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47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 descr="2"/>
          <p:cNvPicPr>
            <a:picLocks noChangeAspect="1" noChangeArrowheads="1"/>
          </p:cNvPicPr>
          <p:nvPr/>
        </p:nvPicPr>
        <p:blipFill>
          <a:blip r:embed="rId2" cstate="print"/>
          <a:srcRect l="14221" r="11823" b="22210"/>
          <a:stretch>
            <a:fillRect/>
          </a:stretch>
        </p:blipFill>
        <p:spPr bwMode="auto">
          <a:xfrm>
            <a:off x="285720" y="714354"/>
            <a:ext cx="2520000" cy="15564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5"/>
          <p:cNvPicPr>
            <a:picLocks noChangeAspect="1" noChangeArrowheads="1"/>
          </p:cNvPicPr>
          <p:nvPr/>
        </p:nvPicPr>
        <p:blipFill>
          <a:blip r:embed="rId3" cstate="print"/>
          <a:srcRect r="1744" b="19166"/>
          <a:stretch>
            <a:fillRect/>
          </a:stretch>
        </p:blipFill>
        <p:spPr bwMode="auto">
          <a:xfrm>
            <a:off x="6357950" y="785794"/>
            <a:ext cx="2484000" cy="142875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1"/>
          <p:cNvPicPr>
            <a:picLocks noChangeAspect="1" noChangeArrowheads="1"/>
          </p:cNvPicPr>
          <p:nvPr/>
        </p:nvPicPr>
        <p:blipFill>
          <a:blip r:embed="rId4" cstate="print"/>
          <a:srcRect r="4633" b="23670"/>
          <a:stretch>
            <a:fillRect/>
          </a:stretch>
        </p:blipFill>
        <p:spPr bwMode="auto">
          <a:xfrm>
            <a:off x="3357554" y="773992"/>
            <a:ext cx="2520000" cy="151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4282" y="214290"/>
            <a:ext cx="25717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57422" y="1785926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29256" y="1857364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358214" y="1714488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 descr="4"/>
          <p:cNvPicPr>
            <a:picLocks noChangeAspect="1" noChangeArrowheads="1"/>
          </p:cNvPicPr>
          <p:nvPr/>
        </p:nvPicPr>
        <p:blipFill>
          <a:blip r:embed="rId5" cstate="print"/>
          <a:srcRect r="7733" b="15051"/>
          <a:stretch>
            <a:fillRect/>
          </a:stretch>
        </p:blipFill>
        <p:spPr bwMode="auto">
          <a:xfrm>
            <a:off x="285720" y="3023018"/>
            <a:ext cx="2500330" cy="1428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4" descr="8"/>
          <p:cNvPicPr>
            <a:picLocks noChangeAspect="1" noChangeArrowheads="1"/>
          </p:cNvPicPr>
          <p:nvPr/>
        </p:nvPicPr>
        <p:blipFill>
          <a:blip r:embed="rId6" cstate="print"/>
          <a:srcRect l="2821" r="7832" b="18822"/>
          <a:stretch>
            <a:fillRect/>
          </a:stretch>
        </p:blipFill>
        <p:spPr bwMode="auto">
          <a:xfrm>
            <a:off x="3286116" y="2995980"/>
            <a:ext cx="2519140" cy="14509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5" descr="3"/>
          <p:cNvPicPr>
            <a:picLocks noChangeAspect="1" noChangeArrowheads="1"/>
          </p:cNvPicPr>
          <p:nvPr/>
        </p:nvPicPr>
        <p:blipFill>
          <a:blip r:embed="rId7" cstate="print"/>
          <a:srcRect r="-680" b="17952"/>
          <a:stretch>
            <a:fillRect/>
          </a:stretch>
        </p:blipFill>
        <p:spPr bwMode="auto">
          <a:xfrm>
            <a:off x="6286512" y="3000372"/>
            <a:ext cx="2500330" cy="1428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" name="Picture 5" descr="6"/>
          <p:cNvPicPr>
            <a:picLocks noChangeAspect="1" noChangeArrowheads="1"/>
          </p:cNvPicPr>
          <p:nvPr/>
        </p:nvPicPr>
        <p:blipFill>
          <a:blip r:embed="rId8" cstate="print"/>
          <a:srcRect l="15790" r="1674" b="18300"/>
          <a:stretch>
            <a:fillRect/>
          </a:stretch>
        </p:blipFill>
        <p:spPr bwMode="auto">
          <a:xfrm>
            <a:off x="6286512" y="5143512"/>
            <a:ext cx="2500330" cy="14747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" name="Picture 3" descr="7"/>
          <p:cNvPicPr>
            <a:picLocks noChangeAspect="1" noChangeArrowheads="1"/>
          </p:cNvPicPr>
          <p:nvPr/>
        </p:nvPicPr>
        <p:blipFill>
          <a:blip r:embed="rId9" cstate="print"/>
          <a:srcRect l="17857" r="1396" b="14773"/>
          <a:stretch>
            <a:fillRect/>
          </a:stretch>
        </p:blipFill>
        <p:spPr bwMode="auto">
          <a:xfrm>
            <a:off x="285720" y="5214950"/>
            <a:ext cx="2500362" cy="1428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" name="Picture 4" descr="9"/>
          <p:cNvPicPr>
            <a:picLocks noChangeAspect="1" noChangeArrowheads="1"/>
          </p:cNvPicPr>
          <p:nvPr/>
        </p:nvPicPr>
        <p:blipFill>
          <a:blip r:embed="rId10" cstate="print"/>
          <a:srcRect r="3240" b="13194"/>
          <a:stretch>
            <a:fillRect/>
          </a:stretch>
        </p:blipFill>
        <p:spPr bwMode="auto">
          <a:xfrm>
            <a:off x="3286116" y="5214950"/>
            <a:ext cx="2500330" cy="1428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" name="Oval 40"/>
          <p:cNvSpPr/>
          <p:nvPr/>
        </p:nvSpPr>
        <p:spPr>
          <a:xfrm>
            <a:off x="2285984" y="4000504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8358214" y="4000504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357818" y="4000504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356324" y="6171780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8326784" y="6158810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357818" y="6158810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5720" y="2500306"/>
            <a:ext cx="24288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5720" y="4714884"/>
            <a:ext cx="25003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2928926" y="1571612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Right Arrow 49"/>
          <p:cNvSpPr/>
          <p:nvPr/>
        </p:nvSpPr>
        <p:spPr>
          <a:xfrm>
            <a:off x="5929322" y="5929330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ight Arrow 50"/>
          <p:cNvSpPr/>
          <p:nvPr/>
        </p:nvSpPr>
        <p:spPr>
          <a:xfrm>
            <a:off x="2857488" y="6000768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Right Arrow 51"/>
          <p:cNvSpPr/>
          <p:nvPr/>
        </p:nvSpPr>
        <p:spPr>
          <a:xfrm>
            <a:off x="5929322" y="3786190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Right Arrow 52"/>
          <p:cNvSpPr/>
          <p:nvPr/>
        </p:nvSpPr>
        <p:spPr>
          <a:xfrm>
            <a:off x="6000760" y="1571612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Right Arrow 53"/>
          <p:cNvSpPr/>
          <p:nvPr/>
        </p:nvSpPr>
        <p:spPr>
          <a:xfrm>
            <a:off x="2857488" y="3786190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42" name="Picture 3" descr="2"/>
          <p:cNvPicPr>
            <a:picLocks noChangeAspect="1" noChangeArrowheads="1"/>
          </p:cNvPicPr>
          <p:nvPr/>
        </p:nvPicPr>
        <p:blipFill>
          <a:blip r:embed="rId2" cstate="print"/>
          <a:srcRect l="14221" r="11823" b="22210"/>
          <a:stretch>
            <a:fillRect/>
          </a:stretch>
        </p:blipFill>
        <p:spPr bwMode="auto">
          <a:xfrm>
            <a:off x="0" y="0"/>
            <a:ext cx="4000496" cy="331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5"/>
          <p:cNvPicPr>
            <a:picLocks noChangeAspect="1" noChangeArrowheads="1"/>
          </p:cNvPicPr>
          <p:nvPr/>
        </p:nvPicPr>
        <p:blipFill>
          <a:blip r:embed="rId3" cstate="print"/>
          <a:srcRect r="1744" b="19166"/>
          <a:stretch>
            <a:fillRect/>
          </a:stretch>
        </p:blipFill>
        <p:spPr bwMode="auto">
          <a:xfrm>
            <a:off x="3143240" y="3000372"/>
            <a:ext cx="3933836" cy="307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1"/>
          <p:cNvPicPr>
            <a:picLocks noChangeAspect="1" noChangeArrowheads="1"/>
          </p:cNvPicPr>
          <p:nvPr/>
        </p:nvPicPr>
        <p:blipFill>
          <a:blip r:embed="rId4" cstate="print"/>
          <a:srcRect r="4633" b="23670"/>
          <a:stretch>
            <a:fillRect/>
          </a:stretch>
        </p:blipFill>
        <p:spPr bwMode="auto">
          <a:xfrm>
            <a:off x="5000628" y="571480"/>
            <a:ext cx="3921153" cy="273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428596" y="3286124"/>
            <a:ext cx="26368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950" y="3429000"/>
            <a:ext cx="24685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3286116" y="5929330"/>
            <a:ext cx="38814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214290"/>
            <a:ext cx="28777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357166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0958" y="285728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4929198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9" grpId="0"/>
      <p:bldP spid="10247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667</Words>
  <Application>Microsoft Office PowerPoint</Application>
  <PresentationFormat>On-screen Show (4:3)</PresentationFormat>
  <Paragraphs>102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 Vostro</cp:lastModifiedBy>
  <cp:revision>281</cp:revision>
  <dcterms:created xsi:type="dcterms:W3CDTF">2016-10-11T05:59:37Z</dcterms:created>
  <dcterms:modified xsi:type="dcterms:W3CDTF">2018-08-28T12:14:03Z</dcterms:modified>
</cp:coreProperties>
</file>